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2" r:id="rId22"/>
    <p:sldId id="283" r:id="rId23"/>
    <p:sldId id="284" r:id="rId24"/>
    <p:sldId id="285" r:id="rId25"/>
    <p:sldId id="287" r:id="rId26"/>
    <p:sldId id="288" r:id="rId27"/>
    <p:sldId id="289" r:id="rId28"/>
    <p:sldId id="290" r:id="rId29"/>
    <p:sldId id="298" r:id="rId30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12277295" y="0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94283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2167467" y="2475309"/>
            <a:ext cx="17339733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12277295" y="4885432"/>
            <a:ext cx="9392356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果果圈模板www.ggq.com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果果圈模板www.ggq.com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 u="sng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8905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B3B3B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8905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</p:spPr>
        <p:txBody>
          <a:bodyPr lIns="0" tIns="0" rIns="0" bIns="0"/>
          <a:lstStyle>
            <a:lvl1pPr>
              <a:defRPr sz="2800" b="1" i="1" u="sng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8905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</p:spPr>
        <p:txBody>
          <a:bodyPr lIns="0" tIns="0" rIns="0" bIns="0"/>
          <a:lstStyle>
            <a:lvl1pPr>
              <a:defRPr sz="2800" b="1" i="1" u="sng">
                <a:solidFill>
                  <a:schemeClr val="tx1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8905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8905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7288" y="1936749"/>
            <a:ext cx="10377423" cy="3995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B3B3B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60506" y="6265360"/>
            <a:ext cx="307340" cy="1670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7E7E7E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pPr marL="128905">
              <a:lnSpc>
                <a:spcPct val="100000"/>
              </a:lnSpc>
            </a:pPr>
            <a:fld id="{81D60167-4931-47E6-BA6A-407CBD079E47}" type="slidenum">
              <a:rPr spc="-5" dirty="0"/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58.png"/><Relationship Id="rId8" Type="http://schemas.openxmlformats.org/officeDocument/2006/relationships/image" Target="../media/image57.png"/><Relationship Id="rId7" Type="http://schemas.openxmlformats.org/officeDocument/2006/relationships/image" Target="../media/image56.png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59.png"/><Relationship Id="rId1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75.png"/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8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3.jpeg"/><Relationship Id="rId1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image" Target="../media/image84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0.png"/><Relationship Id="rId3" Type="http://schemas.openxmlformats.org/officeDocument/2006/relationships/image" Target="../media/image63.png"/><Relationship Id="rId2" Type="http://schemas.openxmlformats.org/officeDocument/2006/relationships/image" Target="../media/image89.png"/><Relationship Id="rId1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2.png"/><Relationship Id="rId1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image" Target="../media/image12.png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6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png"/><Relationship Id="rId8" Type="http://schemas.openxmlformats.org/officeDocument/2006/relationships/image" Target="../media/image21.png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26.png"/><Relationship Id="rId12" Type="http://schemas.openxmlformats.org/officeDocument/2006/relationships/image" Target="../media/image25.png"/><Relationship Id="rId11" Type="http://schemas.openxmlformats.org/officeDocument/2006/relationships/image" Target="../media/image24.png"/><Relationship Id="rId10" Type="http://schemas.openxmlformats.org/officeDocument/2006/relationships/image" Target="../media/image2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3.png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1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8.png"/><Relationship Id="rId8" Type="http://schemas.openxmlformats.org/officeDocument/2006/relationships/image" Target="../media/image47.png"/><Relationship Id="rId7" Type="http://schemas.openxmlformats.org/officeDocument/2006/relationships/image" Target="../media/image46.png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9.png"/><Relationship Id="rId1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0559" y="1028700"/>
              <a:ext cx="10850880" cy="0"/>
            </a:xfrm>
            <a:custGeom>
              <a:avLst/>
              <a:gdLst/>
              <a:ahLst/>
              <a:cxnLst/>
              <a:rect l="l" t="t" r="r" b="b"/>
              <a:pathLst>
                <a:path w="10850880">
                  <a:moveTo>
                    <a:pt x="0" y="0"/>
                  </a:moveTo>
                  <a:lnTo>
                    <a:pt x="10850499" y="0"/>
                  </a:lnTo>
                </a:path>
              </a:pathLst>
            </a:custGeom>
            <a:ln w="317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657855" y="2517648"/>
              <a:ext cx="1411605" cy="1824355"/>
            </a:xfrm>
            <a:custGeom>
              <a:avLst/>
              <a:gdLst/>
              <a:ahLst/>
              <a:cxnLst/>
              <a:rect l="l" t="t" r="r" b="b"/>
              <a:pathLst>
                <a:path w="1411604" h="1824354">
                  <a:moveTo>
                    <a:pt x="0" y="0"/>
                  </a:moveTo>
                  <a:lnTo>
                    <a:pt x="0" y="1824227"/>
                  </a:lnTo>
                  <a:lnTo>
                    <a:pt x="1411223" y="9121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A1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540508" y="2837688"/>
              <a:ext cx="914400" cy="1184275"/>
            </a:xfrm>
            <a:custGeom>
              <a:avLst/>
              <a:gdLst/>
              <a:ahLst/>
              <a:cxnLst/>
              <a:rect l="l" t="t" r="r" b="b"/>
              <a:pathLst>
                <a:path w="914400" h="1184275">
                  <a:moveTo>
                    <a:pt x="0" y="0"/>
                  </a:moveTo>
                  <a:lnTo>
                    <a:pt x="0" y="1184148"/>
                  </a:lnTo>
                  <a:lnTo>
                    <a:pt x="914400" y="5920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48690" y="6253378"/>
            <a:ext cx="360045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©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Development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Dimensions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Int’l,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Inc.,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2017. All 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rights</a:t>
            </a:r>
            <a:r>
              <a:rPr sz="1000" spc="9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reserved.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898893" y="1322959"/>
            <a:ext cx="4394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1385" algn="l"/>
              </a:tabLst>
            </a:pPr>
            <a:r>
              <a:rPr sz="2400" i="0" u="none" spc="215" dirty="0">
                <a:latin typeface="微软雅黑" panose="020B0503020204020204" charset="-122"/>
                <a:cs typeface="微软雅黑" panose="020B0503020204020204" charset="-122"/>
              </a:rPr>
              <a:t>2020</a:t>
            </a:r>
            <a:r>
              <a:rPr sz="2400" i="0" u="none" spc="-4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400" i="0" u="none" spc="-4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spc="145" dirty="0">
                <a:latin typeface="微软雅黑" panose="020B0503020204020204" charset="-122"/>
                <a:cs typeface="微软雅黑" panose="020B0503020204020204" charset="-122"/>
              </a:rPr>
              <a:t>10</a:t>
            </a:r>
            <a:r>
              <a:rPr sz="2400" i="0" u="none" spc="-42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dirty="0">
                <a:latin typeface="微软雅黑" panose="020B0503020204020204" charset="-122"/>
                <a:cs typeface="微软雅黑" panose="020B0503020204020204" charset="-122"/>
              </a:rPr>
              <a:t>.</a:t>
            </a:r>
            <a:r>
              <a:rPr sz="2400" i="0" u="none" spc="-4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spc="145" dirty="0">
                <a:latin typeface="微软雅黑" panose="020B0503020204020204" charset="-122"/>
                <a:cs typeface="微软雅黑" panose="020B0503020204020204" charset="-122"/>
              </a:rPr>
              <a:t>21	14</a:t>
            </a:r>
            <a:r>
              <a:rPr sz="2400" i="0" u="none" spc="-4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dirty="0"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2400" i="0" u="none" spc="-43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spc="145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r>
              <a:rPr sz="2400" i="0" u="none" spc="-395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dirty="0">
                <a:latin typeface="微软雅黑" panose="020B0503020204020204" charset="-122"/>
                <a:cs typeface="微软雅黑" panose="020B0503020204020204" charset="-122"/>
              </a:rPr>
              <a:t>-</a:t>
            </a:r>
            <a:r>
              <a:rPr sz="2400" i="0" u="none" spc="-43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spc="145" dirty="0">
                <a:latin typeface="微软雅黑" panose="020B0503020204020204" charset="-122"/>
                <a:cs typeface="微软雅黑" panose="020B0503020204020204" charset="-122"/>
              </a:rPr>
              <a:t>15</a:t>
            </a:r>
            <a:r>
              <a:rPr sz="2400" i="0" u="none" spc="-44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dirty="0">
                <a:latin typeface="微软雅黑" panose="020B0503020204020204" charset="-122"/>
                <a:cs typeface="微软雅黑" panose="020B0503020204020204" charset="-122"/>
              </a:rPr>
              <a:t>:</a:t>
            </a:r>
            <a:r>
              <a:rPr sz="2400" i="0" u="none" spc="-434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i="0" u="none" spc="145" dirty="0">
                <a:latin typeface="微软雅黑" panose="020B0503020204020204" charset="-122"/>
                <a:cs typeface="微软雅黑" panose="020B0503020204020204" charset="-122"/>
              </a:rPr>
              <a:t>00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object 9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sz="2800" u="sng" spc="10" dirty="0">
                <a:uFill>
                  <a:solidFill>
                    <a:srgbClr val="7E7E7E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i="1" u="sng" spc="-5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r>
              <a:rPr sz="2800" b="1" i="1" u="sng" spc="-95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u="sng" spc="-10" dirty="0">
                <a:uFill>
                  <a:solidFill>
                    <a:srgbClr val="7E7E7E"/>
                  </a:solidFill>
                </a:uFill>
                <a:latin typeface="Arial" panose="020B0604020202020204"/>
                <a:cs typeface="Arial" panose="020B0604020202020204"/>
              </a:rPr>
              <a:t>VS.</a:t>
            </a:r>
            <a:r>
              <a:rPr sz="2800" b="1" u="sng" spc="-30" dirty="0">
                <a:uFill>
                  <a:solidFill>
                    <a:srgbClr val="7E7E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u="sng" spc="-5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员工，绩效面谈为何让双方压力山</a:t>
            </a:r>
            <a:r>
              <a:rPr sz="2800" b="1" i="1" u="sng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800" b="1" i="1" u="sng" spc="-5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？	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68616" y="2943301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i="1" spc="-10" dirty="0">
                <a:latin typeface="微软雅黑" panose="020B0503020204020204" charset="-122"/>
                <a:cs typeface="微软雅黑" panose="020B0503020204020204" charset="-122"/>
              </a:rPr>
              <a:t>问题在于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21600" y="3877767"/>
            <a:ext cx="940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微软雅黑" panose="020B0503020204020204" charset="-122"/>
                <a:cs typeface="微软雅黑" panose="020B0503020204020204" charset="-122"/>
              </a:rPr>
              <a:t>制度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6196" y="2802635"/>
            <a:ext cx="335280" cy="340360"/>
          </a:xfrm>
          <a:custGeom>
            <a:avLst/>
            <a:gdLst/>
            <a:ahLst/>
            <a:cxnLst/>
            <a:rect l="l" t="t" r="r" b="b"/>
            <a:pathLst>
              <a:path w="335280" h="340360">
                <a:moveTo>
                  <a:pt x="335280" y="169418"/>
                </a:moveTo>
                <a:lnTo>
                  <a:pt x="333705" y="158724"/>
                </a:lnTo>
                <a:lnTo>
                  <a:pt x="329336" y="149910"/>
                </a:lnTo>
                <a:lnTo>
                  <a:pt x="322656" y="143941"/>
                </a:lnTo>
                <a:lnTo>
                  <a:pt x="314159" y="141732"/>
                </a:lnTo>
                <a:lnTo>
                  <a:pt x="195072" y="141732"/>
                </a:lnTo>
                <a:lnTo>
                  <a:pt x="195072" y="22225"/>
                </a:lnTo>
                <a:lnTo>
                  <a:pt x="192874" y="13512"/>
                </a:lnTo>
                <a:lnTo>
                  <a:pt x="186893" y="6451"/>
                </a:lnTo>
                <a:lnTo>
                  <a:pt x="178066" y="1727"/>
                </a:lnTo>
                <a:lnTo>
                  <a:pt x="167322" y="0"/>
                </a:lnTo>
                <a:lnTo>
                  <a:pt x="156044" y="1727"/>
                </a:lnTo>
                <a:lnTo>
                  <a:pt x="146964" y="6451"/>
                </a:lnTo>
                <a:lnTo>
                  <a:pt x="140893" y="13512"/>
                </a:lnTo>
                <a:lnTo>
                  <a:pt x="138684" y="22225"/>
                </a:lnTo>
                <a:lnTo>
                  <a:pt x="138684" y="141732"/>
                </a:lnTo>
                <a:lnTo>
                  <a:pt x="21120" y="141732"/>
                </a:lnTo>
                <a:lnTo>
                  <a:pt x="12992" y="143941"/>
                </a:lnTo>
                <a:lnTo>
                  <a:pt x="6261" y="149910"/>
                </a:lnTo>
                <a:lnTo>
                  <a:pt x="1689" y="158724"/>
                </a:lnTo>
                <a:lnTo>
                  <a:pt x="0" y="169418"/>
                </a:lnTo>
                <a:lnTo>
                  <a:pt x="1689" y="180708"/>
                </a:lnTo>
                <a:lnTo>
                  <a:pt x="6261" y="189826"/>
                </a:lnTo>
                <a:lnTo>
                  <a:pt x="12992" y="195910"/>
                </a:lnTo>
                <a:lnTo>
                  <a:pt x="21120" y="198120"/>
                </a:lnTo>
                <a:lnTo>
                  <a:pt x="138684" y="198120"/>
                </a:lnTo>
                <a:lnTo>
                  <a:pt x="138684" y="318516"/>
                </a:lnTo>
                <a:lnTo>
                  <a:pt x="140893" y="326732"/>
                </a:lnTo>
                <a:lnTo>
                  <a:pt x="146964" y="333527"/>
                </a:lnTo>
                <a:lnTo>
                  <a:pt x="156044" y="338150"/>
                </a:lnTo>
                <a:lnTo>
                  <a:pt x="167322" y="339852"/>
                </a:lnTo>
                <a:lnTo>
                  <a:pt x="178066" y="338150"/>
                </a:lnTo>
                <a:lnTo>
                  <a:pt x="186893" y="333527"/>
                </a:lnTo>
                <a:lnTo>
                  <a:pt x="192874" y="326732"/>
                </a:lnTo>
                <a:lnTo>
                  <a:pt x="195072" y="318516"/>
                </a:lnTo>
                <a:lnTo>
                  <a:pt x="195072" y="198120"/>
                </a:lnTo>
                <a:lnTo>
                  <a:pt x="314159" y="198120"/>
                </a:lnTo>
                <a:lnTo>
                  <a:pt x="322656" y="195910"/>
                </a:lnTo>
                <a:lnTo>
                  <a:pt x="329336" y="189826"/>
                </a:lnTo>
                <a:lnTo>
                  <a:pt x="333705" y="180708"/>
                </a:lnTo>
                <a:lnTo>
                  <a:pt x="335280" y="169418"/>
                </a:lnTo>
                <a:close/>
              </a:path>
            </a:pathLst>
          </a:custGeom>
          <a:solidFill>
            <a:srgbClr val="FF8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513332" y="2063495"/>
            <a:ext cx="325120" cy="53340"/>
          </a:xfrm>
          <a:custGeom>
            <a:avLst/>
            <a:gdLst/>
            <a:ahLst/>
            <a:cxnLst/>
            <a:rect l="l" t="t" r="r" b="b"/>
            <a:pathLst>
              <a:path w="325119" h="53339">
                <a:moveTo>
                  <a:pt x="304292" y="0"/>
                </a:moveTo>
                <a:lnTo>
                  <a:pt x="20320" y="0"/>
                </a:lnTo>
                <a:lnTo>
                  <a:pt x="12269" y="2041"/>
                </a:lnTo>
                <a:lnTo>
                  <a:pt x="5826" y="7667"/>
                </a:lnTo>
                <a:lnTo>
                  <a:pt x="1549" y="16127"/>
                </a:lnTo>
                <a:lnTo>
                  <a:pt x="0" y="26669"/>
                </a:lnTo>
                <a:lnTo>
                  <a:pt x="1549" y="37212"/>
                </a:lnTo>
                <a:lnTo>
                  <a:pt x="5826" y="45672"/>
                </a:lnTo>
                <a:lnTo>
                  <a:pt x="12269" y="51298"/>
                </a:lnTo>
                <a:lnTo>
                  <a:pt x="20320" y="53339"/>
                </a:lnTo>
                <a:lnTo>
                  <a:pt x="304292" y="53339"/>
                </a:lnTo>
                <a:lnTo>
                  <a:pt x="312342" y="51298"/>
                </a:lnTo>
                <a:lnTo>
                  <a:pt x="318785" y="45672"/>
                </a:lnTo>
                <a:lnTo>
                  <a:pt x="323062" y="37212"/>
                </a:lnTo>
                <a:lnTo>
                  <a:pt x="324612" y="26669"/>
                </a:lnTo>
                <a:lnTo>
                  <a:pt x="323062" y="16127"/>
                </a:lnTo>
                <a:lnTo>
                  <a:pt x="318785" y="7667"/>
                </a:lnTo>
                <a:lnTo>
                  <a:pt x="312342" y="2041"/>
                </a:lnTo>
                <a:lnTo>
                  <a:pt x="304292" y="0"/>
                </a:lnTo>
                <a:close/>
              </a:path>
            </a:pathLst>
          </a:custGeom>
          <a:solidFill>
            <a:srgbClr val="FF8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513332" y="2197607"/>
            <a:ext cx="325120" cy="55244"/>
          </a:xfrm>
          <a:custGeom>
            <a:avLst/>
            <a:gdLst/>
            <a:ahLst/>
            <a:cxnLst/>
            <a:rect l="l" t="t" r="r" b="b"/>
            <a:pathLst>
              <a:path w="325119" h="55244">
                <a:moveTo>
                  <a:pt x="304292" y="0"/>
                </a:moveTo>
                <a:lnTo>
                  <a:pt x="20320" y="0"/>
                </a:lnTo>
                <a:lnTo>
                  <a:pt x="12269" y="2204"/>
                </a:lnTo>
                <a:lnTo>
                  <a:pt x="5826" y="8207"/>
                </a:lnTo>
                <a:lnTo>
                  <a:pt x="1549" y="17091"/>
                </a:lnTo>
                <a:lnTo>
                  <a:pt x="0" y="27939"/>
                </a:lnTo>
                <a:lnTo>
                  <a:pt x="1549" y="38201"/>
                </a:lnTo>
                <a:lnTo>
                  <a:pt x="5826" y="46783"/>
                </a:lnTo>
                <a:lnTo>
                  <a:pt x="12269" y="52675"/>
                </a:lnTo>
                <a:lnTo>
                  <a:pt x="20320" y="54863"/>
                </a:lnTo>
                <a:lnTo>
                  <a:pt x="304292" y="54863"/>
                </a:lnTo>
                <a:lnTo>
                  <a:pt x="312342" y="52675"/>
                </a:lnTo>
                <a:lnTo>
                  <a:pt x="318785" y="46783"/>
                </a:lnTo>
                <a:lnTo>
                  <a:pt x="323062" y="38201"/>
                </a:lnTo>
                <a:lnTo>
                  <a:pt x="324612" y="27939"/>
                </a:lnTo>
                <a:lnTo>
                  <a:pt x="323062" y="17091"/>
                </a:lnTo>
                <a:lnTo>
                  <a:pt x="318785" y="8207"/>
                </a:lnTo>
                <a:lnTo>
                  <a:pt x="312342" y="2204"/>
                </a:lnTo>
                <a:lnTo>
                  <a:pt x="304292" y="0"/>
                </a:lnTo>
                <a:close/>
              </a:path>
            </a:pathLst>
          </a:custGeom>
          <a:solidFill>
            <a:srgbClr val="FF848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8" name="object 8"/>
          <p:cNvGrpSpPr/>
          <p:nvPr/>
        </p:nvGrpSpPr>
        <p:grpSpPr>
          <a:xfrm>
            <a:off x="1274063" y="2692907"/>
            <a:ext cx="3976370" cy="3379470"/>
            <a:chOff x="1274063" y="2692907"/>
            <a:chExt cx="3976370" cy="3379470"/>
          </a:xfrm>
        </p:grpSpPr>
        <p:sp>
          <p:nvSpPr>
            <p:cNvPr id="9" name="object 9"/>
            <p:cNvSpPr/>
            <p:nvPr/>
          </p:nvSpPr>
          <p:spPr>
            <a:xfrm>
              <a:off x="2313431" y="3358895"/>
              <a:ext cx="320040" cy="327660"/>
            </a:xfrm>
            <a:custGeom>
              <a:avLst/>
              <a:gdLst/>
              <a:ahLst/>
              <a:cxnLst/>
              <a:rect l="l" t="t" r="r" b="b"/>
              <a:pathLst>
                <a:path w="320039" h="327660">
                  <a:moveTo>
                    <a:pt x="245744" y="191769"/>
                  </a:moveTo>
                  <a:lnTo>
                    <a:pt x="204454" y="203215"/>
                  </a:lnTo>
                  <a:lnTo>
                    <a:pt x="177673" y="233552"/>
                  </a:lnTo>
                  <a:lnTo>
                    <a:pt x="172338" y="260222"/>
                  </a:lnTo>
                  <a:lnTo>
                    <a:pt x="172672" y="266870"/>
                  </a:lnTo>
                  <a:lnTo>
                    <a:pt x="189174" y="303268"/>
                  </a:lnTo>
                  <a:lnTo>
                    <a:pt x="223920" y="324659"/>
                  </a:lnTo>
                  <a:lnTo>
                    <a:pt x="245744" y="327659"/>
                  </a:lnTo>
                  <a:lnTo>
                    <a:pt x="253559" y="327326"/>
                  </a:lnTo>
                  <a:lnTo>
                    <a:pt x="293350" y="312449"/>
                  </a:lnTo>
                  <a:lnTo>
                    <a:pt x="307751" y="297433"/>
                  </a:lnTo>
                  <a:lnTo>
                    <a:pt x="237870" y="297433"/>
                  </a:lnTo>
                  <a:lnTo>
                    <a:pt x="229869" y="293877"/>
                  </a:lnTo>
                  <a:lnTo>
                    <a:pt x="213994" y="260222"/>
                  </a:lnTo>
                  <a:lnTo>
                    <a:pt x="213994" y="254888"/>
                  </a:lnTo>
                  <a:lnTo>
                    <a:pt x="214884" y="249554"/>
                  </a:lnTo>
                  <a:lnTo>
                    <a:pt x="216662" y="245109"/>
                  </a:lnTo>
                  <a:lnTo>
                    <a:pt x="218312" y="240664"/>
                  </a:lnTo>
                  <a:lnTo>
                    <a:pt x="220980" y="236219"/>
                  </a:lnTo>
                  <a:lnTo>
                    <a:pt x="223647" y="233552"/>
                  </a:lnTo>
                  <a:lnTo>
                    <a:pt x="226313" y="229996"/>
                  </a:lnTo>
                  <a:lnTo>
                    <a:pt x="233425" y="224662"/>
                  </a:lnTo>
                  <a:lnTo>
                    <a:pt x="237870" y="222884"/>
                  </a:lnTo>
                  <a:lnTo>
                    <a:pt x="241300" y="221995"/>
                  </a:lnTo>
                  <a:lnTo>
                    <a:pt x="307664" y="221995"/>
                  </a:lnTo>
                  <a:lnTo>
                    <a:pt x="307324" y="221440"/>
                  </a:lnTo>
                  <a:lnTo>
                    <a:pt x="274955" y="197103"/>
                  </a:lnTo>
                  <a:lnTo>
                    <a:pt x="253559" y="192103"/>
                  </a:lnTo>
                  <a:lnTo>
                    <a:pt x="245744" y="191769"/>
                  </a:lnTo>
                  <a:close/>
                </a:path>
                <a:path w="320039" h="327660">
                  <a:moveTo>
                    <a:pt x="266954" y="888"/>
                  </a:moveTo>
                  <a:lnTo>
                    <a:pt x="151130" y="154558"/>
                  </a:lnTo>
                  <a:lnTo>
                    <a:pt x="24765" y="301878"/>
                  </a:lnTo>
                  <a:lnTo>
                    <a:pt x="52197" y="326770"/>
                  </a:lnTo>
                  <a:lnTo>
                    <a:pt x="172338" y="170433"/>
                  </a:lnTo>
                  <a:lnTo>
                    <a:pt x="294386" y="24891"/>
                  </a:lnTo>
                  <a:lnTo>
                    <a:pt x="266954" y="888"/>
                  </a:lnTo>
                  <a:close/>
                </a:path>
                <a:path w="320039" h="327660">
                  <a:moveTo>
                    <a:pt x="307664" y="221995"/>
                  </a:moveTo>
                  <a:lnTo>
                    <a:pt x="250190" y="221995"/>
                  </a:lnTo>
                  <a:lnTo>
                    <a:pt x="254635" y="222884"/>
                  </a:lnTo>
                  <a:lnTo>
                    <a:pt x="261747" y="226440"/>
                  </a:lnTo>
                  <a:lnTo>
                    <a:pt x="265175" y="229107"/>
                  </a:lnTo>
                  <a:lnTo>
                    <a:pt x="267843" y="232663"/>
                  </a:lnTo>
                  <a:lnTo>
                    <a:pt x="271399" y="236219"/>
                  </a:lnTo>
                  <a:lnTo>
                    <a:pt x="276732" y="249554"/>
                  </a:lnTo>
                  <a:lnTo>
                    <a:pt x="277622" y="254888"/>
                  </a:lnTo>
                  <a:lnTo>
                    <a:pt x="277622" y="264667"/>
                  </a:lnTo>
                  <a:lnTo>
                    <a:pt x="276732" y="270001"/>
                  </a:lnTo>
                  <a:lnTo>
                    <a:pt x="274955" y="274319"/>
                  </a:lnTo>
                  <a:lnTo>
                    <a:pt x="274066" y="278764"/>
                  </a:lnTo>
                  <a:lnTo>
                    <a:pt x="250190" y="297433"/>
                  </a:lnTo>
                  <a:lnTo>
                    <a:pt x="307751" y="297433"/>
                  </a:lnTo>
                  <a:lnTo>
                    <a:pt x="320040" y="260222"/>
                  </a:lnTo>
                  <a:lnTo>
                    <a:pt x="319692" y="253055"/>
                  </a:lnTo>
                  <a:lnTo>
                    <a:pt x="318595" y="246221"/>
                  </a:lnTo>
                  <a:lnTo>
                    <a:pt x="316664" y="239720"/>
                  </a:lnTo>
                  <a:lnTo>
                    <a:pt x="313817" y="233552"/>
                  </a:lnTo>
                  <a:lnTo>
                    <a:pt x="310850" y="227204"/>
                  </a:lnTo>
                  <a:lnTo>
                    <a:pt x="307664" y="221995"/>
                  </a:lnTo>
                  <a:close/>
                </a:path>
                <a:path w="320039" h="327660">
                  <a:moveTo>
                    <a:pt x="73406" y="0"/>
                  </a:moveTo>
                  <a:lnTo>
                    <a:pt x="31702" y="11445"/>
                  </a:lnTo>
                  <a:lnTo>
                    <a:pt x="5334" y="40893"/>
                  </a:lnTo>
                  <a:lnTo>
                    <a:pt x="0" y="67437"/>
                  </a:lnTo>
                  <a:lnTo>
                    <a:pt x="333" y="74604"/>
                  </a:lnTo>
                  <a:lnTo>
                    <a:pt x="16728" y="111484"/>
                  </a:lnTo>
                  <a:lnTo>
                    <a:pt x="51010" y="132889"/>
                  </a:lnTo>
                  <a:lnTo>
                    <a:pt x="73406" y="135889"/>
                  </a:lnTo>
                  <a:lnTo>
                    <a:pt x="81041" y="135556"/>
                  </a:lnTo>
                  <a:lnTo>
                    <a:pt x="120618" y="120304"/>
                  </a:lnTo>
                  <a:lnTo>
                    <a:pt x="135178" y="105663"/>
                  </a:lnTo>
                  <a:lnTo>
                    <a:pt x="64516" y="105663"/>
                  </a:lnTo>
                  <a:lnTo>
                    <a:pt x="57404" y="102107"/>
                  </a:lnTo>
                  <a:lnTo>
                    <a:pt x="41529" y="67437"/>
                  </a:lnTo>
                  <a:lnTo>
                    <a:pt x="41529" y="62102"/>
                  </a:lnTo>
                  <a:lnTo>
                    <a:pt x="42418" y="57657"/>
                  </a:lnTo>
                  <a:lnTo>
                    <a:pt x="44195" y="53339"/>
                  </a:lnTo>
                  <a:lnTo>
                    <a:pt x="47751" y="44450"/>
                  </a:lnTo>
                  <a:lnTo>
                    <a:pt x="51307" y="41782"/>
                  </a:lnTo>
                  <a:lnTo>
                    <a:pt x="53975" y="38226"/>
                  </a:lnTo>
                  <a:lnTo>
                    <a:pt x="57404" y="35559"/>
                  </a:lnTo>
                  <a:lnTo>
                    <a:pt x="60960" y="32892"/>
                  </a:lnTo>
                  <a:lnTo>
                    <a:pt x="64516" y="31114"/>
                  </a:lnTo>
                  <a:lnTo>
                    <a:pt x="68961" y="30225"/>
                  </a:lnTo>
                  <a:lnTo>
                    <a:pt x="135269" y="30225"/>
                  </a:lnTo>
                  <a:lnTo>
                    <a:pt x="134826" y="29559"/>
                  </a:lnTo>
                  <a:lnTo>
                    <a:pt x="102616" y="5333"/>
                  </a:lnTo>
                  <a:lnTo>
                    <a:pt x="81041" y="333"/>
                  </a:lnTo>
                  <a:lnTo>
                    <a:pt x="73406" y="0"/>
                  </a:lnTo>
                  <a:close/>
                </a:path>
                <a:path w="320039" h="327660">
                  <a:moveTo>
                    <a:pt x="135269" y="30225"/>
                  </a:moveTo>
                  <a:lnTo>
                    <a:pt x="82168" y="30225"/>
                  </a:lnTo>
                  <a:lnTo>
                    <a:pt x="89281" y="33781"/>
                  </a:lnTo>
                  <a:lnTo>
                    <a:pt x="95504" y="40893"/>
                  </a:lnTo>
                  <a:lnTo>
                    <a:pt x="99637" y="46541"/>
                  </a:lnTo>
                  <a:lnTo>
                    <a:pt x="102663" y="52831"/>
                  </a:lnTo>
                  <a:lnTo>
                    <a:pt x="104522" y="59789"/>
                  </a:lnTo>
                  <a:lnTo>
                    <a:pt x="105156" y="67437"/>
                  </a:lnTo>
                  <a:lnTo>
                    <a:pt x="105156" y="72770"/>
                  </a:lnTo>
                  <a:lnTo>
                    <a:pt x="95504" y="94106"/>
                  </a:lnTo>
                  <a:lnTo>
                    <a:pt x="92837" y="97662"/>
                  </a:lnTo>
                  <a:lnTo>
                    <a:pt x="85725" y="102996"/>
                  </a:lnTo>
                  <a:lnTo>
                    <a:pt x="82168" y="104775"/>
                  </a:lnTo>
                  <a:lnTo>
                    <a:pt x="77850" y="105663"/>
                  </a:lnTo>
                  <a:lnTo>
                    <a:pt x="135178" y="105663"/>
                  </a:lnTo>
                  <a:lnTo>
                    <a:pt x="147700" y="67437"/>
                  </a:lnTo>
                  <a:lnTo>
                    <a:pt x="147228" y="60789"/>
                  </a:lnTo>
                  <a:lnTo>
                    <a:pt x="145922" y="54165"/>
                  </a:lnTo>
                  <a:lnTo>
                    <a:pt x="143950" y="47541"/>
                  </a:lnTo>
                  <a:lnTo>
                    <a:pt x="141478" y="40893"/>
                  </a:lnTo>
                  <a:lnTo>
                    <a:pt x="138479" y="35059"/>
                  </a:lnTo>
                  <a:lnTo>
                    <a:pt x="135269" y="30225"/>
                  </a:lnTo>
                  <a:close/>
                </a:path>
              </a:pathLst>
            </a:custGeom>
            <a:solidFill>
              <a:srgbClr val="FF84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274063" y="3466242"/>
              <a:ext cx="2331720" cy="252764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7092" y="3712856"/>
              <a:ext cx="323088" cy="22104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89" y="5849111"/>
              <a:ext cx="226312" cy="22289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5766" y="5849111"/>
              <a:ext cx="227641" cy="222897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793236" y="4131502"/>
              <a:ext cx="651510" cy="1731010"/>
            </a:xfrm>
            <a:custGeom>
              <a:avLst/>
              <a:gdLst/>
              <a:ahLst/>
              <a:cxnLst/>
              <a:rect l="l" t="t" r="r" b="b"/>
              <a:pathLst>
                <a:path w="651510" h="1731010">
                  <a:moveTo>
                    <a:pt x="291407" y="0"/>
                  </a:moveTo>
                  <a:lnTo>
                    <a:pt x="146303" y="24572"/>
                  </a:lnTo>
                  <a:lnTo>
                    <a:pt x="139318" y="27239"/>
                  </a:lnTo>
                  <a:lnTo>
                    <a:pt x="133096" y="29906"/>
                  </a:lnTo>
                  <a:lnTo>
                    <a:pt x="126111" y="33462"/>
                  </a:lnTo>
                  <a:lnTo>
                    <a:pt x="126111" y="36129"/>
                  </a:lnTo>
                  <a:lnTo>
                    <a:pt x="125222" y="41463"/>
                  </a:lnTo>
                  <a:lnTo>
                    <a:pt x="123569" y="53103"/>
                  </a:lnTo>
                  <a:lnTo>
                    <a:pt x="121332" y="69244"/>
                  </a:lnTo>
                  <a:lnTo>
                    <a:pt x="118596" y="89719"/>
                  </a:lnTo>
                  <a:lnTo>
                    <a:pt x="115442" y="114361"/>
                  </a:lnTo>
                  <a:lnTo>
                    <a:pt x="114553" y="119695"/>
                  </a:lnTo>
                  <a:lnTo>
                    <a:pt x="113791" y="125918"/>
                  </a:lnTo>
                  <a:lnTo>
                    <a:pt x="112902" y="132141"/>
                  </a:lnTo>
                  <a:lnTo>
                    <a:pt x="106358" y="182982"/>
                  </a:lnTo>
                  <a:lnTo>
                    <a:pt x="99387" y="236905"/>
                  </a:lnTo>
                  <a:lnTo>
                    <a:pt x="92170" y="292936"/>
                  </a:lnTo>
                  <a:lnTo>
                    <a:pt x="84893" y="350102"/>
                  </a:lnTo>
                  <a:lnTo>
                    <a:pt x="77738" y="407427"/>
                  </a:lnTo>
                  <a:lnTo>
                    <a:pt x="70887" y="463939"/>
                  </a:lnTo>
                  <a:lnTo>
                    <a:pt x="64525" y="518664"/>
                  </a:lnTo>
                  <a:lnTo>
                    <a:pt x="58835" y="570627"/>
                  </a:lnTo>
                  <a:lnTo>
                    <a:pt x="53999" y="618855"/>
                  </a:lnTo>
                  <a:lnTo>
                    <a:pt x="50201" y="662375"/>
                  </a:lnTo>
                  <a:lnTo>
                    <a:pt x="41116" y="800947"/>
                  </a:lnTo>
                  <a:lnTo>
                    <a:pt x="35464" y="862010"/>
                  </a:lnTo>
                  <a:lnTo>
                    <a:pt x="31480" y="897737"/>
                  </a:lnTo>
                  <a:lnTo>
                    <a:pt x="29972" y="922462"/>
                  </a:lnTo>
                  <a:lnTo>
                    <a:pt x="25288" y="1082551"/>
                  </a:lnTo>
                  <a:lnTo>
                    <a:pt x="14986" y="1352405"/>
                  </a:lnTo>
                  <a:lnTo>
                    <a:pt x="4627" y="1607756"/>
                  </a:lnTo>
                  <a:lnTo>
                    <a:pt x="0" y="1719006"/>
                  </a:lnTo>
                  <a:lnTo>
                    <a:pt x="9056" y="1722882"/>
                  </a:lnTo>
                  <a:lnTo>
                    <a:pt x="34734" y="1729341"/>
                  </a:lnTo>
                  <a:lnTo>
                    <a:pt x="74795" y="1730632"/>
                  </a:lnTo>
                  <a:lnTo>
                    <a:pt x="127000" y="1719006"/>
                  </a:lnTo>
                  <a:lnTo>
                    <a:pt x="141753" y="1606423"/>
                  </a:lnTo>
                  <a:lnTo>
                    <a:pt x="174831" y="1359072"/>
                  </a:lnTo>
                  <a:lnTo>
                    <a:pt x="211064" y="1100554"/>
                  </a:lnTo>
                  <a:lnTo>
                    <a:pt x="234568" y="959800"/>
                  </a:lnTo>
                  <a:lnTo>
                    <a:pt x="240916" y="935857"/>
                  </a:lnTo>
                  <a:lnTo>
                    <a:pt x="251220" y="894862"/>
                  </a:lnTo>
                  <a:lnTo>
                    <a:pt x="264629" y="840879"/>
                  </a:lnTo>
                  <a:lnTo>
                    <a:pt x="280295" y="777971"/>
                  </a:lnTo>
                  <a:lnTo>
                    <a:pt x="297367" y="710202"/>
                  </a:lnTo>
                  <a:lnTo>
                    <a:pt x="314996" y="641636"/>
                  </a:lnTo>
                  <a:lnTo>
                    <a:pt x="332332" y="576335"/>
                  </a:lnTo>
                  <a:lnTo>
                    <a:pt x="348527" y="518364"/>
                  </a:lnTo>
                  <a:lnTo>
                    <a:pt x="362730" y="471787"/>
                  </a:lnTo>
                  <a:lnTo>
                    <a:pt x="381762" y="429067"/>
                  </a:lnTo>
                  <a:lnTo>
                    <a:pt x="649436" y="429067"/>
                  </a:lnTo>
                  <a:lnTo>
                    <a:pt x="649742" y="419453"/>
                  </a:lnTo>
                  <a:lnTo>
                    <a:pt x="650597" y="385999"/>
                  </a:lnTo>
                  <a:lnTo>
                    <a:pt x="650621" y="370393"/>
                  </a:lnTo>
                  <a:lnTo>
                    <a:pt x="651166" y="341542"/>
                  </a:lnTo>
                  <a:lnTo>
                    <a:pt x="650319" y="264935"/>
                  </a:lnTo>
                  <a:lnTo>
                    <a:pt x="644352" y="155491"/>
                  </a:lnTo>
                  <a:lnTo>
                    <a:pt x="629538" y="28128"/>
                  </a:lnTo>
                  <a:lnTo>
                    <a:pt x="577232" y="19196"/>
                  </a:lnTo>
                  <a:lnTo>
                    <a:pt x="449786" y="4014"/>
                  </a:lnTo>
                  <a:lnTo>
                    <a:pt x="291407" y="0"/>
                  </a:lnTo>
                  <a:close/>
                </a:path>
                <a:path w="651510" h="1731010">
                  <a:moveTo>
                    <a:pt x="649436" y="429067"/>
                  </a:moveTo>
                  <a:lnTo>
                    <a:pt x="381762" y="429067"/>
                  </a:lnTo>
                  <a:lnTo>
                    <a:pt x="387303" y="438447"/>
                  </a:lnTo>
                  <a:lnTo>
                    <a:pt x="394013" y="465734"/>
                  </a:lnTo>
                  <a:lnTo>
                    <a:pt x="401597" y="507646"/>
                  </a:lnTo>
                  <a:lnTo>
                    <a:pt x="409758" y="560902"/>
                  </a:lnTo>
                  <a:lnTo>
                    <a:pt x="418199" y="622221"/>
                  </a:lnTo>
                  <a:lnTo>
                    <a:pt x="426624" y="688322"/>
                  </a:lnTo>
                  <a:lnTo>
                    <a:pt x="434737" y="755922"/>
                  </a:lnTo>
                  <a:lnTo>
                    <a:pt x="442242" y="821742"/>
                  </a:lnTo>
                  <a:lnTo>
                    <a:pt x="448841" y="882499"/>
                  </a:lnTo>
                  <a:lnTo>
                    <a:pt x="454330" y="935857"/>
                  </a:lnTo>
                  <a:lnTo>
                    <a:pt x="458141" y="975701"/>
                  </a:lnTo>
                  <a:lnTo>
                    <a:pt x="461077" y="1024538"/>
                  </a:lnTo>
                  <a:lnTo>
                    <a:pt x="462237" y="1112314"/>
                  </a:lnTo>
                  <a:lnTo>
                    <a:pt x="463257" y="1238470"/>
                  </a:lnTo>
                  <a:lnTo>
                    <a:pt x="463913" y="1309400"/>
                  </a:lnTo>
                  <a:lnTo>
                    <a:pt x="464772" y="1382075"/>
                  </a:lnTo>
                  <a:lnTo>
                    <a:pt x="465913" y="1453879"/>
                  </a:lnTo>
                  <a:lnTo>
                    <a:pt x="467414" y="1522196"/>
                  </a:lnTo>
                  <a:lnTo>
                    <a:pt x="469356" y="1584409"/>
                  </a:lnTo>
                  <a:lnTo>
                    <a:pt x="471817" y="1637902"/>
                  </a:lnTo>
                  <a:lnTo>
                    <a:pt x="474877" y="1680058"/>
                  </a:lnTo>
                  <a:lnTo>
                    <a:pt x="483108" y="1719895"/>
                  </a:lnTo>
                  <a:lnTo>
                    <a:pt x="549163" y="1727563"/>
                  </a:lnTo>
                  <a:lnTo>
                    <a:pt x="585174" y="1722270"/>
                  </a:lnTo>
                  <a:lnTo>
                    <a:pt x="608051" y="1606423"/>
                  </a:lnTo>
                  <a:lnTo>
                    <a:pt x="617156" y="1376630"/>
                  </a:lnTo>
                  <a:lnTo>
                    <a:pt x="626280" y="1133530"/>
                  </a:lnTo>
                  <a:lnTo>
                    <a:pt x="630427" y="992693"/>
                  </a:lnTo>
                  <a:lnTo>
                    <a:pt x="630859" y="966493"/>
                  </a:lnTo>
                  <a:lnTo>
                    <a:pt x="632109" y="922462"/>
                  </a:lnTo>
                  <a:lnTo>
                    <a:pt x="633833" y="869705"/>
                  </a:lnTo>
                  <a:lnTo>
                    <a:pt x="636058" y="805871"/>
                  </a:lnTo>
                  <a:lnTo>
                    <a:pt x="638563" y="736246"/>
                  </a:lnTo>
                  <a:lnTo>
                    <a:pt x="643781" y="593132"/>
                  </a:lnTo>
                  <a:lnTo>
                    <a:pt x="646453" y="518364"/>
                  </a:lnTo>
                  <a:lnTo>
                    <a:pt x="648325" y="463939"/>
                  </a:lnTo>
                  <a:lnTo>
                    <a:pt x="649436" y="429067"/>
                  </a:lnTo>
                  <a:close/>
                </a:path>
              </a:pathLst>
            </a:custGeom>
            <a:solidFill>
              <a:srgbClr val="292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639565" y="3230879"/>
              <a:ext cx="1348740" cy="1083945"/>
            </a:xfrm>
            <a:custGeom>
              <a:avLst/>
              <a:gdLst/>
              <a:ahLst/>
              <a:cxnLst/>
              <a:rect l="l" t="t" r="r" b="b"/>
              <a:pathLst>
                <a:path w="1348739" h="1083945">
                  <a:moveTo>
                    <a:pt x="279478" y="754800"/>
                  </a:moveTo>
                  <a:lnTo>
                    <a:pt x="277440" y="844977"/>
                  </a:lnTo>
                  <a:lnTo>
                    <a:pt x="273419" y="902973"/>
                  </a:lnTo>
                  <a:lnTo>
                    <a:pt x="266958" y="948581"/>
                  </a:lnTo>
                  <a:lnTo>
                    <a:pt x="257683" y="977773"/>
                  </a:lnTo>
                  <a:lnTo>
                    <a:pt x="275379" y="1034432"/>
                  </a:lnTo>
                  <a:lnTo>
                    <a:pt x="365823" y="1066339"/>
                  </a:lnTo>
                  <a:lnTo>
                    <a:pt x="466173" y="1080410"/>
                  </a:lnTo>
                  <a:lnTo>
                    <a:pt x="513588" y="1083564"/>
                  </a:lnTo>
                  <a:lnTo>
                    <a:pt x="641514" y="1083619"/>
                  </a:lnTo>
                  <a:lnTo>
                    <a:pt x="733377" y="1073340"/>
                  </a:lnTo>
                  <a:lnTo>
                    <a:pt x="788783" y="1061061"/>
                  </a:lnTo>
                  <a:lnTo>
                    <a:pt x="807338" y="1055116"/>
                  </a:lnTo>
                  <a:lnTo>
                    <a:pt x="806783" y="1034432"/>
                  </a:lnTo>
                  <a:lnTo>
                    <a:pt x="805561" y="984329"/>
                  </a:lnTo>
                  <a:lnTo>
                    <a:pt x="804338" y="922724"/>
                  </a:lnTo>
                  <a:lnTo>
                    <a:pt x="803783" y="867537"/>
                  </a:lnTo>
                  <a:lnTo>
                    <a:pt x="807687" y="797306"/>
                  </a:lnTo>
                  <a:lnTo>
                    <a:pt x="417703" y="797306"/>
                  </a:lnTo>
                  <a:lnTo>
                    <a:pt x="352561" y="777734"/>
                  </a:lnTo>
                  <a:lnTo>
                    <a:pt x="279478" y="754800"/>
                  </a:lnTo>
                  <a:close/>
                </a:path>
                <a:path w="1348739" h="1083945">
                  <a:moveTo>
                    <a:pt x="837585" y="418719"/>
                  </a:moveTo>
                  <a:lnTo>
                    <a:pt x="266446" y="418719"/>
                  </a:lnTo>
                  <a:lnTo>
                    <a:pt x="268537" y="430717"/>
                  </a:lnTo>
                  <a:lnTo>
                    <a:pt x="271169" y="462572"/>
                  </a:lnTo>
                  <a:lnTo>
                    <a:pt x="273969" y="510253"/>
                  </a:lnTo>
                  <a:lnTo>
                    <a:pt x="276564" y="569729"/>
                  </a:lnTo>
                  <a:lnTo>
                    <a:pt x="278506" y="634458"/>
                  </a:lnTo>
                  <a:lnTo>
                    <a:pt x="312181" y="648176"/>
                  </a:lnTo>
                  <a:lnTo>
                    <a:pt x="409160" y="683486"/>
                  </a:lnTo>
                  <a:lnTo>
                    <a:pt x="452882" y="698627"/>
                  </a:lnTo>
                  <a:lnTo>
                    <a:pt x="453457" y="704419"/>
                  </a:lnTo>
                  <a:lnTo>
                    <a:pt x="451485" y="722296"/>
                  </a:lnTo>
                  <a:lnTo>
                    <a:pt x="441416" y="753008"/>
                  </a:lnTo>
                  <a:lnTo>
                    <a:pt x="417703" y="797306"/>
                  </a:lnTo>
                  <a:lnTo>
                    <a:pt x="807687" y="797306"/>
                  </a:lnTo>
                  <a:lnTo>
                    <a:pt x="809279" y="768655"/>
                  </a:lnTo>
                  <a:lnTo>
                    <a:pt x="821372" y="611790"/>
                  </a:lnTo>
                  <a:lnTo>
                    <a:pt x="833465" y="466594"/>
                  </a:lnTo>
                  <a:lnTo>
                    <a:pt x="837585" y="418719"/>
                  </a:lnTo>
                  <a:close/>
                </a:path>
                <a:path w="1348739" h="1083945">
                  <a:moveTo>
                    <a:pt x="526796" y="0"/>
                  </a:moveTo>
                  <a:lnTo>
                    <a:pt x="409257" y="34115"/>
                  </a:lnTo>
                  <a:lnTo>
                    <a:pt x="311197" y="65633"/>
                  </a:lnTo>
                  <a:lnTo>
                    <a:pt x="230378" y="96900"/>
                  </a:lnTo>
                  <a:lnTo>
                    <a:pt x="193345" y="144946"/>
                  </a:lnTo>
                  <a:lnTo>
                    <a:pt x="170021" y="190392"/>
                  </a:lnTo>
                  <a:lnTo>
                    <a:pt x="144855" y="245726"/>
                  </a:lnTo>
                  <a:lnTo>
                    <a:pt x="118870" y="307651"/>
                  </a:lnTo>
                  <a:lnTo>
                    <a:pt x="93091" y="372872"/>
                  </a:lnTo>
                  <a:lnTo>
                    <a:pt x="68538" y="438092"/>
                  </a:lnTo>
                  <a:lnTo>
                    <a:pt x="46237" y="500017"/>
                  </a:lnTo>
                  <a:lnTo>
                    <a:pt x="27209" y="555351"/>
                  </a:lnTo>
                  <a:lnTo>
                    <a:pt x="12478" y="600797"/>
                  </a:lnTo>
                  <a:lnTo>
                    <a:pt x="0" y="648843"/>
                  </a:lnTo>
                  <a:lnTo>
                    <a:pt x="65641" y="682916"/>
                  </a:lnTo>
                  <a:lnTo>
                    <a:pt x="209184" y="732742"/>
                  </a:lnTo>
                  <a:lnTo>
                    <a:pt x="279478" y="754800"/>
                  </a:lnTo>
                  <a:lnTo>
                    <a:pt x="279596" y="722296"/>
                  </a:lnTo>
                  <a:lnTo>
                    <a:pt x="279508" y="698627"/>
                  </a:lnTo>
                  <a:lnTo>
                    <a:pt x="278581" y="636970"/>
                  </a:lnTo>
                  <a:lnTo>
                    <a:pt x="278506" y="634458"/>
                  </a:lnTo>
                  <a:lnTo>
                    <a:pt x="213227" y="607865"/>
                  </a:lnTo>
                  <a:lnTo>
                    <a:pt x="163575" y="577723"/>
                  </a:lnTo>
                  <a:lnTo>
                    <a:pt x="174345" y="541627"/>
                  </a:lnTo>
                  <a:lnTo>
                    <a:pt x="208772" y="487553"/>
                  </a:lnTo>
                  <a:lnTo>
                    <a:pt x="246318" y="438812"/>
                  </a:lnTo>
                  <a:lnTo>
                    <a:pt x="266446" y="418719"/>
                  </a:lnTo>
                  <a:lnTo>
                    <a:pt x="837585" y="418719"/>
                  </a:lnTo>
                  <a:lnTo>
                    <a:pt x="838962" y="402717"/>
                  </a:lnTo>
                  <a:lnTo>
                    <a:pt x="1002203" y="402717"/>
                  </a:lnTo>
                  <a:lnTo>
                    <a:pt x="987713" y="350140"/>
                  </a:lnTo>
                  <a:lnTo>
                    <a:pt x="972931" y="298259"/>
                  </a:lnTo>
                  <a:lnTo>
                    <a:pt x="959381" y="252045"/>
                  </a:lnTo>
                  <a:lnTo>
                    <a:pt x="947148" y="211248"/>
                  </a:lnTo>
                  <a:lnTo>
                    <a:pt x="926973" y="144907"/>
                  </a:lnTo>
                  <a:lnTo>
                    <a:pt x="872083" y="92192"/>
                  </a:lnTo>
                  <a:lnTo>
                    <a:pt x="772747" y="49895"/>
                  </a:lnTo>
                  <a:lnTo>
                    <a:pt x="677531" y="21766"/>
                  </a:lnTo>
                  <a:lnTo>
                    <a:pt x="635000" y="11557"/>
                  </a:lnTo>
                  <a:lnTo>
                    <a:pt x="526796" y="0"/>
                  </a:lnTo>
                  <a:close/>
                </a:path>
                <a:path w="1348739" h="1083945">
                  <a:moveTo>
                    <a:pt x="1002203" y="402717"/>
                  </a:moveTo>
                  <a:lnTo>
                    <a:pt x="838962" y="402717"/>
                  </a:lnTo>
                  <a:lnTo>
                    <a:pt x="850022" y="444521"/>
                  </a:lnTo>
                  <a:lnTo>
                    <a:pt x="877252" y="537225"/>
                  </a:lnTo>
                  <a:lnTo>
                    <a:pt x="911721" y="631763"/>
                  </a:lnTo>
                  <a:lnTo>
                    <a:pt x="944499" y="679069"/>
                  </a:lnTo>
                  <a:lnTo>
                    <a:pt x="969759" y="680555"/>
                  </a:lnTo>
                  <a:lnTo>
                    <a:pt x="1019351" y="679958"/>
                  </a:lnTo>
                  <a:lnTo>
                    <a:pt x="1084710" y="677693"/>
                  </a:lnTo>
                  <a:lnTo>
                    <a:pt x="1157271" y="674179"/>
                  </a:lnTo>
                  <a:lnTo>
                    <a:pt x="1228469" y="669831"/>
                  </a:lnTo>
                  <a:lnTo>
                    <a:pt x="1289738" y="665067"/>
                  </a:lnTo>
                  <a:lnTo>
                    <a:pt x="1332514" y="660302"/>
                  </a:lnTo>
                  <a:lnTo>
                    <a:pt x="1348232" y="655955"/>
                  </a:lnTo>
                  <a:lnTo>
                    <a:pt x="1344521" y="635166"/>
                  </a:lnTo>
                  <a:lnTo>
                    <a:pt x="1336357" y="592899"/>
                  </a:lnTo>
                  <a:lnTo>
                    <a:pt x="1328617" y="553460"/>
                  </a:lnTo>
                  <a:lnTo>
                    <a:pt x="1086274" y="553460"/>
                  </a:lnTo>
                  <a:lnTo>
                    <a:pt x="1038606" y="542290"/>
                  </a:lnTo>
                  <a:lnTo>
                    <a:pt x="1020635" y="471906"/>
                  </a:lnTo>
                  <a:lnTo>
                    <a:pt x="1003643" y="407939"/>
                  </a:lnTo>
                  <a:lnTo>
                    <a:pt x="1002203" y="402717"/>
                  </a:lnTo>
                  <a:close/>
                </a:path>
                <a:path w="1348739" h="1083945">
                  <a:moveTo>
                    <a:pt x="1324483" y="532511"/>
                  </a:moveTo>
                  <a:lnTo>
                    <a:pt x="1280814" y="538271"/>
                  </a:lnTo>
                  <a:lnTo>
                    <a:pt x="1184211" y="548687"/>
                  </a:lnTo>
                  <a:lnTo>
                    <a:pt x="1086274" y="553460"/>
                  </a:lnTo>
                  <a:lnTo>
                    <a:pt x="1328617" y="553460"/>
                  </a:lnTo>
                  <a:lnTo>
                    <a:pt x="1324483" y="532511"/>
                  </a:lnTo>
                  <a:close/>
                </a:path>
              </a:pathLst>
            </a:custGeom>
            <a:solidFill>
              <a:srgbClr val="F96E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280915" y="5878760"/>
              <a:ext cx="109855" cy="37465"/>
            </a:xfrm>
            <a:custGeom>
              <a:avLst/>
              <a:gdLst/>
              <a:ahLst/>
              <a:cxnLst/>
              <a:rect l="l" t="t" r="r" b="b"/>
              <a:pathLst>
                <a:path w="109854" h="37464">
                  <a:moveTo>
                    <a:pt x="109728" y="69"/>
                  </a:moveTo>
                  <a:lnTo>
                    <a:pt x="87528" y="0"/>
                  </a:lnTo>
                  <a:lnTo>
                    <a:pt x="66913" y="4847"/>
                  </a:lnTo>
                  <a:lnTo>
                    <a:pt x="49131" y="10195"/>
                  </a:lnTo>
                  <a:lnTo>
                    <a:pt x="35433" y="11626"/>
                  </a:lnTo>
                  <a:lnTo>
                    <a:pt x="0" y="7181"/>
                  </a:lnTo>
                  <a:lnTo>
                    <a:pt x="16506" y="16779"/>
                  </a:lnTo>
                  <a:lnTo>
                    <a:pt x="51085" y="26628"/>
                  </a:lnTo>
                  <a:lnTo>
                    <a:pt x="85332" y="34309"/>
                  </a:lnTo>
                  <a:lnTo>
                    <a:pt x="100837" y="37407"/>
                  </a:lnTo>
                  <a:lnTo>
                    <a:pt x="109728" y="69"/>
                  </a:lnTo>
                  <a:close/>
                </a:path>
              </a:pathLst>
            </a:custGeom>
            <a:solidFill>
              <a:srgbClr val="C4C5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793236" y="3645407"/>
              <a:ext cx="457200" cy="576580"/>
            </a:xfrm>
            <a:custGeom>
              <a:avLst/>
              <a:gdLst/>
              <a:ahLst/>
              <a:cxnLst/>
              <a:rect l="l" t="t" r="r" b="b"/>
              <a:pathLst>
                <a:path w="457200" h="576579">
                  <a:moveTo>
                    <a:pt x="139826" y="0"/>
                  </a:moveTo>
                  <a:lnTo>
                    <a:pt x="0" y="484124"/>
                  </a:lnTo>
                  <a:lnTo>
                    <a:pt x="318262" y="576072"/>
                  </a:lnTo>
                  <a:lnTo>
                    <a:pt x="457200" y="93853"/>
                  </a:lnTo>
                  <a:lnTo>
                    <a:pt x="139826" y="0"/>
                  </a:lnTo>
                  <a:close/>
                </a:path>
              </a:pathLst>
            </a:custGeom>
            <a:solidFill>
              <a:srgbClr val="D9C6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764280" y="3637787"/>
              <a:ext cx="455930" cy="574675"/>
            </a:xfrm>
            <a:custGeom>
              <a:avLst/>
              <a:gdLst/>
              <a:ahLst/>
              <a:cxnLst/>
              <a:rect l="l" t="t" r="r" b="b"/>
              <a:pathLst>
                <a:path w="455929" h="574675">
                  <a:moveTo>
                    <a:pt x="137795" y="0"/>
                  </a:moveTo>
                  <a:lnTo>
                    <a:pt x="0" y="481838"/>
                  </a:lnTo>
                  <a:lnTo>
                    <a:pt x="316992" y="574548"/>
                  </a:lnTo>
                  <a:lnTo>
                    <a:pt x="455675" y="92710"/>
                  </a:lnTo>
                  <a:lnTo>
                    <a:pt x="137795" y="0"/>
                  </a:lnTo>
                  <a:close/>
                </a:path>
              </a:pathLst>
            </a:custGeom>
            <a:solidFill>
              <a:srgbClr val="6CB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712463" y="3494531"/>
              <a:ext cx="544195" cy="687705"/>
            </a:xfrm>
            <a:custGeom>
              <a:avLst/>
              <a:gdLst/>
              <a:ahLst/>
              <a:cxnLst/>
              <a:rect l="l" t="t" r="r" b="b"/>
              <a:pathLst>
                <a:path w="544195" h="687704">
                  <a:moveTo>
                    <a:pt x="165481" y="0"/>
                  </a:moveTo>
                  <a:lnTo>
                    <a:pt x="0" y="575817"/>
                  </a:lnTo>
                  <a:lnTo>
                    <a:pt x="378587" y="687323"/>
                  </a:lnTo>
                  <a:lnTo>
                    <a:pt x="544068" y="110489"/>
                  </a:lnTo>
                  <a:lnTo>
                    <a:pt x="165481" y="0"/>
                  </a:lnTo>
                  <a:close/>
                </a:path>
              </a:pathLst>
            </a:custGeom>
            <a:solidFill>
              <a:srgbClr val="ECDA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675887" y="3483863"/>
              <a:ext cx="544195" cy="687705"/>
            </a:xfrm>
            <a:custGeom>
              <a:avLst/>
              <a:gdLst/>
              <a:ahLst/>
              <a:cxnLst/>
              <a:rect l="l" t="t" r="r" b="b"/>
              <a:pathLst>
                <a:path w="544195" h="687704">
                  <a:moveTo>
                    <a:pt x="165481" y="0"/>
                  </a:moveTo>
                  <a:lnTo>
                    <a:pt x="0" y="576072"/>
                  </a:lnTo>
                  <a:lnTo>
                    <a:pt x="378587" y="687324"/>
                  </a:lnTo>
                  <a:lnTo>
                    <a:pt x="544067" y="111251"/>
                  </a:lnTo>
                  <a:lnTo>
                    <a:pt x="165481" y="0"/>
                  </a:lnTo>
                  <a:close/>
                </a:path>
              </a:pathLst>
            </a:custGeom>
            <a:solidFill>
              <a:srgbClr val="5389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49624" y="3614927"/>
              <a:ext cx="246887" cy="15849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49268" y="3913885"/>
              <a:ext cx="181356" cy="150621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3715765" y="3450335"/>
              <a:ext cx="377190" cy="586740"/>
            </a:xfrm>
            <a:custGeom>
              <a:avLst/>
              <a:gdLst/>
              <a:ahLst/>
              <a:cxnLst/>
              <a:rect l="l" t="t" r="r" b="b"/>
              <a:pathLst>
                <a:path w="377189" h="586739">
                  <a:moveTo>
                    <a:pt x="131825" y="0"/>
                  </a:moveTo>
                  <a:lnTo>
                    <a:pt x="106048" y="70977"/>
                  </a:lnTo>
                  <a:lnTo>
                    <a:pt x="52101" y="228250"/>
                  </a:lnTo>
                  <a:lnTo>
                    <a:pt x="5060" y="388334"/>
                  </a:lnTo>
                  <a:lnTo>
                    <a:pt x="0" y="467740"/>
                  </a:lnTo>
                  <a:lnTo>
                    <a:pt x="68199" y="492335"/>
                  </a:lnTo>
                  <a:lnTo>
                    <a:pt x="183070" y="532574"/>
                  </a:lnTo>
                  <a:lnTo>
                    <a:pt x="339089" y="586739"/>
                  </a:lnTo>
                  <a:lnTo>
                    <a:pt x="361271" y="549711"/>
                  </a:lnTo>
                  <a:lnTo>
                    <a:pt x="372427" y="514064"/>
                  </a:lnTo>
                  <a:lnTo>
                    <a:pt x="376344" y="487227"/>
                  </a:lnTo>
                  <a:lnTo>
                    <a:pt x="376809" y="476631"/>
                  </a:lnTo>
                  <a:lnTo>
                    <a:pt x="227562" y="424495"/>
                  </a:lnTo>
                  <a:lnTo>
                    <a:pt x="139811" y="387683"/>
                  </a:lnTo>
                  <a:lnTo>
                    <a:pt x="98327" y="365849"/>
                  </a:lnTo>
                  <a:lnTo>
                    <a:pt x="87884" y="358647"/>
                  </a:lnTo>
                  <a:lnTo>
                    <a:pt x="132677" y="279786"/>
                  </a:lnTo>
                  <a:lnTo>
                    <a:pt x="164480" y="220583"/>
                  </a:lnTo>
                  <a:lnTo>
                    <a:pt x="183449" y="183358"/>
                  </a:lnTo>
                  <a:lnTo>
                    <a:pt x="189737" y="170433"/>
                  </a:lnTo>
                  <a:lnTo>
                    <a:pt x="255650" y="43434"/>
                  </a:lnTo>
                  <a:lnTo>
                    <a:pt x="131825" y="0"/>
                  </a:lnTo>
                  <a:close/>
                </a:path>
              </a:pathLst>
            </a:custGeom>
            <a:solidFill>
              <a:srgbClr val="F96E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76318" y="3110860"/>
              <a:ext cx="223762" cy="26365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042156" y="2792348"/>
              <a:ext cx="297180" cy="414020"/>
            </a:xfrm>
            <a:custGeom>
              <a:avLst/>
              <a:gdLst/>
              <a:ahLst/>
              <a:cxnLst/>
              <a:rect l="l" t="t" r="r" b="b"/>
              <a:pathLst>
                <a:path w="297179" h="414019">
                  <a:moveTo>
                    <a:pt x="296799" y="167132"/>
                  </a:moveTo>
                  <a:lnTo>
                    <a:pt x="291553" y="160756"/>
                  </a:lnTo>
                  <a:lnTo>
                    <a:pt x="285127" y="161467"/>
                  </a:lnTo>
                  <a:lnTo>
                    <a:pt x="279666" y="165011"/>
                  </a:lnTo>
                  <a:lnTo>
                    <a:pt x="277368" y="167132"/>
                  </a:lnTo>
                  <a:lnTo>
                    <a:pt x="275894" y="180987"/>
                  </a:lnTo>
                  <a:lnTo>
                    <a:pt x="274027" y="199948"/>
                  </a:lnTo>
                  <a:lnTo>
                    <a:pt x="267093" y="103568"/>
                  </a:lnTo>
                  <a:lnTo>
                    <a:pt x="229044" y="35775"/>
                  </a:lnTo>
                  <a:lnTo>
                    <a:pt x="187363" y="6388"/>
                  </a:lnTo>
                  <a:lnTo>
                    <a:pt x="167767" y="0"/>
                  </a:lnTo>
                  <a:lnTo>
                    <a:pt x="78955" y="18161"/>
                  </a:lnTo>
                  <a:lnTo>
                    <a:pt x="34302" y="76314"/>
                  </a:lnTo>
                  <a:lnTo>
                    <a:pt x="18618" y="137972"/>
                  </a:lnTo>
                  <a:lnTo>
                    <a:pt x="16979" y="163195"/>
                  </a:lnTo>
                  <a:lnTo>
                    <a:pt x="16459" y="162623"/>
                  </a:lnTo>
                  <a:lnTo>
                    <a:pt x="11455" y="158902"/>
                  </a:lnTo>
                  <a:lnTo>
                    <a:pt x="5359" y="158153"/>
                  </a:lnTo>
                  <a:lnTo>
                    <a:pt x="0" y="164846"/>
                  </a:lnTo>
                  <a:lnTo>
                    <a:pt x="6578" y="213664"/>
                  </a:lnTo>
                  <a:lnTo>
                    <a:pt x="17653" y="252476"/>
                  </a:lnTo>
                  <a:lnTo>
                    <a:pt x="20193" y="258699"/>
                  </a:lnTo>
                  <a:lnTo>
                    <a:pt x="23495" y="256032"/>
                  </a:lnTo>
                  <a:lnTo>
                    <a:pt x="24003" y="243611"/>
                  </a:lnTo>
                  <a:lnTo>
                    <a:pt x="25488" y="259295"/>
                  </a:lnTo>
                  <a:lnTo>
                    <a:pt x="42672" y="325247"/>
                  </a:lnTo>
                  <a:lnTo>
                    <a:pt x="64922" y="369011"/>
                  </a:lnTo>
                  <a:lnTo>
                    <a:pt x="111112" y="408165"/>
                  </a:lnTo>
                  <a:lnTo>
                    <a:pt x="148399" y="413816"/>
                  </a:lnTo>
                  <a:lnTo>
                    <a:pt x="171831" y="410527"/>
                  </a:lnTo>
                  <a:lnTo>
                    <a:pt x="201815" y="396646"/>
                  </a:lnTo>
                  <a:lnTo>
                    <a:pt x="232816" y="365544"/>
                  </a:lnTo>
                  <a:lnTo>
                    <a:pt x="259334" y="310603"/>
                  </a:lnTo>
                  <a:lnTo>
                    <a:pt x="270395" y="253352"/>
                  </a:lnTo>
                  <a:lnTo>
                    <a:pt x="270383" y="258191"/>
                  </a:lnTo>
                  <a:lnTo>
                    <a:pt x="288963" y="215379"/>
                  </a:lnTo>
                  <a:lnTo>
                    <a:pt x="295744" y="187007"/>
                  </a:lnTo>
                  <a:lnTo>
                    <a:pt x="296799" y="167132"/>
                  </a:lnTo>
                  <a:close/>
                </a:path>
              </a:pathLst>
            </a:custGeom>
            <a:solidFill>
              <a:srgbClr val="EDA8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4046855" y="2775584"/>
              <a:ext cx="288290" cy="252729"/>
            </a:xfrm>
            <a:custGeom>
              <a:avLst/>
              <a:gdLst/>
              <a:ahLst/>
              <a:cxnLst/>
              <a:rect l="l" t="t" r="r" b="b"/>
              <a:pathLst>
                <a:path w="288289" h="252730">
                  <a:moveTo>
                    <a:pt x="188087" y="0"/>
                  </a:moveTo>
                  <a:lnTo>
                    <a:pt x="107223" y="275"/>
                  </a:lnTo>
                  <a:lnTo>
                    <a:pt x="54007" y="15837"/>
                  </a:lnTo>
                  <a:lnTo>
                    <a:pt x="22558" y="40782"/>
                  </a:lnTo>
                  <a:lnTo>
                    <a:pt x="1435" y="95217"/>
                  </a:lnTo>
                  <a:lnTo>
                    <a:pt x="0" y="112902"/>
                  </a:lnTo>
                  <a:lnTo>
                    <a:pt x="1727" y="138953"/>
                  </a:lnTo>
                  <a:lnTo>
                    <a:pt x="7254" y="180578"/>
                  </a:lnTo>
                  <a:lnTo>
                    <a:pt x="13055" y="218291"/>
                  </a:lnTo>
                  <a:lnTo>
                    <a:pt x="30607" y="252602"/>
                  </a:lnTo>
                  <a:lnTo>
                    <a:pt x="29944" y="242962"/>
                  </a:lnTo>
                  <a:lnTo>
                    <a:pt x="29210" y="221487"/>
                  </a:lnTo>
                  <a:lnTo>
                    <a:pt x="30285" y="199346"/>
                  </a:lnTo>
                  <a:lnTo>
                    <a:pt x="35052" y="187705"/>
                  </a:lnTo>
                  <a:lnTo>
                    <a:pt x="37657" y="177871"/>
                  </a:lnTo>
                  <a:lnTo>
                    <a:pt x="34845" y="159702"/>
                  </a:lnTo>
                  <a:lnTo>
                    <a:pt x="30390" y="142200"/>
                  </a:lnTo>
                  <a:lnTo>
                    <a:pt x="28067" y="134365"/>
                  </a:lnTo>
                  <a:lnTo>
                    <a:pt x="208408" y="134365"/>
                  </a:lnTo>
                  <a:lnTo>
                    <a:pt x="212373" y="134045"/>
                  </a:lnTo>
                  <a:lnTo>
                    <a:pt x="241719" y="130952"/>
                  </a:lnTo>
                  <a:lnTo>
                    <a:pt x="285057" y="130952"/>
                  </a:lnTo>
                  <a:lnTo>
                    <a:pt x="287782" y="98678"/>
                  </a:lnTo>
                  <a:lnTo>
                    <a:pt x="285734" y="75148"/>
                  </a:lnTo>
                  <a:lnTo>
                    <a:pt x="277114" y="55117"/>
                  </a:lnTo>
                  <a:lnTo>
                    <a:pt x="249300" y="24891"/>
                  </a:lnTo>
                  <a:lnTo>
                    <a:pt x="204795" y="3014"/>
                  </a:lnTo>
                  <a:lnTo>
                    <a:pt x="188087" y="0"/>
                  </a:lnTo>
                  <a:close/>
                </a:path>
                <a:path w="288289" h="252730">
                  <a:moveTo>
                    <a:pt x="285057" y="130952"/>
                  </a:moveTo>
                  <a:lnTo>
                    <a:pt x="241719" y="130952"/>
                  </a:lnTo>
                  <a:lnTo>
                    <a:pt x="252857" y="131699"/>
                  </a:lnTo>
                  <a:lnTo>
                    <a:pt x="253289" y="140158"/>
                  </a:lnTo>
                  <a:lnTo>
                    <a:pt x="252031" y="153368"/>
                  </a:lnTo>
                  <a:lnTo>
                    <a:pt x="250963" y="167078"/>
                  </a:lnTo>
                  <a:lnTo>
                    <a:pt x="253370" y="190789"/>
                  </a:lnTo>
                  <a:lnTo>
                    <a:pt x="253655" y="203442"/>
                  </a:lnTo>
                  <a:lnTo>
                    <a:pt x="253746" y="241045"/>
                  </a:lnTo>
                  <a:lnTo>
                    <a:pt x="272034" y="215264"/>
                  </a:lnTo>
                  <a:lnTo>
                    <a:pt x="274262" y="203442"/>
                  </a:lnTo>
                  <a:lnTo>
                    <a:pt x="279288" y="174021"/>
                  </a:lnTo>
                  <a:lnTo>
                    <a:pt x="284624" y="136076"/>
                  </a:lnTo>
                  <a:lnTo>
                    <a:pt x="285057" y="130952"/>
                  </a:lnTo>
                  <a:close/>
                </a:path>
                <a:path w="288289" h="252730">
                  <a:moveTo>
                    <a:pt x="208408" y="134365"/>
                  </a:moveTo>
                  <a:lnTo>
                    <a:pt x="28067" y="134365"/>
                  </a:lnTo>
                  <a:lnTo>
                    <a:pt x="104248" y="138953"/>
                  </a:lnTo>
                  <a:lnTo>
                    <a:pt x="166117" y="137779"/>
                  </a:lnTo>
                  <a:lnTo>
                    <a:pt x="208408" y="134365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4120896" y="3179063"/>
              <a:ext cx="135890" cy="48260"/>
            </a:xfrm>
            <a:custGeom>
              <a:avLst/>
              <a:gdLst/>
              <a:ahLst/>
              <a:cxnLst/>
              <a:rect l="l" t="t" r="r" b="b"/>
              <a:pathLst>
                <a:path w="135889" h="48260">
                  <a:moveTo>
                    <a:pt x="135636" y="0"/>
                  </a:moveTo>
                  <a:lnTo>
                    <a:pt x="79509" y="25717"/>
                  </a:lnTo>
                  <a:lnTo>
                    <a:pt x="36766" y="22860"/>
                  </a:lnTo>
                  <a:lnTo>
                    <a:pt x="9548" y="8572"/>
                  </a:lnTo>
                  <a:lnTo>
                    <a:pt x="0" y="0"/>
                  </a:lnTo>
                  <a:lnTo>
                    <a:pt x="2972" y="7586"/>
                  </a:lnTo>
                  <a:lnTo>
                    <a:pt x="13208" y="24209"/>
                  </a:lnTo>
                  <a:lnTo>
                    <a:pt x="32682" y="40665"/>
                  </a:lnTo>
                  <a:lnTo>
                    <a:pt x="63373" y="47751"/>
                  </a:lnTo>
                  <a:lnTo>
                    <a:pt x="95505" y="39915"/>
                  </a:lnTo>
                  <a:lnTo>
                    <a:pt x="118030" y="23542"/>
                  </a:lnTo>
                  <a:lnTo>
                    <a:pt x="131292" y="7336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A77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988308" y="2831591"/>
              <a:ext cx="7620" cy="167640"/>
            </a:xfrm>
            <a:custGeom>
              <a:avLst/>
              <a:gdLst/>
              <a:ahLst/>
              <a:cxnLst/>
              <a:rect l="l" t="t" r="r" b="b"/>
              <a:pathLst>
                <a:path w="7620" h="167639">
                  <a:moveTo>
                    <a:pt x="7620" y="0"/>
                  </a:moveTo>
                  <a:lnTo>
                    <a:pt x="0" y="0"/>
                  </a:lnTo>
                  <a:lnTo>
                    <a:pt x="0" y="167639"/>
                  </a:lnTo>
                  <a:lnTo>
                    <a:pt x="7620" y="167639"/>
                  </a:lnTo>
                  <a:lnTo>
                    <a:pt x="7620" y="0"/>
                  </a:lnTo>
                  <a:close/>
                </a:path>
              </a:pathLst>
            </a:custGeom>
            <a:solidFill>
              <a:srgbClr val="EF8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826763" y="2692907"/>
              <a:ext cx="719455" cy="250190"/>
            </a:xfrm>
            <a:custGeom>
              <a:avLst/>
              <a:gdLst/>
              <a:ahLst/>
              <a:cxnLst/>
              <a:rect l="l" t="t" r="r" b="b"/>
              <a:pathLst>
                <a:path w="719454" h="250189">
                  <a:moveTo>
                    <a:pt x="360172" y="0"/>
                  </a:moveTo>
                  <a:lnTo>
                    <a:pt x="0" y="133857"/>
                  </a:lnTo>
                  <a:lnTo>
                    <a:pt x="360172" y="249936"/>
                  </a:lnTo>
                  <a:lnTo>
                    <a:pt x="719327" y="133857"/>
                  </a:lnTo>
                  <a:lnTo>
                    <a:pt x="360172" y="0"/>
                  </a:lnTo>
                  <a:close/>
                </a:path>
              </a:pathLst>
            </a:custGeom>
            <a:solidFill>
              <a:srgbClr val="272A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977866" y="2994659"/>
              <a:ext cx="28575" cy="82550"/>
            </a:xfrm>
            <a:custGeom>
              <a:avLst/>
              <a:gdLst/>
              <a:ahLst/>
              <a:cxnLst/>
              <a:rect l="l" t="t" r="r" b="b"/>
              <a:pathLst>
                <a:path w="28575" h="82550">
                  <a:moveTo>
                    <a:pt x="14251" y="0"/>
                  </a:moveTo>
                  <a:lnTo>
                    <a:pt x="5278" y="13233"/>
                  </a:lnTo>
                  <a:lnTo>
                    <a:pt x="1139" y="41481"/>
                  </a:lnTo>
                  <a:lnTo>
                    <a:pt x="0" y="69562"/>
                  </a:lnTo>
                  <a:lnTo>
                    <a:pt x="27" y="82295"/>
                  </a:lnTo>
                  <a:lnTo>
                    <a:pt x="28475" y="82295"/>
                  </a:lnTo>
                  <a:lnTo>
                    <a:pt x="28503" y="69562"/>
                  </a:lnTo>
                  <a:lnTo>
                    <a:pt x="27364" y="41481"/>
                  </a:lnTo>
                  <a:lnTo>
                    <a:pt x="23225" y="13233"/>
                  </a:lnTo>
                  <a:lnTo>
                    <a:pt x="14251" y="0"/>
                  </a:lnTo>
                  <a:close/>
                </a:path>
              </a:pathLst>
            </a:custGeom>
            <a:solidFill>
              <a:srgbClr val="EF8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041647" y="2831921"/>
              <a:ext cx="300355" cy="80645"/>
            </a:xfrm>
            <a:custGeom>
              <a:avLst/>
              <a:gdLst/>
              <a:ahLst/>
              <a:cxnLst/>
              <a:rect l="l" t="t" r="r" b="b"/>
              <a:pathLst>
                <a:path w="300354" h="80644">
                  <a:moveTo>
                    <a:pt x="170024" y="0"/>
                  </a:moveTo>
                  <a:lnTo>
                    <a:pt x="117109" y="3226"/>
                  </a:lnTo>
                  <a:lnTo>
                    <a:pt x="70640" y="10602"/>
                  </a:lnTo>
                  <a:lnTo>
                    <a:pt x="8762" y="26340"/>
                  </a:lnTo>
                  <a:lnTo>
                    <a:pt x="3555" y="29007"/>
                  </a:lnTo>
                  <a:lnTo>
                    <a:pt x="0" y="29769"/>
                  </a:lnTo>
                  <a:lnTo>
                    <a:pt x="5334" y="80442"/>
                  </a:lnTo>
                  <a:lnTo>
                    <a:pt x="134181" y="59815"/>
                  </a:lnTo>
                  <a:lnTo>
                    <a:pt x="294029" y="59815"/>
                  </a:lnTo>
                  <a:lnTo>
                    <a:pt x="300227" y="22784"/>
                  </a:lnTo>
                  <a:lnTo>
                    <a:pt x="297561" y="21895"/>
                  </a:lnTo>
                  <a:lnTo>
                    <a:pt x="285241" y="18339"/>
                  </a:lnTo>
                  <a:lnTo>
                    <a:pt x="283463" y="17450"/>
                  </a:lnTo>
                  <a:lnTo>
                    <a:pt x="226453" y="3786"/>
                  </a:lnTo>
                  <a:lnTo>
                    <a:pt x="170024" y="0"/>
                  </a:lnTo>
                  <a:close/>
                </a:path>
                <a:path w="300354" h="80644">
                  <a:moveTo>
                    <a:pt x="294029" y="59815"/>
                  </a:moveTo>
                  <a:lnTo>
                    <a:pt x="134181" y="59815"/>
                  </a:lnTo>
                  <a:lnTo>
                    <a:pt x="222869" y="62107"/>
                  </a:lnTo>
                  <a:lnTo>
                    <a:pt x="274099" y="73566"/>
                  </a:lnTo>
                  <a:lnTo>
                    <a:pt x="290575" y="80442"/>
                  </a:lnTo>
                  <a:lnTo>
                    <a:pt x="294029" y="59815"/>
                  </a:lnTo>
                  <a:close/>
                </a:path>
              </a:pathLst>
            </a:custGeom>
            <a:solidFill>
              <a:srgbClr val="51568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2" name="object 32"/>
          <p:cNvGrpSpPr/>
          <p:nvPr/>
        </p:nvGrpSpPr>
        <p:grpSpPr>
          <a:xfrm>
            <a:off x="3098292" y="2368295"/>
            <a:ext cx="669290" cy="634365"/>
            <a:chOff x="3098292" y="2368295"/>
            <a:chExt cx="669290" cy="634365"/>
          </a:xfrm>
        </p:grpSpPr>
        <p:sp>
          <p:nvSpPr>
            <p:cNvPr id="33" name="object 33"/>
            <p:cNvSpPr/>
            <p:nvPr/>
          </p:nvSpPr>
          <p:spPr>
            <a:xfrm>
              <a:off x="3098292" y="2368295"/>
              <a:ext cx="669290" cy="634365"/>
            </a:xfrm>
            <a:custGeom>
              <a:avLst/>
              <a:gdLst/>
              <a:ahLst/>
              <a:cxnLst/>
              <a:rect l="l" t="t" r="r" b="b"/>
              <a:pathLst>
                <a:path w="669289" h="634364">
                  <a:moveTo>
                    <a:pt x="1777" y="0"/>
                  </a:moveTo>
                  <a:lnTo>
                    <a:pt x="0" y="520700"/>
                  </a:lnTo>
                  <a:lnTo>
                    <a:pt x="565149" y="523493"/>
                  </a:lnTo>
                  <a:lnTo>
                    <a:pt x="666242" y="633983"/>
                  </a:lnTo>
                  <a:lnTo>
                    <a:pt x="667257" y="523493"/>
                  </a:lnTo>
                  <a:lnTo>
                    <a:pt x="669035" y="2793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96E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81756" y="2595371"/>
              <a:ext cx="102108" cy="109727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214116" y="2595371"/>
              <a:ext cx="102107" cy="109727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44824" y="2595371"/>
              <a:ext cx="102108" cy="110362"/>
            </a:xfrm>
            <a:prstGeom prst="rect">
              <a:avLst/>
            </a:prstGeom>
          </p:spPr>
        </p:pic>
      </p:grpSp>
      <p:sp>
        <p:nvSpPr>
          <p:cNvPr id="37" name="object 37"/>
          <p:cNvSpPr/>
          <p:nvPr/>
        </p:nvSpPr>
        <p:spPr>
          <a:xfrm>
            <a:off x="1853184" y="2560319"/>
            <a:ext cx="855344" cy="287020"/>
          </a:xfrm>
          <a:custGeom>
            <a:avLst/>
            <a:gdLst/>
            <a:ahLst/>
            <a:cxnLst/>
            <a:rect l="l" t="t" r="r" b="b"/>
            <a:pathLst>
              <a:path w="855344" h="287019">
                <a:moveTo>
                  <a:pt x="457200" y="207264"/>
                </a:moveTo>
                <a:lnTo>
                  <a:pt x="0" y="207264"/>
                </a:lnTo>
                <a:lnTo>
                  <a:pt x="0" y="286512"/>
                </a:lnTo>
                <a:lnTo>
                  <a:pt x="457200" y="286512"/>
                </a:lnTo>
                <a:lnTo>
                  <a:pt x="457200" y="207264"/>
                </a:lnTo>
                <a:close/>
              </a:path>
              <a:path w="855344" h="287019">
                <a:moveTo>
                  <a:pt x="787908" y="0"/>
                </a:moveTo>
                <a:lnTo>
                  <a:pt x="551688" y="0"/>
                </a:lnTo>
                <a:lnTo>
                  <a:pt x="551688" y="7620"/>
                </a:lnTo>
                <a:lnTo>
                  <a:pt x="787908" y="7620"/>
                </a:lnTo>
                <a:lnTo>
                  <a:pt x="787908" y="0"/>
                </a:lnTo>
                <a:close/>
              </a:path>
              <a:path w="855344" h="287019">
                <a:moveTo>
                  <a:pt x="854951" y="163068"/>
                </a:moveTo>
                <a:lnTo>
                  <a:pt x="574090" y="163068"/>
                </a:lnTo>
                <a:lnTo>
                  <a:pt x="621792" y="64008"/>
                </a:lnTo>
                <a:lnTo>
                  <a:pt x="787908" y="64008"/>
                </a:lnTo>
                <a:lnTo>
                  <a:pt x="787908" y="19812"/>
                </a:lnTo>
                <a:lnTo>
                  <a:pt x="551688" y="19812"/>
                </a:lnTo>
                <a:lnTo>
                  <a:pt x="551688" y="64008"/>
                </a:lnTo>
                <a:lnTo>
                  <a:pt x="604520" y="64008"/>
                </a:lnTo>
                <a:lnTo>
                  <a:pt x="556818" y="163068"/>
                </a:lnTo>
                <a:lnTo>
                  <a:pt x="0" y="163068"/>
                </a:lnTo>
                <a:lnTo>
                  <a:pt x="0" y="176784"/>
                </a:lnTo>
                <a:lnTo>
                  <a:pt x="854951" y="176784"/>
                </a:lnTo>
                <a:lnTo>
                  <a:pt x="854951" y="163068"/>
                </a:lnTo>
                <a:close/>
              </a:path>
            </a:pathLst>
          </a:custGeom>
          <a:solidFill>
            <a:srgbClr val="FFC1B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523032" y="646176"/>
            <a:ext cx="1922207" cy="30632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289538" y="6278060"/>
            <a:ext cx="14033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15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0" y="0"/>
          <a:ext cx="12195175" cy="6858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2525"/>
                <a:gridCol w="7222490"/>
              </a:tblGrid>
              <a:tr h="43992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主管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365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20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员工</a:t>
                      </a:r>
                      <a:endParaRPr sz="20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40357"/>
                    </a:solidFill>
                  </a:tcPr>
                </a:tc>
              </a:tr>
              <a:tr h="4091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标准不清无共识，不知如何衡量绩效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10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AD1"/>
                    </a:solidFill>
                  </a:tcPr>
                </a:tc>
                <a:tc hMerge="1">
                  <a:tcPr marL="0" marR="0" marT="0" marB="0"/>
                </a:tc>
              </a:tr>
              <a:tr h="1465833">
                <a:tc>
                  <a:txBody>
                    <a:bodyPr/>
                    <a:lstStyle/>
                    <a:p>
                      <a:pPr marL="374650" marR="118110" indent="-287020">
                        <a:lnSpc>
                          <a:spcPct val="101000"/>
                        </a:lnSpc>
                        <a:spcBef>
                          <a:spcPts val="285"/>
                        </a:spcBef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他觉得做到这样就已经很好了吗？</a:t>
                      </a:r>
                      <a:r>
                        <a:rPr sz="1600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他</a:t>
                      </a: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们应</a:t>
                      </a:r>
                      <a:r>
                        <a:rPr sz="1600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该</a:t>
                      </a: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要知道 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我的标准是什么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0" indent="-287655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说不清楚，总觉得他哪里不对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0" indent="-287655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员工都自我感觉良好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19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10"/>
                        </a:spcBef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老板就是不喜欢我，绩效面谈意义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何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6555" marR="2978150" indent="-285115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目标改来改去，怎么评断？最后搞</a:t>
                      </a:r>
                      <a:r>
                        <a:rPr sz="1600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好像是 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我的问题一样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老板的标准都很主观，谁知道他的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评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价标准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老板对我的评价好模糊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</a:tr>
              <a:tr h="40906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只有年底评价，缺乏过程管理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73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AD1"/>
                    </a:solidFill>
                  </a:tcPr>
                </a:tc>
                <a:tc hMerge="1">
                  <a:tcPr marL="0" marR="0" marT="0" marB="0"/>
                </a:tc>
              </a:tr>
              <a:tr h="920369">
                <a:tc>
                  <a:txBody>
                    <a:bodyPr/>
                    <a:lstStyle/>
                    <a:p>
                      <a:pPr marL="374650" indent="-287655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说不清楚，总觉得他哪里不对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0" indent="-287655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员工都自我感觉良好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0" indent="-287655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面谈中他理由一堆，我觉得很累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0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老板就是不喜欢我，绩效面谈意义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何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在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目标改来改去，怎么评断？最后搞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的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好像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是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我的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问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题一样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老板对我的评价好模糊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</a:tr>
              <a:tr h="4090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AD1"/>
                    </a:solidFill>
                  </a:tcPr>
                </a:tc>
                <a:tc>
                  <a:txBody>
                    <a:bodyPr/>
                    <a:lstStyle/>
                    <a:p>
                      <a:pPr marL="3295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面谈心态及技巧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8735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AD1"/>
                    </a:solidFill>
                  </a:tcPr>
                </a:tc>
              </a:tr>
              <a:tr h="1199134">
                <a:tc>
                  <a:txBody>
                    <a:bodyPr/>
                    <a:lstStyle/>
                    <a:p>
                      <a:pPr marL="374650" indent="-287655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面谈中他理由一堆，我觉得很累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0" indent="-287655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我就是老板，当然是由我评价你，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为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什么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不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服气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0" indent="-287655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我天生不喜欢评价他人，我觉得大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家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都很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好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啊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0" indent="-287655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今年太困难了，没有人达标的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005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谈话不舒服，都是老板在讲，我也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没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有空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间</a:t>
                      </a:r>
                      <a:r>
                        <a:rPr sz="1600" spc="-4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讲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什么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面谈了半天，我也没</a:t>
                      </a:r>
                      <a:r>
                        <a:rPr sz="1600" spc="-2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有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什么收获，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浪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费时间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今年太困难了，没有人达标的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</a:tr>
              <a:tr h="4090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>
                      <a:solidFill>
                        <a:srgbClr val="FFFFFF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AD1"/>
                    </a:solidFill>
                  </a:tcPr>
                </a:tc>
                <a:tc>
                  <a:txBody>
                    <a:bodyPr/>
                    <a:lstStyle/>
                    <a:p>
                      <a:pPr marL="6724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b="1" i="1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制度问题</a:t>
                      </a:r>
                      <a:endParaRPr sz="18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9370" marB="0"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CCAD1"/>
                    </a:solidFill>
                  </a:tcPr>
                </a:tc>
              </a:tr>
              <a:tr h="1189962">
                <a:tc>
                  <a:txBody>
                    <a:bodyPr/>
                    <a:lstStyle/>
                    <a:p>
                      <a:pPr marL="374650" marR="117475" indent="-287020">
                        <a:lnSpc>
                          <a:spcPct val="101000"/>
                        </a:lnSpc>
                        <a:spcBef>
                          <a:spcPts val="290"/>
                        </a:spcBef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绩效好不好又怎样，身为主管我又</a:t>
                      </a:r>
                      <a:r>
                        <a:rPr sz="1600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没</a:t>
                      </a: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有筹</a:t>
                      </a:r>
                      <a:r>
                        <a:rPr sz="1600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码</a:t>
                      </a: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给到差 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异化的激励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4650" marR="118110" indent="-287020">
                        <a:lnSpc>
                          <a:spcPts val="1930"/>
                        </a:lnSpc>
                        <a:spcBef>
                          <a:spcPts val="45"/>
                        </a:spcBef>
                        <a:buFont typeface="Arial" panose="020B0604020202020204"/>
                        <a:buChar char="•"/>
                        <a:tabLst>
                          <a:tab pos="374650" algn="l"/>
                          <a:tab pos="375285" algn="l"/>
                        </a:tabLst>
                      </a:pP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跟其他部门比，我们绩效好没有用</a:t>
                      </a:r>
                      <a:r>
                        <a:rPr sz="1600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要给</a:t>
                      </a:r>
                      <a:r>
                        <a:rPr sz="1600" spc="1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优</a:t>
                      </a:r>
                      <a:r>
                        <a:rPr sz="1600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等是有 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一定配额的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36830" marB="0">
                    <a:lnL w="9525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  <a:tc>
                  <a:txBody>
                    <a:bodyPr/>
                    <a:lstStyle/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315"/>
                        </a:spcBef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达到目标没有用，绩效优等有配额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，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挤不</a:t>
                      </a:r>
                      <a:r>
                        <a:rPr sz="1600" spc="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进</a:t>
                      </a: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去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378460" indent="-28702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Arial" panose="020B0604020202020204"/>
                        <a:buChar char="•"/>
                        <a:tabLst>
                          <a:tab pos="377825" algn="l"/>
                          <a:tab pos="378460" algn="l"/>
                        </a:tabLst>
                      </a:pPr>
                      <a:r>
                        <a:rPr sz="1600" spc="-5" dirty="0">
                          <a:latin typeface="微软雅黑" panose="020B0503020204020204" charset="-122"/>
                          <a:cs typeface="微软雅黑" panose="020B0503020204020204" charset="-122"/>
                        </a:rPr>
                        <a:t>做得好、做不好没有实质的差别</a:t>
                      </a:r>
                      <a:endParaRPr sz="1600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大家来投票</a:t>
            </a:r>
            <a:r>
              <a:rPr dirty="0"/>
              <a:t>	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37353" y="3118104"/>
            <a:ext cx="4396818" cy="28117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216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上述四方面的问题，身为主管，哪</a:t>
            </a:r>
            <a:r>
              <a:rPr dirty="0"/>
              <a:t>些</a:t>
            </a:r>
            <a:r>
              <a:rPr spc="-10" dirty="0"/>
              <a:t>你可</a:t>
            </a:r>
            <a:r>
              <a:rPr dirty="0"/>
              <a:t>控</a:t>
            </a:r>
            <a:r>
              <a:rPr spc="-10" dirty="0"/>
              <a:t>？哪</a:t>
            </a:r>
            <a:r>
              <a:rPr dirty="0"/>
              <a:t>些</a:t>
            </a:r>
            <a:r>
              <a:rPr spc="-10" dirty="0"/>
              <a:t>你不</a:t>
            </a:r>
            <a:r>
              <a:rPr dirty="0"/>
              <a:t>可</a:t>
            </a:r>
            <a:r>
              <a:rPr spc="-10" dirty="0"/>
              <a:t>控？</a:t>
            </a:r>
            <a:endParaRPr spc="-10" dirty="0"/>
          </a:p>
          <a:p>
            <a:pPr marL="759460">
              <a:lnSpc>
                <a:spcPct val="100000"/>
              </a:lnSpc>
              <a:spcBef>
                <a:spcPts val="60"/>
              </a:spcBef>
            </a:pPr>
            <a:endParaRPr sz="1800"/>
          </a:p>
          <a:p>
            <a:pPr marL="6196330" marR="514350" indent="-457200">
              <a:lnSpc>
                <a:spcPct val="150000"/>
              </a:lnSpc>
              <a:spcBef>
                <a:spcPts val="5"/>
              </a:spcBef>
              <a:buFont typeface="Arial" panose="020B0604020202020204"/>
              <a:buAutoNum type="alphaUcPeriod"/>
              <a:tabLst>
                <a:tab pos="6196330" algn="l"/>
                <a:tab pos="6196965" algn="l"/>
              </a:tabLst>
            </a:pPr>
            <a:r>
              <a:rPr sz="2400" dirty="0">
                <a:solidFill>
                  <a:srgbClr val="000000"/>
                </a:solidFill>
              </a:rPr>
              <a:t>标准不清无共识，不知如何 衡量绩效</a:t>
            </a:r>
            <a:endParaRPr sz="2400"/>
          </a:p>
          <a:p>
            <a:pPr marL="6196330" indent="-457835">
              <a:lnSpc>
                <a:spcPct val="100000"/>
              </a:lnSpc>
              <a:spcBef>
                <a:spcPts val="2435"/>
              </a:spcBef>
              <a:buFont typeface="Arial" panose="020B0604020202020204"/>
              <a:buAutoNum type="alphaUcPeriod"/>
              <a:tabLst>
                <a:tab pos="6196330" algn="l"/>
                <a:tab pos="6196965" algn="l"/>
              </a:tabLst>
            </a:pPr>
            <a:r>
              <a:rPr sz="2400" dirty="0">
                <a:solidFill>
                  <a:srgbClr val="000000"/>
                </a:solidFill>
              </a:rPr>
              <a:t>只有年底评价</a:t>
            </a:r>
            <a:r>
              <a:rPr sz="2400" spc="-7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缺乏过程管理</a:t>
            </a:r>
            <a:endParaRPr sz="2400"/>
          </a:p>
          <a:p>
            <a:pPr marL="6196330" indent="-457835">
              <a:lnSpc>
                <a:spcPct val="100000"/>
              </a:lnSpc>
              <a:spcBef>
                <a:spcPts val="2450"/>
              </a:spcBef>
              <a:buFont typeface="Arial" panose="020B0604020202020204"/>
              <a:buAutoNum type="alphaUcPeriod"/>
              <a:tabLst>
                <a:tab pos="6196330" algn="l"/>
                <a:tab pos="6196965" algn="l"/>
              </a:tabLst>
            </a:pPr>
            <a:r>
              <a:rPr sz="2400" dirty="0">
                <a:solidFill>
                  <a:srgbClr val="000000"/>
                </a:solidFill>
              </a:rPr>
              <a:t>面谈心态及技巧</a:t>
            </a:r>
            <a:endParaRPr sz="2400"/>
          </a:p>
          <a:p>
            <a:pPr marL="6196330" indent="-457835">
              <a:lnSpc>
                <a:spcPct val="100000"/>
              </a:lnSpc>
              <a:spcBef>
                <a:spcPts val="2435"/>
              </a:spcBef>
              <a:buFont typeface="Arial" panose="020B0604020202020204"/>
              <a:buAutoNum type="alphaUcPeriod"/>
              <a:tabLst>
                <a:tab pos="6196330" algn="l"/>
                <a:tab pos="6196965" algn="l"/>
              </a:tabLst>
            </a:pPr>
            <a:r>
              <a:rPr sz="2400" dirty="0">
                <a:solidFill>
                  <a:srgbClr val="000000"/>
                </a:solidFill>
              </a:rPr>
              <a:t>制度问题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021080" y="1953767"/>
            <a:ext cx="474345" cy="472440"/>
          </a:xfrm>
          <a:custGeom>
            <a:avLst/>
            <a:gdLst/>
            <a:ahLst/>
            <a:cxnLst/>
            <a:rect l="l" t="t" r="r" b="b"/>
            <a:pathLst>
              <a:path w="474344" h="472439">
                <a:moveTo>
                  <a:pt x="298576" y="424561"/>
                </a:moveTo>
                <a:lnTo>
                  <a:pt x="175425" y="424561"/>
                </a:lnTo>
                <a:lnTo>
                  <a:pt x="199415" y="472440"/>
                </a:lnTo>
                <a:lnTo>
                  <a:pt x="236981" y="434467"/>
                </a:lnTo>
                <a:lnTo>
                  <a:pt x="293610" y="434467"/>
                </a:lnTo>
                <a:lnTo>
                  <a:pt x="298576" y="424561"/>
                </a:lnTo>
                <a:close/>
              </a:path>
              <a:path w="474344" h="472439">
                <a:moveTo>
                  <a:pt x="293610" y="434467"/>
                </a:moveTo>
                <a:lnTo>
                  <a:pt x="236981" y="434467"/>
                </a:lnTo>
                <a:lnTo>
                  <a:pt x="274573" y="472440"/>
                </a:lnTo>
                <a:lnTo>
                  <a:pt x="293610" y="434467"/>
                </a:lnTo>
                <a:close/>
              </a:path>
              <a:path w="474344" h="472439">
                <a:moveTo>
                  <a:pt x="184925" y="396621"/>
                </a:moveTo>
                <a:lnTo>
                  <a:pt x="120230" y="396621"/>
                </a:lnTo>
                <a:lnTo>
                  <a:pt x="128028" y="449453"/>
                </a:lnTo>
                <a:lnTo>
                  <a:pt x="175425" y="424561"/>
                </a:lnTo>
                <a:lnTo>
                  <a:pt x="349598" y="424561"/>
                </a:lnTo>
                <a:lnTo>
                  <a:pt x="352372" y="405638"/>
                </a:lnTo>
                <a:lnTo>
                  <a:pt x="236981" y="405638"/>
                </a:lnTo>
                <a:lnTo>
                  <a:pt x="192227" y="399672"/>
                </a:lnTo>
                <a:lnTo>
                  <a:pt x="184925" y="396621"/>
                </a:lnTo>
                <a:close/>
              </a:path>
              <a:path w="474344" h="472439">
                <a:moveTo>
                  <a:pt x="349598" y="424561"/>
                </a:moveTo>
                <a:lnTo>
                  <a:pt x="298576" y="424561"/>
                </a:lnTo>
                <a:lnTo>
                  <a:pt x="345947" y="449453"/>
                </a:lnTo>
                <a:lnTo>
                  <a:pt x="349598" y="424561"/>
                </a:lnTo>
                <a:close/>
              </a:path>
              <a:path w="474344" h="472439">
                <a:moveTo>
                  <a:pt x="454812" y="283210"/>
                </a:moveTo>
                <a:lnTo>
                  <a:pt x="400303" y="283210"/>
                </a:lnTo>
                <a:lnTo>
                  <a:pt x="382855" y="323008"/>
                </a:lnTo>
                <a:lnTo>
                  <a:pt x="356238" y="356754"/>
                </a:lnTo>
                <a:lnTo>
                  <a:pt x="322013" y="382843"/>
                </a:lnTo>
                <a:lnTo>
                  <a:pt x="281740" y="399672"/>
                </a:lnTo>
                <a:lnTo>
                  <a:pt x="236981" y="405638"/>
                </a:lnTo>
                <a:lnTo>
                  <a:pt x="352372" y="405638"/>
                </a:lnTo>
                <a:lnTo>
                  <a:pt x="353694" y="396621"/>
                </a:lnTo>
                <a:lnTo>
                  <a:pt x="405238" y="396621"/>
                </a:lnTo>
                <a:lnTo>
                  <a:pt x="398017" y="352552"/>
                </a:lnTo>
                <a:lnTo>
                  <a:pt x="450850" y="344805"/>
                </a:lnTo>
                <a:lnTo>
                  <a:pt x="425957" y="297561"/>
                </a:lnTo>
                <a:lnTo>
                  <a:pt x="454812" y="283210"/>
                </a:lnTo>
                <a:close/>
              </a:path>
              <a:path w="474344" h="472439">
                <a:moveTo>
                  <a:pt x="67335" y="67183"/>
                </a:moveTo>
                <a:lnTo>
                  <a:pt x="76009" y="119887"/>
                </a:lnTo>
                <a:lnTo>
                  <a:pt x="23113" y="127635"/>
                </a:lnTo>
                <a:lnTo>
                  <a:pt x="47980" y="174879"/>
                </a:lnTo>
                <a:lnTo>
                  <a:pt x="0" y="198755"/>
                </a:lnTo>
                <a:lnTo>
                  <a:pt x="38150" y="236220"/>
                </a:lnTo>
                <a:lnTo>
                  <a:pt x="0" y="273685"/>
                </a:lnTo>
                <a:lnTo>
                  <a:pt x="47980" y="297561"/>
                </a:lnTo>
                <a:lnTo>
                  <a:pt x="23113" y="344805"/>
                </a:lnTo>
                <a:lnTo>
                  <a:pt x="76009" y="352552"/>
                </a:lnTo>
                <a:lnTo>
                  <a:pt x="67335" y="405257"/>
                </a:lnTo>
                <a:lnTo>
                  <a:pt x="120230" y="396621"/>
                </a:lnTo>
                <a:lnTo>
                  <a:pt x="184925" y="396621"/>
                </a:lnTo>
                <a:lnTo>
                  <a:pt x="151955" y="382843"/>
                </a:lnTo>
                <a:lnTo>
                  <a:pt x="117732" y="356754"/>
                </a:lnTo>
                <a:lnTo>
                  <a:pt x="91124" y="323008"/>
                </a:lnTo>
                <a:lnTo>
                  <a:pt x="73698" y="283210"/>
                </a:lnTo>
                <a:lnTo>
                  <a:pt x="454812" y="283210"/>
                </a:lnTo>
                <a:lnTo>
                  <a:pt x="473963" y="273685"/>
                </a:lnTo>
                <a:lnTo>
                  <a:pt x="472801" y="272542"/>
                </a:lnTo>
                <a:lnTo>
                  <a:pt x="202006" y="272542"/>
                </a:lnTo>
                <a:lnTo>
                  <a:pt x="196302" y="271399"/>
                </a:lnTo>
                <a:lnTo>
                  <a:pt x="123405" y="271399"/>
                </a:lnTo>
                <a:lnTo>
                  <a:pt x="100863" y="201041"/>
                </a:lnTo>
                <a:lnTo>
                  <a:pt x="197434" y="201041"/>
                </a:lnTo>
                <a:lnTo>
                  <a:pt x="203174" y="199898"/>
                </a:lnTo>
                <a:lnTo>
                  <a:pt x="472801" y="199898"/>
                </a:lnTo>
                <a:lnTo>
                  <a:pt x="473963" y="198755"/>
                </a:lnTo>
                <a:lnTo>
                  <a:pt x="454812" y="189230"/>
                </a:lnTo>
                <a:lnTo>
                  <a:pt x="73698" y="189230"/>
                </a:lnTo>
                <a:lnTo>
                  <a:pt x="91124" y="149431"/>
                </a:lnTo>
                <a:lnTo>
                  <a:pt x="117732" y="115685"/>
                </a:lnTo>
                <a:lnTo>
                  <a:pt x="151955" y="89596"/>
                </a:lnTo>
                <a:lnTo>
                  <a:pt x="184925" y="75819"/>
                </a:lnTo>
                <a:lnTo>
                  <a:pt x="120230" y="75819"/>
                </a:lnTo>
                <a:lnTo>
                  <a:pt x="67335" y="67183"/>
                </a:lnTo>
                <a:close/>
              </a:path>
              <a:path w="474344" h="472439">
                <a:moveTo>
                  <a:pt x="405238" y="396621"/>
                </a:moveTo>
                <a:lnTo>
                  <a:pt x="353694" y="396621"/>
                </a:lnTo>
                <a:lnTo>
                  <a:pt x="406653" y="405257"/>
                </a:lnTo>
                <a:lnTo>
                  <a:pt x="405238" y="396621"/>
                </a:lnTo>
                <a:close/>
              </a:path>
              <a:path w="474344" h="472439">
                <a:moveTo>
                  <a:pt x="282701" y="283210"/>
                </a:moveTo>
                <a:lnTo>
                  <a:pt x="253491" y="283210"/>
                </a:lnTo>
                <a:lnTo>
                  <a:pt x="253491" y="388366"/>
                </a:lnTo>
                <a:lnTo>
                  <a:pt x="260985" y="387342"/>
                </a:lnTo>
                <a:lnTo>
                  <a:pt x="268382" y="385984"/>
                </a:lnTo>
                <a:lnTo>
                  <a:pt x="275637" y="384294"/>
                </a:lnTo>
                <a:lnTo>
                  <a:pt x="282701" y="382270"/>
                </a:lnTo>
                <a:lnTo>
                  <a:pt x="282701" y="283210"/>
                </a:lnTo>
                <a:close/>
              </a:path>
              <a:path w="474344" h="472439">
                <a:moveTo>
                  <a:pt x="217614" y="283210"/>
                </a:moveTo>
                <a:lnTo>
                  <a:pt x="189293" y="283210"/>
                </a:lnTo>
                <a:lnTo>
                  <a:pt x="189293" y="381635"/>
                </a:lnTo>
                <a:lnTo>
                  <a:pt x="196277" y="383659"/>
                </a:lnTo>
                <a:lnTo>
                  <a:pt x="203344" y="385349"/>
                </a:lnTo>
                <a:lnTo>
                  <a:pt x="210465" y="386707"/>
                </a:lnTo>
                <a:lnTo>
                  <a:pt x="217614" y="387731"/>
                </a:lnTo>
                <a:lnTo>
                  <a:pt x="217614" y="283210"/>
                </a:lnTo>
                <a:close/>
              </a:path>
              <a:path w="474344" h="472439">
                <a:moveTo>
                  <a:pt x="350519" y="283210"/>
                </a:moveTo>
                <a:lnTo>
                  <a:pt x="318516" y="283210"/>
                </a:lnTo>
                <a:lnTo>
                  <a:pt x="318516" y="365887"/>
                </a:lnTo>
                <a:lnTo>
                  <a:pt x="327195" y="359945"/>
                </a:lnTo>
                <a:lnTo>
                  <a:pt x="335470" y="353409"/>
                </a:lnTo>
                <a:lnTo>
                  <a:pt x="343269" y="346348"/>
                </a:lnTo>
                <a:lnTo>
                  <a:pt x="350519" y="338836"/>
                </a:lnTo>
                <a:lnTo>
                  <a:pt x="350519" y="283210"/>
                </a:lnTo>
                <a:close/>
              </a:path>
              <a:path w="474344" h="472439">
                <a:moveTo>
                  <a:pt x="153746" y="283210"/>
                </a:moveTo>
                <a:lnTo>
                  <a:pt x="123405" y="283210"/>
                </a:lnTo>
                <a:lnTo>
                  <a:pt x="123405" y="338836"/>
                </a:lnTo>
                <a:lnTo>
                  <a:pt x="130339" y="346098"/>
                </a:lnTo>
                <a:lnTo>
                  <a:pt x="137709" y="352837"/>
                </a:lnTo>
                <a:lnTo>
                  <a:pt x="145512" y="359052"/>
                </a:lnTo>
                <a:lnTo>
                  <a:pt x="153746" y="364744"/>
                </a:lnTo>
                <a:lnTo>
                  <a:pt x="153746" y="283210"/>
                </a:lnTo>
                <a:close/>
              </a:path>
              <a:path w="474344" h="472439">
                <a:moveTo>
                  <a:pt x="472801" y="199898"/>
                </a:moveTo>
                <a:lnTo>
                  <a:pt x="203174" y="199898"/>
                </a:lnTo>
                <a:lnTo>
                  <a:pt x="217506" y="202719"/>
                </a:lnTo>
                <a:lnTo>
                  <a:pt x="227911" y="210375"/>
                </a:lnTo>
                <a:lnTo>
                  <a:pt x="234253" y="221650"/>
                </a:lnTo>
                <a:lnTo>
                  <a:pt x="236397" y="235331"/>
                </a:lnTo>
                <a:lnTo>
                  <a:pt x="233910" y="250896"/>
                </a:lnTo>
                <a:lnTo>
                  <a:pt x="226898" y="262604"/>
                </a:lnTo>
                <a:lnTo>
                  <a:pt x="216038" y="269978"/>
                </a:lnTo>
                <a:lnTo>
                  <a:pt x="202006" y="272542"/>
                </a:lnTo>
                <a:lnTo>
                  <a:pt x="358394" y="272542"/>
                </a:lnTo>
                <a:lnTo>
                  <a:pt x="357385" y="271399"/>
                </a:lnTo>
                <a:lnTo>
                  <a:pt x="257556" y="271399"/>
                </a:lnTo>
                <a:lnTo>
                  <a:pt x="257556" y="214630"/>
                </a:lnTo>
                <a:lnTo>
                  <a:pt x="238721" y="214630"/>
                </a:lnTo>
                <a:lnTo>
                  <a:pt x="238721" y="201041"/>
                </a:lnTo>
                <a:lnTo>
                  <a:pt x="471639" y="201041"/>
                </a:lnTo>
                <a:lnTo>
                  <a:pt x="472801" y="199898"/>
                </a:lnTo>
                <a:close/>
              </a:path>
              <a:path w="474344" h="472439">
                <a:moveTo>
                  <a:pt x="453428" y="253492"/>
                </a:moveTo>
                <a:lnTo>
                  <a:pt x="369316" y="253492"/>
                </a:lnTo>
                <a:lnTo>
                  <a:pt x="373125" y="257556"/>
                </a:lnTo>
                <a:lnTo>
                  <a:pt x="373125" y="268224"/>
                </a:lnTo>
                <a:lnTo>
                  <a:pt x="369697" y="272542"/>
                </a:lnTo>
                <a:lnTo>
                  <a:pt x="472801" y="272542"/>
                </a:lnTo>
                <a:lnTo>
                  <a:pt x="453428" y="253492"/>
                </a:lnTo>
                <a:close/>
              </a:path>
              <a:path w="474344" h="472439">
                <a:moveTo>
                  <a:pt x="197434" y="201041"/>
                </a:moveTo>
                <a:lnTo>
                  <a:pt x="165595" y="201041"/>
                </a:lnTo>
                <a:lnTo>
                  <a:pt x="141897" y="271399"/>
                </a:lnTo>
                <a:lnTo>
                  <a:pt x="196302" y="271399"/>
                </a:lnTo>
                <a:lnTo>
                  <a:pt x="188082" y="269751"/>
                </a:lnTo>
                <a:lnTo>
                  <a:pt x="177733" y="262128"/>
                </a:lnTo>
                <a:lnTo>
                  <a:pt x="171284" y="250789"/>
                </a:lnTo>
                <a:lnTo>
                  <a:pt x="169106" y="237132"/>
                </a:lnTo>
                <a:lnTo>
                  <a:pt x="169208" y="235966"/>
                </a:lnTo>
                <a:lnTo>
                  <a:pt x="171465" y="222186"/>
                </a:lnTo>
                <a:lnTo>
                  <a:pt x="178312" y="210470"/>
                </a:lnTo>
                <a:lnTo>
                  <a:pt x="189063" y="202707"/>
                </a:lnTo>
                <a:lnTo>
                  <a:pt x="197434" y="201041"/>
                </a:lnTo>
                <a:close/>
              </a:path>
              <a:path w="474344" h="472439">
                <a:moveTo>
                  <a:pt x="301116" y="201041"/>
                </a:moveTo>
                <a:lnTo>
                  <a:pt x="292734" y="201041"/>
                </a:lnTo>
                <a:lnTo>
                  <a:pt x="292734" y="214630"/>
                </a:lnTo>
                <a:lnTo>
                  <a:pt x="273431" y="214630"/>
                </a:lnTo>
                <a:lnTo>
                  <a:pt x="273431" y="271399"/>
                </a:lnTo>
                <a:lnTo>
                  <a:pt x="301116" y="271399"/>
                </a:lnTo>
                <a:lnTo>
                  <a:pt x="301116" y="201041"/>
                </a:lnTo>
                <a:close/>
              </a:path>
              <a:path w="474344" h="472439">
                <a:moveTo>
                  <a:pt x="355472" y="201041"/>
                </a:moveTo>
                <a:lnTo>
                  <a:pt x="344550" y="201041"/>
                </a:lnTo>
                <a:lnTo>
                  <a:pt x="344550" y="213995"/>
                </a:lnTo>
                <a:lnTo>
                  <a:pt x="316991" y="213995"/>
                </a:lnTo>
                <a:lnTo>
                  <a:pt x="316991" y="228727"/>
                </a:lnTo>
                <a:lnTo>
                  <a:pt x="343026" y="228727"/>
                </a:lnTo>
                <a:lnTo>
                  <a:pt x="343026" y="241681"/>
                </a:lnTo>
                <a:lnTo>
                  <a:pt x="316991" y="241681"/>
                </a:lnTo>
                <a:lnTo>
                  <a:pt x="316991" y="258064"/>
                </a:lnTo>
                <a:lnTo>
                  <a:pt x="345947" y="258064"/>
                </a:lnTo>
                <a:lnTo>
                  <a:pt x="345947" y="271399"/>
                </a:lnTo>
                <a:lnTo>
                  <a:pt x="357385" y="271399"/>
                </a:lnTo>
                <a:lnTo>
                  <a:pt x="354583" y="268224"/>
                </a:lnTo>
                <a:lnTo>
                  <a:pt x="354583" y="257556"/>
                </a:lnTo>
                <a:lnTo>
                  <a:pt x="358394" y="253492"/>
                </a:lnTo>
                <a:lnTo>
                  <a:pt x="453428" y="253492"/>
                </a:lnTo>
                <a:lnTo>
                  <a:pt x="448133" y="248285"/>
                </a:lnTo>
                <a:lnTo>
                  <a:pt x="358013" y="248285"/>
                </a:lnTo>
                <a:lnTo>
                  <a:pt x="355472" y="201041"/>
                </a:lnTo>
                <a:close/>
              </a:path>
              <a:path w="474344" h="472439">
                <a:moveTo>
                  <a:pt x="202603" y="212598"/>
                </a:moveTo>
                <a:lnTo>
                  <a:pt x="185945" y="237132"/>
                </a:lnTo>
                <a:lnTo>
                  <a:pt x="187023" y="245858"/>
                </a:lnTo>
                <a:lnTo>
                  <a:pt x="190374" y="253253"/>
                </a:lnTo>
                <a:lnTo>
                  <a:pt x="195728" y="258101"/>
                </a:lnTo>
                <a:lnTo>
                  <a:pt x="202895" y="259842"/>
                </a:lnTo>
                <a:lnTo>
                  <a:pt x="210018" y="258040"/>
                </a:lnTo>
                <a:lnTo>
                  <a:pt x="215276" y="253047"/>
                </a:lnTo>
                <a:lnTo>
                  <a:pt x="218531" y="245483"/>
                </a:lnTo>
                <a:lnTo>
                  <a:pt x="219616" y="236220"/>
                </a:lnTo>
                <a:lnTo>
                  <a:pt x="219566" y="235331"/>
                </a:lnTo>
                <a:lnTo>
                  <a:pt x="218526" y="227064"/>
                </a:lnTo>
                <a:lnTo>
                  <a:pt x="215239" y="219614"/>
                </a:lnTo>
                <a:lnTo>
                  <a:pt x="209895" y="214499"/>
                </a:lnTo>
                <a:lnTo>
                  <a:pt x="202603" y="212598"/>
                </a:lnTo>
                <a:close/>
              </a:path>
              <a:path w="474344" h="472439">
                <a:moveTo>
                  <a:pt x="148551" y="201041"/>
                </a:moveTo>
                <a:lnTo>
                  <a:pt x="118198" y="201041"/>
                </a:lnTo>
                <a:lnTo>
                  <a:pt x="126656" y="231012"/>
                </a:lnTo>
                <a:lnTo>
                  <a:pt x="128467" y="237132"/>
                </a:lnTo>
                <a:lnTo>
                  <a:pt x="130116" y="243300"/>
                </a:lnTo>
                <a:lnTo>
                  <a:pt x="131605" y="249515"/>
                </a:lnTo>
                <a:lnTo>
                  <a:pt x="132943" y="255778"/>
                </a:lnTo>
                <a:lnTo>
                  <a:pt x="133235" y="255778"/>
                </a:lnTo>
                <a:lnTo>
                  <a:pt x="134659" y="249404"/>
                </a:lnTo>
                <a:lnTo>
                  <a:pt x="136226" y="243173"/>
                </a:lnTo>
                <a:lnTo>
                  <a:pt x="138190" y="235966"/>
                </a:lnTo>
                <a:lnTo>
                  <a:pt x="139661" y="230759"/>
                </a:lnTo>
                <a:lnTo>
                  <a:pt x="148551" y="201041"/>
                </a:lnTo>
                <a:close/>
              </a:path>
              <a:path w="474344" h="472439">
                <a:moveTo>
                  <a:pt x="471639" y="201041"/>
                </a:moveTo>
                <a:lnTo>
                  <a:pt x="372236" y="201041"/>
                </a:lnTo>
                <a:lnTo>
                  <a:pt x="369950" y="248285"/>
                </a:lnTo>
                <a:lnTo>
                  <a:pt x="448133" y="248285"/>
                </a:lnTo>
                <a:lnTo>
                  <a:pt x="435863" y="236220"/>
                </a:lnTo>
                <a:lnTo>
                  <a:pt x="471639" y="201041"/>
                </a:lnTo>
                <a:close/>
              </a:path>
              <a:path w="474344" h="472439">
                <a:moveTo>
                  <a:pt x="153746" y="107696"/>
                </a:moveTo>
                <a:lnTo>
                  <a:pt x="145512" y="113387"/>
                </a:lnTo>
                <a:lnTo>
                  <a:pt x="137709" y="119602"/>
                </a:lnTo>
                <a:lnTo>
                  <a:pt x="130339" y="126341"/>
                </a:lnTo>
                <a:lnTo>
                  <a:pt x="123405" y="133604"/>
                </a:lnTo>
                <a:lnTo>
                  <a:pt x="123405" y="189230"/>
                </a:lnTo>
                <a:lnTo>
                  <a:pt x="153746" y="189230"/>
                </a:lnTo>
                <a:lnTo>
                  <a:pt x="153746" y="107696"/>
                </a:lnTo>
                <a:close/>
              </a:path>
              <a:path w="474344" h="472439">
                <a:moveTo>
                  <a:pt x="217614" y="84709"/>
                </a:moveTo>
                <a:lnTo>
                  <a:pt x="210465" y="85732"/>
                </a:lnTo>
                <a:lnTo>
                  <a:pt x="203344" y="87090"/>
                </a:lnTo>
                <a:lnTo>
                  <a:pt x="196277" y="88780"/>
                </a:lnTo>
                <a:lnTo>
                  <a:pt x="189293" y="90805"/>
                </a:lnTo>
                <a:lnTo>
                  <a:pt x="189293" y="189230"/>
                </a:lnTo>
                <a:lnTo>
                  <a:pt x="217614" y="189230"/>
                </a:lnTo>
                <a:lnTo>
                  <a:pt x="217614" y="84709"/>
                </a:lnTo>
                <a:close/>
              </a:path>
              <a:path w="474344" h="472439">
                <a:moveTo>
                  <a:pt x="253491" y="84074"/>
                </a:moveTo>
                <a:lnTo>
                  <a:pt x="253491" y="189230"/>
                </a:lnTo>
                <a:lnTo>
                  <a:pt x="282701" y="189230"/>
                </a:lnTo>
                <a:lnTo>
                  <a:pt x="282701" y="90170"/>
                </a:lnTo>
                <a:lnTo>
                  <a:pt x="275637" y="88145"/>
                </a:lnTo>
                <a:lnTo>
                  <a:pt x="268382" y="86455"/>
                </a:lnTo>
                <a:lnTo>
                  <a:pt x="260984" y="85097"/>
                </a:lnTo>
                <a:lnTo>
                  <a:pt x="253491" y="84074"/>
                </a:lnTo>
                <a:close/>
              </a:path>
              <a:path w="474344" h="472439">
                <a:moveTo>
                  <a:pt x="318516" y="106553"/>
                </a:moveTo>
                <a:lnTo>
                  <a:pt x="318516" y="189230"/>
                </a:lnTo>
                <a:lnTo>
                  <a:pt x="350519" y="189230"/>
                </a:lnTo>
                <a:lnTo>
                  <a:pt x="350519" y="133604"/>
                </a:lnTo>
                <a:lnTo>
                  <a:pt x="343269" y="125984"/>
                </a:lnTo>
                <a:lnTo>
                  <a:pt x="335470" y="118935"/>
                </a:lnTo>
                <a:lnTo>
                  <a:pt x="327195" y="112458"/>
                </a:lnTo>
                <a:lnTo>
                  <a:pt x="318516" y="106553"/>
                </a:lnTo>
                <a:close/>
              </a:path>
              <a:path w="474344" h="472439">
                <a:moveTo>
                  <a:pt x="352372" y="66802"/>
                </a:moveTo>
                <a:lnTo>
                  <a:pt x="236981" y="66802"/>
                </a:lnTo>
                <a:lnTo>
                  <a:pt x="281740" y="72767"/>
                </a:lnTo>
                <a:lnTo>
                  <a:pt x="322013" y="89596"/>
                </a:lnTo>
                <a:lnTo>
                  <a:pt x="356238" y="115685"/>
                </a:lnTo>
                <a:lnTo>
                  <a:pt x="382855" y="149431"/>
                </a:lnTo>
                <a:lnTo>
                  <a:pt x="400303" y="189230"/>
                </a:lnTo>
                <a:lnTo>
                  <a:pt x="454812" y="189230"/>
                </a:lnTo>
                <a:lnTo>
                  <a:pt x="425957" y="174879"/>
                </a:lnTo>
                <a:lnTo>
                  <a:pt x="450850" y="127635"/>
                </a:lnTo>
                <a:lnTo>
                  <a:pt x="398017" y="119887"/>
                </a:lnTo>
                <a:lnTo>
                  <a:pt x="405238" y="75819"/>
                </a:lnTo>
                <a:lnTo>
                  <a:pt x="353694" y="75819"/>
                </a:lnTo>
                <a:lnTo>
                  <a:pt x="352372" y="66802"/>
                </a:lnTo>
                <a:close/>
              </a:path>
              <a:path w="474344" h="472439">
                <a:moveTo>
                  <a:pt x="128028" y="22987"/>
                </a:moveTo>
                <a:lnTo>
                  <a:pt x="120230" y="75819"/>
                </a:lnTo>
                <a:lnTo>
                  <a:pt x="184925" y="75819"/>
                </a:lnTo>
                <a:lnTo>
                  <a:pt x="192227" y="72767"/>
                </a:lnTo>
                <a:lnTo>
                  <a:pt x="236981" y="66802"/>
                </a:lnTo>
                <a:lnTo>
                  <a:pt x="352372" y="66802"/>
                </a:lnTo>
                <a:lnTo>
                  <a:pt x="349598" y="47879"/>
                </a:lnTo>
                <a:lnTo>
                  <a:pt x="175425" y="47879"/>
                </a:lnTo>
                <a:lnTo>
                  <a:pt x="128028" y="22987"/>
                </a:lnTo>
                <a:close/>
              </a:path>
              <a:path w="474344" h="472439">
                <a:moveTo>
                  <a:pt x="406653" y="67183"/>
                </a:moveTo>
                <a:lnTo>
                  <a:pt x="353694" y="75819"/>
                </a:lnTo>
                <a:lnTo>
                  <a:pt x="405238" y="75819"/>
                </a:lnTo>
                <a:lnTo>
                  <a:pt x="406653" y="67183"/>
                </a:lnTo>
                <a:close/>
              </a:path>
              <a:path w="474344" h="472439">
                <a:moveTo>
                  <a:pt x="199415" y="0"/>
                </a:moveTo>
                <a:lnTo>
                  <a:pt x="175425" y="47879"/>
                </a:lnTo>
                <a:lnTo>
                  <a:pt x="298576" y="47879"/>
                </a:lnTo>
                <a:lnTo>
                  <a:pt x="293610" y="37973"/>
                </a:lnTo>
                <a:lnTo>
                  <a:pt x="236981" y="37973"/>
                </a:lnTo>
                <a:lnTo>
                  <a:pt x="199415" y="0"/>
                </a:lnTo>
                <a:close/>
              </a:path>
              <a:path w="474344" h="472439">
                <a:moveTo>
                  <a:pt x="345947" y="22987"/>
                </a:moveTo>
                <a:lnTo>
                  <a:pt x="298576" y="47879"/>
                </a:lnTo>
                <a:lnTo>
                  <a:pt x="349598" y="47879"/>
                </a:lnTo>
                <a:lnTo>
                  <a:pt x="345947" y="22987"/>
                </a:lnTo>
                <a:close/>
              </a:path>
              <a:path w="474344" h="472439">
                <a:moveTo>
                  <a:pt x="274573" y="0"/>
                </a:moveTo>
                <a:lnTo>
                  <a:pt x="236981" y="37973"/>
                </a:lnTo>
                <a:lnTo>
                  <a:pt x="293610" y="37973"/>
                </a:lnTo>
                <a:lnTo>
                  <a:pt x="274573" y="0"/>
                </a:lnTo>
                <a:close/>
              </a:path>
            </a:pathLst>
          </a:custGeom>
          <a:solidFill>
            <a:srgbClr val="040357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大家来投票</a:t>
            </a:r>
            <a:r>
              <a:rPr dirty="0"/>
              <a:t>	</a:t>
            </a:r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137353" y="3118104"/>
            <a:ext cx="4396818" cy="281178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7216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上述四方面的问题，身为主管，哪</a:t>
            </a:r>
            <a:r>
              <a:rPr dirty="0"/>
              <a:t>些</a:t>
            </a:r>
            <a:r>
              <a:rPr spc="-5" dirty="0"/>
              <a:t>你可</a:t>
            </a:r>
            <a:r>
              <a:rPr dirty="0"/>
              <a:t>控</a:t>
            </a:r>
            <a:r>
              <a:rPr spc="-5" dirty="0"/>
              <a:t>？哪</a:t>
            </a:r>
            <a:r>
              <a:rPr dirty="0"/>
              <a:t>些</a:t>
            </a:r>
            <a:r>
              <a:rPr spc="-5" dirty="0"/>
              <a:t>你不</a:t>
            </a:r>
            <a:r>
              <a:rPr dirty="0"/>
              <a:t>可</a:t>
            </a:r>
            <a:r>
              <a:rPr spc="-5" dirty="0"/>
              <a:t>控？</a:t>
            </a:r>
            <a:endParaRPr spc="-5" dirty="0"/>
          </a:p>
          <a:p>
            <a:pPr marL="6186805" marR="523875">
              <a:lnSpc>
                <a:spcPct val="150000"/>
              </a:lnSpc>
              <a:spcBef>
                <a:spcPts val="3295"/>
              </a:spcBef>
            </a:pPr>
            <a:r>
              <a:rPr sz="2400" dirty="0">
                <a:solidFill>
                  <a:srgbClr val="000000"/>
                </a:solidFill>
              </a:rPr>
              <a:t>标准不清无共识，不知如何 衡量绩效</a:t>
            </a:r>
            <a:endParaRPr sz="2400"/>
          </a:p>
          <a:p>
            <a:pPr marL="6186805" marR="440055">
              <a:lnSpc>
                <a:spcPts val="5330"/>
              </a:lnSpc>
              <a:spcBef>
                <a:spcPts val="575"/>
              </a:spcBef>
            </a:pPr>
            <a:r>
              <a:rPr sz="2400" dirty="0">
                <a:solidFill>
                  <a:srgbClr val="000000"/>
                </a:solidFill>
              </a:rPr>
              <a:t>只有年底评价</a:t>
            </a:r>
            <a:r>
              <a:rPr sz="2400" spc="-155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缺乏过程管理 </a:t>
            </a:r>
            <a:r>
              <a:rPr sz="2400" spc="-5" dirty="0">
                <a:solidFill>
                  <a:srgbClr val="000000"/>
                </a:solidFill>
              </a:rPr>
              <a:t>面谈心态及技巧</a:t>
            </a:r>
            <a:endParaRPr sz="2400"/>
          </a:p>
          <a:p>
            <a:pPr marL="6186805">
              <a:lnSpc>
                <a:spcPct val="100000"/>
              </a:lnSpc>
              <a:spcBef>
                <a:spcPts val="1850"/>
              </a:spcBef>
            </a:pPr>
            <a:r>
              <a:rPr sz="2400" dirty="0">
                <a:solidFill>
                  <a:srgbClr val="000000"/>
                </a:solidFill>
              </a:rPr>
              <a:t>制度问题</a:t>
            </a:r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021080" y="1946148"/>
            <a:ext cx="474345" cy="472440"/>
          </a:xfrm>
          <a:custGeom>
            <a:avLst/>
            <a:gdLst/>
            <a:ahLst/>
            <a:cxnLst/>
            <a:rect l="l" t="t" r="r" b="b"/>
            <a:pathLst>
              <a:path w="474344" h="472439">
                <a:moveTo>
                  <a:pt x="298576" y="424561"/>
                </a:moveTo>
                <a:lnTo>
                  <a:pt x="175425" y="424561"/>
                </a:lnTo>
                <a:lnTo>
                  <a:pt x="199415" y="472439"/>
                </a:lnTo>
                <a:lnTo>
                  <a:pt x="236981" y="434466"/>
                </a:lnTo>
                <a:lnTo>
                  <a:pt x="293610" y="434466"/>
                </a:lnTo>
                <a:lnTo>
                  <a:pt x="298576" y="424561"/>
                </a:lnTo>
                <a:close/>
              </a:path>
              <a:path w="474344" h="472439">
                <a:moveTo>
                  <a:pt x="293610" y="434466"/>
                </a:moveTo>
                <a:lnTo>
                  <a:pt x="236981" y="434466"/>
                </a:lnTo>
                <a:lnTo>
                  <a:pt x="274573" y="472439"/>
                </a:lnTo>
                <a:lnTo>
                  <a:pt x="293610" y="434466"/>
                </a:lnTo>
                <a:close/>
              </a:path>
              <a:path w="474344" h="472439">
                <a:moveTo>
                  <a:pt x="184925" y="396621"/>
                </a:moveTo>
                <a:lnTo>
                  <a:pt x="120230" y="396621"/>
                </a:lnTo>
                <a:lnTo>
                  <a:pt x="128028" y="449452"/>
                </a:lnTo>
                <a:lnTo>
                  <a:pt x="175425" y="424561"/>
                </a:lnTo>
                <a:lnTo>
                  <a:pt x="349598" y="424561"/>
                </a:lnTo>
                <a:lnTo>
                  <a:pt x="352372" y="405638"/>
                </a:lnTo>
                <a:lnTo>
                  <a:pt x="236981" y="405638"/>
                </a:lnTo>
                <a:lnTo>
                  <a:pt x="192227" y="399672"/>
                </a:lnTo>
                <a:lnTo>
                  <a:pt x="184925" y="396621"/>
                </a:lnTo>
                <a:close/>
              </a:path>
              <a:path w="474344" h="472439">
                <a:moveTo>
                  <a:pt x="349598" y="424561"/>
                </a:moveTo>
                <a:lnTo>
                  <a:pt x="298576" y="424561"/>
                </a:lnTo>
                <a:lnTo>
                  <a:pt x="345947" y="449452"/>
                </a:lnTo>
                <a:lnTo>
                  <a:pt x="349598" y="424561"/>
                </a:lnTo>
                <a:close/>
              </a:path>
              <a:path w="474344" h="472439">
                <a:moveTo>
                  <a:pt x="454812" y="283210"/>
                </a:moveTo>
                <a:lnTo>
                  <a:pt x="400303" y="283210"/>
                </a:lnTo>
                <a:lnTo>
                  <a:pt x="382855" y="323008"/>
                </a:lnTo>
                <a:lnTo>
                  <a:pt x="356238" y="356754"/>
                </a:lnTo>
                <a:lnTo>
                  <a:pt x="322013" y="382843"/>
                </a:lnTo>
                <a:lnTo>
                  <a:pt x="281740" y="399672"/>
                </a:lnTo>
                <a:lnTo>
                  <a:pt x="236981" y="405638"/>
                </a:lnTo>
                <a:lnTo>
                  <a:pt x="352372" y="405638"/>
                </a:lnTo>
                <a:lnTo>
                  <a:pt x="353694" y="396621"/>
                </a:lnTo>
                <a:lnTo>
                  <a:pt x="405238" y="396621"/>
                </a:lnTo>
                <a:lnTo>
                  <a:pt x="398017" y="352551"/>
                </a:lnTo>
                <a:lnTo>
                  <a:pt x="450850" y="344804"/>
                </a:lnTo>
                <a:lnTo>
                  <a:pt x="425957" y="297561"/>
                </a:lnTo>
                <a:lnTo>
                  <a:pt x="454812" y="283210"/>
                </a:lnTo>
                <a:close/>
              </a:path>
              <a:path w="474344" h="472439">
                <a:moveTo>
                  <a:pt x="67335" y="67182"/>
                </a:moveTo>
                <a:lnTo>
                  <a:pt x="76009" y="119887"/>
                </a:lnTo>
                <a:lnTo>
                  <a:pt x="23113" y="127635"/>
                </a:lnTo>
                <a:lnTo>
                  <a:pt x="47980" y="174878"/>
                </a:lnTo>
                <a:lnTo>
                  <a:pt x="0" y="198754"/>
                </a:lnTo>
                <a:lnTo>
                  <a:pt x="38150" y="236219"/>
                </a:lnTo>
                <a:lnTo>
                  <a:pt x="0" y="273685"/>
                </a:lnTo>
                <a:lnTo>
                  <a:pt x="47980" y="297561"/>
                </a:lnTo>
                <a:lnTo>
                  <a:pt x="23113" y="344804"/>
                </a:lnTo>
                <a:lnTo>
                  <a:pt x="76009" y="352551"/>
                </a:lnTo>
                <a:lnTo>
                  <a:pt x="67335" y="405256"/>
                </a:lnTo>
                <a:lnTo>
                  <a:pt x="120230" y="396621"/>
                </a:lnTo>
                <a:lnTo>
                  <a:pt x="184925" y="396621"/>
                </a:lnTo>
                <a:lnTo>
                  <a:pt x="151955" y="382843"/>
                </a:lnTo>
                <a:lnTo>
                  <a:pt x="117732" y="356754"/>
                </a:lnTo>
                <a:lnTo>
                  <a:pt x="91124" y="323008"/>
                </a:lnTo>
                <a:lnTo>
                  <a:pt x="73698" y="283210"/>
                </a:lnTo>
                <a:lnTo>
                  <a:pt x="454812" y="283210"/>
                </a:lnTo>
                <a:lnTo>
                  <a:pt x="473963" y="273685"/>
                </a:lnTo>
                <a:lnTo>
                  <a:pt x="472801" y="272541"/>
                </a:lnTo>
                <a:lnTo>
                  <a:pt x="202006" y="272541"/>
                </a:lnTo>
                <a:lnTo>
                  <a:pt x="196302" y="271399"/>
                </a:lnTo>
                <a:lnTo>
                  <a:pt x="123405" y="271399"/>
                </a:lnTo>
                <a:lnTo>
                  <a:pt x="100863" y="201040"/>
                </a:lnTo>
                <a:lnTo>
                  <a:pt x="197434" y="201040"/>
                </a:lnTo>
                <a:lnTo>
                  <a:pt x="203174" y="199898"/>
                </a:lnTo>
                <a:lnTo>
                  <a:pt x="472801" y="199898"/>
                </a:lnTo>
                <a:lnTo>
                  <a:pt x="473963" y="198754"/>
                </a:lnTo>
                <a:lnTo>
                  <a:pt x="454812" y="189229"/>
                </a:lnTo>
                <a:lnTo>
                  <a:pt x="73698" y="189229"/>
                </a:lnTo>
                <a:lnTo>
                  <a:pt x="91124" y="149431"/>
                </a:lnTo>
                <a:lnTo>
                  <a:pt x="117732" y="115685"/>
                </a:lnTo>
                <a:lnTo>
                  <a:pt x="151955" y="89596"/>
                </a:lnTo>
                <a:lnTo>
                  <a:pt x="184925" y="75818"/>
                </a:lnTo>
                <a:lnTo>
                  <a:pt x="120230" y="75818"/>
                </a:lnTo>
                <a:lnTo>
                  <a:pt x="67335" y="67182"/>
                </a:lnTo>
                <a:close/>
              </a:path>
              <a:path w="474344" h="472439">
                <a:moveTo>
                  <a:pt x="405238" y="396621"/>
                </a:moveTo>
                <a:lnTo>
                  <a:pt x="353694" y="396621"/>
                </a:lnTo>
                <a:lnTo>
                  <a:pt x="406653" y="405256"/>
                </a:lnTo>
                <a:lnTo>
                  <a:pt x="405238" y="396621"/>
                </a:lnTo>
                <a:close/>
              </a:path>
              <a:path w="474344" h="472439">
                <a:moveTo>
                  <a:pt x="282701" y="283210"/>
                </a:moveTo>
                <a:lnTo>
                  <a:pt x="253491" y="283210"/>
                </a:lnTo>
                <a:lnTo>
                  <a:pt x="253491" y="388365"/>
                </a:lnTo>
                <a:lnTo>
                  <a:pt x="260985" y="387342"/>
                </a:lnTo>
                <a:lnTo>
                  <a:pt x="268382" y="385984"/>
                </a:lnTo>
                <a:lnTo>
                  <a:pt x="275637" y="384294"/>
                </a:lnTo>
                <a:lnTo>
                  <a:pt x="282701" y="382269"/>
                </a:lnTo>
                <a:lnTo>
                  <a:pt x="282701" y="283210"/>
                </a:lnTo>
                <a:close/>
              </a:path>
              <a:path w="474344" h="472439">
                <a:moveTo>
                  <a:pt x="217614" y="283210"/>
                </a:moveTo>
                <a:lnTo>
                  <a:pt x="189293" y="283210"/>
                </a:lnTo>
                <a:lnTo>
                  <a:pt x="189293" y="381635"/>
                </a:lnTo>
                <a:lnTo>
                  <a:pt x="196277" y="383659"/>
                </a:lnTo>
                <a:lnTo>
                  <a:pt x="203344" y="385349"/>
                </a:lnTo>
                <a:lnTo>
                  <a:pt x="210465" y="386707"/>
                </a:lnTo>
                <a:lnTo>
                  <a:pt x="217614" y="387730"/>
                </a:lnTo>
                <a:lnTo>
                  <a:pt x="217614" y="283210"/>
                </a:lnTo>
                <a:close/>
              </a:path>
              <a:path w="474344" h="472439">
                <a:moveTo>
                  <a:pt x="350519" y="283210"/>
                </a:moveTo>
                <a:lnTo>
                  <a:pt x="318516" y="283210"/>
                </a:lnTo>
                <a:lnTo>
                  <a:pt x="318516" y="365887"/>
                </a:lnTo>
                <a:lnTo>
                  <a:pt x="327195" y="359945"/>
                </a:lnTo>
                <a:lnTo>
                  <a:pt x="335470" y="353409"/>
                </a:lnTo>
                <a:lnTo>
                  <a:pt x="343269" y="346348"/>
                </a:lnTo>
                <a:lnTo>
                  <a:pt x="350519" y="338836"/>
                </a:lnTo>
                <a:lnTo>
                  <a:pt x="350519" y="283210"/>
                </a:lnTo>
                <a:close/>
              </a:path>
              <a:path w="474344" h="472439">
                <a:moveTo>
                  <a:pt x="153746" y="283210"/>
                </a:moveTo>
                <a:lnTo>
                  <a:pt x="123405" y="283210"/>
                </a:lnTo>
                <a:lnTo>
                  <a:pt x="123405" y="338836"/>
                </a:lnTo>
                <a:lnTo>
                  <a:pt x="130339" y="346098"/>
                </a:lnTo>
                <a:lnTo>
                  <a:pt x="137709" y="352837"/>
                </a:lnTo>
                <a:lnTo>
                  <a:pt x="145512" y="359052"/>
                </a:lnTo>
                <a:lnTo>
                  <a:pt x="153746" y="364743"/>
                </a:lnTo>
                <a:lnTo>
                  <a:pt x="153746" y="283210"/>
                </a:lnTo>
                <a:close/>
              </a:path>
              <a:path w="474344" h="472439">
                <a:moveTo>
                  <a:pt x="472801" y="199898"/>
                </a:moveTo>
                <a:lnTo>
                  <a:pt x="203174" y="199898"/>
                </a:lnTo>
                <a:lnTo>
                  <a:pt x="217506" y="202719"/>
                </a:lnTo>
                <a:lnTo>
                  <a:pt x="227911" y="210375"/>
                </a:lnTo>
                <a:lnTo>
                  <a:pt x="234253" y="221650"/>
                </a:lnTo>
                <a:lnTo>
                  <a:pt x="236397" y="235330"/>
                </a:lnTo>
                <a:lnTo>
                  <a:pt x="233910" y="250896"/>
                </a:lnTo>
                <a:lnTo>
                  <a:pt x="226898" y="262604"/>
                </a:lnTo>
                <a:lnTo>
                  <a:pt x="216038" y="269978"/>
                </a:lnTo>
                <a:lnTo>
                  <a:pt x="202006" y="272541"/>
                </a:lnTo>
                <a:lnTo>
                  <a:pt x="358394" y="272541"/>
                </a:lnTo>
                <a:lnTo>
                  <a:pt x="357385" y="271399"/>
                </a:lnTo>
                <a:lnTo>
                  <a:pt x="257556" y="271399"/>
                </a:lnTo>
                <a:lnTo>
                  <a:pt x="257556" y="214629"/>
                </a:lnTo>
                <a:lnTo>
                  <a:pt x="238721" y="214629"/>
                </a:lnTo>
                <a:lnTo>
                  <a:pt x="238721" y="201040"/>
                </a:lnTo>
                <a:lnTo>
                  <a:pt x="471639" y="201040"/>
                </a:lnTo>
                <a:lnTo>
                  <a:pt x="472801" y="199898"/>
                </a:lnTo>
                <a:close/>
              </a:path>
              <a:path w="474344" h="472439">
                <a:moveTo>
                  <a:pt x="453428" y="253491"/>
                </a:moveTo>
                <a:lnTo>
                  <a:pt x="369316" y="253491"/>
                </a:lnTo>
                <a:lnTo>
                  <a:pt x="373125" y="257555"/>
                </a:lnTo>
                <a:lnTo>
                  <a:pt x="373125" y="268224"/>
                </a:lnTo>
                <a:lnTo>
                  <a:pt x="369697" y="272541"/>
                </a:lnTo>
                <a:lnTo>
                  <a:pt x="472801" y="272541"/>
                </a:lnTo>
                <a:lnTo>
                  <a:pt x="453428" y="253491"/>
                </a:lnTo>
                <a:close/>
              </a:path>
              <a:path w="474344" h="472439">
                <a:moveTo>
                  <a:pt x="197434" y="201040"/>
                </a:moveTo>
                <a:lnTo>
                  <a:pt x="165595" y="201040"/>
                </a:lnTo>
                <a:lnTo>
                  <a:pt x="141897" y="271399"/>
                </a:lnTo>
                <a:lnTo>
                  <a:pt x="196302" y="271399"/>
                </a:lnTo>
                <a:lnTo>
                  <a:pt x="188082" y="269751"/>
                </a:lnTo>
                <a:lnTo>
                  <a:pt x="177733" y="262127"/>
                </a:lnTo>
                <a:lnTo>
                  <a:pt x="171284" y="250789"/>
                </a:lnTo>
                <a:lnTo>
                  <a:pt x="169106" y="237132"/>
                </a:lnTo>
                <a:lnTo>
                  <a:pt x="169208" y="235965"/>
                </a:lnTo>
                <a:lnTo>
                  <a:pt x="171465" y="222186"/>
                </a:lnTo>
                <a:lnTo>
                  <a:pt x="178312" y="210470"/>
                </a:lnTo>
                <a:lnTo>
                  <a:pt x="189063" y="202707"/>
                </a:lnTo>
                <a:lnTo>
                  <a:pt x="197434" y="201040"/>
                </a:lnTo>
                <a:close/>
              </a:path>
              <a:path w="474344" h="472439">
                <a:moveTo>
                  <a:pt x="301116" y="201040"/>
                </a:moveTo>
                <a:lnTo>
                  <a:pt x="292734" y="201040"/>
                </a:lnTo>
                <a:lnTo>
                  <a:pt x="292734" y="214629"/>
                </a:lnTo>
                <a:lnTo>
                  <a:pt x="273431" y="214629"/>
                </a:lnTo>
                <a:lnTo>
                  <a:pt x="273431" y="271399"/>
                </a:lnTo>
                <a:lnTo>
                  <a:pt x="301116" y="271399"/>
                </a:lnTo>
                <a:lnTo>
                  <a:pt x="301116" y="201040"/>
                </a:lnTo>
                <a:close/>
              </a:path>
              <a:path w="474344" h="472439">
                <a:moveTo>
                  <a:pt x="355472" y="201040"/>
                </a:moveTo>
                <a:lnTo>
                  <a:pt x="344550" y="201040"/>
                </a:lnTo>
                <a:lnTo>
                  <a:pt x="344550" y="213994"/>
                </a:lnTo>
                <a:lnTo>
                  <a:pt x="316991" y="213994"/>
                </a:lnTo>
                <a:lnTo>
                  <a:pt x="316991" y="228726"/>
                </a:lnTo>
                <a:lnTo>
                  <a:pt x="343026" y="228726"/>
                </a:lnTo>
                <a:lnTo>
                  <a:pt x="343026" y="241680"/>
                </a:lnTo>
                <a:lnTo>
                  <a:pt x="316991" y="241680"/>
                </a:lnTo>
                <a:lnTo>
                  <a:pt x="316991" y="258063"/>
                </a:lnTo>
                <a:lnTo>
                  <a:pt x="345947" y="258063"/>
                </a:lnTo>
                <a:lnTo>
                  <a:pt x="345947" y="271399"/>
                </a:lnTo>
                <a:lnTo>
                  <a:pt x="357385" y="271399"/>
                </a:lnTo>
                <a:lnTo>
                  <a:pt x="354583" y="268224"/>
                </a:lnTo>
                <a:lnTo>
                  <a:pt x="354583" y="257555"/>
                </a:lnTo>
                <a:lnTo>
                  <a:pt x="358394" y="253491"/>
                </a:lnTo>
                <a:lnTo>
                  <a:pt x="453428" y="253491"/>
                </a:lnTo>
                <a:lnTo>
                  <a:pt x="448133" y="248285"/>
                </a:lnTo>
                <a:lnTo>
                  <a:pt x="358013" y="248285"/>
                </a:lnTo>
                <a:lnTo>
                  <a:pt x="355472" y="201040"/>
                </a:lnTo>
                <a:close/>
              </a:path>
              <a:path w="474344" h="472439">
                <a:moveTo>
                  <a:pt x="202603" y="212598"/>
                </a:moveTo>
                <a:lnTo>
                  <a:pt x="185945" y="237132"/>
                </a:lnTo>
                <a:lnTo>
                  <a:pt x="187023" y="245858"/>
                </a:lnTo>
                <a:lnTo>
                  <a:pt x="190374" y="253253"/>
                </a:lnTo>
                <a:lnTo>
                  <a:pt x="195728" y="258101"/>
                </a:lnTo>
                <a:lnTo>
                  <a:pt x="202895" y="259841"/>
                </a:lnTo>
                <a:lnTo>
                  <a:pt x="210018" y="258040"/>
                </a:lnTo>
                <a:lnTo>
                  <a:pt x="215276" y="253047"/>
                </a:lnTo>
                <a:lnTo>
                  <a:pt x="218531" y="245483"/>
                </a:lnTo>
                <a:lnTo>
                  <a:pt x="219616" y="236219"/>
                </a:lnTo>
                <a:lnTo>
                  <a:pt x="219566" y="235330"/>
                </a:lnTo>
                <a:lnTo>
                  <a:pt x="218526" y="227064"/>
                </a:lnTo>
                <a:lnTo>
                  <a:pt x="215239" y="219614"/>
                </a:lnTo>
                <a:lnTo>
                  <a:pt x="209895" y="214499"/>
                </a:lnTo>
                <a:lnTo>
                  <a:pt x="202603" y="212598"/>
                </a:lnTo>
                <a:close/>
              </a:path>
              <a:path w="474344" h="472439">
                <a:moveTo>
                  <a:pt x="148551" y="201040"/>
                </a:moveTo>
                <a:lnTo>
                  <a:pt x="118198" y="201040"/>
                </a:lnTo>
                <a:lnTo>
                  <a:pt x="126656" y="231012"/>
                </a:lnTo>
                <a:lnTo>
                  <a:pt x="128467" y="237132"/>
                </a:lnTo>
                <a:lnTo>
                  <a:pt x="130116" y="243300"/>
                </a:lnTo>
                <a:lnTo>
                  <a:pt x="131605" y="249515"/>
                </a:lnTo>
                <a:lnTo>
                  <a:pt x="132943" y="255777"/>
                </a:lnTo>
                <a:lnTo>
                  <a:pt x="133235" y="255777"/>
                </a:lnTo>
                <a:lnTo>
                  <a:pt x="134659" y="249404"/>
                </a:lnTo>
                <a:lnTo>
                  <a:pt x="136226" y="243173"/>
                </a:lnTo>
                <a:lnTo>
                  <a:pt x="138190" y="235965"/>
                </a:lnTo>
                <a:lnTo>
                  <a:pt x="139661" y="230759"/>
                </a:lnTo>
                <a:lnTo>
                  <a:pt x="148551" y="201040"/>
                </a:lnTo>
                <a:close/>
              </a:path>
              <a:path w="474344" h="472439">
                <a:moveTo>
                  <a:pt x="471639" y="201040"/>
                </a:moveTo>
                <a:lnTo>
                  <a:pt x="372236" y="201040"/>
                </a:lnTo>
                <a:lnTo>
                  <a:pt x="369950" y="248285"/>
                </a:lnTo>
                <a:lnTo>
                  <a:pt x="448133" y="248285"/>
                </a:lnTo>
                <a:lnTo>
                  <a:pt x="435863" y="236219"/>
                </a:lnTo>
                <a:lnTo>
                  <a:pt x="471639" y="201040"/>
                </a:lnTo>
                <a:close/>
              </a:path>
              <a:path w="474344" h="472439">
                <a:moveTo>
                  <a:pt x="153746" y="107696"/>
                </a:moveTo>
                <a:lnTo>
                  <a:pt x="145512" y="113387"/>
                </a:lnTo>
                <a:lnTo>
                  <a:pt x="137709" y="119602"/>
                </a:lnTo>
                <a:lnTo>
                  <a:pt x="130339" y="126341"/>
                </a:lnTo>
                <a:lnTo>
                  <a:pt x="123405" y="133603"/>
                </a:lnTo>
                <a:lnTo>
                  <a:pt x="123405" y="189229"/>
                </a:lnTo>
                <a:lnTo>
                  <a:pt x="153746" y="189229"/>
                </a:lnTo>
                <a:lnTo>
                  <a:pt x="153746" y="107696"/>
                </a:lnTo>
                <a:close/>
              </a:path>
              <a:path w="474344" h="472439">
                <a:moveTo>
                  <a:pt x="217614" y="84709"/>
                </a:moveTo>
                <a:lnTo>
                  <a:pt x="210465" y="85732"/>
                </a:lnTo>
                <a:lnTo>
                  <a:pt x="203344" y="87090"/>
                </a:lnTo>
                <a:lnTo>
                  <a:pt x="196277" y="88780"/>
                </a:lnTo>
                <a:lnTo>
                  <a:pt x="189293" y="90804"/>
                </a:lnTo>
                <a:lnTo>
                  <a:pt x="189293" y="189229"/>
                </a:lnTo>
                <a:lnTo>
                  <a:pt x="217614" y="189229"/>
                </a:lnTo>
                <a:lnTo>
                  <a:pt x="217614" y="84709"/>
                </a:lnTo>
                <a:close/>
              </a:path>
              <a:path w="474344" h="472439">
                <a:moveTo>
                  <a:pt x="253491" y="84074"/>
                </a:moveTo>
                <a:lnTo>
                  <a:pt x="253491" y="189229"/>
                </a:lnTo>
                <a:lnTo>
                  <a:pt x="282701" y="189229"/>
                </a:lnTo>
                <a:lnTo>
                  <a:pt x="282701" y="90169"/>
                </a:lnTo>
                <a:lnTo>
                  <a:pt x="275637" y="88145"/>
                </a:lnTo>
                <a:lnTo>
                  <a:pt x="268382" y="86455"/>
                </a:lnTo>
                <a:lnTo>
                  <a:pt x="260984" y="85097"/>
                </a:lnTo>
                <a:lnTo>
                  <a:pt x="253491" y="84074"/>
                </a:lnTo>
                <a:close/>
              </a:path>
              <a:path w="474344" h="472439">
                <a:moveTo>
                  <a:pt x="318516" y="106552"/>
                </a:moveTo>
                <a:lnTo>
                  <a:pt x="318516" y="189229"/>
                </a:lnTo>
                <a:lnTo>
                  <a:pt x="350519" y="189229"/>
                </a:lnTo>
                <a:lnTo>
                  <a:pt x="350519" y="133603"/>
                </a:lnTo>
                <a:lnTo>
                  <a:pt x="343269" y="125984"/>
                </a:lnTo>
                <a:lnTo>
                  <a:pt x="335470" y="118935"/>
                </a:lnTo>
                <a:lnTo>
                  <a:pt x="327195" y="112458"/>
                </a:lnTo>
                <a:lnTo>
                  <a:pt x="318516" y="106552"/>
                </a:lnTo>
                <a:close/>
              </a:path>
              <a:path w="474344" h="472439">
                <a:moveTo>
                  <a:pt x="352372" y="66801"/>
                </a:moveTo>
                <a:lnTo>
                  <a:pt x="236981" y="66801"/>
                </a:lnTo>
                <a:lnTo>
                  <a:pt x="281740" y="72767"/>
                </a:lnTo>
                <a:lnTo>
                  <a:pt x="322013" y="89596"/>
                </a:lnTo>
                <a:lnTo>
                  <a:pt x="356238" y="115685"/>
                </a:lnTo>
                <a:lnTo>
                  <a:pt x="382855" y="149431"/>
                </a:lnTo>
                <a:lnTo>
                  <a:pt x="400303" y="189229"/>
                </a:lnTo>
                <a:lnTo>
                  <a:pt x="454812" y="189229"/>
                </a:lnTo>
                <a:lnTo>
                  <a:pt x="425957" y="174878"/>
                </a:lnTo>
                <a:lnTo>
                  <a:pt x="450850" y="127635"/>
                </a:lnTo>
                <a:lnTo>
                  <a:pt x="398017" y="119887"/>
                </a:lnTo>
                <a:lnTo>
                  <a:pt x="405238" y="75818"/>
                </a:lnTo>
                <a:lnTo>
                  <a:pt x="353694" y="75818"/>
                </a:lnTo>
                <a:lnTo>
                  <a:pt x="352372" y="66801"/>
                </a:lnTo>
                <a:close/>
              </a:path>
              <a:path w="474344" h="472439">
                <a:moveTo>
                  <a:pt x="128028" y="22987"/>
                </a:moveTo>
                <a:lnTo>
                  <a:pt x="120230" y="75818"/>
                </a:lnTo>
                <a:lnTo>
                  <a:pt x="184925" y="75818"/>
                </a:lnTo>
                <a:lnTo>
                  <a:pt x="192227" y="72767"/>
                </a:lnTo>
                <a:lnTo>
                  <a:pt x="236981" y="66801"/>
                </a:lnTo>
                <a:lnTo>
                  <a:pt x="352372" y="66801"/>
                </a:lnTo>
                <a:lnTo>
                  <a:pt x="349598" y="47878"/>
                </a:lnTo>
                <a:lnTo>
                  <a:pt x="175425" y="47878"/>
                </a:lnTo>
                <a:lnTo>
                  <a:pt x="128028" y="22987"/>
                </a:lnTo>
                <a:close/>
              </a:path>
              <a:path w="474344" h="472439">
                <a:moveTo>
                  <a:pt x="406653" y="67182"/>
                </a:moveTo>
                <a:lnTo>
                  <a:pt x="353694" y="75818"/>
                </a:lnTo>
                <a:lnTo>
                  <a:pt x="405238" y="75818"/>
                </a:lnTo>
                <a:lnTo>
                  <a:pt x="406653" y="67182"/>
                </a:lnTo>
                <a:close/>
              </a:path>
              <a:path w="474344" h="472439">
                <a:moveTo>
                  <a:pt x="199415" y="0"/>
                </a:moveTo>
                <a:lnTo>
                  <a:pt x="175425" y="47878"/>
                </a:lnTo>
                <a:lnTo>
                  <a:pt x="298576" y="47878"/>
                </a:lnTo>
                <a:lnTo>
                  <a:pt x="293610" y="37973"/>
                </a:lnTo>
                <a:lnTo>
                  <a:pt x="236981" y="37973"/>
                </a:lnTo>
                <a:lnTo>
                  <a:pt x="199415" y="0"/>
                </a:lnTo>
                <a:close/>
              </a:path>
              <a:path w="474344" h="472439">
                <a:moveTo>
                  <a:pt x="345947" y="22987"/>
                </a:moveTo>
                <a:lnTo>
                  <a:pt x="298576" y="47878"/>
                </a:lnTo>
                <a:lnTo>
                  <a:pt x="349598" y="47878"/>
                </a:lnTo>
                <a:lnTo>
                  <a:pt x="345947" y="22987"/>
                </a:lnTo>
                <a:close/>
              </a:path>
              <a:path w="474344" h="472439">
                <a:moveTo>
                  <a:pt x="274573" y="0"/>
                </a:moveTo>
                <a:lnTo>
                  <a:pt x="236981" y="37973"/>
                </a:lnTo>
                <a:lnTo>
                  <a:pt x="293610" y="37973"/>
                </a:lnTo>
                <a:lnTo>
                  <a:pt x="274573" y="0"/>
                </a:lnTo>
                <a:close/>
              </a:path>
            </a:pathLst>
          </a:custGeom>
          <a:solidFill>
            <a:srgbClr val="040357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6512080" y="2996148"/>
            <a:ext cx="364490" cy="363855"/>
            <a:chOff x="6512080" y="2996148"/>
            <a:chExt cx="364490" cy="363855"/>
          </a:xfrm>
        </p:grpSpPr>
        <p:sp>
          <p:nvSpPr>
            <p:cNvPr id="7" name="object 7"/>
            <p:cNvSpPr/>
            <p:nvPr/>
          </p:nvSpPr>
          <p:spPr>
            <a:xfrm>
              <a:off x="6512080" y="2996148"/>
              <a:ext cx="364490" cy="363855"/>
            </a:xfrm>
            <a:custGeom>
              <a:avLst/>
              <a:gdLst/>
              <a:ahLst/>
              <a:cxnLst/>
              <a:rect l="l" t="t" r="r" b="b"/>
              <a:pathLst>
                <a:path w="364490" h="363854">
                  <a:moveTo>
                    <a:pt x="36401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4017" y="363847"/>
                  </a:lnTo>
                  <a:lnTo>
                    <a:pt x="364017" y="323419"/>
                  </a:lnTo>
                  <a:lnTo>
                    <a:pt x="40446" y="323419"/>
                  </a:lnTo>
                  <a:lnTo>
                    <a:pt x="40446" y="40427"/>
                  </a:lnTo>
                  <a:lnTo>
                    <a:pt x="364017" y="40427"/>
                  </a:lnTo>
                  <a:lnTo>
                    <a:pt x="364017" y="0"/>
                  </a:lnTo>
                  <a:close/>
                </a:path>
                <a:path w="364490" h="363854">
                  <a:moveTo>
                    <a:pt x="364017" y="40427"/>
                  </a:moveTo>
                  <a:lnTo>
                    <a:pt x="323571" y="40427"/>
                  </a:lnTo>
                  <a:lnTo>
                    <a:pt x="323571" y="323419"/>
                  </a:lnTo>
                  <a:lnTo>
                    <a:pt x="364017" y="323419"/>
                  </a:lnTo>
                  <a:lnTo>
                    <a:pt x="36401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5165" y="3079108"/>
              <a:ext cx="237864" cy="181232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6512080" y="4855428"/>
            <a:ext cx="364490" cy="363855"/>
            <a:chOff x="6512080" y="4855428"/>
            <a:chExt cx="364490" cy="363855"/>
          </a:xfrm>
        </p:grpSpPr>
        <p:sp>
          <p:nvSpPr>
            <p:cNvPr id="10" name="object 10"/>
            <p:cNvSpPr/>
            <p:nvPr/>
          </p:nvSpPr>
          <p:spPr>
            <a:xfrm>
              <a:off x="6512080" y="4855428"/>
              <a:ext cx="364490" cy="363855"/>
            </a:xfrm>
            <a:custGeom>
              <a:avLst/>
              <a:gdLst/>
              <a:ahLst/>
              <a:cxnLst/>
              <a:rect l="l" t="t" r="r" b="b"/>
              <a:pathLst>
                <a:path w="364490" h="363854">
                  <a:moveTo>
                    <a:pt x="36401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4017" y="363847"/>
                  </a:lnTo>
                  <a:lnTo>
                    <a:pt x="364017" y="323419"/>
                  </a:lnTo>
                  <a:lnTo>
                    <a:pt x="40446" y="323419"/>
                  </a:lnTo>
                  <a:lnTo>
                    <a:pt x="40446" y="40427"/>
                  </a:lnTo>
                  <a:lnTo>
                    <a:pt x="364017" y="40427"/>
                  </a:lnTo>
                  <a:lnTo>
                    <a:pt x="364017" y="0"/>
                  </a:lnTo>
                  <a:close/>
                </a:path>
                <a:path w="364490" h="363854">
                  <a:moveTo>
                    <a:pt x="364017" y="40427"/>
                  </a:moveTo>
                  <a:lnTo>
                    <a:pt x="323571" y="40427"/>
                  </a:lnTo>
                  <a:lnTo>
                    <a:pt x="323571" y="323419"/>
                  </a:lnTo>
                  <a:lnTo>
                    <a:pt x="364017" y="323419"/>
                  </a:lnTo>
                  <a:lnTo>
                    <a:pt x="36401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5165" y="4938388"/>
              <a:ext cx="237864" cy="181232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6512080" y="4216872"/>
            <a:ext cx="364490" cy="363855"/>
            <a:chOff x="6512080" y="4216872"/>
            <a:chExt cx="364490" cy="363855"/>
          </a:xfrm>
        </p:grpSpPr>
        <p:sp>
          <p:nvSpPr>
            <p:cNvPr id="13" name="object 13"/>
            <p:cNvSpPr/>
            <p:nvPr/>
          </p:nvSpPr>
          <p:spPr>
            <a:xfrm>
              <a:off x="6512080" y="4216872"/>
              <a:ext cx="364490" cy="363855"/>
            </a:xfrm>
            <a:custGeom>
              <a:avLst/>
              <a:gdLst/>
              <a:ahLst/>
              <a:cxnLst/>
              <a:rect l="l" t="t" r="r" b="b"/>
              <a:pathLst>
                <a:path w="364490" h="363854">
                  <a:moveTo>
                    <a:pt x="36401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4017" y="363847"/>
                  </a:lnTo>
                  <a:lnTo>
                    <a:pt x="364017" y="323419"/>
                  </a:lnTo>
                  <a:lnTo>
                    <a:pt x="40446" y="323419"/>
                  </a:lnTo>
                  <a:lnTo>
                    <a:pt x="40446" y="40427"/>
                  </a:lnTo>
                  <a:lnTo>
                    <a:pt x="364017" y="40427"/>
                  </a:lnTo>
                  <a:lnTo>
                    <a:pt x="364017" y="0"/>
                  </a:lnTo>
                  <a:close/>
                </a:path>
                <a:path w="364490" h="363854">
                  <a:moveTo>
                    <a:pt x="364017" y="40427"/>
                  </a:moveTo>
                  <a:lnTo>
                    <a:pt x="323571" y="40427"/>
                  </a:lnTo>
                  <a:lnTo>
                    <a:pt x="323571" y="323419"/>
                  </a:lnTo>
                  <a:lnTo>
                    <a:pt x="364017" y="323419"/>
                  </a:lnTo>
                  <a:lnTo>
                    <a:pt x="36401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75165" y="4299832"/>
              <a:ext cx="237864" cy="18123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6512080" y="5542752"/>
            <a:ext cx="364490" cy="363855"/>
            <a:chOff x="6512080" y="5542752"/>
            <a:chExt cx="364490" cy="363855"/>
          </a:xfrm>
        </p:grpSpPr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92096" y="5623876"/>
              <a:ext cx="204091" cy="201514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512080" y="5542752"/>
              <a:ext cx="364490" cy="363855"/>
            </a:xfrm>
            <a:custGeom>
              <a:avLst/>
              <a:gdLst/>
              <a:ahLst/>
              <a:cxnLst/>
              <a:rect l="l" t="t" r="r" b="b"/>
              <a:pathLst>
                <a:path w="364490" h="363854">
                  <a:moveTo>
                    <a:pt x="36401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4017" y="363847"/>
                  </a:lnTo>
                  <a:lnTo>
                    <a:pt x="364017" y="323419"/>
                  </a:lnTo>
                  <a:lnTo>
                    <a:pt x="40446" y="323419"/>
                  </a:lnTo>
                  <a:lnTo>
                    <a:pt x="40446" y="40427"/>
                  </a:lnTo>
                  <a:lnTo>
                    <a:pt x="364017" y="40427"/>
                  </a:lnTo>
                  <a:lnTo>
                    <a:pt x="364017" y="0"/>
                  </a:lnTo>
                  <a:close/>
                </a:path>
                <a:path w="364490" h="363854">
                  <a:moveTo>
                    <a:pt x="364017" y="40427"/>
                  </a:moveTo>
                  <a:lnTo>
                    <a:pt x="323571" y="40427"/>
                  </a:lnTo>
                  <a:lnTo>
                    <a:pt x="323571" y="323419"/>
                  </a:lnTo>
                  <a:lnTo>
                    <a:pt x="364017" y="323419"/>
                  </a:lnTo>
                  <a:lnTo>
                    <a:pt x="36401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绩效周期</a:t>
            </a:r>
            <a:r>
              <a:rPr spc="-85" dirty="0"/>
              <a:t> </a:t>
            </a:r>
            <a:r>
              <a:rPr i="0" spc="-5" dirty="0">
                <a:latin typeface="Arial" panose="020B0604020202020204"/>
                <a:cs typeface="Arial" panose="020B0604020202020204"/>
              </a:rPr>
              <a:t>-</a:t>
            </a:r>
            <a:r>
              <a:rPr i="0" spc="-3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做好日常，避免认知落差	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3348228" y="1955292"/>
            <a:ext cx="5810885" cy="3789045"/>
            <a:chOff x="3348228" y="1955292"/>
            <a:chExt cx="5810885" cy="3789045"/>
          </a:xfrm>
        </p:grpSpPr>
        <p:sp>
          <p:nvSpPr>
            <p:cNvPr id="4" name="object 4"/>
            <p:cNvSpPr/>
            <p:nvPr/>
          </p:nvSpPr>
          <p:spPr>
            <a:xfrm>
              <a:off x="4443984" y="4802124"/>
              <a:ext cx="402590" cy="838200"/>
            </a:xfrm>
            <a:custGeom>
              <a:avLst/>
              <a:gdLst/>
              <a:ahLst/>
              <a:cxnLst/>
              <a:rect l="l" t="t" r="r" b="b"/>
              <a:pathLst>
                <a:path w="402589" h="838200">
                  <a:moveTo>
                    <a:pt x="223646" y="0"/>
                  </a:moveTo>
                  <a:lnTo>
                    <a:pt x="0" y="210438"/>
                  </a:lnTo>
                  <a:lnTo>
                    <a:pt x="216280" y="838200"/>
                  </a:lnTo>
                  <a:lnTo>
                    <a:pt x="402336" y="518413"/>
                  </a:lnTo>
                  <a:lnTo>
                    <a:pt x="22364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32376" y="4341876"/>
              <a:ext cx="3191510" cy="1290955"/>
            </a:xfrm>
            <a:custGeom>
              <a:avLst/>
              <a:gdLst/>
              <a:ahLst/>
              <a:cxnLst/>
              <a:rect l="l" t="t" r="r" b="b"/>
              <a:pathLst>
                <a:path w="3191509" h="1290954">
                  <a:moveTo>
                    <a:pt x="3079369" y="0"/>
                  </a:moveTo>
                  <a:lnTo>
                    <a:pt x="2710306" y="453771"/>
                  </a:lnTo>
                  <a:lnTo>
                    <a:pt x="1919224" y="277368"/>
                  </a:lnTo>
                  <a:lnTo>
                    <a:pt x="392938" y="277368"/>
                  </a:lnTo>
                  <a:lnTo>
                    <a:pt x="0" y="679196"/>
                  </a:lnTo>
                  <a:lnTo>
                    <a:pt x="210693" y="1290828"/>
                  </a:lnTo>
                  <a:lnTo>
                    <a:pt x="2256281" y="1290828"/>
                  </a:lnTo>
                  <a:lnTo>
                    <a:pt x="2310877" y="1289656"/>
                  </a:lnTo>
                  <a:lnTo>
                    <a:pt x="2364443" y="1286160"/>
                  </a:lnTo>
                  <a:lnTo>
                    <a:pt x="2416923" y="1280370"/>
                  </a:lnTo>
                  <a:lnTo>
                    <a:pt x="2468264" y="1272315"/>
                  </a:lnTo>
                  <a:lnTo>
                    <a:pt x="2518409" y="1262024"/>
                  </a:lnTo>
                  <a:lnTo>
                    <a:pt x="2567200" y="1249552"/>
                  </a:lnTo>
                  <a:lnTo>
                    <a:pt x="2614631" y="1234903"/>
                  </a:lnTo>
                  <a:lnTo>
                    <a:pt x="2660654" y="1218118"/>
                  </a:lnTo>
                  <a:lnTo>
                    <a:pt x="2705219" y="1199238"/>
                  </a:lnTo>
                  <a:lnTo>
                    <a:pt x="2748279" y="1178306"/>
                  </a:lnTo>
                  <a:lnTo>
                    <a:pt x="2789782" y="1155267"/>
                  </a:lnTo>
                  <a:lnTo>
                    <a:pt x="2829663" y="1130210"/>
                  </a:lnTo>
                  <a:lnTo>
                    <a:pt x="2867856" y="1103160"/>
                  </a:lnTo>
                  <a:lnTo>
                    <a:pt x="2904292" y="1074141"/>
                  </a:lnTo>
                  <a:lnTo>
                    <a:pt x="2938906" y="1043178"/>
                  </a:lnTo>
                  <a:lnTo>
                    <a:pt x="2971660" y="1010372"/>
                  </a:lnTo>
                  <a:lnTo>
                    <a:pt x="3002512" y="975683"/>
                  </a:lnTo>
                  <a:lnTo>
                    <a:pt x="3031389" y="939146"/>
                  </a:lnTo>
                  <a:lnTo>
                    <a:pt x="3058217" y="900799"/>
                  </a:lnTo>
                  <a:lnTo>
                    <a:pt x="3082925" y="860679"/>
                  </a:lnTo>
                  <a:lnTo>
                    <a:pt x="3108598" y="812647"/>
                  </a:lnTo>
                  <a:lnTo>
                    <a:pt x="3130772" y="763317"/>
                  </a:lnTo>
                  <a:lnTo>
                    <a:pt x="3149469" y="712821"/>
                  </a:lnTo>
                  <a:lnTo>
                    <a:pt x="3164713" y="661288"/>
                  </a:lnTo>
                  <a:lnTo>
                    <a:pt x="3176502" y="608845"/>
                  </a:lnTo>
                  <a:lnTo>
                    <a:pt x="3184826" y="555593"/>
                  </a:lnTo>
                  <a:lnTo>
                    <a:pt x="3189698" y="501626"/>
                  </a:lnTo>
                  <a:lnTo>
                    <a:pt x="3191129" y="447040"/>
                  </a:lnTo>
                  <a:lnTo>
                    <a:pt x="3189200" y="391929"/>
                  </a:lnTo>
                  <a:lnTo>
                    <a:pt x="3183794" y="336391"/>
                  </a:lnTo>
                  <a:lnTo>
                    <a:pt x="3174912" y="280519"/>
                  </a:lnTo>
                  <a:lnTo>
                    <a:pt x="3162554" y="224409"/>
                  </a:lnTo>
                  <a:lnTo>
                    <a:pt x="3150318" y="179490"/>
                  </a:lnTo>
                  <a:lnTo>
                    <a:pt x="3135869" y="134535"/>
                  </a:lnTo>
                  <a:lnTo>
                    <a:pt x="3119220" y="89599"/>
                  </a:lnTo>
                  <a:lnTo>
                    <a:pt x="3100382" y="44735"/>
                  </a:lnTo>
                  <a:lnTo>
                    <a:pt x="3079369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20996" y="4477512"/>
              <a:ext cx="1529080" cy="142240"/>
            </a:xfrm>
            <a:custGeom>
              <a:avLst/>
              <a:gdLst/>
              <a:ahLst/>
              <a:cxnLst/>
              <a:rect l="l" t="t" r="r" b="b"/>
              <a:pathLst>
                <a:path w="1529079" h="142239">
                  <a:moveTo>
                    <a:pt x="1404619" y="0"/>
                  </a:moveTo>
                  <a:lnTo>
                    <a:pt x="142366" y="0"/>
                  </a:lnTo>
                  <a:lnTo>
                    <a:pt x="0" y="141731"/>
                  </a:lnTo>
                  <a:lnTo>
                    <a:pt x="1528571" y="141731"/>
                  </a:lnTo>
                  <a:lnTo>
                    <a:pt x="14046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65192" y="2417063"/>
              <a:ext cx="2644140" cy="2385060"/>
            </a:xfrm>
            <a:custGeom>
              <a:avLst/>
              <a:gdLst/>
              <a:ahLst/>
              <a:cxnLst/>
              <a:rect l="l" t="t" r="r" b="b"/>
              <a:pathLst>
                <a:path w="2644140" h="2385060">
                  <a:moveTo>
                    <a:pt x="658368" y="335280"/>
                  </a:moveTo>
                  <a:lnTo>
                    <a:pt x="635762" y="119507"/>
                  </a:lnTo>
                  <a:lnTo>
                    <a:pt x="0" y="0"/>
                  </a:lnTo>
                  <a:lnTo>
                    <a:pt x="133223" y="236474"/>
                  </a:lnTo>
                  <a:lnTo>
                    <a:pt x="658368" y="335280"/>
                  </a:lnTo>
                  <a:close/>
                </a:path>
                <a:path w="2644140" h="2385060">
                  <a:moveTo>
                    <a:pt x="2644140" y="1931797"/>
                  </a:moveTo>
                  <a:lnTo>
                    <a:pt x="2318258" y="1836420"/>
                  </a:lnTo>
                  <a:lnTo>
                    <a:pt x="2014677" y="2208873"/>
                  </a:lnTo>
                  <a:lnTo>
                    <a:pt x="2009394" y="2205355"/>
                  </a:lnTo>
                  <a:lnTo>
                    <a:pt x="1356360" y="2060448"/>
                  </a:lnTo>
                  <a:lnTo>
                    <a:pt x="1480058" y="2203577"/>
                  </a:lnTo>
                  <a:lnTo>
                    <a:pt x="2263140" y="2377275"/>
                  </a:lnTo>
                  <a:lnTo>
                    <a:pt x="2274824" y="2385060"/>
                  </a:lnTo>
                  <a:lnTo>
                    <a:pt x="2644140" y="193179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46041" y="2497836"/>
              <a:ext cx="1958339" cy="3148965"/>
            </a:xfrm>
            <a:custGeom>
              <a:avLst/>
              <a:gdLst/>
              <a:ahLst/>
              <a:cxnLst/>
              <a:rect l="l" t="t" r="r" b="b"/>
              <a:pathLst>
                <a:path w="1958339" h="3148965">
                  <a:moveTo>
                    <a:pt x="1179399" y="0"/>
                  </a:moveTo>
                  <a:lnTo>
                    <a:pt x="149429" y="1786382"/>
                  </a:lnTo>
                  <a:lnTo>
                    <a:pt x="123171" y="1834377"/>
                  </a:lnTo>
                  <a:lnTo>
                    <a:pt x="99419" y="1882617"/>
                  </a:lnTo>
                  <a:lnTo>
                    <a:pt x="78179" y="1931040"/>
                  </a:lnTo>
                  <a:lnTo>
                    <a:pt x="59456" y="1979584"/>
                  </a:lnTo>
                  <a:lnTo>
                    <a:pt x="43257" y="2028189"/>
                  </a:lnTo>
                  <a:lnTo>
                    <a:pt x="29665" y="2076718"/>
                  </a:lnTo>
                  <a:lnTo>
                    <a:pt x="18615" y="2125179"/>
                  </a:lnTo>
                  <a:lnTo>
                    <a:pt x="10119" y="2173506"/>
                  </a:lnTo>
                  <a:lnTo>
                    <a:pt x="4189" y="2221632"/>
                  </a:lnTo>
                  <a:lnTo>
                    <a:pt x="839" y="2269490"/>
                  </a:lnTo>
                  <a:lnTo>
                    <a:pt x="0" y="2317000"/>
                  </a:lnTo>
                  <a:lnTo>
                    <a:pt x="1745" y="2364095"/>
                  </a:lnTo>
                  <a:lnTo>
                    <a:pt x="6069" y="2410728"/>
                  </a:lnTo>
                  <a:lnTo>
                    <a:pt x="12966" y="2456848"/>
                  </a:lnTo>
                  <a:lnTo>
                    <a:pt x="22429" y="2502408"/>
                  </a:lnTo>
                  <a:lnTo>
                    <a:pt x="34405" y="2547199"/>
                  </a:lnTo>
                  <a:lnTo>
                    <a:pt x="48991" y="2591295"/>
                  </a:lnTo>
                  <a:lnTo>
                    <a:pt x="66174" y="2634611"/>
                  </a:lnTo>
                  <a:lnTo>
                    <a:pt x="85941" y="2677062"/>
                  </a:lnTo>
                  <a:lnTo>
                    <a:pt x="108281" y="2718562"/>
                  </a:lnTo>
                  <a:lnTo>
                    <a:pt x="132473" y="2757889"/>
                  </a:lnTo>
                  <a:lnTo>
                    <a:pt x="158682" y="2795528"/>
                  </a:lnTo>
                  <a:lnTo>
                    <a:pt x="186855" y="2831435"/>
                  </a:lnTo>
                  <a:lnTo>
                    <a:pt x="216936" y="2865569"/>
                  </a:lnTo>
                  <a:lnTo>
                    <a:pt x="248870" y="2897886"/>
                  </a:lnTo>
                  <a:lnTo>
                    <a:pt x="282602" y="2928425"/>
                  </a:lnTo>
                  <a:lnTo>
                    <a:pt x="318078" y="2957100"/>
                  </a:lnTo>
                  <a:lnTo>
                    <a:pt x="355242" y="2983903"/>
                  </a:lnTo>
                  <a:lnTo>
                    <a:pt x="394040" y="3008829"/>
                  </a:lnTo>
                  <a:lnTo>
                    <a:pt x="434417" y="3031871"/>
                  </a:lnTo>
                  <a:lnTo>
                    <a:pt x="476318" y="3052829"/>
                  </a:lnTo>
                  <a:lnTo>
                    <a:pt x="519688" y="3071797"/>
                  </a:lnTo>
                  <a:lnTo>
                    <a:pt x="564472" y="3088751"/>
                  </a:lnTo>
                  <a:lnTo>
                    <a:pt x="610616" y="3103665"/>
                  </a:lnTo>
                  <a:lnTo>
                    <a:pt x="658064" y="3116516"/>
                  </a:lnTo>
                  <a:lnTo>
                    <a:pt x="706701" y="3127252"/>
                  </a:lnTo>
                  <a:lnTo>
                    <a:pt x="756563" y="3135841"/>
                  </a:lnTo>
                  <a:lnTo>
                    <a:pt x="807596" y="3142270"/>
                  </a:lnTo>
                  <a:lnTo>
                    <a:pt x="859744" y="3146523"/>
                  </a:lnTo>
                  <a:lnTo>
                    <a:pt x="912953" y="3148584"/>
                  </a:lnTo>
                  <a:lnTo>
                    <a:pt x="696418" y="2519426"/>
                  </a:lnTo>
                  <a:lnTo>
                    <a:pt x="1183463" y="2021077"/>
                  </a:lnTo>
                  <a:lnTo>
                    <a:pt x="1958290" y="676783"/>
                  </a:lnTo>
                  <a:lnTo>
                    <a:pt x="1799286" y="117221"/>
                  </a:lnTo>
                  <a:lnTo>
                    <a:pt x="1179399" y="0"/>
                  </a:lnTo>
                  <a:close/>
                </a:path>
              </a:pathLst>
            </a:custGeom>
            <a:solidFill>
              <a:srgbClr val="131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31664" y="3176016"/>
              <a:ext cx="779145" cy="1343025"/>
            </a:xfrm>
            <a:custGeom>
              <a:avLst/>
              <a:gdLst/>
              <a:ahLst/>
              <a:cxnLst/>
              <a:rect l="l" t="t" r="r" b="b"/>
              <a:pathLst>
                <a:path w="779145" h="1343025">
                  <a:moveTo>
                    <a:pt x="774573" y="0"/>
                  </a:moveTo>
                  <a:lnTo>
                    <a:pt x="0" y="1342644"/>
                  </a:lnTo>
                  <a:lnTo>
                    <a:pt x="139064" y="1218692"/>
                  </a:lnTo>
                  <a:lnTo>
                    <a:pt x="778763" y="109855"/>
                  </a:lnTo>
                  <a:lnTo>
                    <a:pt x="77457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43984" y="4395216"/>
              <a:ext cx="626745" cy="620395"/>
            </a:xfrm>
            <a:custGeom>
              <a:avLst/>
              <a:gdLst/>
              <a:ahLst/>
              <a:cxnLst/>
              <a:rect l="l" t="t" r="r" b="b"/>
              <a:pathLst>
                <a:path w="626745" h="620395">
                  <a:moveTo>
                    <a:pt x="626363" y="0"/>
                  </a:moveTo>
                  <a:lnTo>
                    <a:pt x="487171" y="123697"/>
                  </a:lnTo>
                  <a:lnTo>
                    <a:pt x="0" y="620267"/>
                  </a:lnTo>
                  <a:lnTo>
                    <a:pt x="224027" y="410082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131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965192" y="1955292"/>
              <a:ext cx="2603500" cy="2766060"/>
            </a:xfrm>
            <a:custGeom>
              <a:avLst/>
              <a:gdLst/>
              <a:ahLst/>
              <a:cxnLst/>
              <a:rect l="l" t="t" r="r" b="b"/>
              <a:pathLst>
                <a:path w="2603500" h="2766060">
                  <a:moveTo>
                    <a:pt x="767715" y="0"/>
                  </a:moveTo>
                  <a:lnTo>
                    <a:pt x="710870" y="1990"/>
                  </a:lnTo>
                  <a:lnTo>
                    <a:pt x="654716" y="7921"/>
                  </a:lnTo>
                  <a:lnTo>
                    <a:pt x="599372" y="17734"/>
                  </a:lnTo>
                  <a:lnTo>
                    <a:pt x="544957" y="31369"/>
                  </a:lnTo>
                  <a:lnTo>
                    <a:pt x="491583" y="48692"/>
                  </a:lnTo>
                  <a:lnTo>
                    <a:pt x="439340" y="69754"/>
                  </a:lnTo>
                  <a:lnTo>
                    <a:pt x="388312" y="94484"/>
                  </a:lnTo>
                  <a:lnTo>
                    <a:pt x="338582" y="122809"/>
                  </a:lnTo>
                  <a:lnTo>
                    <a:pt x="299865" y="147934"/>
                  </a:lnTo>
                  <a:lnTo>
                    <a:pt x="262081" y="175285"/>
                  </a:lnTo>
                  <a:lnTo>
                    <a:pt x="225278" y="204830"/>
                  </a:lnTo>
                  <a:lnTo>
                    <a:pt x="189506" y="236540"/>
                  </a:lnTo>
                  <a:lnTo>
                    <a:pt x="154812" y="270383"/>
                  </a:lnTo>
                  <a:lnTo>
                    <a:pt x="121338" y="306203"/>
                  </a:lnTo>
                  <a:lnTo>
                    <a:pt x="89071" y="344132"/>
                  </a:lnTo>
                  <a:lnTo>
                    <a:pt x="58060" y="384116"/>
                  </a:lnTo>
                  <a:lnTo>
                    <a:pt x="28353" y="426099"/>
                  </a:lnTo>
                  <a:lnTo>
                    <a:pt x="0" y="470027"/>
                  </a:lnTo>
                  <a:lnTo>
                    <a:pt x="637921" y="590423"/>
                  </a:lnTo>
                  <a:lnTo>
                    <a:pt x="835533" y="1283589"/>
                  </a:lnTo>
                  <a:lnTo>
                    <a:pt x="1610233" y="2624709"/>
                  </a:lnTo>
                  <a:lnTo>
                    <a:pt x="2244979" y="2766060"/>
                  </a:lnTo>
                  <a:lnTo>
                    <a:pt x="2602991" y="2316607"/>
                  </a:lnTo>
                  <a:lnTo>
                    <a:pt x="1554226" y="501396"/>
                  </a:lnTo>
                  <a:lnTo>
                    <a:pt x="1525824" y="454583"/>
                  </a:lnTo>
                  <a:lnTo>
                    <a:pt x="1495966" y="409874"/>
                  </a:lnTo>
                  <a:lnTo>
                    <a:pt x="1464687" y="367299"/>
                  </a:lnTo>
                  <a:lnTo>
                    <a:pt x="1432025" y="326887"/>
                  </a:lnTo>
                  <a:lnTo>
                    <a:pt x="1398016" y="288671"/>
                  </a:lnTo>
                  <a:lnTo>
                    <a:pt x="1362792" y="252590"/>
                  </a:lnTo>
                  <a:lnTo>
                    <a:pt x="1326355" y="218753"/>
                  </a:lnTo>
                  <a:lnTo>
                    <a:pt x="1288772" y="187209"/>
                  </a:lnTo>
                  <a:lnTo>
                    <a:pt x="1250110" y="158005"/>
                  </a:lnTo>
                  <a:lnTo>
                    <a:pt x="1210437" y="131191"/>
                  </a:lnTo>
                  <a:lnTo>
                    <a:pt x="1169698" y="106769"/>
                  </a:lnTo>
                  <a:lnTo>
                    <a:pt x="1128002" y="84743"/>
                  </a:lnTo>
                  <a:lnTo>
                    <a:pt x="1085429" y="65162"/>
                  </a:lnTo>
                  <a:lnTo>
                    <a:pt x="1042057" y="48074"/>
                  </a:lnTo>
                  <a:lnTo>
                    <a:pt x="997966" y="33528"/>
                  </a:lnTo>
                  <a:lnTo>
                    <a:pt x="953122" y="21555"/>
                  </a:lnTo>
                  <a:lnTo>
                    <a:pt x="907627" y="12179"/>
                  </a:lnTo>
                  <a:lnTo>
                    <a:pt x="861528" y="5437"/>
                  </a:lnTo>
                  <a:lnTo>
                    <a:pt x="814874" y="1365"/>
                  </a:lnTo>
                  <a:lnTo>
                    <a:pt x="767715" y="0"/>
                  </a:lnTo>
                  <a:close/>
                </a:path>
              </a:pathLst>
            </a:custGeom>
            <a:solidFill>
              <a:srgbClr val="5167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02224" y="2552699"/>
              <a:ext cx="969644" cy="2019300"/>
            </a:xfrm>
            <a:custGeom>
              <a:avLst/>
              <a:gdLst/>
              <a:ahLst/>
              <a:cxnLst/>
              <a:rect l="l" t="t" r="r" b="b"/>
              <a:pathLst>
                <a:path w="969645" h="2019300">
                  <a:moveTo>
                    <a:pt x="969264" y="2019300"/>
                  </a:moveTo>
                  <a:lnTo>
                    <a:pt x="194691" y="676656"/>
                  </a:lnTo>
                  <a:lnTo>
                    <a:pt x="193878" y="683247"/>
                  </a:lnTo>
                  <a:lnTo>
                    <a:pt x="0" y="0"/>
                  </a:lnTo>
                  <a:lnTo>
                    <a:pt x="22479" y="217297"/>
                  </a:lnTo>
                  <a:lnTo>
                    <a:pt x="184912" y="789432"/>
                  </a:lnTo>
                  <a:lnTo>
                    <a:pt x="186143" y="779221"/>
                  </a:lnTo>
                  <a:lnTo>
                    <a:pt x="822579" y="1882267"/>
                  </a:lnTo>
                  <a:lnTo>
                    <a:pt x="969264" y="20193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64380" y="2314956"/>
              <a:ext cx="282575" cy="563880"/>
            </a:xfrm>
            <a:custGeom>
              <a:avLst/>
              <a:gdLst/>
              <a:ahLst/>
              <a:cxnLst/>
              <a:rect l="l" t="t" r="r" b="b"/>
              <a:pathLst>
                <a:path w="282575" h="563880">
                  <a:moveTo>
                    <a:pt x="282067" y="56388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48228" y="2276856"/>
              <a:ext cx="1216025" cy="76200"/>
            </a:xfrm>
            <a:custGeom>
              <a:avLst/>
              <a:gdLst/>
              <a:ahLst/>
              <a:cxnLst/>
              <a:rect l="l" t="t" r="r" b="b"/>
              <a:pathLst>
                <a:path w="1216025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216025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216025" h="76200">
                  <a:moveTo>
                    <a:pt x="1216025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216025" y="44450"/>
                  </a:lnTo>
                  <a:lnTo>
                    <a:pt x="1216025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21552" y="2100072"/>
              <a:ext cx="247015" cy="379095"/>
            </a:xfrm>
            <a:custGeom>
              <a:avLst/>
              <a:gdLst/>
              <a:ahLst/>
              <a:cxnLst/>
              <a:rect l="l" t="t" r="r" b="b"/>
              <a:pathLst>
                <a:path w="247015" h="379094">
                  <a:moveTo>
                    <a:pt x="0" y="378967"/>
                  </a:moveTo>
                  <a:lnTo>
                    <a:pt x="246888" y="0"/>
                  </a:lnTo>
                </a:path>
              </a:pathLst>
            </a:custGeom>
            <a:ln w="9524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568440" y="2061972"/>
              <a:ext cx="1181735" cy="76200"/>
            </a:xfrm>
            <a:custGeom>
              <a:avLst/>
              <a:gdLst/>
              <a:ahLst/>
              <a:cxnLst/>
              <a:rect l="l" t="t" r="r" b="b"/>
              <a:pathLst>
                <a:path w="1181734" h="76200">
                  <a:moveTo>
                    <a:pt x="1143127" y="0"/>
                  </a:moveTo>
                  <a:lnTo>
                    <a:pt x="1128279" y="2988"/>
                  </a:lnTo>
                  <a:lnTo>
                    <a:pt x="1116171" y="11144"/>
                  </a:lnTo>
                  <a:lnTo>
                    <a:pt x="1108015" y="23252"/>
                  </a:lnTo>
                  <a:lnTo>
                    <a:pt x="1105027" y="38100"/>
                  </a:lnTo>
                  <a:lnTo>
                    <a:pt x="1108015" y="52947"/>
                  </a:lnTo>
                  <a:lnTo>
                    <a:pt x="1116171" y="65055"/>
                  </a:lnTo>
                  <a:lnTo>
                    <a:pt x="1128279" y="73211"/>
                  </a:lnTo>
                  <a:lnTo>
                    <a:pt x="1143127" y="76200"/>
                  </a:lnTo>
                  <a:lnTo>
                    <a:pt x="1157920" y="73211"/>
                  </a:lnTo>
                  <a:lnTo>
                    <a:pt x="1170035" y="65055"/>
                  </a:lnTo>
                  <a:lnTo>
                    <a:pt x="1178220" y="52947"/>
                  </a:lnTo>
                  <a:lnTo>
                    <a:pt x="1179941" y="44450"/>
                  </a:lnTo>
                  <a:lnTo>
                    <a:pt x="1143127" y="44450"/>
                  </a:lnTo>
                  <a:lnTo>
                    <a:pt x="1143127" y="31750"/>
                  </a:lnTo>
                  <a:lnTo>
                    <a:pt x="1179941" y="31750"/>
                  </a:lnTo>
                  <a:lnTo>
                    <a:pt x="1178220" y="23252"/>
                  </a:lnTo>
                  <a:lnTo>
                    <a:pt x="1170035" y="11144"/>
                  </a:lnTo>
                  <a:lnTo>
                    <a:pt x="1157920" y="2988"/>
                  </a:lnTo>
                  <a:lnTo>
                    <a:pt x="1143127" y="0"/>
                  </a:lnTo>
                  <a:close/>
                </a:path>
                <a:path w="1181734" h="76200">
                  <a:moveTo>
                    <a:pt x="1106305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106305" y="44450"/>
                  </a:lnTo>
                  <a:lnTo>
                    <a:pt x="1105027" y="38100"/>
                  </a:lnTo>
                  <a:lnTo>
                    <a:pt x="1106305" y="31750"/>
                  </a:lnTo>
                  <a:close/>
                </a:path>
                <a:path w="1181734" h="76200">
                  <a:moveTo>
                    <a:pt x="1179941" y="31750"/>
                  </a:moveTo>
                  <a:lnTo>
                    <a:pt x="1143127" y="31750"/>
                  </a:lnTo>
                  <a:lnTo>
                    <a:pt x="1143127" y="44450"/>
                  </a:lnTo>
                  <a:lnTo>
                    <a:pt x="1179941" y="44450"/>
                  </a:lnTo>
                  <a:lnTo>
                    <a:pt x="1181227" y="38100"/>
                  </a:lnTo>
                  <a:lnTo>
                    <a:pt x="1179941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63028" y="5129784"/>
              <a:ext cx="362585" cy="587375"/>
            </a:xfrm>
            <a:custGeom>
              <a:avLst/>
              <a:gdLst/>
              <a:ahLst/>
              <a:cxnLst/>
              <a:rect l="l" t="t" r="r" b="b"/>
              <a:pathLst>
                <a:path w="362584" h="587375">
                  <a:moveTo>
                    <a:pt x="0" y="0"/>
                  </a:moveTo>
                  <a:lnTo>
                    <a:pt x="362076" y="586778"/>
                  </a:lnTo>
                </a:path>
              </a:pathLst>
            </a:custGeom>
            <a:ln w="9525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825740" y="5667756"/>
              <a:ext cx="1333500" cy="76200"/>
            </a:xfrm>
            <a:custGeom>
              <a:avLst/>
              <a:gdLst/>
              <a:ahLst/>
              <a:cxnLst/>
              <a:rect l="l" t="t" r="r" b="b"/>
              <a:pathLst>
                <a:path w="1333500" h="76200">
                  <a:moveTo>
                    <a:pt x="1295145" y="0"/>
                  </a:moveTo>
                  <a:lnTo>
                    <a:pt x="1280352" y="2993"/>
                  </a:lnTo>
                  <a:lnTo>
                    <a:pt x="1268237" y="11158"/>
                  </a:lnTo>
                  <a:lnTo>
                    <a:pt x="1260052" y="23268"/>
                  </a:lnTo>
                  <a:lnTo>
                    <a:pt x="1257045" y="38100"/>
                  </a:lnTo>
                  <a:lnTo>
                    <a:pt x="1260052" y="52931"/>
                  </a:lnTo>
                  <a:lnTo>
                    <a:pt x="1268237" y="65041"/>
                  </a:lnTo>
                  <a:lnTo>
                    <a:pt x="1280352" y="73206"/>
                  </a:lnTo>
                  <a:lnTo>
                    <a:pt x="1295145" y="76200"/>
                  </a:lnTo>
                  <a:lnTo>
                    <a:pt x="1309993" y="73206"/>
                  </a:lnTo>
                  <a:lnTo>
                    <a:pt x="1322101" y="65041"/>
                  </a:lnTo>
                  <a:lnTo>
                    <a:pt x="1330257" y="52931"/>
                  </a:lnTo>
                  <a:lnTo>
                    <a:pt x="1331966" y="44450"/>
                  </a:lnTo>
                  <a:lnTo>
                    <a:pt x="1295145" y="44450"/>
                  </a:lnTo>
                  <a:lnTo>
                    <a:pt x="1295145" y="31750"/>
                  </a:lnTo>
                  <a:lnTo>
                    <a:pt x="1331966" y="31750"/>
                  </a:lnTo>
                  <a:lnTo>
                    <a:pt x="1330257" y="23268"/>
                  </a:lnTo>
                  <a:lnTo>
                    <a:pt x="1322101" y="11158"/>
                  </a:lnTo>
                  <a:lnTo>
                    <a:pt x="1309993" y="2993"/>
                  </a:lnTo>
                  <a:lnTo>
                    <a:pt x="1295145" y="0"/>
                  </a:lnTo>
                  <a:close/>
                </a:path>
                <a:path w="1333500" h="76200">
                  <a:moveTo>
                    <a:pt x="125833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258333" y="44450"/>
                  </a:lnTo>
                  <a:lnTo>
                    <a:pt x="1257045" y="38100"/>
                  </a:lnTo>
                  <a:lnTo>
                    <a:pt x="1258333" y="31750"/>
                  </a:lnTo>
                  <a:close/>
                </a:path>
                <a:path w="1333500" h="76200">
                  <a:moveTo>
                    <a:pt x="1331966" y="31750"/>
                  </a:moveTo>
                  <a:lnTo>
                    <a:pt x="1295145" y="31750"/>
                  </a:lnTo>
                  <a:lnTo>
                    <a:pt x="1295145" y="44450"/>
                  </a:lnTo>
                  <a:lnTo>
                    <a:pt x="1331966" y="44450"/>
                  </a:lnTo>
                  <a:lnTo>
                    <a:pt x="1333245" y="38100"/>
                  </a:lnTo>
                  <a:lnTo>
                    <a:pt x="1331966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56589" y="1887169"/>
            <a:ext cx="2314575" cy="2188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每一位同仁要写计划：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178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目标期待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spc="-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4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400" spc="-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行为期待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个人发展计划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685">
              <a:lnSpc>
                <a:spcPct val="100000"/>
              </a:lnSpc>
              <a:spcBef>
                <a:spcPts val="142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主管与员工讨论：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06070" indent="-287020">
              <a:lnSpc>
                <a:spcPct val="100000"/>
              </a:lnSpc>
              <a:spcBef>
                <a:spcPts val="1780"/>
              </a:spcBef>
              <a:buFont typeface="Arial" panose="020B0604020202020204"/>
              <a:buChar char="•"/>
              <a:tabLst>
                <a:tab pos="306070" algn="l"/>
                <a:tab pos="306705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达成共识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3355" y="1915744"/>
            <a:ext cx="106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50" dirty="0">
                <a:latin typeface="微软雅黑" panose="020B0503020204020204" charset="-122"/>
                <a:cs typeface="微软雅黑" panose="020B0503020204020204" charset="-122"/>
              </a:rPr>
              <a:t>绩效计划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24755" y="3474720"/>
            <a:ext cx="2406650" cy="1868805"/>
            <a:chOff x="4524755" y="3474720"/>
            <a:chExt cx="2406650" cy="1868805"/>
          </a:xfrm>
        </p:grpSpPr>
        <p:sp>
          <p:nvSpPr>
            <p:cNvPr id="22" name="object 22"/>
            <p:cNvSpPr/>
            <p:nvPr/>
          </p:nvSpPr>
          <p:spPr>
            <a:xfrm>
              <a:off x="5582412" y="3489959"/>
              <a:ext cx="1348740" cy="1853564"/>
            </a:xfrm>
            <a:custGeom>
              <a:avLst/>
              <a:gdLst/>
              <a:ahLst/>
              <a:cxnLst/>
              <a:rect l="l" t="t" r="r" b="b"/>
              <a:pathLst>
                <a:path w="1348740" h="1853564">
                  <a:moveTo>
                    <a:pt x="158496" y="1533398"/>
                  </a:moveTo>
                  <a:lnTo>
                    <a:pt x="155676" y="1519453"/>
                  </a:lnTo>
                  <a:lnTo>
                    <a:pt x="148031" y="1508061"/>
                  </a:lnTo>
                  <a:lnTo>
                    <a:pt x="136677" y="1500403"/>
                  </a:lnTo>
                  <a:lnTo>
                    <a:pt x="122809" y="1497584"/>
                  </a:lnTo>
                  <a:lnTo>
                    <a:pt x="108864" y="1500403"/>
                  </a:lnTo>
                  <a:lnTo>
                    <a:pt x="97536" y="1508061"/>
                  </a:lnTo>
                  <a:lnTo>
                    <a:pt x="89903" y="1519453"/>
                  </a:lnTo>
                  <a:lnTo>
                    <a:pt x="87122" y="1533398"/>
                  </a:lnTo>
                  <a:lnTo>
                    <a:pt x="89903" y="1547279"/>
                  </a:lnTo>
                  <a:lnTo>
                    <a:pt x="97536" y="1558632"/>
                  </a:lnTo>
                  <a:lnTo>
                    <a:pt x="108864" y="1566278"/>
                  </a:lnTo>
                  <a:lnTo>
                    <a:pt x="122809" y="1569085"/>
                  </a:lnTo>
                  <a:lnTo>
                    <a:pt x="136677" y="1566278"/>
                  </a:lnTo>
                  <a:lnTo>
                    <a:pt x="148031" y="1558632"/>
                  </a:lnTo>
                  <a:lnTo>
                    <a:pt x="155676" y="1547279"/>
                  </a:lnTo>
                  <a:lnTo>
                    <a:pt x="158496" y="1533398"/>
                  </a:lnTo>
                  <a:close/>
                </a:path>
                <a:path w="1348740" h="1853564">
                  <a:moveTo>
                    <a:pt x="203581" y="1566926"/>
                  </a:moveTo>
                  <a:lnTo>
                    <a:pt x="180213" y="1553210"/>
                  </a:lnTo>
                  <a:lnTo>
                    <a:pt x="176911" y="1551305"/>
                  </a:lnTo>
                  <a:lnTo>
                    <a:pt x="173101" y="1550924"/>
                  </a:lnTo>
                  <a:lnTo>
                    <a:pt x="166243" y="1552702"/>
                  </a:lnTo>
                  <a:lnTo>
                    <a:pt x="163195" y="1554861"/>
                  </a:lnTo>
                  <a:lnTo>
                    <a:pt x="161290" y="1558163"/>
                  </a:lnTo>
                  <a:lnTo>
                    <a:pt x="157353" y="1564640"/>
                  </a:lnTo>
                  <a:lnTo>
                    <a:pt x="159639" y="1573149"/>
                  </a:lnTo>
                  <a:lnTo>
                    <a:pt x="166116" y="1577086"/>
                  </a:lnTo>
                  <a:lnTo>
                    <a:pt x="175641" y="1582547"/>
                  </a:lnTo>
                  <a:lnTo>
                    <a:pt x="195199" y="1570609"/>
                  </a:lnTo>
                  <a:lnTo>
                    <a:pt x="197739" y="1568958"/>
                  </a:lnTo>
                  <a:lnTo>
                    <a:pt x="200660" y="1567688"/>
                  </a:lnTo>
                  <a:lnTo>
                    <a:pt x="203581" y="1566926"/>
                  </a:lnTo>
                  <a:close/>
                </a:path>
                <a:path w="1348740" h="1853564">
                  <a:moveTo>
                    <a:pt x="230632" y="1598091"/>
                  </a:moveTo>
                  <a:lnTo>
                    <a:pt x="228219" y="1591691"/>
                  </a:lnTo>
                  <a:lnTo>
                    <a:pt x="223570" y="1586661"/>
                  </a:lnTo>
                  <a:lnTo>
                    <a:pt x="217576" y="1583893"/>
                  </a:lnTo>
                  <a:lnTo>
                    <a:pt x="210959" y="1583588"/>
                  </a:lnTo>
                  <a:lnTo>
                    <a:pt x="204419" y="1586014"/>
                  </a:lnTo>
                  <a:lnTo>
                    <a:pt x="157353" y="1615059"/>
                  </a:lnTo>
                  <a:lnTo>
                    <a:pt x="109093" y="1592707"/>
                  </a:lnTo>
                  <a:lnTo>
                    <a:pt x="134493" y="1596644"/>
                  </a:lnTo>
                  <a:lnTo>
                    <a:pt x="131572" y="1593342"/>
                  </a:lnTo>
                  <a:lnTo>
                    <a:pt x="130644" y="1592707"/>
                  </a:lnTo>
                  <a:lnTo>
                    <a:pt x="127889" y="1590802"/>
                  </a:lnTo>
                  <a:lnTo>
                    <a:pt x="123317" y="1589405"/>
                  </a:lnTo>
                  <a:lnTo>
                    <a:pt x="77343" y="1576324"/>
                  </a:lnTo>
                  <a:lnTo>
                    <a:pt x="70358" y="1577340"/>
                  </a:lnTo>
                  <a:lnTo>
                    <a:pt x="64643" y="1580769"/>
                  </a:lnTo>
                  <a:lnTo>
                    <a:pt x="58801" y="1584198"/>
                  </a:lnTo>
                  <a:lnTo>
                    <a:pt x="54737" y="1589913"/>
                  </a:lnTo>
                  <a:lnTo>
                    <a:pt x="53428" y="1596644"/>
                  </a:lnTo>
                  <a:lnTo>
                    <a:pt x="29578" y="1714373"/>
                  </a:lnTo>
                  <a:lnTo>
                    <a:pt x="35814" y="1732915"/>
                  </a:lnTo>
                  <a:lnTo>
                    <a:pt x="13081" y="1732915"/>
                  </a:lnTo>
                  <a:lnTo>
                    <a:pt x="12065" y="1733042"/>
                  </a:lnTo>
                  <a:lnTo>
                    <a:pt x="11303" y="1733181"/>
                  </a:lnTo>
                  <a:lnTo>
                    <a:pt x="4826" y="1734439"/>
                  </a:lnTo>
                  <a:lnTo>
                    <a:pt x="0" y="1740027"/>
                  </a:lnTo>
                  <a:lnTo>
                    <a:pt x="0" y="1846961"/>
                  </a:lnTo>
                  <a:lnTo>
                    <a:pt x="6096" y="1853184"/>
                  </a:lnTo>
                  <a:lnTo>
                    <a:pt x="21463" y="1853184"/>
                  </a:lnTo>
                  <a:lnTo>
                    <a:pt x="27686" y="1846961"/>
                  </a:lnTo>
                  <a:lnTo>
                    <a:pt x="27686" y="1760601"/>
                  </a:lnTo>
                  <a:lnTo>
                    <a:pt x="91567" y="1760601"/>
                  </a:lnTo>
                  <a:lnTo>
                    <a:pt x="91567" y="1846961"/>
                  </a:lnTo>
                  <a:lnTo>
                    <a:pt x="97790" y="1853184"/>
                  </a:lnTo>
                  <a:lnTo>
                    <a:pt x="112903" y="1853184"/>
                  </a:lnTo>
                  <a:lnTo>
                    <a:pt x="119253" y="1846961"/>
                  </a:lnTo>
                  <a:lnTo>
                    <a:pt x="119253" y="1760601"/>
                  </a:lnTo>
                  <a:lnTo>
                    <a:pt x="119253" y="1757934"/>
                  </a:lnTo>
                  <a:lnTo>
                    <a:pt x="148209" y="1839341"/>
                  </a:lnTo>
                  <a:lnTo>
                    <a:pt x="152488" y="1846453"/>
                  </a:lnTo>
                  <a:lnTo>
                    <a:pt x="158889" y="1851177"/>
                  </a:lnTo>
                  <a:lnTo>
                    <a:pt x="166547" y="1853158"/>
                  </a:lnTo>
                  <a:lnTo>
                    <a:pt x="174625" y="1852041"/>
                  </a:lnTo>
                  <a:lnTo>
                    <a:pt x="181749" y="1847761"/>
                  </a:lnTo>
                  <a:lnTo>
                    <a:pt x="186499" y="1841334"/>
                  </a:lnTo>
                  <a:lnTo>
                    <a:pt x="188480" y="1833600"/>
                  </a:lnTo>
                  <a:lnTo>
                    <a:pt x="187325" y="1825371"/>
                  </a:lnTo>
                  <a:lnTo>
                    <a:pt x="163233" y="1757934"/>
                  </a:lnTo>
                  <a:lnTo>
                    <a:pt x="149860" y="1720481"/>
                  </a:lnTo>
                  <a:lnTo>
                    <a:pt x="147828" y="1714373"/>
                  </a:lnTo>
                  <a:lnTo>
                    <a:pt x="142875" y="1709674"/>
                  </a:lnTo>
                  <a:lnTo>
                    <a:pt x="116332" y="1701165"/>
                  </a:lnTo>
                  <a:lnTo>
                    <a:pt x="129667" y="1654556"/>
                  </a:lnTo>
                  <a:lnTo>
                    <a:pt x="94615" y="1624076"/>
                  </a:lnTo>
                  <a:lnTo>
                    <a:pt x="156464" y="1652651"/>
                  </a:lnTo>
                  <a:lnTo>
                    <a:pt x="162560" y="1652397"/>
                  </a:lnTo>
                  <a:lnTo>
                    <a:pt x="208686" y="1624076"/>
                  </a:lnTo>
                  <a:lnTo>
                    <a:pt x="222758" y="1615440"/>
                  </a:lnTo>
                  <a:lnTo>
                    <a:pt x="223151" y="1615059"/>
                  </a:lnTo>
                  <a:lnTo>
                    <a:pt x="227698" y="1610766"/>
                  </a:lnTo>
                  <a:lnTo>
                    <a:pt x="230390" y="1604708"/>
                  </a:lnTo>
                  <a:lnTo>
                    <a:pt x="230632" y="1598091"/>
                  </a:lnTo>
                  <a:close/>
                </a:path>
                <a:path w="1348740" h="1853564">
                  <a:moveTo>
                    <a:pt x="301498" y="1661668"/>
                  </a:moveTo>
                  <a:lnTo>
                    <a:pt x="301371" y="1660271"/>
                  </a:lnTo>
                  <a:lnTo>
                    <a:pt x="301244" y="1659382"/>
                  </a:lnTo>
                  <a:lnTo>
                    <a:pt x="299720" y="1658747"/>
                  </a:lnTo>
                  <a:lnTo>
                    <a:pt x="194945" y="1658747"/>
                  </a:lnTo>
                  <a:lnTo>
                    <a:pt x="193421" y="1659382"/>
                  </a:lnTo>
                  <a:lnTo>
                    <a:pt x="193294" y="1660271"/>
                  </a:lnTo>
                  <a:lnTo>
                    <a:pt x="193167" y="1661668"/>
                  </a:lnTo>
                  <a:lnTo>
                    <a:pt x="195440" y="1667344"/>
                  </a:lnTo>
                  <a:lnTo>
                    <a:pt x="201828" y="1672386"/>
                  </a:lnTo>
                  <a:lnTo>
                    <a:pt x="211772" y="1676565"/>
                  </a:lnTo>
                  <a:lnTo>
                    <a:pt x="224409" y="1679575"/>
                  </a:lnTo>
                  <a:lnTo>
                    <a:pt x="224409" y="1686306"/>
                  </a:lnTo>
                  <a:lnTo>
                    <a:pt x="227711" y="1689608"/>
                  </a:lnTo>
                  <a:lnTo>
                    <a:pt x="266954" y="1689608"/>
                  </a:lnTo>
                  <a:lnTo>
                    <a:pt x="270256" y="1686306"/>
                  </a:lnTo>
                  <a:lnTo>
                    <a:pt x="270256" y="1679575"/>
                  </a:lnTo>
                  <a:lnTo>
                    <a:pt x="282943" y="1676552"/>
                  </a:lnTo>
                  <a:lnTo>
                    <a:pt x="292773" y="1672437"/>
                  </a:lnTo>
                  <a:lnTo>
                    <a:pt x="299199" y="1667395"/>
                  </a:lnTo>
                  <a:lnTo>
                    <a:pt x="301498" y="1661668"/>
                  </a:lnTo>
                  <a:close/>
                </a:path>
                <a:path w="1348740" h="1853564">
                  <a:moveTo>
                    <a:pt x="378460" y="1720977"/>
                  </a:moveTo>
                  <a:lnTo>
                    <a:pt x="377024" y="1713915"/>
                  </a:lnTo>
                  <a:lnTo>
                    <a:pt x="373138" y="1708137"/>
                  </a:lnTo>
                  <a:lnTo>
                    <a:pt x="367360" y="1704251"/>
                  </a:lnTo>
                  <a:lnTo>
                    <a:pt x="360299" y="1702816"/>
                  </a:lnTo>
                  <a:lnTo>
                    <a:pt x="184531" y="1702816"/>
                  </a:lnTo>
                  <a:lnTo>
                    <a:pt x="177431" y="1704251"/>
                  </a:lnTo>
                  <a:lnTo>
                    <a:pt x="171615" y="1708137"/>
                  </a:lnTo>
                  <a:lnTo>
                    <a:pt x="167678" y="1713915"/>
                  </a:lnTo>
                  <a:lnTo>
                    <a:pt x="166243" y="1720977"/>
                  </a:lnTo>
                  <a:lnTo>
                    <a:pt x="167678" y="1728050"/>
                  </a:lnTo>
                  <a:lnTo>
                    <a:pt x="171615" y="1733829"/>
                  </a:lnTo>
                  <a:lnTo>
                    <a:pt x="177431" y="1737715"/>
                  </a:lnTo>
                  <a:lnTo>
                    <a:pt x="184531" y="1739150"/>
                  </a:lnTo>
                  <a:lnTo>
                    <a:pt x="258445" y="1739150"/>
                  </a:lnTo>
                  <a:lnTo>
                    <a:pt x="258445" y="1825498"/>
                  </a:lnTo>
                  <a:lnTo>
                    <a:pt x="236220" y="1825498"/>
                  </a:lnTo>
                  <a:lnTo>
                    <a:pt x="229997" y="1831721"/>
                  </a:lnTo>
                  <a:lnTo>
                    <a:pt x="229997" y="1846961"/>
                  </a:lnTo>
                  <a:lnTo>
                    <a:pt x="236220" y="1853057"/>
                  </a:lnTo>
                  <a:lnTo>
                    <a:pt x="308610" y="1853057"/>
                  </a:lnTo>
                  <a:lnTo>
                    <a:pt x="314706" y="1846961"/>
                  </a:lnTo>
                  <a:lnTo>
                    <a:pt x="314706" y="1831721"/>
                  </a:lnTo>
                  <a:lnTo>
                    <a:pt x="308610" y="1825498"/>
                  </a:lnTo>
                  <a:lnTo>
                    <a:pt x="286258" y="1825498"/>
                  </a:lnTo>
                  <a:lnTo>
                    <a:pt x="286258" y="1739150"/>
                  </a:lnTo>
                  <a:lnTo>
                    <a:pt x="360299" y="1739150"/>
                  </a:lnTo>
                  <a:lnTo>
                    <a:pt x="367360" y="1737715"/>
                  </a:lnTo>
                  <a:lnTo>
                    <a:pt x="373138" y="1733829"/>
                  </a:lnTo>
                  <a:lnTo>
                    <a:pt x="377024" y="1728050"/>
                  </a:lnTo>
                  <a:lnTo>
                    <a:pt x="378460" y="1720977"/>
                  </a:lnTo>
                  <a:close/>
                </a:path>
                <a:path w="1348740" h="1853564">
                  <a:moveTo>
                    <a:pt x="504698" y="1520063"/>
                  </a:moveTo>
                  <a:lnTo>
                    <a:pt x="501865" y="1506194"/>
                  </a:lnTo>
                  <a:lnTo>
                    <a:pt x="494169" y="1494840"/>
                  </a:lnTo>
                  <a:lnTo>
                    <a:pt x="482777" y="1487195"/>
                  </a:lnTo>
                  <a:lnTo>
                    <a:pt x="468884" y="1484376"/>
                  </a:lnTo>
                  <a:lnTo>
                    <a:pt x="454926" y="1487195"/>
                  </a:lnTo>
                  <a:lnTo>
                    <a:pt x="443547" y="1494840"/>
                  </a:lnTo>
                  <a:lnTo>
                    <a:pt x="435876" y="1506194"/>
                  </a:lnTo>
                  <a:lnTo>
                    <a:pt x="433070" y="1520063"/>
                  </a:lnTo>
                  <a:lnTo>
                    <a:pt x="435876" y="1534020"/>
                  </a:lnTo>
                  <a:lnTo>
                    <a:pt x="443547" y="1545399"/>
                  </a:lnTo>
                  <a:lnTo>
                    <a:pt x="454926" y="1553070"/>
                  </a:lnTo>
                  <a:lnTo>
                    <a:pt x="468884" y="1555877"/>
                  </a:lnTo>
                  <a:lnTo>
                    <a:pt x="482777" y="1553070"/>
                  </a:lnTo>
                  <a:lnTo>
                    <a:pt x="494169" y="1545399"/>
                  </a:lnTo>
                  <a:lnTo>
                    <a:pt x="501865" y="1534020"/>
                  </a:lnTo>
                  <a:lnTo>
                    <a:pt x="504698" y="1520063"/>
                  </a:lnTo>
                  <a:close/>
                </a:path>
                <a:path w="1348740" h="1853564">
                  <a:moveTo>
                    <a:pt x="554736" y="1739150"/>
                  </a:moveTo>
                  <a:lnTo>
                    <a:pt x="548640" y="1732915"/>
                  </a:lnTo>
                  <a:lnTo>
                    <a:pt x="514477" y="1732915"/>
                  </a:lnTo>
                  <a:lnTo>
                    <a:pt x="515366" y="1732534"/>
                  </a:lnTo>
                  <a:lnTo>
                    <a:pt x="516001" y="1731899"/>
                  </a:lnTo>
                  <a:lnTo>
                    <a:pt x="516763" y="1731391"/>
                  </a:lnTo>
                  <a:lnTo>
                    <a:pt x="521462" y="1727454"/>
                  </a:lnTo>
                  <a:lnTo>
                    <a:pt x="524256" y="1721624"/>
                  </a:lnTo>
                  <a:lnTo>
                    <a:pt x="524256" y="1614551"/>
                  </a:lnTo>
                  <a:lnTo>
                    <a:pt x="524256" y="1595882"/>
                  </a:lnTo>
                  <a:lnTo>
                    <a:pt x="522122" y="1586014"/>
                  </a:lnTo>
                  <a:lnTo>
                    <a:pt x="516420" y="1578102"/>
                  </a:lnTo>
                  <a:lnTo>
                    <a:pt x="508127" y="1573060"/>
                  </a:lnTo>
                  <a:lnTo>
                    <a:pt x="498221" y="1571752"/>
                  </a:lnTo>
                  <a:lnTo>
                    <a:pt x="457200" y="1575054"/>
                  </a:lnTo>
                  <a:lnTo>
                    <a:pt x="447954" y="1577682"/>
                  </a:lnTo>
                  <a:lnTo>
                    <a:pt x="440702" y="1583448"/>
                  </a:lnTo>
                  <a:lnTo>
                    <a:pt x="436143" y="1591487"/>
                  </a:lnTo>
                  <a:lnTo>
                    <a:pt x="434975" y="1600962"/>
                  </a:lnTo>
                  <a:lnTo>
                    <a:pt x="436753" y="1622552"/>
                  </a:lnTo>
                  <a:lnTo>
                    <a:pt x="440055" y="1622552"/>
                  </a:lnTo>
                  <a:lnTo>
                    <a:pt x="470662" y="1595882"/>
                  </a:lnTo>
                  <a:lnTo>
                    <a:pt x="441833" y="1640586"/>
                  </a:lnTo>
                  <a:lnTo>
                    <a:pt x="376936" y="1641475"/>
                  </a:lnTo>
                  <a:lnTo>
                    <a:pt x="369189" y="1649349"/>
                  </a:lnTo>
                  <a:lnTo>
                    <a:pt x="369443" y="1668272"/>
                  </a:lnTo>
                  <a:lnTo>
                    <a:pt x="377317" y="1675892"/>
                  </a:lnTo>
                  <a:lnTo>
                    <a:pt x="386969" y="1675892"/>
                  </a:lnTo>
                  <a:lnTo>
                    <a:pt x="451612" y="1675003"/>
                  </a:lnTo>
                  <a:lnTo>
                    <a:pt x="457327" y="1675003"/>
                  </a:lnTo>
                  <a:lnTo>
                    <a:pt x="462788" y="1671828"/>
                  </a:lnTo>
                  <a:lnTo>
                    <a:pt x="465836" y="1667002"/>
                  </a:lnTo>
                  <a:lnTo>
                    <a:pt x="499745" y="1614551"/>
                  </a:lnTo>
                  <a:lnTo>
                    <a:pt x="481076" y="1676781"/>
                  </a:lnTo>
                  <a:lnTo>
                    <a:pt x="442341" y="1693037"/>
                  </a:lnTo>
                  <a:lnTo>
                    <a:pt x="442976" y="1701546"/>
                  </a:lnTo>
                  <a:lnTo>
                    <a:pt x="404876" y="1720481"/>
                  </a:lnTo>
                  <a:lnTo>
                    <a:pt x="367538" y="1825371"/>
                  </a:lnTo>
                  <a:lnTo>
                    <a:pt x="366293" y="1833600"/>
                  </a:lnTo>
                  <a:lnTo>
                    <a:pt x="368249" y="1841334"/>
                  </a:lnTo>
                  <a:lnTo>
                    <a:pt x="372973" y="1847761"/>
                  </a:lnTo>
                  <a:lnTo>
                    <a:pt x="380111" y="1852041"/>
                  </a:lnTo>
                  <a:lnTo>
                    <a:pt x="388213" y="1853158"/>
                  </a:lnTo>
                  <a:lnTo>
                    <a:pt x="395935" y="1851177"/>
                  </a:lnTo>
                  <a:lnTo>
                    <a:pt x="402336" y="1846453"/>
                  </a:lnTo>
                  <a:lnTo>
                    <a:pt x="406527" y="1839341"/>
                  </a:lnTo>
                  <a:lnTo>
                    <a:pt x="435610" y="1757934"/>
                  </a:lnTo>
                  <a:lnTo>
                    <a:pt x="435610" y="1846961"/>
                  </a:lnTo>
                  <a:lnTo>
                    <a:pt x="441833" y="1853184"/>
                  </a:lnTo>
                  <a:lnTo>
                    <a:pt x="457073" y="1853184"/>
                  </a:lnTo>
                  <a:lnTo>
                    <a:pt x="463296" y="1846961"/>
                  </a:lnTo>
                  <a:lnTo>
                    <a:pt x="463296" y="1760601"/>
                  </a:lnTo>
                  <a:lnTo>
                    <a:pt x="527177" y="1760601"/>
                  </a:lnTo>
                  <a:lnTo>
                    <a:pt x="527177" y="1846961"/>
                  </a:lnTo>
                  <a:lnTo>
                    <a:pt x="533273" y="1853184"/>
                  </a:lnTo>
                  <a:lnTo>
                    <a:pt x="548640" y="1853184"/>
                  </a:lnTo>
                  <a:lnTo>
                    <a:pt x="554736" y="1846961"/>
                  </a:lnTo>
                  <a:lnTo>
                    <a:pt x="554736" y="1760601"/>
                  </a:lnTo>
                  <a:lnTo>
                    <a:pt x="554736" y="1757934"/>
                  </a:lnTo>
                  <a:lnTo>
                    <a:pt x="554736" y="1739150"/>
                  </a:lnTo>
                  <a:close/>
                </a:path>
                <a:path w="1348740" h="1853564">
                  <a:moveTo>
                    <a:pt x="1032637" y="310896"/>
                  </a:moveTo>
                  <a:lnTo>
                    <a:pt x="881126" y="261493"/>
                  </a:lnTo>
                  <a:lnTo>
                    <a:pt x="873760" y="282829"/>
                  </a:lnTo>
                  <a:lnTo>
                    <a:pt x="1025144" y="333121"/>
                  </a:lnTo>
                  <a:lnTo>
                    <a:pt x="1032637" y="310896"/>
                  </a:lnTo>
                  <a:close/>
                </a:path>
                <a:path w="1348740" h="1853564">
                  <a:moveTo>
                    <a:pt x="1032637" y="249682"/>
                  </a:moveTo>
                  <a:lnTo>
                    <a:pt x="881126" y="199390"/>
                  </a:lnTo>
                  <a:lnTo>
                    <a:pt x="873760" y="221615"/>
                  </a:lnTo>
                  <a:lnTo>
                    <a:pt x="1025144" y="271780"/>
                  </a:lnTo>
                  <a:lnTo>
                    <a:pt x="1032637" y="249682"/>
                  </a:lnTo>
                  <a:close/>
                </a:path>
                <a:path w="1348740" h="1853564">
                  <a:moveTo>
                    <a:pt x="1032637" y="187579"/>
                  </a:moveTo>
                  <a:lnTo>
                    <a:pt x="880364" y="138049"/>
                  </a:lnTo>
                  <a:lnTo>
                    <a:pt x="873760" y="159512"/>
                  </a:lnTo>
                  <a:lnTo>
                    <a:pt x="1025144" y="209804"/>
                  </a:lnTo>
                  <a:lnTo>
                    <a:pt x="1032637" y="187579"/>
                  </a:lnTo>
                  <a:close/>
                </a:path>
                <a:path w="1348740" h="1853564">
                  <a:moveTo>
                    <a:pt x="1032637" y="126238"/>
                  </a:moveTo>
                  <a:lnTo>
                    <a:pt x="880364" y="76085"/>
                  </a:lnTo>
                  <a:lnTo>
                    <a:pt x="873760" y="98171"/>
                  </a:lnTo>
                  <a:lnTo>
                    <a:pt x="1025144" y="147701"/>
                  </a:lnTo>
                  <a:lnTo>
                    <a:pt x="1032637" y="126238"/>
                  </a:lnTo>
                  <a:close/>
                </a:path>
                <a:path w="1348740" h="1853564">
                  <a:moveTo>
                    <a:pt x="1269746" y="282829"/>
                  </a:moveTo>
                  <a:lnTo>
                    <a:pt x="1262253" y="261493"/>
                  </a:lnTo>
                  <a:lnTo>
                    <a:pt x="1110869" y="310896"/>
                  </a:lnTo>
                  <a:lnTo>
                    <a:pt x="1118235" y="333121"/>
                  </a:lnTo>
                  <a:lnTo>
                    <a:pt x="1269746" y="282829"/>
                  </a:lnTo>
                  <a:close/>
                </a:path>
                <a:path w="1348740" h="1853564">
                  <a:moveTo>
                    <a:pt x="1269746" y="221615"/>
                  </a:moveTo>
                  <a:lnTo>
                    <a:pt x="1262253" y="199390"/>
                  </a:lnTo>
                  <a:lnTo>
                    <a:pt x="1110869" y="249682"/>
                  </a:lnTo>
                  <a:lnTo>
                    <a:pt x="1118235" y="271018"/>
                  </a:lnTo>
                  <a:lnTo>
                    <a:pt x="1269746" y="221615"/>
                  </a:lnTo>
                  <a:close/>
                </a:path>
                <a:path w="1348740" h="1853564">
                  <a:moveTo>
                    <a:pt x="1269746" y="159512"/>
                  </a:moveTo>
                  <a:lnTo>
                    <a:pt x="1262253" y="138049"/>
                  </a:lnTo>
                  <a:lnTo>
                    <a:pt x="1110869" y="187579"/>
                  </a:lnTo>
                  <a:lnTo>
                    <a:pt x="1118235" y="209804"/>
                  </a:lnTo>
                  <a:lnTo>
                    <a:pt x="1269746" y="159512"/>
                  </a:lnTo>
                  <a:close/>
                </a:path>
                <a:path w="1348740" h="1853564">
                  <a:moveTo>
                    <a:pt x="1269746" y="98171"/>
                  </a:moveTo>
                  <a:lnTo>
                    <a:pt x="1262253" y="76085"/>
                  </a:lnTo>
                  <a:lnTo>
                    <a:pt x="1110869" y="126238"/>
                  </a:lnTo>
                  <a:lnTo>
                    <a:pt x="1118235" y="147701"/>
                  </a:lnTo>
                  <a:lnTo>
                    <a:pt x="1269746" y="98171"/>
                  </a:lnTo>
                  <a:close/>
                </a:path>
                <a:path w="1348740" h="1853564">
                  <a:moveTo>
                    <a:pt x="1348740" y="53213"/>
                  </a:moveTo>
                  <a:lnTo>
                    <a:pt x="1316990" y="53213"/>
                  </a:lnTo>
                  <a:lnTo>
                    <a:pt x="1316990" y="28829"/>
                  </a:lnTo>
                  <a:lnTo>
                    <a:pt x="1316990" y="0"/>
                  </a:lnTo>
                  <a:lnTo>
                    <a:pt x="1294130" y="4965"/>
                  </a:lnTo>
                  <a:lnTo>
                    <a:pt x="1294130" y="28829"/>
                  </a:lnTo>
                  <a:lnTo>
                    <a:pt x="1294130" y="327152"/>
                  </a:lnTo>
                  <a:lnTo>
                    <a:pt x="1082802" y="372237"/>
                  </a:lnTo>
                  <a:lnTo>
                    <a:pt x="1082802" y="73914"/>
                  </a:lnTo>
                  <a:lnTo>
                    <a:pt x="1180338" y="53213"/>
                  </a:lnTo>
                  <a:lnTo>
                    <a:pt x="1294130" y="28829"/>
                  </a:lnTo>
                  <a:lnTo>
                    <a:pt x="1294130" y="4965"/>
                  </a:lnTo>
                  <a:lnTo>
                    <a:pt x="1071753" y="53213"/>
                  </a:lnTo>
                  <a:lnTo>
                    <a:pt x="1059942" y="50660"/>
                  </a:lnTo>
                  <a:lnTo>
                    <a:pt x="1059942" y="73914"/>
                  </a:lnTo>
                  <a:lnTo>
                    <a:pt x="1059942" y="372237"/>
                  </a:lnTo>
                  <a:lnTo>
                    <a:pt x="848614" y="327152"/>
                  </a:lnTo>
                  <a:lnTo>
                    <a:pt x="848614" y="28829"/>
                  </a:lnTo>
                  <a:lnTo>
                    <a:pt x="1059942" y="73914"/>
                  </a:lnTo>
                  <a:lnTo>
                    <a:pt x="1059942" y="50660"/>
                  </a:lnTo>
                  <a:lnTo>
                    <a:pt x="959027" y="28829"/>
                  </a:lnTo>
                  <a:lnTo>
                    <a:pt x="825754" y="0"/>
                  </a:lnTo>
                  <a:lnTo>
                    <a:pt x="825754" y="53213"/>
                  </a:lnTo>
                  <a:lnTo>
                    <a:pt x="794004" y="53213"/>
                  </a:lnTo>
                  <a:lnTo>
                    <a:pt x="794004" y="398018"/>
                  </a:lnTo>
                  <a:lnTo>
                    <a:pt x="1025144" y="398018"/>
                  </a:lnTo>
                  <a:lnTo>
                    <a:pt x="1025144" y="432816"/>
                  </a:lnTo>
                  <a:lnTo>
                    <a:pt x="979411" y="432816"/>
                  </a:lnTo>
                  <a:lnTo>
                    <a:pt x="979411" y="455676"/>
                  </a:lnTo>
                  <a:lnTo>
                    <a:pt x="1163320" y="455676"/>
                  </a:lnTo>
                  <a:lnTo>
                    <a:pt x="1163320" y="432816"/>
                  </a:lnTo>
                  <a:lnTo>
                    <a:pt x="1117600" y="432816"/>
                  </a:lnTo>
                  <a:lnTo>
                    <a:pt x="1117600" y="398018"/>
                  </a:lnTo>
                  <a:lnTo>
                    <a:pt x="1348740" y="398018"/>
                  </a:lnTo>
                  <a:lnTo>
                    <a:pt x="1348740" y="372237"/>
                  </a:lnTo>
                  <a:lnTo>
                    <a:pt x="1348740" y="53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24755" y="3474720"/>
              <a:ext cx="546100" cy="502920"/>
            </a:xfrm>
            <a:custGeom>
              <a:avLst/>
              <a:gdLst/>
              <a:ahLst/>
              <a:cxnLst/>
              <a:rect l="l" t="t" r="r" b="b"/>
              <a:pathLst>
                <a:path w="546100" h="502920">
                  <a:moveTo>
                    <a:pt x="422529" y="0"/>
                  </a:moveTo>
                  <a:lnTo>
                    <a:pt x="57023" y="0"/>
                  </a:lnTo>
                  <a:lnTo>
                    <a:pt x="34825" y="4482"/>
                  </a:lnTo>
                  <a:lnTo>
                    <a:pt x="16700" y="16716"/>
                  </a:lnTo>
                  <a:lnTo>
                    <a:pt x="4480" y="34879"/>
                  </a:lnTo>
                  <a:lnTo>
                    <a:pt x="0" y="57150"/>
                  </a:lnTo>
                  <a:lnTo>
                    <a:pt x="0" y="445769"/>
                  </a:lnTo>
                  <a:lnTo>
                    <a:pt x="4480" y="467987"/>
                  </a:lnTo>
                  <a:lnTo>
                    <a:pt x="16700" y="486155"/>
                  </a:lnTo>
                  <a:lnTo>
                    <a:pt x="34825" y="498419"/>
                  </a:lnTo>
                  <a:lnTo>
                    <a:pt x="57023" y="502919"/>
                  </a:lnTo>
                  <a:lnTo>
                    <a:pt x="422529" y="502919"/>
                  </a:lnTo>
                  <a:lnTo>
                    <a:pt x="444746" y="498419"/>
                  </a:lnTo>
                  <a:lnTo>
                    <a:pt x="462915" y="486155"/>
                  </a:lnTo>
                  <a:lnTo>
                    <a:pt x="474744" y="468629"/>
                  </a:lnTo>
                  <a:lnTo>
                    <a:pt x="57023" y="468629"/>
                  </a:lnTo>
                  <a:lnTo>
                    <a:pt x="48146" y="466844"/>
                  </a:lnTo>
                  <a:lnTo>
                    <a:pt x="40878" y="461962"/>
                  </a:lnTo>
                  <a:lnTo>
                    <a:pt x="35966" y="454699"/>
                  </a:lnTo>
                  <a:lnTo>
                    <a:pt x="34163" y="445769"/>
                  </a:lnTo>
                  <a:lnTo>
                    <a:pt x="34163" y="57150"/>
                  </a:lnTo>
                  <a:lnTo>
                    <a:pt x="35966" y="48273"/>
                  </a:lnTo>
                  <a:lnTo>
                    <a:pt x="40878" y="41005"/>
                  </a:lnTo>
                  <a:lnTo>
                    <a:pt x="48146" y="36093"/>
                  </a:lnTo>
                  <a:lnTo>
                    <a:pt x="57023" y="34289"/>
                  </a:lnTo>
                  <a:lnTo>
                    <a:pt x="468249" y="34289"/>
                  </a:lnTo>
                  <a:lnTo>
                    <a:pt x="468249" y="26542"/>
                  </a:lnTo>
                  <a:lnTo>
                    <a:pt x="467741" y="24637"/>
                  </a:lnTo>
                  <a:lnTo>
                    <a:pt x="467106" y="22859"/>
                  </a:lnTo>
                  <a:lnTo>
                    <a:pt x="467995" y="22859"/>
                  </a:lnTo>
                  <a:lnTo>
                    <a:pt x="467487" y="22225"/>
                  </a:lnTo>
                  <a:lnTo>
                    <a:pt x="466852" y="21843"/>
                  </a:lnTo>
                  <a:lnTo>
                    <a:pt x="466471" y="21208"/>
                  </a:lnTo>
                  <a:lnTo>
                    <a:pt x="464947" y="18160"/>
                  </a:lnTo>
                  <a:lnTo>
                    <a:pt x="462534" y="15747"/>
                  </a:lnTo>
                  <a:lnTo>
                    <a:pt x="459613" y="13969"/>
                  </a:lnTo>
                  <a:lnTo>
                    <a:pt x="451639" y="8143"/>
                  </a:lnTo>
                  <a:lnTo>
                    <a:pt x="442690" y="3746"/>
                  </a:lnTo>
                  <a:lnTo>
                    <a:pt x="432931" y="968"/>
                  </a:lnTo>
                  <a:lnTo>
                    <a:pt x="422529" y="0"/>
                  </a:lnTo>
                  <a:close/>
                </a:path>
                <a:path w="546100" h="502920">
                  <a:moveTo>
                    <a:pt x="479679" y="320039"/>
                  </a:moveTo>
                  <a:lnTo>
                    <a:pt x="445389" y="320039"/>
                  </a:lnTo>
                  <a:lnTo>
                    <a:pt x="445389" y="445769"/>
                  </a:lnTo>
                  <a:lnTo>
                    <a:pt x="443585" y="454699"/>
                  </a:lnTo>
                  <a:lnTo>
                    <a:pt x="438673" y="461962"/>
                  </a:lnTo>
                  <a:lnTo>
                    <a:pt x="431405" y="466844"/>
                  </a:lnTo>
                  <a:lnTo>
                    <a:pt x="422529" y="468629"/>
                  </a:lnTo>
                  <a:lnTo>
                    <a:pt x="474744" y="468629"/>
                  </a:lnTo>
                  <a:lnTo>
                    <a:pt x="475178" y="467987"/>
                  </a:lnTo>
                  <a:lnTo>
                    <a:pt x="479679" y="445769"/>
                  </a:lnTo>
                  <a:lnTo>
                    <a:pt x="479679" y="320039"/>
                  </a:lnTo>
                  <a:close/>
                </a:path>
                <a:path w="546100" h="502920">
                  <a:moveTo>
                    <a:pt x="102743" y="342899"/>
                  </a:moveTo>
                  <a:lnTo>
                    <a:pt x="91313" y="342899"/>
                  </a:lnTo>
                  <a:lnTo>
                    <a:pt x="82436" y="344703"/>
                  </a:lnTo>
                  <a:lnTo>
                    <a:pt x="75168" y="349615"/>
                  </a:lnTo>
                  <a:lnTo>
                    <a:pt x="70256" y="356883"/>
                  </a:lnTo>
                  <a:lnTo>
                    <a:pt x="68453" y="365759"/>
                  </a:lnTo>
                  <a:lnTo>
                    <a:pt x="70256" y="374689"/>
                  </a:lnTo>
                  <a:lnTo>
                    <a:pt x="75168" y="381952"/>
                  </a:lnTo>
                  <a:lnTo>
                    <a:pt x="82436" y="386834"/>
                  </a:lnTo>
                  <a:lnTo>
                    <a:pt x="91313" y="388619"/>
                  </a:lnTo>
                  <a:lnTo>
                    <a:pt x="102743" y="388619"/>
                  </a:lnTo>
                  <a:lnTo>
                    <a:pt x="111619" y="386834"/>
                  </a:lnTo>
                  <a:lnTo>
                    <a:pt x="118887" y="381952"/>
                  </a:lnTo>
                  <a:lnTo>
                    <a:pt x="123799" y="374689"/>
                  </a:lnTo>
                  <a:lnTo>
                    <a:pt x="125603" y="365759"/>
                  </a:lnTo>
                  <a:lnTo>
                    <a:pt x="123799" y="356883"/>
                  </a:lnTo>
                  <a:lnTo>
                    <a:pt x="118887" y="349615"/>
                  </a:lnTo>
                  <a:lnTo>
                    <a:pt x="111619" y="344703"/>
                  </a:lnTo>
                  <a:lnTo>
                    <a:pt x="102743" y="342899"/>
                  </a:lnTo>
                  <a:close/>
                </a:path>
                <a:path w="546100" h="502920">
                  <a:moveTo>
                    <a:pt x="228346" y="342899"/>
                  </a:moveTo>
                  <a:lnTo>
                    <a:pt x="182753" y="342899"/>
                  </a:lnTo>
                  <a:lnTo>
                    <a:pt x="173823" y="344703"/>
                  </a:lnTo>
                  <a:lnTo>
                    <a:pt x="166560" y="349615"/>
                  </a:lnTo>
                  <a:lnTo>
                    <a:pt x="161678" y="356883"/>
                  </a:lnTo>
                  <a:lnTo>
                    <a:pt x="159893" y="365759"/>
                  </a:lnTo>
                  <a:lnTo>
                    <a:pt x="161678" y="374689"/>
                  </a:lnTo>
                  <a:lnTo>
                    <a:pt x="166560" y="381952"/>
                  </a:lnTo>
                  <a:lnTo>
                    <a:pt x="173823" y="386834"/>
                  </a:lnTo>
                  <a:lnTo>
                    <a:pt x="182753" y="388619"/>
                  </a:lnTo>
                  <a:lnTo>
                    <a:pt x="228346" y="388619"/>
                  </a:lnTo>
                  <a:lnTo>
                    <a:pt x="237275" y="386834"/>
                  </a:lnTo>
                  <a:lnTo>
                    <a:pt x="244538" y="381952"/>
                  </a:lnTo>
                  <a:lnTo>
                    <a:pt x="249420" y="374689"/>
                  </a:lnTo>
                  <a:lnTo>
                    <a:pt x="251206" y="365759"/>
                  </a:lnTo>
                  <a:lnTo>
                    <a:pt x="249420" y="356883"/>
                  </a:lnTo>
                  <a:lnTo>
                    <a:pt x="244538" y="349615"/>
                  </a:lnTo>
                  <a:lnTo>
                    <a:pt x="237275" y="344703"/>
                  </a:lnTo>
                  <a:lnTo>
                    <a:pt x="228346" y="342899"/>
                  </a:lnTo>
                  <a:close/>
                </a:path>
                <a:path w="546100" h="502920">
                  <a:moveTo>
                    <a:pt x="473075" y="61467"/>
                  </a:moveTo>
                  <a:lnTo>
                    <a:pt x="467106" y="70484"/>
                  </a:lnTo>
                  <a:lnTo>
                    <a:pt x="299720" y="302513"/>
                  </a:lnTo>
                  <a:lnTo>
                    <a:pt x="298323" y="305434"/>
                  </a:lnTo>
                  <a:lnTo>
                    <a:pt x="298203" y="313435"/>
                  </a:lnTo>
                  <a:lnTo>
                    <a:pt x="296799" y="371474"/>
                  </a:lnTo>
                  <a:lnTo>
                    <a:pt x="296799" y="386460"/>
                  </a:lnTo>
                  <a:lnTo>
                    <a:pt x="311531" y="380491"/>
                  </a:lnTo>
                  <a:lnTo>
                    <a:pt x="369958" y="358901"/>
                  </a:lnTo>
                  <a:lnTo>
                    <a:pt x="317881" y="358901"/>
                  </a:lnTo>
                  <a:lnTo>
                    <a:pt x="318897" y="313435"/>
                  </a:lnTo>
                  <a:lnTo>
                    <a:pt x="447421" y="136905"/>
                  </a:lnTo>
                  <a:lnTo>
                    <a:pt x="484006" y="136905"/>
                  </a:lnTo>
                  <a:lnTo>
                    <a:pt x="460121" y="119506"/>
                  </a:lnTo>
                  <a:lnTo>
                    <a:pt x="478155" y="94741"/>
                  </a:lnTo>
                  <a:lnTo>
                    <a:pt x="517416" y="94741"/>
                  </a:lnTo>
                  <a:lnTo>
                    <a:pt x="481838" y="67563"/>
                  </a:lnTo>
                  <a:lnTo>
                    <a:pt x="473075" y="61467"/>
                  </a:lnTo>
                  <a:close/>
                </a:path>
                <a:path w="546100" h="502920">
                  <a:moveTo>
                    <a:pt x="484006" y="136905"/>
                  </a:moveTo>
                  <a:lnTo>
                    <a:pt x="447421" y="136905"/>
                  </a:lnTo>
                  <a:lnTo>
                    <a:pt x="487426" y="165988"/>
                  </a:lnTo>
                  <a:lnTo>
                    <a:pt x="361696" y="342645"/>
                  </a:lnTo>
                  <a:lnTo>
                    <a:pt x="317881" y="358901"/>
                  </a:lnTo>
                  <a:lnTo>
                    <a:pt x="369958" y="358901"/>
                  </a:lnTo>
                  <a:lnTo>
                    <a:pt x="372364" y="358012"/>
                  </a:lnTo>
                  <a:lnTo>
                    <a:pt x="375285" y="356488"/>
                  </a:lnTo>
                  <a:lnTo>
                    <a:pt x="376809" y="353440"/>
                  </a:lnTo>
                  <a:lnTo>
                    <a:pt x="522555" y="148462"/>
                  </a:lnTo>
                  <a:lnTo>
                    <a:pt x="499872" y="148462"/>
                  </a:lnTo>
                  <a:lnTo>
                    <a:pt x="484006" y="136905"/>
                  </a:lnTo>
                  <a:close/>
                </a:path>
                <a:path w="546100" h="502920">
                  <a:moveTo>
                    <a:pt x="471932" y="297179"/>
                  </a:moveTo>
                  <a:lnTo>
                    <a:pt x="453009" y="297179"/>
                  </a:lnTo>
                  <a:lnTo>
                    <a:pt x="445389" y="304926"/>
                  </a:lnTo>
                  <a:lnTo>
                    <a:pt x="445389" y="316356"/>
                  </a:lnTo>
                  <a:lnTo>
                    <a:pt x="445897" y="318261"/>
                  </a:lnTo>
                  <a:lnTo>
                    <a:pt x="446532" y="320039"/>
                  </a:lnTo>
                  <a:lnTo>
                    <a:pt x="478536" y="320039"/>
                  </a:lnTo>
                  <a:lnTo>
                    <a:pt x="479044" y="318261"/>
                  </a:lnTo>
                  <a:lnTo>
                    <a:pt x="479679" y="316356"/>
                  </a:lnTo>
                  <a:lnTo>
                    <a:pt x="479679" y="304926"/>
                  </a:lnTo>
                  <a:lnTo>
                    <a:pt x="471932" y="297179"/>
                  </a:lnTo>
                  <a:close/>
                </a:path>
                <a:path w="546100" h="502920">
                  <a:moveTo>
                    <a:pt x="102743" y="228599"/>
                  </a:moveTo>
                  <a:lnTo>
                    <a:pt x="91313" y="228599"/>
                  </a:lnTo>
                  <a:lnTo>
                    <a:pt x="82436" y="230403"/>
                  </a:lnTo>
                  <a:lnTo>
                    <a:pt x="75168" y="235315"/>
                  </a:lnTo>
                  <a:lnTo>
                    <a:pt x="70256" y="242583"/>
                  </a:lnTo>
                  <a:lnTo>
                    <a:pt x="68453" y="251459"/>
                  </a:lnTo>
                  <a:lnTo>
                    <a:pt x="70256" y="260336"/>
                  </a:lnTo>
                  <a:lnTo>
                    <a:pt x="75168" y="267604"/>
                  </a:lnTo>
                  <a:lnTo>
                    <a:pt x="82436" y="272516"/>
                  </a:lnTo>
                  <a:lnTo>
                    <a:pt x="91313" y="274319"/>
                  </a:lnTo>
                  <a:lnTo>
                    <a:pt x="102743" y="274319"/>
                  </a:lnTo>
                  <a:lnTo>
                    <a:pt x="111619" y="272516"/>
                  </a:lnTo>
                  <a:lnTo>
                    <a:pt x="118887" y="267604"/>
                  </a:lnTo>
                  <a:lnTo>
                    <a:pt x="123799" y="260336"/>
                  </a:lnTo>
                  <a:lnTo>
                    <a:pt x="125603" y="251459"/>
                  </a:lnTo>
                  <a:lnTo>
                    <a:pt x="123799" y="242583"/>
                  </a:lnTo>
                  <a:lnTo>
                    <a:pt x="118887" y="235315"/>
                  </a:lnTo>
                  <a:lnTo>
                    <a:pt x="111619" y="230403"/>
                  </a:lnTo>
                  <a:lnTo>
                    <a:pt x="102743" y="228599"/>
                  </a:lnTo>
                  <a:close/>
                </a:path>
                <a:path w="546100" h="502920">
                  <a:moveTo>
                    <a:pt x="262636" y="228599"/>
                  </a:moveTo>
                  <a:lnTo>
                    <a:pt x="182753" y="228599"/>
                  </a:lnTo>
                  <a:lnTo>
                    <a:pt x="173823" y="230403"/>
                  </a:lnTo>
                  <a:lnTo>
                    <a:pt x="166560" y="235315"/>
                  </a:lnTo>
                  <a:lnTo>
                    <a:pt x="161678" y="242583"/>
                  </a:lnTo>
                  <a:lnTo>
                    <a:pt x="159893" y="251459"/>
                  </a:lnTo>
                  <a:lnTo>
                    <a:pt x="161678" y="260336"/>
                  </a:lnTo>
                  <a:lnTo>
                    <a:pt x="166560" y="267604"/>
                  </a:lnTo>
                  <a:lnTo>
                    <a:pt x="173823" y="272516"/>
                  </a:lnTo>
                  <a:lnTo>
                    <a:pt x="182753" y="274319"/>
                  </a:lnTo>
                  <a:lnTo>
                    <a:pt x="262636" y="274319"/>
                  </a:lnTo>
                  <a:lnTo>
                    <a:pt x="271512" y="272516"/>
                  </a:lnTo>
                  <a:lnTo>
                    <a:pt x="278780" y="267604"/>
                  </a:lnTo>
                  <a:lnTo>
                    <a:pt x="283692" y="260336"/>
                  </a:lnTo>
                  <a:lnTo>
                    <a:pt x="285496" y="251459"/>
                  </a:lnTo>
                  <a:lnTo>
                    <a:pt x="283692" y="242583"/>
                  </a:lnTo>
                  <a:lnTo>
                    <a:pt x="278780" y="235315"/>
                  </a:lnTo>
                  <a:lnTo>
                    <a:pt x="271512" y="230403"/>
                  </a:lnTo>
                  <a:lnTo>
                    <a:pt x="262636" y="228599"/>
                  </a:lnTo>
                  <a:close/>
                </a:path>
                <a:path w="546100" h="502920">
                  <a:moveTo>
                    <a:pt x="102743" y="114300"/>
                  </a:moveTo>
                  <a:lnTo>
                    <a:pt x="91313" y="114300"/>
                  </a:lnTo>
                  <a:lnTo>
                    <a:pt x="82436" y="116085"/>
                  </a:lnTo>
                  <a:lnTo>
                    <a:pt x="75168" y="120967"/>
                  </a:lnTo>
                  <a:lnTo>
                    <a:pt x="70256" y="128230"/>
                  </a:lnTo>
                  <a:lnTo>
                    <a:pt x="68453" y="137159"/>
                  </a:lnTo>
                  <a:lnTo>
                    <a:pt x="70256" y="146036"/>
                  </a:lnTo>
                  <a:lnTo>
                    <a:pt x="75168" y="153304"/>
                  </a:lnTo>
                  <a:lnTo>
                    <a:pt x="82436" y="158216"/>
                  </a:lnTo>
                  <a:lnTo>
                    <a:pt x="91313" y="160019"/>
                  </a:lnTo>
                  <a:lnTo>
                    <a:pt x="102743" y="160019"/>
                  </a:lnTo>
                  <a:lnTo>
                    <a:pt x="111619" y="158216"/>
                  </a:lnTo>
                  <a:lnTo>
                    <a:pt x="118887" y="153304"/>
                  </a:lnTo>
                  <a:lnTo>
                    <a:pt x="123799" y="146036"/>
                  </a:lnTo>
                  <a:lnTo>
                    <a:pt x="125603" y="137159"/>
                  </a:lnTo>
                  <a:lnTo>
                    <a:pt x="123799" y="128230"/>
                  </a:lnTo>
                  <a:lnTo>
                    <a:pt x="118887" y="120967"/>
                  </a:lnTo>
                  <a:lnTo>
                    <a:pt x="111619" y="116085"/>
                  </a:lnTo>
                  <a:lnTo>
                    <a:pt x="102743" y="114300"/>
                  </a:lnTo>
                  <a:close/>
                </a:path>
                <a:path w="546100" h="502920">
                  <a:moveTo>
                    <a:pt x="342646" y="114300"/>
                  </a:moveTo>
                  <a:lnTo>
                    <a:pt x="182753" y="114300"/>
                  </a:lnTo>
                  <a:lnTo>
                    <a:pt x="173823" y="116085"/>
                  </a:lnTo>
                  <a:lnTo>
                    <a:pt x="166560" y="120967"/>
                  </a:lnTo>
                  <a:lnTo>
                    <a:pt x="161678" y="128230"/>
                  </a:lnTo>
                  <a:lnTo>
                    <a:pt x="159893" y="137159"/>
                  </a:lnTo>
                  <a:lnTo>
                    <a:pt x="161678" y="146036"/>
                  </a:lnTo>
                  <a:lnTo>
                    <a:pt x="166560" y="153304"/>
                  </a:lnTo>
                  <a:lnTo>
                    <a:pt x="173823" y="158216"/>
                  </a:lnTo>
                  <a:lnTo>
                    <a:pt x="182753" y="160019"/>
                  </a:lnTo>
                  <a:lnTo>
                    <a:pt x="342646" y="160019"/>
                  </a:lnTo>
                  <a:lnTo>
                    <a:pt x="351522" y="158216"/>
                  </a:lnTo>
                  <a:lnTo>
                    <a:pt x="358790" y="153304"/>
                  </a:lnTo>
                  <a:lnTo>
                    <a:pt x="363702" y="146036"/>
                  </a:lnTo>
                  <a:lnTo>
                    <a:pt x="365506" y="137159"/>
                  </a:lnTo>
                  <a:lnTo>
                    <a:pt x="363702" y="128230"/>
                  </a:lnTo>
                  <a:lnTo>
                    <a:pt x="358790" y="120967"/>
                  </a:lnTo>
                  <a:lnTo>
                    <a:pt x="351522" y="116085"/>
                  </a:lnTo>
                  <a:lnTo>
                    <a:pt x="342646" y="114300"/>
                  </a:lnTo>
                  <a:close/>
                </a:path>
                <a:path w="546100" h="502920">
                  <a:moveTo>
                    <a:pt x="517416" y="94741"/>
                  </a:moveTo>
                  <a:lnTo>
                    <a:pt x="478155" y="94741"/>
                  </a:lnTo>
                  <a:lnTo>
                    <a:pt x="517017" y="124459"/>
                  </a:lnTo>
                  <a:lnTo>
                    <a:pt x="499872" y="148462"/>
                  </a:lnTo>
                  <a:lnTo>
                    <a:pt x="522555" y="148462"/>
                  </a:lnTo>
                  <a:lnTo>
                    <a:pt x="539623" y="124459"/>
                  </a:lnTo>
                  <a:lnTo>
                    <a:pt x="545592" y="115569"/>
                  </a:lnTo>
                  <a:lnTo>
                    <a:pt x="536702" y="109474"/>
                  </a:lnTo>
                  <a:lnTo>
                    <a:pt x="517416" y="94741"/>
                  </a:lnTo>
                  <a:close/>
                </a:path>
                <a:path w="546100" h="502920">
                  <a:moveTo>
                    <a:pt x="468249" y="34289"/>
                  </a:moveTo>
                  <a:lnTo>
                    <a:pt x="430911" y="34289"/>
                  </a:lnTo>
                  <a:lnTo>
                    <a:pt x="438277" y="38862"/>
                  </a:lnTo>
                  <a:lnTo>
                    <a:pt x="442214" y="45719"/>
                  </a:lnTo>
                  <a:lnTo>
                    <a:pt x="445389" y="45719"/>
                  </a:lnTo>
                  <a:lnTo>
                    <a:pt x="445389" y="44576"/>
                  </a:lnTo>
                  <a:lnTo>
                    <a:pt x="461645" y="44576"/>
                  </a:lnTo>
                  <a:lnTo>
                    <a:pt x="468249" y="37972"/>
                  </a:lnTo>
                  <a:lnTo>
                    <a:pt x="468249" y="34289"/>
                  </a:lnTo>
                  <a:close/>
                </a:path>
                <a:path w="546100" h="502920">
                  <a:moveTo>
                    <a:pt x="461645" y="44576"/>
                  </a:moveTo>
                  <a:lnTo>
                    <a:pt x="445389" y="44576"/>
                  </a:lnTo>
                  <a:lnTo>
                    <a:pt x="447167" y="45212"/>
                  </a:lnTo>
                  <a:lnTo>
                    <a:pt x="449072" y="45719"/>
                  </a:lnTo>
                  <a:lnTo>
                    <a:pt x="460502" y="45719"/>
                  </a:lnTo>
                  <a:lnTo>
                    <a:pt x="461645" y="4457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606667" y="1701800"/>
            <a:ext cx="1068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45" dirty="0">
                <a:latin typeface="微软雅黑" panose="020B0503020204020204" charset="-122"/>
                <a:cs typeface="微软雅黑" panose="020B0503020204020204" charset="-122"/>
              </a:rPr>
              <a:t>追踪复盘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5816" y="5324347"/>
            <a:ext cx="106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50" dirty="0">
                <a:latin typeface="微软雅黑" panose="020B0503020204020204" charset="-122"/>
                <a:cs typeface="微软雅黑" panose="020B0503020204020204" charset="-122"/>
              </a:rPr>
              <a:t>期末复盘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57566" y="2219299"/>
            <a:ext cx="1562735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追踪目标及能力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寻求反馈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寻求指导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spc="5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寻求期中检讨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57566" y="1887169"/>
            <a:ext cx="162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微软雅黑" panose="020B0503020204020204" charset="-122"/>
                <a:cs typeface="微软雅黑" panose="020B0503020204020204" charset="-122"/>
              </a:rPr>
              <a:t>每一位同仁要：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00515" y="5258971"/>
            <a:ext cx="2095500" cy="8591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自评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3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绩效检讨：持续发展与 </a:t>
            </a: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进步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3059" y="3334196"/>
            <a:ext cx="1026794" cy="127889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主管要：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给予反馈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给予指导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spc="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定期检讨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大家来投票</a:t>
            </a:r>
            <a:r>
              <a:rPr dirty="0"/>
              <a:t>	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38911" y="2224862"/>
            <a:ext cx="4902200" cy="2339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你觉得上述的日常工作是谁的责任？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7846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77825" algn="l"/>
                <a:tab pos="378460" algn="l"/>
              </a:tabLst>
            </a:pP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252525"/>
              </a:buClr>
              <a:buFont typeface="΢"/>
              <a:buAutoNum type="arabicPeriod"/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378460" indent="-343535">
              <a:lnSpc>
                <a:spcPct val="100000"/>
              </a:lnSpc>
              <a:buAutoNum type="arabicPeriod"/>
              <a:tabLst>
                <a:tab pos="377825" algn="l"/>
                <a:tab pos="378460" algn="l"/>
              </a:tabLst>
            </a:pP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Clr>
                <a:srgbClr val="252525"/>
              </a:buClr>
              <a:buFont typeface="΢"/>
              <a:buAutoNum type="arabicPeriod"/>
            </a:pPr>
            <a:endParaRPr sz="1300">
              <a:latin typeface="微软雅黑" panose="020B0503020204020204" charset="-122"/>
              <a:cs typeface="微软雅黑" panose="020B0503020204020204" charset="-122"/>
            </a:endParaRPr>
          </a:p>
          <a:p>
            <a:pPr marL="378460" indent="-343535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377825" algn="l"/>
                <a:tab pos="378460" algn="l"/>
              </a:tabLst>
            </a:pP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都有各自要做的工作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4968240" y="3053"/>
            <a:ext cx="7223759" cy="685494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绩效周期</a:t>
            </a:r>
            <a:r>
              <a:rPr spc="-85" dirty="0"/>
              <a:t> </a:t>
            </a:r>
            <a:r>
              <a:rPr i="0" spc="-5" dirty="0">
                <a:latin typeface="Arial" panose="020B0604020202020204"/>
                <a:cs typeface="Arial" panose="020B0604020202020204"/>
              </a:rPr>
              <a:t>-</a:t>
            </a:r>
            <a:r>
              <a:rPr i="0" spc="-3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做好日常，避免认知落差	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3348228" y="1955292"/>
            <a:ext cx="5810885" cy="3789045"/>
            <a:chOff x="3348228" y="1955292"/>
            <a:chExt cx="5810885" cy="3789045"/>
          </a:xfrm>
        </p:grpSpPr>
        <p:sp>
          <p:nvSpPr>
            <p:cNvPr id="4" name="object 4"/>
            <p:cNvSpPr/>
            <p:nvPr/>
          </p:nvSpPr>
          <p:spPr>
            <a:xfrm>
              <a:off x="4443984" y="4802124"/>
              <a:ext cx="402590" cy="838200"/>
            </a:xfrm>
            <a:custGeom>
              <a:avLst/>
              <a:gdLst/>
              <a:ahLst/>
              <a:cxnLst/>
              <a:rect l="l" t="t" r="r" b="b"/>
              <a:pathLst>
                <a:path w="402589" h="838200">
                  <a:moveTo>
                    <a:pt x="223646" y="0"/>
                  </a:moveTo>
                  <a:lnTo>
                    <a:pt x="0" y="210438"/>
                  </a:lnTo>
                  <a:lnTo>
                    <a:pt x="216280" y="838200"/>
                  </a:lnTo>
                  <a:lnTo>
                    <a:pt x="402336" y="518413"/>
                  </a:lnTo>
                  <a:lnTo>
                    <a:pt x="22364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32376" y="4341876"/>
              <a:ext cx="3191510" cy="1290955"/>
            </a:xfrm>
            <a:custGeom>
              <a:avLst/>
              <a:gdLst/>
              <a:ahLst/>
              <a:cxnLst/>
              <a:rect l="l" t="t" r="r" b="b"/>
              <a:pathLst>
                <a:path w="3191509" h="1290954">
                  <a:moveTo>
                    <a:pt x="3079369" y="0"/>
                  </a:moveTo>
                  <a:lnTo>
                    <a:pt x="2710306" y="453771"/>
                  </a:lnTo>
                  <a:lnTo>
                    <a:pt x="1919224" y="277368"/>
                  </a:lnTo>
                  <a:lnTo>
                    <a:pt x="392938" y="277368"/>
                  </a:lnTo>
                  <a:lnTo>
                    <a:pt x="0" y="679196"/>
                  </a:lnTo>
                  <a:lnTo>
                    <a:pt x="210693" y="1290828"/>
                  </a:lnTo>
                  <a:lnTo>
                    <a:pt x="2256281" y="1290828"/>
                  </a:lnTo>
                  <a:lnTo>
                    <a:pt x="2310877" y="1289656"/>
                  </a:lnTo>
                  <a:lnTo>
                    <a:pt x="2364443" y="1286160"/>
                  </a:lnTo>
                  <a:lnTo>
                    <a:pt x="2416923" y="1280370"/>
                  </a:lnTo>
                  <a:lnTo>
                    <a:pt x="2468264" y="1272315"/>
                  </a:lnTo>
                  <a:lnTo>
                    <a:pt x="2518409" y="1262024"/>
                  </a:lnTo>
                  <a:lnTo>
                    <a:pt x="2567200" y="1249552"/>
                  </a:lnTo>
                  <a:lnTo>
                    <a:pt x="2614631" y="1234903"/>
                  </a:lnTo>
                  <a:lnTo>
                    <a:pt x="2660654" y="1218118"/>
                  </a:lnTo>
                  <a:lnTo>
                    <a:pt x="2705219" y="1199238"/>
                  </a:lnTo>
                  <a:lnTo>
                    <a:pt x="2748279" y="1178306"/>
                  </a:lnTo>
                  <a:lnTo>
                    <a:pt x="2789782" y="1155267"/>
                  </a:lnTo>
                  <a:lnTo>
                    <a:pt x="2829663" y="1130210"/>
                  </a:lnTo>
                  <a:lnTo>
                    <a:pt x="2867856" y="1103160"/>
                  </a:lnTo>
                  <a:lnTo>
                    <a:pt x="2904292" y="1074141"/>
                  </a:lnTo>
                  <a:lnTo>
                    <a:pt x="2938906" y="1043178"/>
                  </a:lnTo>
                  <a:lnTo>
                    <a:pt x="2971660" y="1010372"/>
                  </a:lnTo>
                  <a:lnTo>
                    <a:pt x="3002512" y="975683"/>
                  </a:lnTo>
                  <a:lnTo>
                    <a:pt x="3031389" y="939146"/>
                  </a:lnTo>
                  <a:lnTo>
                    <a:pt x="3058217" y="900799"/>
                  </a:lnTo>
                  <a:lnTo>
                    <a:pt x="3082925" y="860679"/>
                  </a:lnTo>
                  <a:lnTo>
                    <a:pt x="3108598" y="812647"/>
                  </a:lnTo>
                  <a:lnTo>
                    <a:pt x="3130772" y="763317"/>
                  </a:lnTo>
                  <a:lnTo>
                    <a:pt x="3149469" y="712821"/>
                  </a:lnTo>
                  <a:lnTo>
                    <a:pt x="3164713" y="661288"/>
                  </a:lnTo>
                  <a:lnTo>
                    <a:pt x="3176502" y="608845"/>
                  </a:lnTo>
                  <a:lnTo>
                    <a:pt x="3184826" y="555593"/>
                  </a:lnTo>
                  <a:lnTo>
                    <a:pt x="3189698" y="501626"/>
                  </a:lnTo>
                  <a:lnTo>
                    <a:pt x="3191129" y="447040"/>
                  </a:lnTo>
                  <a:lnTo>
                    <a:pt x="3189200" y="391929"/>
                  </a:lnTo>
                  <a:lnTo>
                    <a:pt x="3183794" y="336391"/>
                  </a:lnTo>
                  <a:lnTo>
                    <a:pt x="3174912" y="280519"/>
                  </a:lnTo>
                  <a:lnTo>
                    <a:pt x="3162554" y="224409"/>
                  </a:lnTo>
                  <a:lnTo>
                    <a:pt x="3150318" y="179490"/>
                  </a:lnTo>
                  <a:lnTo>
                    <a:pt x="3135869" y="134535"/>
                  </a:lnTo>
                  <a:lnTo>
                    <a:pt x="3119220" y="89599"/>
                  </a:lnTo>
                  <a:lnTo>
                    <a:pt x="3100382" y="44735"/>
                  </a:lnTo>
                  <a:lnTo>
                    <a:pt x="3079369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20996" y="4477512"/>
              <a:ext cx="1529080" cy="142240"/>
            </a:xfrm>
            <a:custGeom>
              <a:avLst/>
              <a:gdLst/>
              <a:ahLst/>
              <a:cxnLst/>
              <a:rect l="l" t="t" r="r" b="b"/>
              <a:pathLst>
                <a:path w="1529079" h="142239">
                  <a:moveTo>
                    <a:pt x="1404619" y="0"/>
                  </a:moveTo>
                  <a:lnTo>
                    <a:pt x="142366" y="0"/>
                  </a:lnTo>
                  <a:lnTo>
                    <a:pt x="0" y="141731"/>
                  </a:lnTo>
                  <a:lnTo>
                    <a:pt x="1528571" y="141731"/>
                  </a:lnTo>
                  <a:lnTo>
                    <a:pt x="14046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65192" y="2417063"/>
              <a:ext cx="2644140" cy="2385060"/>
            </a:xfrm>
            <a:custGeom>
              <a:avLst/>
              <a:gdLst/>
              <a:ahLst/>
              <a:cxnLst/>
              <a:rect l="l" t="t" r="r" b="b"/>
              <a:pathLst>
                <a:path w="2644140" h="2385060">
                  <a:moveTo>
                    <a:pt x="658368" y="335280"/>
                  </a:moveTo>
                  <a:lnTo>
                    <a:pt x="635762" y="119507"/>
                  </a:lnTo>
                  <a:lnTo>
                    <a:pt x="0" y="0"/>
                  </a:lnTo>
                  <a:lnTo>
                    <a:pt x="133223" y="236474"/>
                  </a:lnTo>
                  <a:lnTo>
                    <a:pt x="658368" y="335280"/>
                  </a:lnTo>
                  <a:close/>
                </a:path>
                <a:path w="2644140" h="2385060">
                  <a:moveTo>
                    <a:pt x="2644140" y="1931797"/>
                  </a:moveTo>
                  <a:lnTo>
                    <a:pt x="2318258" y="1836420"/>
                  </a:lnTo>
                  <a:lnTo>
                    <a:pt x="2014677" y="2208873"/>
                  </a:lnTo>
                  <a:lnTo>
                    <a:pt x="2009394" y="2205355"/>
                  </a:lnTo>
                  <a:lnTo>
                    <a:pt x="1356360" y="2060448"/>
                  </a:lnTo>
                  <a:lnTo>
                    <a:pt x="1480058" y="2203577"/>
                  </a:lnTo>
                  <a:lnTo>
                    <a:pt x="2263140" y="2377275"/>
                  </a:lnTo>
                  <a:lnTo>
                    <a:pt x="2274824" y="2385060"/>
                  </a:lnTo>
                  <a:lnTo>
                    <a:pt x="2644140" y="193179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46041" y="2497836"/>
              <a:ext cx="1958339" cy="3148965"/>
            </a:xfrm>
            <a:custGeom>
              <a:avLst/>
              <a:gdLst/>
              <a:ahLst/>
              <a:cxnLst/>
              <a:rect l="l" t="t" r="r" b="b"/>
              <a:pathLst>
                <a:path w="1958339" h="3148965">
                  <a:moveTo>
                    <a:pt x="1179399" y="0"/>
                  </a:moveTo>
                  <a:lnTo>
                    <a:pt x="149429" y="1786382"/>
                  </a:lnTo>
                  <a:lnTo>
                    <a:pt x="123171" y="1834377"/>
                  </a:lnTo>
                  <a:lnTo>
                    <a:pt x="99419" y="1882617"/>
                  </a:lnTo>
                  <a:lnTo>
                    <a:pt x="78179" y="1931040"/>
                  </a:lnTo>
                  <a:lnTo>
                    <a:pt x="59456" y="1979584"/>
                  </a:lnTo>
                  <a:lnTo>
                    <a:pt x="43257" y="2028189"/>
                  </a:lnTo>
                  <a:lnTo>
                    <a:pt x="29665" y="2076718"/>
                  </a:lnTo>
                  <a:lnTo>
                    <a:pt x="18615" y="2125179"/>
                  </a:lnTo>
                  <a:lnTo>
                    <a:pt x="10119" y="2173506"/>
                  </a:lnTo>
                  <a:lnTo>
                    <a:pt x="4189" y="2221632"/>
                  </a:lnTo>
                  <a:lnTo>
                    <a:pt x="839" y="2269490"/>
                  </a:lnTo>
                  <a:lnTo>
                    <a:pt x="0" y="2317000"/>
                  </a:lnTo>
                  <a:lnTo>
                    <a:pt x="1745" y="2364095"/>
                  </a:lnTo>
                  <a:lnTo>
                    <a:pt x="6069" y="2410728"/>
                  </a:lnTo>
                  <a:lnTo>
                    <a:pt x="12966" y="2456848"/>
                  </a:lnTo>
                  <a:lnTo>
                    <a:pt x="22429" y="2502408"/>
                  </a:lnTo>
                  <a:lnTo>
                    <a:pt x="34405" y="2547199"/>
                  </a:lnTo>
                  <a:lnTo>
                    <a:pt x="48991" y="2591295"/>
                  </a:lnTo>
                  <a:lnTo>
                    <a:pt x="66174" y="2634611"/>
                  </a:lnTo>
                  <a:lnTo>
                    <a:pt x="85941" y="2677062"/>
                  </a:lnTo>
                  <a:lnTo>
                    <a:pt x="108281" y="2718562"/>
                  </a:lnTo>
                  <a:lnTo>
                    <a:pt x="132473" y="2757889"/>
                  </a:lnTo>
                  <a:lnTo>
                    <a:pt x="158682" y="2795528"/>
                  </a:lnTo>
                  <a:lnTo>
                    <a:pt x="186855" y="2831435"/>
                  </a:lnTo>
                  <a:lnTo>
                    <a:pt x="216936" y="2865569"/>
                  </a:lnTo>
                  <a:lnTo>
                    <a:pt x="248870" y="2897886"/>
                  </a:lnTo>
                  <a:lnTo>
                    <a:pt x="282602" y="2928425"/>
                  </a:lnTo>
                  <a:lnTo>
                    <a:pt x="318078" y="2957100"/>
                  </a:lnTo>
                  <a:lnTo>
                    <a:pt x="355242" y="2983903"/>
                  </a:lnTo>
                  <a:lnTo>
                    <a:pt x="394040" y="3008829"/>
                  </a:lnTo>
                  <a:lnTo>
                    <a:pt x="434417" y="3031871"/>
                  </a:lnTo>
                  <a:lnTo>
                    <a:pt x="476318" y="3052829"/>
                  </a:lnTo>
                  <a:lnTo>
                    <a:pt x="519688" y="3071797"/>
                  </a:lnTo>
                  <a:lnTo>
                    <a:pt x="564472" y="3088751"/>
                  </a:lnTo>
                  <a:lnTo>
                    <a:pt x="610616" y="3103665"/>
                  </a:lnTo>
                  <a:lnTo>
                    <a:pt x="658064" y="3116516"/>
                  </a:lnTo>
                  <a:lnTo>
                    <a:pt x="706701" y="3127252"/>
                  </a:lnTo>
                  <a:lnTo>
                    <a:pt x="756563" y="3135841"/>
                  </a:lnTo>
                  <a:lnTo>
                    <a:pt x="807596" y="3142270"/>
                  </a:lnTo>
                  <a:lnTo>
                    <a:pt x="859744" y="3146523"/>
                  </a:lnTo>
                  <a:lnTo>
                    <a:pt x="912953" y="3148584"/>
                  </a:lnTo>
                  <a:lnTo>
                    <a:pt x="696418" y="2519426"/>
                  </a:lnTo>
                  <a:lnTo>
                    <a:pt x="1183463" y="2021077"/>
                  </a:lnTo>
                  <a:lnTo>
                    <a:pt x="1958290" y="676783"/>
                  </a:lnTo>
                  <a:lnTo>
                    <a:pt x="1799286" y="117221"/>
                  </a:lnTo>
                  <a:lnTo>
                    <a:pt x="1179399" y="0"/>
                  </a:lnTo>
                  <a:close/>
                </a:path>
              </a:pathLst>
            </a:custGeom>
            <a:solidFill>
              <a:srgbClr val="131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31664" y="3176016"/>
              <a:ext cx="779145" cy="1343025"/>
            </a:xfrm>
            <a:custGeom>
              <a:avLst/>
              <a:gdLst/>
              <a:ahLst/>
              <a:cxnLst/>
              <a:rect l="l" t="t" r="r" b="b"/>
              <a:pathLst>
                <a:path w="779145" h="1343025">
                  <a:moveTo>
                    <a:pt x="774573" y="0"/>
                  </a:moveTo>
                  <a:lnTo>
                    <a:pt x="0" y="1342644"/>
                  </a:lnTo>
                  <a:lnTo>
                    <a:pt x="139064" y="1218692"/>
                  </a:lnTo>
                  <a:lnTo>
                    <a:pt x="778763" y="109855"/>
                  </a:lnTo>
                  <a:lnTo>
                    <a:pt x="77457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43984" y="4395216"/>
              <a:ext cx="626745" cy="620395"/>
            </a:xfrm>
            <a:custGeom>
              <a:avLst/>
              <a:gdLst/>
              <a:ahLst/>
              <a:cxnLst/>
              <a:rect l="l" t="t" r="r" b="b"/>
              <a:pathLst>
                <a:path w="626745" h="620395">
                  <a:moveTo>
                    <a:pt x="626363" y="0"/>
                  </a:moveTo>
                  <a:lnTo>
                    <a:pt x="487171" y="123697"/>
                  </a:lnTo>
                  <a:lnTo>
                    <a:pt x="0" y="620267"/>
                  </a:lnTo>
                  <a:lnTo>
                    <a:pt x="224027" y="410082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131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965192" y="1955292"/>
              <a:ext cx="2603500" cy="2766060"/>
            </a:xfrm>
            <a:custGeom>
              <a:avLst/>
              <a:gdLst/>
              <a:ahLst/>
              <a:cxnLst/>
              <a:rect l="l" t="t" r="r" b="b"/>
              <a:pathLst>
                <a:path w="2603500" h="2766060">
                  <a:moveTo>
                    <a:pt x="767715" y="0"/>
                  </a:moveTo>
                  <a:lnTo>
                    <a:pt x="710870" y="1990"/>
                  </a:lnTo>
                  <a:lnTo>
                    <a:pt x="654716" y="7921"/>
                  </a:lnTo>
                  <a:lnTo>
                    <a:pt x="599372" y="17734"/>
                  </a:lnTo>
                  <a:lnTo>
                    <a:pt x="544957" y="31369"/>
                  </a:lnTo>
                  <a:lnTo>
                    <a:pt x="491583" y="48692"/>
                  </a:lnTo>
                  <a:lnTo>
                    <a:pt x="439340" y="69754"/>
                  </a:lnTo>
                  <a:lnTo>
                    <a:pt x="388312" y="94484"/>
                  </a:lnTo>
                  <a:lnTo>
                    <a:pt x="338582" y="122809"/>
                  </a:lnTo>
                  <a:lnTo>
                    <a:pt x="299865" y="147934"/>
                  </a:lnTo>
                  <a:lnTo>
                    <a:pt x="262081" y="175285"/>
                  </a:lnTo>
                  <a:lnTo>
                    <a:pt x="225278" y="204830"/>
                  </a:lnTo>
                  <a:lnTo>
                    <a:pt x="189506" y="236540"/>
                  </a:lnTo>
                  <a:lnTo>
                    <a:pt x="154812" y="270383"/>
                  </a:lnTo>
                  <a:lnTo>
                    <a:pt x="121338" y="306203"/>
                  </a:lnTo>
                  <a:lnTo>
                    <a:pt x="89071" y="344132"/>
                  </a:lnTo>
                  <a:lnTo>
                    <a:pt x="58060" y="384116"/>
                  </a:lnTo>
                  <a:lnTo>
                    <a:pt x="28353" y="426099"/>
                  </a:lnTo>
                  <a:lnTo>
                    <a:pt x="0" y="470027"/>
                  </a:lnTo>
                  <a:lnTo>
                    <a:pt x="637921" y="590423"/>
                  </a:lnTo>
                  <a:lnTo>
                    <a:pt x="835533" y="1283589"/>
                  </a:lnTo>
                  <a:lnTo>
                    <a:pt x="1610233" y="2624709"/>
                  </a:lnTo>
                  <a:lnTo>
                    <a:pt x="2244979" y="2766060"/>
                  </a:lnTo>
                  <a:lnTo>
                    <a:pt x="2602991" y="2316607"/>
                  </a:lnTo>
                  <a:lnTo>
                    <a:pt x="1554226" y="501396"/>
                  </a:lnTo>
                  <a:lnTo>
                    <a:pt x="1525824" y="454583"/>
                  </a:lnTo>
                  <a:lnTo>
                    <a:pt x="1495966" y="409874"/>
                  </a:lnTo>
                  <a:lnTo>
                    <a:pt x="1464687" y="367299"/>
                  </a:lnTo>
                  <a:lnTo>
                    <a:pt x="1432025" y="326887"/>
                  </a:lnTo>
                  <a:lnTo>
                    <a:pt x="1398016" y="288671"/>
                  </a:lnTo>
                  <a:lnTo>
                    <a:pt x="1362792" y="252590"/>
                  </a:lnTo>
                  <a:lnTo>
                    <a:pt x="1326355" y="218753"/>
                  </a:lnTo>
                  <a:lnTo>
                    <a:pt x="1288772" y="187209"/>
                  </a:lnTo>
                  <a:lnTo>
                    <a:pt x="1250110" y="158005"/>
                  </a:lnTo>
                  <a:lnTo>
                    <a:pt x="1210437" y="131191"/>
                  </a:lnTo>
                  <a:lnTo>
                    <a:pt x="1169698" y="106769"/>
                  </a:lnTo>
                  <a:lnTo>
                    <a:pt x="1128002" y="84743"/>
                  </a:lnTo>
                  <a:lnTo>
                    <a:pt x="1085429" y="65162"/>
                  </a:lnTo>
                  <a:lnTo>
                    <a:pt x="1042057" y="48074"/>
                  </a:lnTo>
                  <a:lnTo>
                    <a:pt x="997966" y="33528"/>
                  </a:lnTo>
                  <a:lnTo>
                    <a:pt x="953122" y="21555"/>
                  </a:lnTo>
                  <a:lnTo>
                    <a:pt x="907627" y="12179"/>
                  </a:lnTo>
                  <a:lnTo>
                    <a:pt x="861528" y="5437"/>
                  </a:lnTo>
                  <a:lnTo>
                    <a:pt x="814874" y="1365"/>
                  </a:lnTo>
                  <a:lnTo>
                    <a:pt x="767715" y="0"/>
                  </a:lnTo>
                  <a:close/>
                </a:path>
              </a:pathLst>
            </a:custGeom>
            <a:solidFill>
              <a:srgbClr val="5167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02224" y="2552699"/>
              <a:ext cx="969644" cy="2019300"/>
            </a:xfrm>
            <a:custGeom>
              <a:avLst/>
              <a:gdLst/>
              <a:ahLst/>
              <a:cxnLst/>
              <a:rect l="l" t="t" r="r" b="b"/>
              <a:pathLst>
                <a:path w="969645" h="2019300">
                  <a:moveTo>
                    <a:pt x="969264" y="2019300"/>
                  </a:moveTo>
                  <a:lnTo>
                    <a:pt x="194691" y="676656"/>
                  </a:lnTo>
                  <a:lnTo>
                    <a:pt x="193878" y="683247"/>
                  </a:lnTo>
                  <a:lnTo>
                    <a:pt x="0" y="0"/>
                  </a:lnTo>
                  <a:lnTo>
                    <a:pt x="22479" y="217297"/>
                  </a:lnTo>
                  <a:lnTo>
                    <a:pt x="184912" y="789432"/>
                  </a:lnTo>
                  <a:lnTo>
                    <a:pt x="186143" y="779221"/>
                  </a:lnTo>
                  <a:lnTo>
                    <a:pt x="822579" y="1882267"/>
                  </a:lnTo>
                  <a:lnTo>
                    <a:pt x="969264" y="20193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64380" y="2314956"/>
              <a:ext cx="282575" cy="563880"/>
            </a:xfrm>
            <a:custGeom>
              <a:avLst/>
              <a:gdLst/>
              <a:ahLst/>
              <a:cxnLst/>
              <a:rect l="l" t="t" r="r" b="b"/>
              <a:pathLst>
                <a:path w="282575" h="563880">
                  <a:moveTo>
                    <a:pt x="282067" y="56388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48228" y="2276856"/>
              <a:ext cx="1216025" cy="76200"/>
            </a:xfrm>
            <a:custGeom>
              <a:avLst/>
              <a:gdLst/>
              <a:ahLst/>
              <a:cxnLst/>
              <a:rect l="l" t="t" r="r" b="b"/>
              <a:pathLst>
                <a:path w="1216025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216025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216025" h="76200">
                  <a:moveTo>
                    <a:pt x="1216025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216025" y="44450"/>
                  </a:lnTo>
                  <a:lnTo>
                    <a:pt x="1216025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21552" y="2100072"/>
              <a:ext cx="247015" cy="379095"/>
            </a:xfrm>
            <a:custGeom>
              <a:avLst/>
              <a:gdLst/>
              <a:ahLst/>
              <a:cxnLst/>
              <a:rect l="l" t="t" r="r" b="b"/>
              <a:pathLst>
                <a:path w="247015" h="379094">
                  <a:moveTo>
                    <a:pt x="0" y="378967"/>
                  </a:moveTo>
                  <a:lnTo>
                    <a:pt x="246888" y="0"/>
                  </a:lnTo>
                </a:path>
              </a:pathLst>
            </a:custGeom>
            <a:ln w="9524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568440" y="2061972"/>
              <a:ext cx="1181735" cy="76200"/>
            </a:xfrm>
            <a:custGeom>
              <a:avLst/>
              <a:gdLst/>
              <a:ahLst/>
              <a:cxnLst/>
              <a:rect l="l" t="t" r="r" b="b"/>
              <a:pathLst>
                <a:path w="1181734" h="76200">
                  <a:moveTo>
                    <a:pt x="1143127" y="0"/>
                  </a:moveTo>
                  <a:lnTo>
                    <a:pt x="1128279" y="2988"/>
                  </a:lnTo>
                  <a:lnTo>
                    <a:pt x="1116171" y="11144"/>
                  </a:lnTo>
                  <a:lnTo>
                    <a:pt x="1108015" y="23252"/>
                  </a:lnTo>
                  <a:lnTo>
                    <a:pt x="1105027" y="38100"/>
                  </a:lnTo>
                  <a:lnTo>
                    <a:pt x="1108015" y="52947"/>
                  </a:lnTo>
                  <a:lnTo>
                    <a:pt x="1116171" y="65055"/>
                  </a:lnTo>
                  <a:lnTo>
                    <a:pt x="1128279" y="73211"/>
                  </a:lnTo>
                  <a:lnTo>
                    <a:pt x="1143127" y="76200"/>
                  </a:lnTo>
                  <a:lnTo>
                    <a:pt x="1157920" y="73211"/>
                  </a:lnTo>
                  <a:lnTo>
                    <a:pt x="1170035" y="65055"/>
                  </a:lnTo>
                  <a:lnTo>
                    <a:pt x="1178220" y="52947"/>
                  </a:lnTo>
                  <a:lnTo>
                    <a:pt x="1179941" y="44450"/>
                  </a:lnTo>
                  <a:lnTo>
                    <a:pt x="1143127" y="44450"/>
                  </a:lnTo>
                  <a:lnTo>
                    <a:pt x="1143127" y="31750"/>
                  </a:lnTo>
                  <a:lnTo>
                    <a:pt x="1179941" y="31750"/>
                  </a:lnTo>
                  <a:lnTo>
                    <a:pt x="1178220" y="23252"/>
                  </a:lnTo>
                  <a:lnTo>
                    <a:pt x="1170035" y="11144"/>
                  </a:lnTo>
                  <a:lnTo>
                    <a:pt x="1157920" y="2988"/>
                  </a:lnTo>
                  <a:lnTo>
                    <a:pt x="1143127" y="0"/>
                  </a:lnTo>
                  <a:close/>
                </a:path>
                <a:path w="1181734" h="76200">
                  <a:moveTo>
                    <a:pt x="1106305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106305" y="44450"/>
                  </a:lnTo>
                  <a:lnTo>
                    <a:pt x="1105027" y="38100"/>
                  </a:lnTo>
                  <a:lnTo>
                    <a:pt x="1106305" y="31750"/>
                  </a:lnTo>
                  <a:close/>
                </a:path>
                <a:path w="1181734" h="76200">
                  <a:moveTo>
                    <a:pt x="1179941" y="31750"/>
                  </a:moveTo>
                  <a:lnTo>
                    <a:pt x="1143127" y="31750"/>
                  </a:lnTo>
                  <a:lnTo>
                    <a:pt x="1143127" y="44450"/>
                  </a:lnTo>
                  <a:lnTo>
                    <a:pt x="1179941" y="44450"/>
                  </a:lnTo>
                  <a:lnTo>
                    <a:pt x="1181227" y="38100"/>
                  </a:lnTo>
                  <a:lnTo>
                    <a:pt x="1179941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63028" y="5129784"/>
              <a:ext cx="362585" cy="587375"/>
            </a:xfrm>
            <a:custGeom>
              <a:avLst/>
              <a:gdLst/>
              <a:ahLst/>
              <a:cxnLst/>
              <a:rect l="l" t="t" r="r" b="b"/>
              <a:pathLst>
                <a:path w="362584" h="587375">
                  <a:moveTo>
                    <a:pt x="0" y="0"/>
                  </a:moveTo>
                  <a:lnTo>
                    <a:pt x="362076" y="586778"/>
                  </a:lnTo>
                </a:path>
              </a:pathLst>
            </a:custGeom>
            <a:ln w="9525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825740" y="5667756"/>
              <a:ext cx="1333500" cy="76200"/>
            </a:xfrm>
            <a:custGeom>
              <a:avLst/>
              <a:gdLst/>
              <a:ahLst/>
              <a:cxnLst/>
              <a:rect l="l" t="t" r="r" b="b"/>
              <a:pathLst>
                <a:path w="1333500" h="76200">
                  <a:moveTo>
                    <a:pt x="1295145" y="0"/>
                  </a:moveTo>
                  <a:lnTo>
                    <a:pt x="1280352" y="2993"/>
                  </a:lnTo>
                  <a:lnTo>
                    <a:pt x="1268237" y="11158"/>
                  </a:lnTo>
                  <a:lnTo>
                    <a:pt x="1260052" y="23268"/>
                  </a:lnTo>
                  <a:lnTo>
                    <a:pt x="1257045" y="38100"/>
                  </a:lnTo>
                  <a:lnTo>
                    <a:pt x="1260052" y="52931"/>
                  </a:lnTo>
                  <a:lnTo>
                    <a:pt x="1268237" y="65041"/>
                  </a:lnTo>
                  <a:lnTo>
                    <a:pt x="1280352" y="73206"/>
                  </a:lnTo>
                  <a:lnTo>
                    <a:pt x="1295145" y="76200"/>
                  </a:lnTo>
                  <a:lnTo>
                    <a:pt x="1309993" y="73206"/>
                  </a:lnTo>
                  <a:lnTo>
                    <a:pt x="1322101" y="65041"/>
                  </a:lnTo>
                  <a:lnTo>
                    <a:pt x="1330257" y="52931"/>
                  </a:lnTo>
                  <a:lnTo>
                    <a:pt x="1331966" y="44450"/>
                  </a:lnTo>
                  <a:lnTo>
                    <a:pt x="1295145" y="44450"/>
                  </a:lnTo>
                  <a:lnTo>
                    <a:pt x="1295145" y="31750"/>
                  </a:lnTo>
                  <a:lnTo>
                    <a:pt x="1331966" y="31750"/>
                  </a:lnTo>
                  <a:lnTo>
                    <a:pt x="1330257" y="23268"/>
                  </a:lnTo>
                  <a:lnTo>
                    <a:pt x="1322101" y="11158"/>
                  </a:lnTo>
                  <a:lnTo>
                    <a:pt x="1309993" y="2993"/>
                  </a:lnTo>
                  <a:lnTo>
                    <a:pt x="1295145" y="0"/>
                  </a:lnTo>
                  <a:close/>
                </a:path>
                <a:path w="1333500" h="76200">
                  <a:moveTo>
                    <a:pt x="125833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258333" y="44450"/>
                  </a:lnTo>
                  <a:lnTo>
                    <a:pt x="1257045" y="38100"/>
                  </a:lnTo>
                  <a:lnTo>
                    <a:pt x="1258333" y="31750"/>
                  </a:lnTo>
                  <a:close/>
                </a:path>
                <a:path w="1333500" h="76200">
                  <a:moveTo>
                    <a:pt x="1331966" y="31750"/>
                  </a:moveTo>
                  <a:lnTo>
                    <a:pt x="1295145" y="31750"/>
                  </a:lnTo>
                  <a:lnTo>
                    <a:pt x="1295145" y="44450"/>
                  </a:lnTo>
                  <a:lnTo>
                    <a:pt x="1331966" y="44450"/>
                  </a:lnTo>
                  <a:lnTo>
                    <a:pt x="1333245" y="38100"/>
                  </a:lnTo>
                  <a:lnTo>
                    <a:pt x="1331966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56589" y="1887169"/>
            <a:ext cx="2314575" cy="2188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每一位同仁要写计划：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178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目标期待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spc="-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4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400" spc="-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行为期待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个人发展计划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685">
              <a:lnSpc>
                <a:spcPct val="100000"/>
              </a:lnSpc>
              <a:spcBef>
                <a:spcPts val="142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主管与员工讨论：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06070" indent="-287020">
              <a:lnSpc>
                <a:spcPct val="100000"/>
              </a:lnSpc>
              <a:spcBef>
                <a:spcPts val="1780"/>
              </a:spcBef>
              <a:buFont typeface="Arial" panose="020B0604020202020204"/>
              <a:buChar char="•"/>
              <a:tabLst>
                <a:tab pos="306070" algn="l"/>
                <a:tab pos="306705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达成共识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3355" y="1915744"/>
            <a:ext cx="106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50" dirty="0">
                <a:latin typeface="微软雅黑" panose="020B0503020204020204" charset="-122"/>
                <a:cs typeface="微软雅黑" panose="020B0503020204020204" charset="-122"/>
              </a:rPr>
              <a:t>绩效计划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24755" y="3474720"/>
            <a:ext cx="2406650" cy="1868805"/>
            <a:chOff x="4524755" y="3474720"/>
            <a:chExt cx="2406650" cy="1868805"/>
          </a:xfrm>
        </p:grpSpPr>
        <p:sp>
          <p:nvSpPr>
            <p:cNvPr id="22" name="object 22"/>
            <p:cNvSpPr/>
            <p:nvPr/>
          </p:nvSpPr>
          <p:spPr>
            <a:xfrm>
              <a:off x="5582412" y="3489959"/>
              <a:ext cx="1348740" cy="1853564"/>
            </a:xfrm>
            <a:custGeom>
              <a:avLst/>
              <a:gdLst/>
              <a:ahLst/>
              <a:cxnLst/>
              <a:rect l="l" t="t" r="r" b="b"/>
              <a:pathLst>
                <a:path w="1348740" h="1853564">
                  <a:moveTo>
                    <a:pt x="158496" y="1533398"/>
                  </a:moveTo>
                  <a:lnTo>
                    <a:pt x="155676" y="1519453"/>
                  </a:lnTo>
                  <a:lnTo>
                    <a:pt x="148031" y="1508061"/>
                  </a:lnTo>
                  <a:lnTo>
                    <a:pt x="136677" y="1500403"/>
                  </a:lnTo>
                  <a:lnTo>
                    <a:pt x="122809" y="1497584"/>
                  </a:lnTo>
                  <a:lnTo>
                    <a:pt x="108864" y="1500403"/>
                  </a:lnTo>
                  <a:lnTo>
                    <a:pt x="97536" y="1508061"/>
                  </a:lnTo>
                  <a:lnTo>
                    <a:pt x="89903" y="1519453"/>
                  </a:lnTo>
                  <a:lnTo>
                    <a:pt x="87122" y="1533398"/>
                  </a:lnTo>
                  <a:lnTo>
                    <a:pt x="89903" y="1547279"/>
                  </a:lnTo>
                  <a:lnTo>
                    <a:pt x="97536" y="1558632"/>
                  </a:lnTo>
                  <a:lnTo>
                    <a:pt x="108864" y="1566278"/>
                  </a:lnTo>
                  <a:lnTo>
                    <a:pt x="122809" y="1569085"/>
                  </a:lnTo>
                  <a:lnTo>
                    <a:pt x="136677" y="1566278"/>
                  </a:lnTo>
                  <a:lnTo>
                    <a:pt x="148031" y="1558632"/>
                  </a:lnTo>
                  <a:lnTo>
                    <a:pt x="155676" y="1547279"/>
                  </a:lnTo>
                  <a:lnTo>
                    <a:pt x="158496" y="1533398"/>
                  </a:lnTo>
                  <a:close/>
                </a:path>
                <a:path w="1348740" h="1853564">
                  <a:moveTo>
                    <a:pt x="203581" y="1566926"/>
                  </a:moveTo>
                  <a:lnTo>
                    <a:pt x="180213" y="1553210"/>
                  </a:lnTo>
                  <a:lnTo>
                    <a:pt x="176911" y="1551305"/>
                  </a:lnTo>
                  <a:lnTo>
                    <a:pt x="173101" y="1550924"/>
                  </a:lnTo>
                  <a:lnTo>
                    <a:pt x="166243" y="1552702"/>
                  </a:lnTo>
                  <a:lnTo>
                    <a:pt x="163195" y="1554861"/>
                  </a:lnTo>
                  <a:lnTo>
                    <a:pt x="161290" y="1558163"/>
                  </a:lnTo>
                  <a:lnTo>
                    <a:pt x="157353" y="1564640"/>
                  </a:lnTo>
                  <a:lnTo>
                    <a:pt x="159639" y="1573149"/>
                  </a:lnTo>
                  <a:lnTo>
                    <a:pt x="166116" y="1577086"/>
                  </a:lnTo>
                  <a:lnTo>
                    <a:pt x="175641" y="1582547"/>
                  </a:lnTo>
                  <a:lnTo>
                    <a:pt x="195199" y="1570609"/>
                  </a:lnTo>
                  <a:lnTo>
                    <a:pt x="197739" y="1568958"/>
                  </a:lnTo>
                  <a:lnTo>
                    <a:pt x="200660" y="1567688"/>
                  </a:lnTo>
                  <a:lnTo>
                    <a:pt x="203581" y="1566926"/>
                  </a:lnTo>
                  <a:close/>
                </a:path>
                <a:path w="1348740" h="1853564">
                  <a:moveTo>
                    <a:pt x="230632" y="1598091"/>
                  </a:moveTo>
                  <a:lnTo>
                    <a:pt x="228219" y="1591691"/>
                  </a:lnTo>
                  <a:lnTo>
                    <a:pt x="223570" y="1586661"/>
                  </a:lnTo>
                  <a:lnTo>
                    <a:pt x="217576" y="1583893"/>
                  </a:lnTo>
                  <a:lnTo>
                    <a:pt x="210959" y="1583588"/>
                  </a:lnTo>
                  <a:lnTo>
                    <a:pt x="204419" y="1586014"/>
                  </a:lnTo>
                  <a:lnTo>
                    <a:pt x="157353" y="1615059"/>
                  </a:lnTo>
                  <a:lnTo>
                    <a:pt x="109093" y="1592707"/>
                  </a:lnTo>
                  <a:lnTo>
                    <a:pt x="134493" y="1596644"/>
                  </a:lnTo>
                  <a:lnTo>
                    <a:pt x="131572" y="1593342"/>
                  </a:lnTo>
                  <a:lnTo>
                    <a:pt x="130644" y="1592707"/>
                  </a:lnTo>
                  <a:lnTo>
                    <a:pt x="127889" y="1590802"/>
                  </a:lnTo>
                  <a:lnTo>
                    <a:pt x="123317" y="1589405"/>
                  </a:lnTo>
                  <a:lnTo>
                    <a:pt x="77343" y="1576324"/>
                  </a:lnTo>
                  <a:lnTo>
                    <a:pt x="70358" y="1577340"/>
                  </a:lnTo>
                  <a:lnTo>
                    <a:pt x="64643" y="1580769"/>
                  </a:lnTo>
                  <a:lnTo>
                    <a:pt x="58801" y="1584198"/>
                  </a:lnTo>
                  <a:lnTo>
                    <a:pt x="54737" y="1589913"/>
                  </a:lnTo>
                  <a:lnTo>
                    <a:pt x="53428" y="1596644"/>
                  </a:lnTo>
                  <a:lnTo>
                    <a:pt x="29578" y="1714373"/>
                  </a:lnTo>
                  <a:lnTo>
                    <a:pt x="35814" y="1732915"/>
                  </a:lnTo>
                  <a:lnTo>
                    <a:pt x="13081" y="1732915"/>
                  </a:lnTo>
                  <a:lnTo>
                    <a:pt x="12065" y="1733042"/>
                  </a:lnTo>
                  <a:lnTo>
                    <a:pt x="11303" y="1733181"/>
                  </a:lnTo>
                  <a:lnTo>
                    <a:pt x="4826" y="1734439"/>
                  </a:lnTo>
                  <a:lnTo>
                    <a:pt x="0" y="1740027"/>
                  </a:lnTo>
                  <a:lnTo>
                    <a:pt x="0" y="1846961"/>
                  </a:lnTo>
                  <a:lnTo>
                    <a:pt x="6096" y="1853184"/>
                  </a:lnTo>
                  <a:lnTo>
                    <a:pt x="21463" y="1853184"/>
                  </a:lnTo>
                  <a:lnTo>
                    <a:pt x="27686" y="1846961"/>
                  </a:lnTo>
                  <a:lnTo>
                    <a:pt x="27686" y="1760601"/>
                  </a:lnTo>
                  <a:lnTo>
                    <a:pt x="91567" y="1760601"/>
                  </a:lnTo>
                  <a:lnTo>
                    <a:pt x="91567" y="1846961"/>
                  </a:lnTo>
                  <a:lnTo>
                    <a:pt x="97790" y="1853184"/>
                  </a:lnTo>
                  <a:lnTo>
                    <a:pt x="112903" y="1853184"/>
                  </a:lnTo>
                  <a:lnTo>
                    <a:pt x="119253" y="1846961"/>
                  </a:lnTo>
                  <a:lnTo>
                    <a:pt x="119253" y="1760601"/>
                  </a:lnTo>
                  <a:lnTo>
                    <a:pt x="119253" y="1757934"/>
                  </a:lnTo>
                  <a:lnTo>
                    <a:pt x="148209" y="1839341"/>
                  </a:lnTo>
                  <a:lnTo>
                    <a:pt x="152488" y="1846453"/>
                  </a:lnTo>
                  <a:lnTo>
                    <a:pt x="158889" y="1851177"/>
                  </a:lnTo>
                  <a:lnTo>
                    <a:pt x="166547" y="1853158"/>
                  </a:lnTo>
                  <a:lnTo>
                    <a:pt x="174625" y="1852041"/>
                  </a:lnTo>
                  <a:lnTo>
                    <a:pt x="181749" y="1847761"/>
                  </a:lnTo>
                  <a:lnTo>
                    <a:pt x="186499" y="1841334"/>
                  </a:lnTo>
                  <a:lnTo>
                    <a:pt x="188480" y="1833600"/>
                  </a:lnTo>
                  <a:lnTo>
                    <a:pt x="187325" y="1825371"/>
                  </a:lnTo>
                  <a:lnTo>
                    <a:pt x="163233" y="1757934"/>
                  </a:lnTo>
                  <a:lnTo>
                    <a:pt x="149860" y="1720481"/>
                  </a:lnTo>
                  <a:lnTo>
                    <a:pt x="147828" y="1714373"/>
                  </a:lnTo>
                  <a:lnTo>
                    <a:pt x="142875" y="1709674"/>
                  </a:lnTo>
                  <a:lnTo>
                    <a:pt x="116332" y="1701165"/>
                  </a:lnTo>
                  <a:lnTo>
                    <a:pt x="129667" y="1654556"/>
                  </a:lnTo>
                  <a:lnTo>
                    <a:pt x="94615" y="1624076"/>
                  </a:lnTo>
                  <a:lnTo>
                    <a:pt x="156464" y="1652651"/>
                  </a:lnTo>
                  <a:lnTo>
                    <a:pt x="162560" y="1652397"/>
                  </a:lnTo>
                  <a:lnTo>
                    <a:pt x="208686" y="1624076"/>
                  </a:lnTo>
                  <a:lnTo>
                    <a:pt x="222758" y="1615440"/>
                  </a:lnTo>
                  <a:lnTo>
                    <a:pt x="223151" y="1615059"/>
                  </a:lnTo>
                  <a:lnTo>
                    <a:pt x="227698" y="1610766"/>
                  </a:lnTo>
                  <a:lnTo>
                    <a:pt x="230390" y="1604708"/>
                  </a:lnTo>
                  <a:lnTo>
                    <a:pt x="230632" y="1598091"/>
                  </a:lnTo>
                  <a:close/>
                </a:path>
                <a:path w="1348740" h="1853564">
                  <a:moveTo>
                    <a:pt x="301498" y="1661668"/>
                  </a:moveTo>
                  <a:lnTo>
                    <a:pt x="301371" y="1660271"/>
                  </a:lnTo>
                  <a:lnTo>
                    <a:pt x="301244" y="1659382"/>
                  </a:lnTo>
                  <a:lnTo>
                    <a:pt x="299720" y="1658747"/>
                  </a:lnTo>
                  <a:lnTo>
                    <a:pt x="194945" y="1658747"/>
                  </a:lnTo>
                  <a:lnTo>
                    <a:pt x="193421" y="1659382"/>
                  </a:lnTo>
                  <a:lnTo>
                    <a:pt x="193294" y="1660271"/>
                  </a:lnTo>
                  <a:lnTo>
                    <a:pt x="193167" y="1661668"/>
                  </a:lnTo>
                  <a:lnTo>
                    <a:pt x="195440" y="1667344"/>
                  </a:lnTo>
                  <a:lnTo>
                    <a:pt x="201828" y="1672386"/>
                  </a:lnTo>
                  <a:lnTo>
                    <a:pt x="211772" y="1676565"/>
                  </a:lnTo>
                  <a:lnTo>
                    <a:pt x="224409" y="1679575"/>
                  </a:lnTo>
                  <a:lnTo>
                    <a:pt x="224409" y="1686306"/>
                  </a:lnTo>
                  <a:lnTo>
                    <a:pt x="227711" y="1689608"/>
                  </a:lnTo>
                  <a:lnTo>
                    <a:pt x="266954" y="1689608"/>
                  </a:lnTo>
                  <a:lnTo>
                    <a:pt x="270256" y="1686306"/>
                  </a:lnTo>
                  <a:lnTo>
                    <a:pt x="270256" y="1679575"/>
                  </a:lnTo>
                  <a:lnTo>
                    <a:pt x="282943" y="1676552"/>
                  </a:lnTo>
                  <a:lnTo>
                    <a:pt x="292773" y="1672437"/>
                  </a:lnTo>
                  <a:lnTo>
                    <a:pt x="299199" y="1667395"/>
                  </a:lnTo>
                  <a:lnTo>
                    <a:pt x="301498" y="1661668"/>
                  </a:lnTo>
                  <a:close/>
                </a:path>
                <a:path w="1348740" h="1853564">
                  <a:moveTo>
                    <a:pt x="378460" y="1720977"/>
                  </a:moveTo>
                  <a:lnTo>
                    <a:pt x="377024" y="1713915"/>
                  </a:lnTo>
                  <a:lnTo>
                    <a:pt x="373138" y="1708137"/>
                  </a:lnTo>
                  <a:lnTo>
                    <a:pt x="367360" y="1704251"/>
                  </a:lnTo>
                  <a:lnTo>
                    <a:pt x="360299" y="1702816"/>
                  </a:lnTo>
                  <a:lnTo>
                    <a:pt x="184531" y="1702816"/>
                  </a:lnTo>
                  <a:lnTo>
                    <a:pt x="177431" y="1704251"/>
                  </a:lnTo>
                  <a:lnTo>
                    <a:pt x="171615" y="1708137"/>
                  </a:lnTo>
                  <a:lnTo>
                    <a:pt x="167678" y="1713915"/>
                  </a:lnTo>
                  <a:lnTo>
                    <a:pt x="166243" y="1720977"/>
                  </a:lnTo>
                  <a:lnTo>
                    <a:pt x="167678" y="1728050"/>
                  </a:lnTo>
                  <a:lnTo>
                    <a:pt x="171615" y="1733829"/>
                  </a:lnTo>
                  <a:lnTo>
                    <a:pt x="177431" y="1737715"/>
                  </a:lnTo>
                  <a:lnTo>
                    <a:pt x="184531" y="1739150"/>
                  </a:lnTo>
                  <a:lnTo>
                    <a:pt x="258445" y="1739150"/>
                  </a:lnTo>
                  <a:lnTo>
                    <a:pt x="258445" y="1825498"/>
                  </a:lnTo>
                  <a:lnTo>
                    <a:pt x="236220" y="1825498"/>
                  </a:lnTo>
                  <a:lnTo>
                    <a:pt x="229997" y="1831721"/>
                  </a:lnTo>
                  <a:lnTo>
                    <a:pt x="229997" y="1846961"/>
                  </a:lnTo>
                  <a:lnTo>
                    <a:pt x="236220" y="1853057"/>
                  </a:lnTo>
                  <a:lnTo>
                    <a:pt x="308610" y="1853057"/>
                  </a:lnTo>
                  <a:lnTo>
                    <a:pt x="314706" y="1846961"/>
                  </a:lnTo>
                  <a:lnTo>
                    <a:pt x="314706" y="1831721"/>
                  </a:lnTo>
                  <a:lnTo>
                    <a:pt x="308610" y="1825498"/>
                  </a:lnTo>
                  <a:lnTo>
                    <a:pt x="286258" y="1825498"/>
                  </a:lnTo>
                  <a:lnTo>
                    <a:pt x="286258" y="1739150"/>
                  </a:lnTo>
                  <a:lnTo>
                    <a:pt x="360299" y="1739150"/>
                  </a:lnTo>
                  <a:lnTo>
                    <a:pt x="367360" y="1737715"/>
                  </a:lnTo>
                  <a:lnTo>
                    <a:pt x="373138" y="1733829"/>
                  </a:lnTo>
                  <a:lnTo>
                    <a:pt x="377024" y="1728050"/>
                  </a:lnTo>
                  <a:lnTo>
                    <a:pt x="378460" y="1720977"/>
                  </a:lnTo>
                  <a:close/>
                </a:path>
                <a:path w="1348740" h="1853564">
                  <a:moveTo>
                    <a:pt x="504698" y="1520063"/>
                  </a:moveTo>
                  <a:lnTo>
                    <a:pt x="501865" y="1506194"/>
                  </a:lnTo>
                  <a:lnTo>
                    <a:pt x="494169" y="1494840"/>
                  </a:lnTo>
                  <a:lnTo>
                    <a:pt x="482777" y="1487195"/>
                  </a:lnTo>
                  <a:lnTo>
                    <a:pt x="468884" y="1484376"/>
                  </a:lnTo>
                  <a:lnTo>
                    <a:pt x="454926" y="1487195"/>
                  </a:lnTo>
                  <a:lnTo>
                    <a:pt x="443547" y="1494840"/>
                  </a:lnTo>
                  <a:lnTo>
                    <a:pt x="435876" y="1506194"/>
                  </a:lnTo>
                  <a:lnTo>
                    <a:pt x="433070" y="1520063"/>
                  </a:lnTo>
                  <a:lnTo>
                    <a:pt x="435876" y="1534020"/>
                  </a:lnTo>
                  <a:lnTo>
                    <a:pt x="443547" y="1545399"/>
                  </a:lnTo>
                  <a:lnTo>
                    <a:pt x="454926" y="1553070"/>
                  </a:lnTo>
                  <a:lnTo>
                    <a:pt x="468884" y="1555877"/>
                  </a:lnTo>
                  <a:lnTo>
                    <a:pt x="482777" y="1553070"/>
                  </a:lnTo>
                  <a:lnTo>
                    <a:pt x="494169" y="1545399"/>
                  </a:lnTo>
                  <a:lnTo>
                    <a:pt x="501865" y="1534020"/>
                  </a:lnTo>
                  <a:lnTo>
                    <a:pt x="504698" y="1520063"/>
                  </a:lnTo>
                  <a:close/>
                </a:path>
                <a:path w="1348740" h="1853564">
                  <a:moveTo>
                    <a:pt x="554736" y="1739150"/>
                  </a:moveTo>
                  <a:lnTo>
                    <a:pt x="548640" y="1732915"/>
                  </a:lnTo>
                  <a:lnTo>
                    <a:pt x="514477" y="1732915"/>
                  </a:lnTo>
                  <a:lnTo>
                    <a:pt x="515366" y="1732534"/>
                  </a:lnTo>
                  <a:lnTo>
                    <a:pt x="516001" y="1731899"/>
                  </a:lnTo>
                  <a:lnTo>
                    <a:pt x="516763" y="1731391"/>
                  </a:lnTo>
                  <a:lnTo>
                    <a:pt x="521462" y="1727454"/>
                  </a:lnTo>
                  <a:lnTo>
                    <a:pt x="524256" y="1721624"/>
                  </a:lnTo>
                  <a:lnTo>
                    <a:pt x="524256" y="1614551"/>
                  </a:lnTo>
                  <a:lnTo>
                    <a:pt x="524256" y="1595882"/>
                  </a:lnTo>
                  <a:lnTo>
                    <a:pt x="522122" y="1586014"/>
                  </a:lnTo>
                  <a:lnTo>
                    <a:pt x="516420" y="1578102"/>
                  </a:lnTo>
                  <a:lnTo>
                    <a:pt x="508127" y="1573060"/>
                  </a:lnTo>
                  <a:lnTo>
                    <a:pt x="498221" y="1571752"/>
                  </a:lnTo>
                  <a:lnTo>
                    <a:pt x="457200" y="1575054"/>
                  </a:lnTo>
                  <a:lnTo>
                    <a:pt x="447954" y="1577682"/>
                  </a:lnTo>
                  <a:lnTo>
                    <a:pt x="440702" y="1583448"/>
                  </a:lnTo>
                  <a:lnTo>
                    <a:pt x="436143" y="1591487"/>
                  </a:lnTo>
                  <a:lnTo>
                    <a:pt x="434975" y="1600962"/>
                  </a:lnTo>
                  <a:lnTo>
                    <a:pt x="436753" y="1622552"/>
                  </a:lnTo>
                  <a:lnTo>
                    <a:pt x="440055" y="1622552"/>
                  </a:lnTo>
                  <a:lnTo>
                    <a:pt x="470662" y="1595882"/>
                  </a:lnTo>
                  <a:lnTo>
                    <a:pt x="441833" y="1640586"/>
                  </a:lnTo>
                  <a:lnTo>
                    <a:pt x="376936" y="1641475"/>
                  </a:lnTo>
                  <a:lnTo>
                    <a:pt x="369189" y="1649349"/>
                  </a:lnTo>
                  <a:lnTo>
                    <a:pt x="369443" y="1668272"/>
                  </a:lnTo>
                  <a:lnTo>
                    <a:pt x="377317" y="1675892"/>
                  </a:lnTo>
                  <a:lnTo>
                    <a:pt x="386969" y="1675892"/>
                  </a:lnTo>
                  <a:lnTo>
                    <a:pt x="451612" y="1675003"/>
                  </a:lnTo>
                  <a:lnTo>
                    <a:pt x="457327" y="1675003"/>
                  </a:lnTo>
                  <a:lnTo>
                    <a:pt x="462788" y="1671828"/>
                  </a:lnTo>
                  <a:lnTo>
                    <a:pt x="465836" y="1667002"/>
                  </a:lnTo>
                  <a:lnTo>
                    <a:pt x="499745" y="1614551"/>
                  </a:lnTo>
                  <a:lnTo>
                    <a:pt x="481076" y="1676781"/>
                  </a:lnTo>
                  <a:lnTo>
                    <a:pt x="442341" y="1693037"/>
                  </a:lnTo>
                  <a:lnTo>
                    <a:pt x="442976" y="1701546"/>
                  </a:lnTo>
                  <a:lnTo>
                    <a:pt x="404876" y="1720481"/>
                  </a:lnTo>
                  <a:lnTo>
                    <a:pt x="367538" y="1825371"/>
                  </a:lnTo>
                  <a:lnTo>
                    <a:pt x="366293" y="1833600"/>
                  </a:lnTo>
                  <a:lnTo>
                    <a:pt x="368249" y="1841334"/>
                  </a:lnTo>
                  <a:lnTo>
                    <a:pt x="372973" y="1847761"/>
                  </a:lnTo>
                  <a:lnTo>
                    <a:pt x="380111" y="1852041"/>
                  </a:lnTo>
                  <a:lnTo>
                    <a:pt x="388213" y="1853158"/>
                  </a:lnTo>
                  <a:lnTo>
                    <a:pt x="395935" y="1851177"/>
                  </a:lnTo>
                  <a:lnTo>
                    <a:pt x="402336" y="1846453"/>
                  </a:lnTo>
                  <a:lnTo>
                    <a:pt x="406527" y="1839341"/>
                  </a:lnTo>
                  <a:lnTo>
                    <a:pt x="435610" y="1757934"/>
                  </a:lnTo>
                  <a:lnTo>
                    <a:pt x="435610" y="1846961"/>
                  </a:lnTo>
                  <a:lnTo>
                    <a:pt x="441833" y="1853184"/>
                  </a:lnTo>
                  <a:lnTo>
                    <a:pt x="457073" y="1853184"/>
                  </a:lnTo>
                  <a:lnTo>
                    <a:pt x="463296" y="1846961"/>
                  </a:lnTo>
                  <a:lnTo>
                    <a:pt x="463296" y="1760601"/>
                  </a:lnTo>
                  <a:lnTo>
                    <a:pt x="527177" y="1760601"/>
                  </a:lnTo>
                  <a:lnTo>
                    <a:pt x="527177" y="1846961"/>
                  </a:lnTo>
                  <a:lnTo>
                    <a:pt x="533273" y="1853184"/>
                  </a:lnTo>
                  <a:lnTo>
                    <a:pt x="548640" y="1853184"/>
                  </a:lnTo>
                  <a:lnTo>
                    <a:pt x="554736" y="1846961"/>
                  </a:lnTo>
                  <a:lnTo>
                    <a:pt x="554736" y="1760601"/>
                  </a:lnTo>
                  <a:lnTo>
                    <a:pt x="554736" y="1757934"/>
                  </a:lnTo>
                  <a:lnTo>
                    <a:pt x="554736" y="1739150"/>
                  </a:lnTo>
                  <a:close/>
                </a:path>
                <a:path w="1348740" h="1853564">
                  <a:moveTo>
                    <a:pt x="1032637" y="310896"/>
                  </a:moveTo>
                  <a:lnTo>
                    <a:pt x="881126" y="261493"/>
                  </a:lnTo>
                  <a:lnTo>
                    <a:pt x="873760" y="282829"/>
                  </a:lnTo>
                  <a:lnTo>
                    <a:pt x="1025144" y="333121"/>
                  </a:lnTo>
                  <a:lnTo>
                    <a:pt x="1032637" y="310896"/>
                  </a:lnTo>
                  <a:close/>
                </a:path>
                <a:path w="1348740" h="1853564">
                  <a:moveTo>
                    <a:pt x="1032637" y="249682"/>
                  </a:moveTo>
                  <a:lnTo>
                    <a:pt x="881126" y="199390"/>
                  </a:lnTo>
                  <a:lnTo>
                    <a:pt x="873760" y="221615"/>
                  </a:lnTo>
                  <a:lnTo>
                    <a:pt x="1025144" y="271780"/>
                  </a:lnTo>
                  <a:lnTo>
                    <a:pt x="1032637" y="249682"/>
                  </a:lnTo>
                  <a:close/>
                </a:path>
                <a:path w="1348740" h="1853564">
                  <a:moveTo>
                    <a:pt x="1032637" y="187579"/>
                  </a:moveTo>
                  <a:lnTo>
                    <a:pt x="880364" y="138049"/>
                  </a:lnTo>
                  <a:lnTo>
                    <a:pt x="873760" y="159512"/>
                  </a:lnTo>
                  <a:lnTo>
                    <a:pt x="1025144" y="209804"/>
                  </a:lnTo>
                  <a:lnTo>
                    <a:pt x="1032637" y="187579"/>
                  </a:lnTo>
                  <a:close/>
                </a:path>
                <a:path w="1348740" h="1853564">
                  <a:moveTo>
                    <a:pt x="1032637" y="126238"/>
                  </a:moveTo>
                  <a:lnTo>
                    <a:pt x="880364" y="76085"/>
                  </a:lnTo>
                  <a:lnTo>
                    <a:pt x="873760" y="98171"/>
                  </a:lnTo>
                  <a:lnTo>
                    <a:pt x="1025144" y="147701"/>
                  </a:lnTo>
                  <a:lnTo>
                    <a:pt x="1032637" y="126238"/>
                  </a:lnTo>
                  <a:close/>
                </a:path>
                <a:path w="1348740" h="1853564">
                  <a:moveTo>
                    <a:pt x="1269746" y="282829"/>
                  </a:moveTo>
                  <a:lnTo>
                    <a:pt x="1262253" y="261493"/>
                  </a:lnTo>
                  <a:lnTo>
                    <a:pt x="1110869" y="310896"/>
                  </a:lnTo>
                  <a:lnTo>
                    <a:pt x="1118235" y="333121"/>
                  </a:lnTo>
                  <a:lnTo>
                    <a:pt x="1269746" y="282829"/>
                  </a:lnTo>
                  <a:close/>
                </a:path>
                <a:path w="1348740" h="1853564">
                  <a:moveTo>
                    <a:pt x="1269746" y="221615"/>
                  </a:moveTo>
                  <a:lnTo>
                    <a:pt x="1262253" y="199390"/>
                  </a:lnTo>
                  <a:lnTo>
                    <a:pt x="1110869" y="249682"/>
                  </a:lnTo>
                  <a:lnTo>
                    <a:pt x="1118235" y="271018"/>
                  </a:lnTo>
                  <a:lnTo>
                    <a:pt x="1269746" y="221615"/>
                  </a:lnTo>
                  <a:close/>
                </a:path>
                <a:path w="1348740" h="1853564">
                  <a:moveTo>
                    <a:pt x="1269746" y="159512"/>
                  </a:moveTo>
                  <a:lnTo>
                    <a:pt x="1262253" y="138049"/>
                  </a:lnTo>
                  <a:lnTo>
                    <a:pt x="1110869" y="187579"/>
                  </a:lnTo>
                  <a:lnTo>
                    <a:pt x="1118235" y="209804"/>
                  </a:lnTo>
                  <a:lnTo>
                    <a:pt x="1269746" y="159512"/>
                  </a:lnTo>
                  <a:close/>
                </a:path>
                <a:path w="1348740" h="1853564">
                  <a:moveTo>
                    <a:pt x="1269746" y="98171"/>
                  </a:moveTo>
                  <a:lnTo>
                    <a:pt x="1262253" y="76085"/>
                  </a:lnTo>
                  <a:lnTo>
                    <a:pt x="1110869" y="126238"/>
                  </a:lnTo>
                  <a:lnTo>
                    <a:pt x="1118235" y="147701"/>
                  </a:lnTo>
                  <a:lnTo>
                    <a:pt x="1269746" y="98171"/>
                  </a:lnTo>
                  <a:close/>
                </a:path>
                <a:path w="1348740" h="1853564">
                  <a:moveTo>
                    <a:pt x="1348740" y="53213"/>
                  </a:moveTo>
                  <a:lnTo>
                    <a:pt x="1316990" y="53213"/>
                  </a:lnTo>
                  <a:lnTo>
                    <a:pt x="1316990" y="28829"/>
                  </a:lnTo>
                  <a:lnTo>
                    <a:pt x="1316990" y="0"/>
                  </a:lnTo>
                  <a:lnTo>
                    <a:pt x="1294130" y="4965"/>
                  </a:lnTo>
                  <a:lnTo>
                    <a:pt x="1294130" y="28829"/>
                  </a:lnTo>
                  <a:lnTo>
                    <a:pt x="1294130" y="327152"/>
                  </a:lnTo>
                  <a:lnTo>
                    <a:pt x="1082802" y="372237"/>
                  </a:lnTo>
                  <a:lnTo>
                    <a:pt x="1082802" y="73914"/>
                  </a:lnTo>
                  <a:lnTo>
                    <a:pt x="1180338" y="53213"/>
                  </a:lnTo>
                  <a:lnTo>
                    <a:pt x="1294130" y="28829"/>
                  </a:lnTo>
                  <a:lnTo>
                    <a:pt x="1294130" y="4965"/>
                  </a:lnTo>
                  <a:lnTo>
                    <a:pt x="1071753" y="53213"/>
                  </a:lnTo>
                  <a:lnTo>
                    <a:pt x="1059942" y="50660"/>
                  </a:lnTo>
                  <a:lnTo>
                    <a:pt x="1059942" y="73914"/>
                  </a:lnTo>
                  <a:lnTo>
                    <a:pt x="1059942" y="372237"/>
                  </a:lnTo>
                  <a:lnTo>
                    <a:pt x="848614" y="327152"/>
                  </a:lnTo>
                  <a:lnTo>
                    <a:pt x="848614" y="28829"/>
                  </a:lnTo>
                  <a:lnTo>
                    <a:pt x="1059942" y="73914"/>
                  </a:lnTo>
                  <a:lnTo>
                    <a:pt x="1059942" y="50660"/>
                  </a:lnTo>
                  <a:lnTo>
                    <a:pt x="959027" y="28829"/>
                  </a:lnTo>
                  <a:lnTo>
                    <a:pt x="825754" y="0"/>
                  </a:lnTo>
                  <a:lnTo>
                    <a:pt x="825754" y="53213"/>
                  </a:lnTo>
                  <a:lnTo>
                    <a:pt x="794004" y="53213"/>
                  </a:lnTo>
                  <a:lnTo>
                    <a:pt x="794004" y="398018"/>
                  </a:lnTo>
                  <a:lnTo>
                    <a:pt x="1025144" y="398018"/>
                  </a:lnTo>
                  <a:lnTo>
                    <a:pt x="1025144" y="432816"/>
                  </a:lnTo>
                  <a:lnTo>
                    <a:pt x="979411" y="432816"/>
                  </a:lnTo>
                  <a:lnTo>
                    <a:pt x="979411" y="455676"/>
                  </a:lnTo>
                  <a:lnTo>
                    <a:pt x="1163320" y="455676"/>
                  </a:lnTo>
                  <a:lnTo>
                    <a:pt x="1163320" y="432816"/>
                  </a:lnTo>
                  <a:lnTo>
                    <a:pt x="1117600" y="432816"/>
                  </a:lnTo>
                  <a:lnTo>
                    <a:pt x="1117600" y="398018"/>
                  </a:lnTo>
                  <a:lnTo>
                    <a:pt x="1348740" y="398018"/>
                  </a:lnTo>
                  <a:lnTo>
                    <a:pt x="1348740" y="372237"/>
                  </a:lnTo>
                  <a:lnTo>
                    <a:pt x="1348740" y="53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24755" y="3474720"/>
              <a:ext cx="546100" cy="502920"/>
            </a:xfrm>
            <a:custGeom>
              <a:avLst/>
              <a:gdLst/>
              <a:ahLst/>
              <a:cxnLst/>
              <a:rect l="l" t="t" r="r" b="b"/>
              <a:pathLst>
                <a:path w="546100" h="502920">
                  <a:moveTo>
                    <a:pt x="422529" y="0"/>
                  </a:moveTo>
                  <a:lnTo>
                    <a:pt x="57023" y="0"/>
                  </a:lnTo>
                  <a:lnTo>
                    <a:pt x="34825" y="4482"/>
                  </a:lnTo>
                  <a:lnTo>
                    <a:pt x="16700" y="16716"/>
                  </a:lnTo>
                  <a:lnTo>
                    <a:pt x="4480" y="34879"/>
                  </a:lnTo>
                  <a:lnTo>
                    <a:pt x="0" y="57150"/>
                  </a:lnTo>
                  <a:lnTo>
                    <a:pt x="0" y="445769"/>
                  </a:lnTo>
                  <a:lnTo>
                    <a:pt x="4480" y="467987"/>
                  </a:lnTo>
                  <a:lnTo>
                    <a:pt x="16700" y="486155"/>
                  </a:lnTo>
                  <a:lnTo>
                    <a:pt x="34825" y="498419"/>
                  </a:lnTo>
                  <a:lnTo>
                    <a:pt x="57023" y="502919"/>
                  </a:lnTo>
                  <a:lnTo>
                    <a:pt x="422529" y="502919"/>
                  </a:lnTo>
                  <a:lnTo>
                    <a:pt x="444746" y="498419"/>
                  </a:lnTo>
                  <a:lnTo>
                    <a:pt x="462915" y="486155"/>
                  </a:lnTo>
                  <a:lnTo>
                    <a:pt x="474744" y="468629"/>
                  </a:lnTo>
                  <a:lnTo>
                    <a:pt x="57023" y="468629"/>
                  </a:lnTo>
                  <a:lnTo>
                    <a:pt x="48146" y="466844"/>
                  </a:lnTo>
                  <a:lnTo>
                    <a:pt x="40878" y="461962"/>
                  </a:lnTo>
                  <a:lnTo>
                    <a:pt x="35966" y="454699"/>
                  </a:lnTo>
                  <a:lnTo>
                    <a:pt x="34163" y="445769"/>
                  </a:lnTo>
                  <a:lnTo>
                    <a:pt x="34163" y="57150"/>
                  </a:lnTo>
                  <a:lnTo>
                    <a:pt x="35966" y="48273"/>
                  </a:lnTo>
                  <a:lnTo>
                    <a:pt x="40878" y="41005"/>
                  </a:lnTo>
                  <a:lnTo>
                    <a:pt x="48146" y="36093"/>
                  </a:lnTo>
                  <a:lnTo>
                    <a:pt x="57023" y="34289"/>
                  </a:lnTo>
                  <a:lnTo>
                    <a:pt x="468249" y="34289"/>
                  </a:lnTo>
                  <a:lnTo>
                    <a:pt x="468249" y="26542"/>
                  </a:lnTo>
                  <a:lnTo>
                    <a:pt x="467741" y="24637"/>
                  </a:lnTo>
                  <a:lnTo>
                    <a:pt x="467106" y="22859"/>
                  </a:lnTo>
                  <a:lnTo>
                    <a:pt x="467995" y="22859"/>
                  </a:lnTo>
                  <a:lnTo>
                    <a:pt x="467487" y="22225"/>
                  </a:lnTo>
                  <a:lnTo>
                    <a:pt x="466852" y="21843"/>
                  </a:lnTo>
                  <a:lnTo>
                    <a:pt x="466471" y="21208"/>
                  </a:lnTo>
                  <a:lnTo>
                    <a:pt x="464947" y="18160"/>
                  </a:lnTo>
                  <a:lnTo>
                    <a:pt x="462534" y="15747"/>
                  </a:lnTo>
                  <a:lnTo>
                    <a:pt x="459613" y="13969"/>
                  </a:lnTo>
                  <a:lnTo>
                    <a:pt x="451639" y="8143"/>
                  </a:lnTo>
                  <a:lnTo>
                    <a:pt x="442690" y="3746"/>
                  </a:lnTo>
                  <a:lnTo>
                    <a:pt x="432931" y="968"/>
                  </a:lnTo>
                  <a:lnTo>
                    <a:pt x="422529" y="0"/>
                  </a:lnTo>
                  <a:close/>
                </a:path>
                <a:path w="546100" h="502920">
                  <a:moveTo>
                    <a:pt x="479679" y="320039"/>
                  </a:moveTo>
                  <a:lnTo>
                    <a:pt x="445389" y="320039"/>
                  </a:lnTo>
                  <a:lnTo>
                    <a:pt x="445389" y="445769"/>
                  </a:lnTo>
                  <a:lnTo>
                    <a:pt x="443585" y="454699"/>
                  </a:lnTo>
                  <a:lnTo>
                    <a:pt x="438673" y="461962"/>
                  </a:lnTo>
                  <a:lnTo>
                    <a:pt x="431405" y="466844"/>
                  </a:lnTo>
                  <a:lnTo>
                    <a:pt x="422529" y="468629"/>
                  </a:lnTo>
                  <a:lnTo>
                    <a:pt x="474744" y="468629"/>
                  </a:lnTo>
                  <a:lnTo>
                    <a:pt x="475178" y="467987"/>
                  </a:lnTo>
                  <a:lnTo>
                    <a:pt x="479679" y="445769"/>
                  </a:lnTo>
                  <a:lnTo>
                    <a:pt x="479679" y="320039"/>
                  </a:lnTo>
                  <a:close/>
                </a:path>
                <a:path w="546100" h="502920">
                  <a:moveTo>
                    <a:pt x="102743" y="342899"/>
                  </a:moveTo>
                  <a:lnTo>
                    <a:pt x="91313" y="342899"/>
                  </a:lnTo>
                  <a:lnTo>
                    <a:pt x="82436" y="344703"/>
                  </a:lnTo>
                  <a:lnTo>
                    <a:pt x="75168" y="349615"/>
                  </a:lnTo>
                  <a:lnTo>
                    <a:pt x="70256" y="356883"/>
                  </a:lnTo>
                  <a:lnTo>
                    <a:pt x="68453" y="365759"/>
                  </a:lnTo>
                  <a:lnTo>
                    <a:pt x="70256" y="374689"/>
                  </a:lnTo>
                  <a:lnTo>
                    <a:pt x="75168" y="381952"/>
                  </a:lnTo>
                  <a:lnTo>
                    <a:pt x="82436" y="386834"/>
                  </a:lnTo>
                  <a:lnTo>
                    <a:pt x="91313" y="388619"/>
                  </a:lnTo>
                  <a:lnTo>
                    <a:pt x="102743" y="388619"/>
                  </a:lnTo>
                  <a:lnTo>
                    <a:pt x="111619" y="386834"/>
                  </a:lnTo>
                  <a:lnTo>
                    <a:pt x="118887" y="381952"/>
                  </a:lnTo>
                  <a:lnTo>
                    <a:pt x="123799" y="374689"/>
                  </a:lnTo>
                  <a:lnTo>
                    <a:pt x="125603" y="365759"/>
                  </a:lnTo>
                  <a:lnTo>
                    <a:pt x="123799" y="356883"/>
                  </a:lnTo>
                  <a:lnTo>
                    <a:pt x="118887" y="349615"/>
                  </a:lnTo>
                  <a:lnTo>
                    <a:pt x="111619" y="344703"/>
                  </a:lnTo>
                  <a:lnTo>
                    <a:pt x="102743" y="342899"/>
                  </a:lnTo>
                  <a:close/>
                </a:path>
                <a:path w="546100" h="502920">
                  <a:moveTo>
                    <a:pt x="228346" y="342899"/>
                  </a:moveTo>
                  <a:lnTo>
                    <a:pt x="182753" y="342899"/>
                  </a:lnTo>
                  <a:lnTo>
                    <a:pt x="173823" y="344703"/>
                  </a:lnTo>
                  <a:lnTo>
                    <a:pt x="166560" y="349615"/>
                  </a:lnTo>
                  <a:lnTo>
                    <a:pt x="161678" y="356883"/>
                  </a:lnTo>
                  <a:lnTo>
                    <a:pt x="159893" y="365759"/>
                  </a:lnTo>
                  <a:lnTo>
                    <a:pt x="161678" y="374689"/>
                  </a:lnTo>
                  <a:lnTo>
                    <a:pt x="166560" y="381952"/>
                  </a:lnTo>
                  <a:lnTo>
                    <a:pt x="173823" y="386834"/>
                  </a:lnTo>
                  <a:lnTo>
                    <a:pt x="182753" y="388619"/>
                  </a:lnTo>
                  <a:lnTo>
                    <a:pt x="228346" y="388619"/>
                  </a:lnTo>
                  <a:lnTo>
                    <a:pt x="237275" y="386834"/>
                  </a:lnTo>
                  <a:lnTo>
                    <a:pt x="244538" y="381952"/>
                  </a:lnTo>
                  <a:lnTo>
                    <a:pt x="249420" y="374689"/>
                  </a:lnTo>
                  <a:lnTo>
                    <a:pt x="251206" y="365759"/>
                  </a:lnTo>
                  <a:lnTo>
                    <a:pt x="249420" y="356883"/>
                  </a:lnTo>
                  <a:lnTo>
                    <a:pt x="244538" y="349615"/>
                  </a:lnTo>
                  <a:lnTo>
                    <a:pt x="237275" y="344703"/>
                  </a:lnTo>
                  <a:lnTo>
                    <a:pt x="228346" y="342899"/>
                  </a:lnTo>
                  <a:close/>
                </a:path>
                <a:path w="546100" h="502920">
                  <a:moveTo>
                    <a:pt x="473075" y="61467"/>
                  </a:moveTo>
                  <a:lnTo>
                    <a:pt x="467106" y="70484"/>
                  </a:lnTo>
                  <a:lnTo>
                    <a:pt x="299720" y="302513"/>
                  </a:lnTo>
                  <a:lnTo>
                    <a:pt x="298323" y="305434"/>
                  </a:lnTo>
                  <a:lnTo>
                    <a:pt x="298203" y="313435"/>
                  </a:lnTo>
                  <a:lnTo>
                    <a:pt x="296799" y="371474"/>
                  </a:lnTo>
                  <a:lnTo>
                    <a:pt x="296799" y="386460"/>
                  </a:lnTo>
                  <a:lnTo>
                    <a:pt x="311531" y="380491"/>
                  </a:lnTo>
                  <a:lnTo>
                    <a:pt x="369958" y="358901"/>
                  </a:lnTo>
                  <a:lnTo>
                    <a:pt x="317881" y="358901"/>
                  </a:lnTo>
                  <a:lnTo>
                    <a:pt x="318897" y="313435"/>
                  </a:lnTo>
                  <a:lnTo>
                    <a:pt x="447421" y="136905"/>
                  </a:lnTo>
                  <a:lnTo>
                    <a:pt x="484006" y="136905"/>
                  </a:lnTo>
                  <a:lnTo>
                    <a:pt x="460121" y="119506"/>
                  </a:lnTo>
                  <a:lnTo>
                    <a:pt x="478155" y="94741"/>
                  </a:lnTo>
                  <a:lnTo>
                    <a:pt x="517416" y="94741"/>
                  </a:lnTo>
                  <a:lnTo>
                    <a:pt x="481838" y="67563"/>
                  </a:lnTo>
                  <a:lnTo>
                    <a:pt x="473075" y="61467"/>
                  </a:lnTo>
                  <a:close/>
                </a:path>
                <a:path w="546100" h="502920">
                  <a:moveTo>
                    <a:pt x="484006" y="136905"/>
                  </a:moveTo>
                  <a:lnTo>
                    <a:pt x="447421" y="136905"/>
                  </a:lnTo>
                  <a:lnTo>
                    <a:pt x="487426" y="165988"/>
                  </a:lnTo>
                  <a:lnTo>
                    <a:pt x="361696" y="342645"/>
                  </a:lnTo>
                  <a:lnTo>
                    <a:pt x="317881" y="358901"/>
                  </a:lnTo>
                  <a:lnTo>
                    <a:pt x="369958" y="358901"/>
                  </a:lnTo>
                  <a:lnTo>
                    <a:pt x="372364" y="358012"/>
                  </a:lnTo>
                  <a:lnTo>
                    <a:pt x="375285" y="356488"/>
                  </a:lnTo>
                  <a:lnTo>
                    <a:pt x="376809" y="353440"/>
                  </a:lnTo>
                  <a:lnTo>
                    <a:pt x="522555" y="148462"/>
                  </a:lnTo>
                  <a:lnTo>
                    <a:pt x="499872" y="148462"/>
                  </a:lnTo>
                  <a:lnTo>
                    <a:pt x="484006" y="136905"/>
                  </a:lnTo>
                  <a:close/>
                </a:path>
                <a:path w="546100" h="502920">
                  <a:moveTo>
                    <a:pt x="471932" y="297179"/>
                  </a:moveTo>
                  <a:lnTo>
                    <a:pt x="453009" y="297179"/>
                  </a:lnTo>
                  <a:lnTo>
                    <a:pt x="445389" y="304926"/>
                  </a:lnTo>
                  <a:lnTo>
                    <a:pt x="445389" y="316356"/>
                  </a:lnTo>
                  <a:lnTo>
                    <a:pt x="445897" y="318261"/>
                  </a:lnTo>
                  <a:lnTo>
                    <a:pt x="446532" y="320039"/>
                  </a:lnTo>
                  <a:lnTo>
                    <a:pt x="478536" y="320039"/>
                  </a:lnTo>
                  <a:lnTo>
                    <a:pt x="479044" y="318261"/>
                  </a:lnTo>
                  <a:lnTo>
                    <a:pt x="479679" y="316356"/>
                  </a:lnTo>
                  <a:lnTo>
                    <a:pt x="479679" y="304926"/>
                  </a:lnTo>
                  <a:lnTo>
                    <a:pt x="471932" y="297179"/>
                  </a:lnTo>
                  <a:close/>
                </a:path>
                <a:path w="546100" h="502920">
                  <a:moveTo>
                    <a:pt x="102743" y="228599"/>
                  </a:moveTo>
                  <a:lnTo>
                    <a:pt x="91313" y="228599"/>
                  </a:lnTo>
                  <a:lnTo>
                    <a:pt x="82436" y="230403"/>
                  </a:lnTo>
                  <a:lnTo>
                    <a:pt x="75168" y="235315"/>
                  </a:lnTo>
                  <a:lnTo>
                    <a:pt x="70256" y="242583"/>
                  </a:lnTo>
                  <a:lnTo>
                    <a:pt x="68453" y="251459"/>
                  </a:lnTo>
                  <a:lnTo>
                    <a:pt x="70256" y="260336"/>
                  </a:lnTo>
                  <a:lnTo>
                    <a:pt x="75168" y="267604"/>
                  </a:lnTo>
                  <a:lnTo>
                    <a:pt x="82436" y="272516"/>
                  </a:lnTo>
                  <a:lnTo>
                    <a:pt x="91313" y="274319"/>
                  </a:lnTo>
                  <a:lnTo>
                    <a:pt x="102743" y="274319"/>
                  </a:lnTo>
                  <a:lnTo>
                    <a:pt x="111619" y="272516"/>
                  </a:lnTo>
                  <a:lnTo>
                    <a:pt x="118887" y="267604"/>
                  </a:lnTo>
                  <a:lnTo>
                    <a:pt x="123799" y="260336"/>
                  </a:lnTo>
                  <a:lnTo>
                    <a:pt x="125603" y="251459"/>
                  </a:lnTo>
                  <a:lnTo>
                    <a:pt x="123799" y="242583"/>
                  </a:lnTo>
                  <a:lnTo>
                    <a:pt x="118887" y="235315"/>
                  </a:lnTo>
                  <a:lnTo>
                    <a:pt x="111619" y="230403"/>
                  </a:lnTo>
                  <a:lnTo>
                    <a:pt x="102743" y="228599"/>
                  </a:lnTo>
                  <a:close/>
                </a:path>
                <a:path w="546100" h="502920">
                  <a:moveTo>
                    <a:pt x="262636" y="228599"/>
                  </a:moveTo>
                  <a:lnTo>
                    <a:pt x="182753" y="228599"/>
                  </a:lnTo>
                  <a:lnTo>
                    <a:pt x="173823" y="230403"/>
                  </a:lnTo>
                  <a:lnTo>
                    <a:pt x="166560" y="235315"/>
                  </a:lnTo>
                  <a:lnTo>
                    <a:pt x="161678" y="242583"/>
                  </a:lnTo>
                  <a:lnTo>
                    <a:pt x="159893" y="251459"/>
                  </a:lnTo>
                  <a:lnTo>
                    <a:pt x="161678" y="260336"/>
                  </a:lnTo>
                  <a:lnTo>
                    <a:pt x="166560" y="267604"/>
                  </a:lnTo>
                  <a:lnTo>
                    <a:pt x="173823" y="272516"/>
                  </a:lnTo>
                  <a:lnTo>
                    <a:pt x="182753" y="274319"/>
                  </a:lnTo>
                  <a:lnTo>
                    <a:pt x="262636" y="274319"/>
                  </a:lnTo>
                  <a:lnTo>
                    <a:pt x="271512" y="272516"/>
                  </a:lnTo>
                  <a:lnTo>
                    <a:pt x="278780" y="267604"/>
                  </a:lnTo>
                  <a:lnTo>
                    <a:pt x="283692" y="260336"/>
                  </a:lnTo>
                  <a:lnTo>
                    <a:pt x="285496" y="251459"/>
                  </a:lnTo>
                  <a:lnTo>
                    <a:pt x="283692" y="242583"/>
                  </a:lnTo>
                  <a:lnTo>
                    <a:pt x="278780" y="235315"/>
                  </a:lnTo>
                  <a:lnTo>
                    <a:pt x="271512" y="230403"/>
                  </a:lnTo>
                  <a:lnTo>
                    <a:pt x="262636" y="228599"/>
                  </a:lnTo>
                  <a:close/>
                </a:path>
                <a:path w="546100" h="502920">
                  <a:moveTo>
                    <a:pt x="102743" y="114300"/>
                  </a:moveTo>
                  <a:lnTo>
                    <a:pt x="91313" y="114300"/>
                  </a:lnTo>
                  <a:lnTo>
                    <a:pt x="82436" y="116085"/>
                  </a:lnTo>
                  <a:lnTo>
                    <a:pt x="75168" y="120967"/>
                  </a:lnTo>
                  <a:lnTo>
                    <a:pt x="70256" y="128230"/>
                  </a:lnTo>
                  <a:lnTo>
                    <a:pt x="68453" y="137159"/>
                  </a:lnTo>
                  <a:lnTo>
                    <a:pt x="70256" y="146036"/>
                  </a:lnTo>
                  <a:lnTo>
                    <a:pt x="75168" y="153304"/>
                  </a:lnTo>
                  <a:lnTo>
                    <a:pt x="82436" y="158216"/>
                  </a:lnTo>
                  <a:lnTo>
                    <a:pt x="91313" y="160019"/>
                  </a:lnTo>
                  <a:lnTo>
                    <a:pt x="102743" y="160019"/>
                  </a:lnTo>
                  <a:lnTo>
                    <a:pt x="111619" y="158216"/>
                  </a:lnTo>
                  <a:lnTo>
                    <a:pt x="118887" y="153304"/>
                  </a:lnTo>
                  <a:lnTo>
                    <a:pt x="123799" y="146036"/>
                  </a:lnTo>
                  <a:lnTo>
                    <a:pt x="125603" y="137159"/>
                  </a:lnTo>
                  <a:lnTo>
                    <a:pt x="123799" y="128230"/>
                  </a:lnTo>
                  <a:lnTo>
                    <a:pt x="118887" y="120967"/>
                  </a:lnTo>
                  <a:lnTo>
                    <a:pt x="111619" y="116085"/>
                  </a:lnTo>
                  <a:lnTo>
                    <a:pt x="102743" y="114300"/>
                  </a:lnTo>
                  <a:close/>
                </a:path>
                <a:path w="546100" h="502920">
                  <a:moveTo>
                    <a:pt x="342646" y="114300"/>
                  </a:moveTo>
                  <a:lnTo>
                    <a:pt x="182753" y="114300"/>
                  </a:lnTo>
                  <a:lnTo>
                    <a:pt x="173823" y="116085"/>
                  </a:lnTo>
                  <a:lnTo>
                    <a:pt x="166560" y="120967"/>
                  </a:lnTo>
                  <a:lnTo>
                    <a:pt x="161678" y="128230"/>
                  </a:lnTo>
                  <a:lnTo>
                    <a:pt x="159893" y="137159"/>
                  </a:lnTo>
                  <a:lnTo>
                    <a:pt x="161678" y="146036"/>
                  </a:lnTo>
                  <a:lnTo>
                    <a:pt x="166560" y="153304"/>
                  </a:lnTo>
                  <a:lnTo>
                    <a:pt x="173823" y="158216"/>
                  </a:lnTo>
                  <a:lnTo>
                    <a:pt x="182753" y="160019"/>
                  </a:lnTo>
                  <a:lnTo>
                    <a:pt x="342646" y="160019"/>
                  </a:lnTo>
                  <a:lnTo>
                    <a:pt x="351522" y="158216"/>
                  </a:lnTo>
                  <a:lnTo>
                    <a:pt x="358790" y="153304"/>
                  </a:lnTo>
                  <a:lnTo>
                    <a:pt x="363702" y="146036"/>
                  </a:lnTo>
                  <a:lnTo>
                    <a:pt x="365506" y="137159"/>
                  </a:lnTo>
                  <a:lnTo>
                    <a:pt x="363702" y="128230"/>
                  </a:lnTo>
                  <a:lnTo>
                    <a:pt x="358790" y="120967"/>
                  </a:lnTo>
                  <a:lnTo>
                    <a:pt x="351522" y="116085"/>
                  </a:lnTo>
                  <a:lnTo>
                    <a:pt x="342646" y="114300"/>
                  </a:lnTo>
                  <a:close/>
                </a:path>
                <a:path w="546100" h="502920">
                  <a:moveTo>
                    <a:pt x="517416" y="94741"/>
                  </a:moveTo>
                  <a:lnTo>
                    <a:pt x="478155" y="94741"/>
                  </a:lnTo>
                  <a:lnTo>
                    <a:pt x="517017" y="124459"/>
                  </a:lnTo>
                  <a:lnTo>
                    <a:pt x="499872" y="148462"/>
                  </a:lnTo>
                  <a:lnTo>
                    <a:pt x="522555" y="148462"/>
                  </a:lnTo>
                  <a:lnTo>
                    <a:pt x="539623" y="124459"/>
                  </a:lnTo>
                  <a:lnTo>
                    <a:pt x="545592" y="115569"/>
                  </a:lnTo>
                  <a:lnTo>
                    <a:pt x="536702" y="109474"/>
                  </a:lnTo>
                  <a:lnTo>
                    <a:pt x="517416" y="94741"/>
                  </a:lnTo>
                  <a:close/>
                </a:path>
                <a:path w="546100" h="502920">
                  <a:moveTo>
                    <a:pt x="468249" y="34289"/>
                  </a:moveTo>
                  <a:lnTo>
                    <a:pt x="430911" y="34289"/>
                  </a:lnTo>
                  <a:lnTo>
                    <a:pt x="438277" y="38862"/>
                  </a:lnTo>
                  <a:lnTo>
                    <a:pt x="442214" y="45719"/>
                  </a:lnTo>
                  <a:lnTo>
                    <a:pt x="445389" y="45719"/>
                  </a:lnTo>
                  <a:lnTo>
                    <a:pt x="445389" y="44576"/>
                  </a:lnTo>
                  <a:lnTo>
                    <a:pt x="461645" y="44576"/>
                  </a:lnTo>
                  <a:lnTo>
                    <a:pt x="468249" y="37972"/>
                  </a:lnTo>
                  <a:lnTo>
                    <a:pt x="468249" y="34289"/>
                  </a:lnTo>
                  <a:close/>
                </a:path>
                <a:path w="546100" h="502920">
                  <a:moveTo>
                    <a:pt x="461645" y="44576"/>
                  </a:moveTo>
                  <a:lnTo>
                    <a:pt x="445389" y="44576"/>
                  </a:lnTo>
                  <a:lnTo>
                    <a:pt x="447167" y="45212"/>
                  </a:lnTo>
                  <a:lnTo>
                    <a:pt x="449072" y="45719"/>
                  </a:lnTo>
                  <a:lnTo>
                    <a:pt x="460502" y="45719"/>
                  </a:lnTo>
                  <a:lnTo>
                    <a:pt x="461645" y="4457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606667" y="1701800"/>
            <a:ext cx="1068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45" dirty="0">
                <a:latin typeface="微软雅黑" panose="020B0503020204020204" charset="-122"/>
                <a:cs typeface="微软雅黑" panose="020B0503020204020204" charset="-122"/>
              </a:rPr>
              <a:t>追踪复盘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5816" y="5324347"/>
            <a:ext cx="106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50" dirty="0">
                <a:latin typeface="微软雅黑" panose="020B0503020204020204" charset="-122"/>
                <a:cs typeface="微软雅黑" panose="020B0503020204020204" charset="-122"/>
              </a:rPr>
              <a:t>期末复盘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957566" y="2219299"/>
            <a:ext cx="1562735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追踪目标及能力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寻求反馈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寻求指导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spc="5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寻求期中检讨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957566" y="1887169"/>
            <a:ext cx="162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微软雅黑" panose="020B0503020204020204" charset="-122"/>
                <a:cs typeface="微软雅黑" panose="020B0503020204020204" charset="-122"/>
              </a:rPr>
              <a:t>每一位同仁要：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200515" y="5258971"/>
            <a:ext cx="2095500" cy="8591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自评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3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绩效检讨：持续发展与 </a:t>
            </a: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进步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73059" y="3334196"/>
            <a:ext cx="1026794" cy="127889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主管要：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给予反馈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给予指导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spc="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定期检讨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3390" y="1584197"/>
            <a:ext cx="2807335" cy="2708275"/>
          </a:xfrm>
          <a:custGeom>
            <a:avLst/>
            <a:gdLst/>
            <a:ahLst/>
            <a:cxnLst/>
            <a:rect l="l" t="t" r="r" b="b"/>
            <a:pathLst>
              <a:path w="2807335" h="2708275">
                <a:moveTo>
                  <a:pt x="0" y="451357"/>
                </a:moveTo>
                <a:lnTo>
                  <a:pt x="2648" y="402173"/>
                </a:lnTo>
                <a:lnTo>
                  <a:pt x="10410" y="354524"/>
                </a:lnTo>
                <a:lnTo>
                  <a:pt x="23010" y="308685"/>
                </a:lnTo>
                <a:lnTo>
                  <a:pt x="40173" y="264931"/>
                </a:lnTo>
                <a:lnTo>
                  <a:pt x="61624" y="223538"/>
                </a:lnTo>
                <a:lnTo>
                  <a:pt x="87087" y="184781"/>
                </a:lnTo>
                <a:lnTo>
                  <a:pt x="116287" y="148936"/>
                </a:lnTo>
                <a:lnTo>
                  <a:pt x="148948" y="116276"/>
                </a:lnTo>
                <a:lnTo>
                  <a:pt x="184795" y="87079"/>
                </a:lnTo>
                <a:lnTo>
                  <a:pt x="223553" y="61618"/>
                </a:lnTo>
                <a:lnTo>
                  <a:pt x="264947" y="40169"/>
                </a:lnTo>
                <a:lnTo>
                  <a:pt x="308701" y="23008"/>
                </a:lnTo>
                <a:lnTo>
                  <a:pt x="354540" y="10409"/>
                </a:lnTo>
                <a:lnTo>
                  <a:pt x="402188" y="2648"/>
                </a:lnTo>
                <a:lnTo>
                  <a:pt x="451370" y="0"/>
                </a:lnTo>
                <a:lnTo>
                  <a:pt x="2355850" y="0"/>
                </a:lnTo>
                <a:lnTo>
                  <a:pt x="2405034" y="2648"/>
                </a:lnTo>
                <a:lnTo>
                  <a:pt x="2452683" y="10409"/>
                </a:lnTo>
                <a:lnTo>
                  <a:pt x="2498522" y="23008"/>
                </a:lnTo>
                <a:lnTo>
                  <a:pt x="2542276" y="40169"/>
                </a:lnTo>
                <a:lnTo>
                  <a:pt x="2583669" y="61618"/>
                </a:lnTo>
                <a:lnTo>
                  <a:pt x="2622426" y="87079"/>
                </a:lnTo>
                <a:lnTo>
                  <a:pt x="2658271" y="116276"/>
                </a:lnTo>
                <a:lnTo>
                  <a:pt x="2690931" y="148936"/>
                </a:lnTo>
                <a:lnTo>
                  <a:pt x="2720128" y="184781"/>
                </a:lnTo>
                <a:lnTo>
                  <a:pt x="2745589" y="223538"/>
                </a:lnTo>
                <a:lnTo>
                  <a:pt x="2767038" y="264931"/>
                </a:lnTo>
                <a:lnTo>
                  <a:pt x="2784199" y="308685"/>
                </a:lnTo>
                <a:lnTo>
                  <a:pt x="2796798" y="354524"/>
                </a:lnTo>
                <a:lnTo>
                  <a:pt x="2804559" y="402173"/>
                </a:lnTo>
                <a:lnTo>
                  <a:pt x="2807208" y="451357"/>
                </a:lnTo>
                <a:lnTo>
                  <a:pt x="2807208" y="2256790"/>
                </a:lnTo>
                <a:lnTo>
                  <a:pt x="2804559" y="2305974"/>
                </a:lnTo>
                <a:lnTo>
                  <a:pt x="2796798" y="2353623"/>
                </a:lnTo>
                <a:lnTo>
                  <a:pt x="2784199" y="2399462"/>
                </a:lnTo>
                <a:lnTo>
                  <a:pt x="2767038" y="2443216"/>
                </a:lnTo>
                <a:lnTo>
                  <a:pt x="2745589" y="2484609"/>
                </a:lnTo>
                <a:lnTo>
                  <a:pt x="2720128" y="2523366"/>
                </a:lnTo>
                <a:lnTo>
                  <a:pt x="2690931" y="2559211"/>
                </a:lnTo>
                <a:lnTo>
                  <a:pt x="2658271" y="2591871"/>
                </a:lnTo>
                <a:lnTo>
                  <a:pt x="2622426" y="2621068"/>
                </a:lnTo>
                <a:lnTo>
                  <a:pt x="2583669" y="2646529"/>
                </a:lnTo>
                <a:lnTo>
                  <a:pt x="2542276" y="2667978"/>
                </a:lnTo>
                <a:lnTo>
                  <a:pt x="2498522" y="2685139"/>
                </a:lnTo>
                <a:lnTo>
                  <a:pt x="2452683" y="2697738"/>
                </a:lnTo>
                <a:lnTo>
                  <a:pt x="2405034" y="2705499"/>
                </a:lnTo>
                <a:lnTo>
                  <a:pt x="2355850" y="2708147"/>
                </a:lnTo>
                <a:lnTo>
                  <a:pt x="451370" y="2708147"/>
                </a:lnTo>
                <a:lnTo>
                  <a:pt x="402188" y="2705499"/>
                </a:lnTo>
                <a:lnTo>
                  <a:pt x="354540" y="2697738"/>
                </a:lnTo>
                <a:lnTo>
                  <a:pt x="308701" y="2685139"/>
                </a:lnTo>
                <a:lnTo>
                  <a:pt x="264947" y="2667978"/>
                </a:lnTo>
                <a:lnTo>
                  <a:pt x="223553" y="2646529"/>
                </a:lnTo>
                <a:lnTo>
                  <a:pt x="184795" y="2621068"/>
                </a:lnTo>
                <a:lnTo>
                  <a:pt x="148948" y="2591871"/>
                </a:lnTo>
                <a:lnTo>
                  <a:pt x="116287" y="2559211"/>
                </a:lnTo>
                <a:lnTo>
                  <a:pt x="87087" y="2523366"/>
                </a:lnTo>
                <a:lnTo>
                  <a:pt x="61624" y="2484609"/>
                </a:lnTo>
                <a:lnTo>
                  <a:pt x="40173" y="2443216"/>
                </a:lnTo>
                <a:lnTo>
                  <a:pt x="23010" y="2399462"/>
                </a:lnTo>
                <a:lnTo>
                  <a:pt x="10410" y="2353623"/>
                </a:lnTo>
                <a:lnTo>
                  <a:pt x="2648" y="2305974"/>
                </a:lnTo>
                <a:lnTo>
                  <a:pt x="0" y="2256790"/>
                </a:lnTo>
                <a:lnTo>
                  <a:pt x="0" y="451357"/>
                </a:lnTo>
                <a:close/>
              </a:path>
            </a:pathLst>
          </a:custGeom>
          <a:ln w="28575">
            <a:solidFill>
              <a:srgbClr val="6B91D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0183" y="1514855"/>
            <a:ext cx="10758170" cy="1106805"/>
            <a:chOff x="710183" y="1514855"/>
            <a:chExt cx="10758170" cy="1106805"/>
          </a:xfrm>
        </p:grpSpPr>
        <p:sp>
          <p:nvSpPr>
            <p:cNvPr id="3" name="object 3"/>
            <p:cNvSpPr/>
            <p:nvPr/>
          </p:nvSpPr>
          <p:spPr>
            <a:xfrm>
              <a:off x="710183" y="1514855"/>
              <a:ext cx="10758170" cy="1106805"/>
            </a:xfrm>
            <a:custGeom>
              <a:avLst/>
              <a:gdLst/>
              <a:ahLst/>
              <a:cxnLst/>
              <a:rect l="l" t="t" r="r" b="b"/>
              <a:pathLst>
                <a:path w="10758170" h="1106805">
                  <a:moveTo>
                    <a:pt x="10647299" y="0"/>
                  </a:moveTo>
                  <a:lnTo>
                    <a:pt x="110642" y="0"/>
                  </a:lnTo>
                  <a:lnTo>
                    <a:pt x="67572" y="8693"/>
                  </a:lnTo>
                  <a:lnTo>
                    <a:pt x="32404" y="32400"/>
                  </a:lnTo>
                  <a:lnTo>
                    <a:pt x="8693" y="67562"/>
                  </a:lnTo>
                  <a:lnTo>
                    <a:pt x="0" y="110617"/>
                  </a:lnTo>
                  <a:lnTo>
                    <a:pt x="0" y="995807"/>
                  </a:lnTo>
                  <a:lnTo>
                    <a:pt x="8693" y="1038861"/>
                  </a:lnTo>
                  <a:lnTo>
                    <a:pt x="32404" y="1074023"/>
                  </a:lnTo>
                  <a:lnTo>
                    <a:pt x="67572" y="1097730"/>
                  </a:lnTo>
                  <a:lnTo>
                    <a:pt x="110642" y="1106424"/>
                  </a:lnTo>
                  <a:lnTo>
                    <a:pt x="10647299" y="1106424"/>
                  </a:lnTo>
                  <a:lnTo>
                    <a:pt x="10690353" y="1097730"/>
                  </a:lnTo>
                  <a:lnTo>
                    <a:pt x="10725515" y="1074023"/>
                  </a:lnTo>
                  <a:lnTo>
                    <a:pt x="10749222" y="1038861"/>
                  </a:lnTo>
                  <a:lnTo>
                    <a:pt x="10757916" y="995807"/>
                  </a:lnTo>
                  <a:lnTo>
                    <a:pt x="10757916" y="110617"/>
                  </a:lnTo>
                  <a:lnTo>
                    <a:pt x="10749222" y="67562"/>
                  </a:lnTo>
                  <a:lnTo>
                    <a:pt x="10725515" y="32400"/>
                  </a:lnTo>
                  <a:lnTo>
                    <a:pt x="10690353" y="8693"/>
                  </a:lnTo>
                  <a:lnTo>
                    <a:pt x="10647299" y="0"/>
                  </a:lnTo>
                  <a:close/>
                </a:path>
              </a:pathLst>
            </a:custGeom>
            <a:solidFill>
              <a:srgbClr val="CFC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1137666" y="1849094"/>
              <a:ext cx="433070" cy="440055"/>
            </a:xfrm>
            <a:custGeom>
              <a:avLst/>
              <a:gdLst/>
              <a:ahLst/>
              <a:cxnLst/>
              <a:rect l="l" t="t" r="r" b="b"/>
              <a:pathLst>
                <a:path w="433069" h="440055">
                  <a:moveTo>
                    <a:pt x="169278" y="239026"/>
                  </a:moveTo>
                  <a:lnTo>
                    <a:pt x="75234" y="239026"/>
                  </a:lnTo>
                  <a:lnTo>
                    <a:pt x="75234" y="364680"/>
                  </a:lnTo>
                  <a:lnTo>
                    <a:pt x="169278" y="364680"/>
                  </a:lnTo>
                  <a:lnTo>
                    <a:pt x="169278" y="239026"/>
                  </a:lnTo>
                  <a:close/>
                </a:path>
                <a:path w="433069" h="440055">
                  <a:moveTo>
                    <a:pt x="275869" y="292"/>
                  </a:moveTo>
                  <a:lnTo>
                    <a:pt x="189725" y="292"/>
                  </a:lnTo>
                  <a:lnTo>
                    <a:pt x="223951" y="34594"/>
                  </a:lnTo>
                  <a:lnTo>
                    <a:pt x="72669" y="186194"/>
                  </a:lnTo>
                  <a:lnTo>
                    <a:pt x="90347" y="203911"/>
                  </a:lnTo>
                  <a:lnTo>
                    <a:pt x="241630" y="52374"/>
                  </a:lnTo>
                  <a:lnTo>
                    <a:pt x="275869" y="86614"/>
                  </a:lnTo>
                  <a:lnTo>
                    <a:pt x="275869" y="292"/>
                  </a:lnTo>
                  <a:close/>
                </a:path>
                <a:path w="433069" h="440055">
                  <a:moveTo>
                    <a:pt x="300951" y="125945"/>
                  </a:moveTo>
                  <a:lnTo>
                    <a:pt x="206895" y="125945"/>
                  </a:lnTo>
                  <a:lnTo>
                    <a:pt x="206895" y="364680"/>
                  </a:lnTo>
                  <a:lnTo>
                    <a:pt x="300951" y="364680"/>
                  </a:lnTo>
                  <a:lnTo>
                    <a:pt x="300951" y="125945"/>
                  </a:lnTo>
                  <a:close/>
                </a:path>
                <a:path w="433069" h="440055">
                  <a:moveTo>
                    <a:pt x="432612" y="403009"/>
                  </a:moveTo>
                  <a:lnTo>
                    <a:pt x="37617" y="403009"/>
                  </a:lnTo>
                  <a:lnTo>
                    <a:pt x="37617" y="0"/>
                  </a:lnTo>
                  <a:lnTo>
                    <a:pt x="0" y="0"/>
                  </a:lnTo>
                  <a:lnTo>
                    <a:pt x="0" y="403009"/>
                  </a:lnTo>
                  <a:lnTo>
                    <a:pt x="0" y="439877"/>
                  </a:lnTo>
                  <a:lnTo>
                    <a:pt x="432612" y="439877"/>
                  </a:lnTo>
                  <a:lnTo>
                    <a:pt x="432612" y="403009"/>
                  </a:lnTo>
                  <a:close/>
                </a:path>
                <a:path w="433069" h="440055">
                  <a:moveTo>
                    <a:pt x="432612" y="292"/>
                  </a:moveTo>
                  <a:lnTo>
                    <a:pt x="338569" y="292"/>
                  </a:lnTo>
                  <a:lnTo>
                    <a:pt x="338569" y="364680"/>
                  </a:lnTo>
                  <a:lnTo>
                    <a:pt x="432612" y="364680"/>
                  </a:lnTo>
                  <a:lnTo>
                    <a:pt x="432612" y="292"/>
                  </a:lnTo>
                  <a:close/>
                </a:path>
              </a:pathLst>
            </a:custGeom>
            <a:solidFill>
              <a:srgbClr val="4340A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045463" y="1763267"/>
              <a:ext cx="608330" cy="609600"/>
            </a:xfrm>
            <a:custGeom>
              <a:avLst/>
              <a:gdLst/>
              <a:ahLst/>
              <a:cxnLst/>
              <a:rect l="l" t="t" r="r" b="b"/>
              <a:pathLst>
                <a:path w="608330" h="609600">
                  <a:moveTo>
                    <a:pt x="0" y="609600"/>
                  </a:moveTo>
                  <a:lnTo>
                    <a:pt x="608076" y="609600"/>
                  </a:lnTo>
                  <a:lnTo>
                    <a:pt x="608076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2093467" y="1632330"/>
            <a:ext cx="6845934" cy="873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5" dirty="0">
                <a:latin typeface="微软雅黑" panose="020B0503020204020204" charset="-122"/>
                <a:cs typeface="微软雅黑" panose="020B0503020204020204" charset="-122"/>
              </a:rPr>
              <a:t>结果的期待：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也就是目标，是这个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岗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位需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1900" spc="-3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数量、质量、时间</a:t>
            </a:r>
            <a:endParaRPr sz="19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125"/>
              </a:spcBef>
            </a:pP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效率、及成本上所需要达到的结果。</a:t>
            </a:r>
            <a:endParaRPr sz="19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10183" y="2875788"/>
            <a:ext cx="10758170" cy="1106805"/>
            <a:chOff x="710183" y="2875788"/>
            <a:chExt cx="10758170" cy="1106805"/>
          </a:xfrm>
        </p:grpSpPr>
        <p:sp>
          <p:nvSpPr>
            <p:cNvPr id="8" name="object 8"/>
            <p:cNvSpPr/>
            <p:nvPr/>
          </p:nvSpPr>
          <p:spPr>
            <a:xfrm>
              <a:off x="710183" y="2875788"/>
              <a:ext cx="10758170" cy="1106805"/>
            </a:xfrm>
            <a:custGeom>
              <a:avLst/>
              <a:gdLst/>
              <a:ahLst/>
              <a:cxnLst/>
              <a:rect l="l" t="t" r="r" b="b"/>
              <a:pathLst>
                <a:path w="10758170" h="1106804">
                  <a:moveTo>
                    <a:pt x="10647299" y="0"/>
                  </a:moveTo>
                  <a:lnTo>
                    <a:pt x="110642" y="0"/>
                  </a:lnTo>
                  <a:lnTo>
                    <a:pt x="67572" y="8693"/>
                  </a:lnTo>
                  <a:lnTo>
                    <a:pt x="32404" y="32400"/>
                  </a:lnTo>
                  <a:lnTo>
                    <a:pt x="8693" y="67562"/>
                  </a:lnTo>
                  <a:lnTo>
                    <a:pt x="0" y="110616"/>
                  </a:lnTo>
                  <a:lnTo>
                    <a:pt x="0" y="995807"/>
                  </a:lnTo>
                  <a:lnTo>
                    <a:pt x="8693" y="1038861"/>
                  </a:lnTo>
                  <a:lnTo>
                    <a:pt x="32404" y="1074023"/>
                  </a:lnTo>
                  <a:lnTo>
                    <a:pt x="67572" y="1097730"/>
                  </a:lnTo>
                  <a:lnTo>
                    <a:pt x="110642" y="1106424"/>
                  </a:lnTo>
                  <a:lnTo>
                    <a:pt x="10647299" y="1106424"/>
                  </a:lnTo>
                  <a:lnTo>
                    <a:pt x="10690353" y="1097730"/>
                  </a:lnTo>
                  <a:lnTo>
                    <a:pt x="10725515" y="1074023"/>
                  </a:lnTo>
                  <a:lnTo>
                    <a:pt x="10749222" y="1038861"/>
                  </a:lnTo>
                  <a:lnTo>
                    <a:pt x="10757916" y="995807"/>
                  </a:lnTo>
                  <a:lnTo>
                    <a:pt x="10757916" y="110616"/>
                  </a:lnTo>
                  <a:lnTo>
                    <a:pt x="10749222" y="67562"/>
                  </a:lnTo>
                  <a:lnTo>
                    <a:pt x="10725515" y="32400"/>
                  </a:lnTo>
                  <a:lnTo>
                    <a:pt x="10690353" y="8693"/>
                  </a:lnTo>
                  <a:lnTo>
                    <a:pt x="10647299" y="0"/>
                  </a:lnTo>
                  <a:close/>
                </a:path>
              </a:pathLst>
            </a:custGeom>
            <a:solidFill>
              <a:srgbClr val="CFCEE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63697" y="3186287"/>
              <a:ext cx="87775" cy="87739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214" y="3186287"/>
              <a:ext cx="87775" cy="8773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306956" y="3186287"/>
              <a:ext cx="87775" cy="8773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82001" y="3286924"/>
              <a:ext cx="537845" cy="386080"/>
            </a:xfrm>
            <a:custGeom>
              <a:avLst/>
              <a:gdLst/>
              <a:ahLst/>
              <a:cxnLst/>
              <a:rect l="l" t="t" r="r" b="b"/>
              <a:pathLst>
                <a:path w="537844" h="386079">
                  <a:moveTo>
                    <a:pt x="181063" y="25336"/>
                  </a:moveTo>
                  <a:lnTo>
                    <a:pt x="137210" y="2819"/>
                  </a:lnTo>
                  <a:lnTo>
                    <a:pt x="120281" y="0"/>
                  </a:lnTo>
                  <a:lnTo>
                    <a:pt x="102654" y="0"/>
                  </a:lnTo>
                  <a:lnTo>
                    <a:pt x="65379" y="10210"/>
                  </a:lnTo>
                  <a:lnTo>
                    <a:pt x="34353" y="32854"/>
                  </a:lnTo>
                  <a:lnTo>
                    <a:pt x="495" y="147535"/>
                  </a:lnTo>
                  <a:lnTo>
                    <a:pt x="0" y="155130"/>
                  </a:lnTo>
                  <a:lnTo>
                    <a:pt x="2133" y="162267"/>
                  </a:lnTo>
                  <a:lnTo>
                    <a:pt x="6756" y="167982"/>
                  </a:lnTo>
                  <a:lnTo>
                    <a:pt x="15544" y="171970"/>
                  </a:lnTo>
                  <a:lnTo>
                    <a:pt x="26822" y="171970"/>
                  </a:lnTo>
                  <a:lnTo>
                    <a:pt x="34353" y="166331"/>
                  </a:lnTo>
                  <a:lnTo>
                    <a:pt x="61937" y="66700"/>
                  </a:lnTo>
                  <a:lnTo>
                    <a:pt x="61937" y="385673"/>
                  </a:lnTo>
                  <a:lnTo>
                    <a:pt x="99555" y="385673"/>
                  </a:lnTo>
                  <a:lnTo>
                    <a:pt x="99555" y="206438"/>
                  </a:lnTo>
                  <a:lnTo>
                    <a:pt x="124637" y="206438"/>
                  </a:lnTo>
                  <a:lnTo>
                    <a:pt x="124637" y="385051"/>
                  </a:lnTo>
                  <a:lnTo>
                    <a:pt x="162255" y="385051"/>
                  </a:lnTo>
                  <a:lnTo>
                    <a:pt x="162255" y="182003"/>
                  </a:lnTo>
                  <a:lnTo>
                    <a:pt x="153517" y="175691"/>
                  </a:lnTo>
                  <a:lnTo>
                    <a:pt x="147434" y="166725"/>
                  </a:lnTo>
                  <a:lnTo>
                    <a:pt x="144526" y="156006"/>
                  </a:lnTo>
                  <a:lnTo>
                    <a:pt x="145326" y="144399"/>
                  </a:lnTo>
                  <a:lnTo>
                    <a:pt x="174790" y="34734"/>
                  </a:lnTo>
                  <a:lnTo>
                    <a:pt x="181063" y="25336"/>
                  </a:lnTo>
                  <a:close/>
                </a:path>
                <a:path w="537844" h="386079">
                  <a:moveTo>
                    <a:pt x="380873" y="155130"/>
                  </a:moveTo>
                  <a:lnTo>
                    <a:pt x="350964" y="39751"/>
                  </a:lnTo>
                  <a:lnTo>
                    <a:pt x="315277" y="10833"/>
                  </a:lnTo>
                  <a:lnTo>
                    <a:pt x="269468" y="266"/>
                  </a:lnTo>
                  <a:lnTo>
                    <a:pt x="252069" y="1676"/>
                  </a:lnTo>
                  <a:lnTo>
                    <a:pt x="212090" y="17106"/>
                  </a:lnTo>
                  <a:lnTo>
                    <a:pt x="158483" y="147535"/>
                  </a:lnTo>
                  <a:lnTo>
                    <a:pt x="157988" y="155130"/>
                  </a:lnTo>
                  <a:lnTo>
                    <a:pt x="160134" y="162267"/>
                  </a:lnTo>
                  <a:lnTo>
                    <a:pt x="164744" y="167982"/>
                  </a:lnTo>
                  <a:lnTo>
                    <a:pt x="173532" y="171970"/>
                  </a:lnTo>
                  <a:lnTo>
                    <a:pt x="184823" y="171970"/>
                  </a:lnTo>
                  <a:lnTo>
                    <a:pt x="192341" y="166331"/>
                  </a:lnTo>
                  <a:lnTo>
                    <a:pt x="219925" y="66700"/>
                  </a:lnTo>
                  <a:lnTo>
                    <a:pt x="219925" y="385673"/>
                  </a:lnTo>
                  <a:lnTo>
                    <a:pt x="257556" y="385673"/>
                  </a:lnTo>
                  <a:lnTo>
                    <a:pt x="257556" y="206438"/>
                  </a:lnTo>
                  <a:lnTo>
                    <a:pt x="282625" y="206438"/>
                  </a:lnTo>
                  <a:lnTo>
                    <a:pt x="282625" y="385051"/>
                  </a:lnTo>
                  <a:lnTo>
                    <a:pt x="320243" y="385051"/>
                  </a:lnTo>
                  <a:lnTo>
                    <a:pt x="320243" y="66700"/>
                  </a:lnTo>
                  <a:lnTo>
                    <a:pt x="347827" y="166331"/>
                  </a:lnTo>
                  <a:lnTo>
                    <a:pt x="355358" y="171970"/>
                  </a:lnTo>
                  <a:lnTo>
                    <a:pt x="366636" y="171970"/>
                  </a:lnTo>
                  <a:lnTo>
                    <a:pt x="374434" y="167982"/>
                  </a:lnTo>
                  <a:lnTo>
                    <a:pt x="378714" y="162267"/>
                  </a:lnTo>
                  <a:lnTo>
                    <a:pt x="380873" y="155130"/>
                  </a:lnTo>
                  <a:close/>
                </a:path>
                <a:path w="537844" h="386079">
                  <a:moveTo>
                    <a:pt x="537578" y="155130"/>
                  </a:moveTo>
                  <a:lnTo>
                    <a:pt x="507085" y="39751"/>
                  </a:lnTo>
                  <a:lnTo>
                    <a:pt x="471398" y="10833"/>
                  </a:lnTo>
                  <a:lnTo>
                    <a:pt x="425577" y="266"/>
                  </a:lnTo>
                  <a:lnTo>
                    <a:pt x="408178" y="1676"/>
                  </a:lnTo>
                  <a:lnTo>
                    <a:pt x="364210" y="19748"/>
                  </a:lnTo>
                  <a:lnTo>
                    <a:pt x="355981" y="25958"/>
                  </a:lnTo>
                  <a:lnTo>
                    <a:pt x="359740" y="30353"/>
                  </a:lnTo>
                  <a:lnTo>
                    <a:pt x="362254" y="35356"/>
                  </a:lnTo>
                  <a:lnTo>
                    <a:pt x="391718" y="144399"/>
                  </a:lnTo>
                  <a:lnTo>
                    <a:pt x="392772" y="156006"/>
                  </a:lnTo>
                  <a:lnTo>
                    <a:pt x="389839" y="166725"/>
                  </a:lnTo>
                  <a:lnTo>
                    <a:pt x="383603" y="175691"/>
                  </a:lnTo>
                  <a:lnTo>
                    <a:pt x="374789" y="182003"/>
                  </a:lnTo>
                  <a:lnTo>
                    <a:pt x="374789" y="385673"/>
                  </a:lnTo>
                  <a:lnTo>
                    <a:pt x="412407" y="385673"/>
                  </a:lnTo>
                  <a:lnTo>
                    <a:pt x="412407" y="206438"/>
                  </a:lnTo>
                  <a:lnTo>
                    <a:pt x="437489" y="206438"/>
                  </a:lnTo>
                  <a:lnTo>
                    <a:pt x="437489" y="385051"/>
                  </a:lnTo>
                  <a:lnTo>
                    <a:pt x="475107" y="385051"/>
                  </a:lnTo>
                  <a:lnTo>
                    <a:pt x="475107" y="66700"/>
                  </a:lnTo>
                  <a:lnTo>
                    <a:pt x="502704" y="166331"/>
                  </a:lnTo>
                  <a:lnTo>
                    <a:pt x="510222" y="171970"/>
                  </a:lnTo>
                  <a:lnTo>
                    <a:pt x="521512" y="171970"/>
                  </a:lnTo>
                  <a:lnTo>
                    <a:pt x="530390" y="167982"/>
                  </a:lnTo>
                  <a:lnTo>
                    <a:pt x="535228" y="162267"/>
                  </a:lnTo>
                  <a:lnTo>
                    <a:pt x="537578" y="155130"/>
                  </a:lnTo>
                  <a:close/>
                </a:path>
              </a:pathLst>
            </a:custGeom>
            <a:solidFill>
              <a:srgbClr val="5867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45463" y="3124200"/>
              <a:ext cx="608330" cy="608330"/>
            </a:xfrm>
            <a:custGeom>
              <a:avLst/>
              <a:gdLst/>
              <a:ahLst/>
              <a:cxnLst/>
              <a:rect l="l" t="t" r="r" b="b"/>
              <a:pathLst>
                <a:path w="608330" h="608329">
                  <a:moveTo>
                    <a:pt x="0" y="608076"/>
                  </a:moveTo>
                  <a:lnTo>
                    <a:pt x="608076" y="608076"/>
                  </a:lnTo>
                  <a:lnTo>
                    <a:pt x="608076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2093467" y="3272790"/>
            <a:ext cx="693420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5" dirty="0">
                <a:latin typeface="微软雅黑" panose="020B0503020204020204" charset="-122"/>
                <a:cs typeface="微软雅黑" panose="020B0503020204020204" charset="-122"/>
              </a:rPr>
              <a:t>行为</a:t>
            </a:r>
            <a:r>
              <a:rPr sz="1900" b="1" spc="-5" dirty="0">
                <a:latin typeface="Arial" panose="020B0604020202020204"/>
                <a:cs typeface="Arial" panose="020B0604020202020204"/>
              </a:rPr>
              <a:t>(</a:t>
            </a:r>
            <a:r>
              <a:rPr sz="1900" b="1" i="1" spc="-5" dirty="0">
                <a:latin typeface="微软雅黑" panose="020B0503020204020204" charset="-122"/>
                <a:cs typeface="微软雅黑" panose="020B0503020204020204" charset="-122"/>
              </a:rPr>
              <a:t>能力</a:t>
            </a:r>
            <a:r>
              <a:rPr sz="1900" b="1" spc="-5" dirty="0">
                <a:latin typeface="Arial" panose="020B0604020202020204"/>
                <a:cs typeface="Arial" panose="020B0604020202020204"/>
              </a:rPr>
              <a:t>)</a:t>
            </a:r>
            <a:r>
              <a:rPr sz="1900" b="1" i="1" spc="-5" dirty="0">
                <a:latin typeface="微软雅黑" panose="020B0503020204020204" charset="-122"/>
                <a:cs typeface="微软雅黑" panose="020B0503020204020204" charset="-122"/>
              </a:rPr>
              <a:t>的期待：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也就是你对员工在行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为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上有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哪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些明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确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的期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待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9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10183" y="4235196"/>
            <a:ext cx="10758170" cy="1106805"/>
            <a:chOff x="710183" y="4235196"/>
            <a:chExt cx="10758170" cy="1106805"/>
          </a:xfrm>
        </p:grpSpPr>
        <p:sp>
          <p:nvSpPr>
            <p:cNvPr id="16" name="object 16"/>
            <p:cNvSpPr/>
            <p:nvPr/>
          </p:nvSpPr>
          <p:spPr>
            <a:xfrm>
              <a:off x="710183" y="4235196"/>
              <a:ext cx="10758170" cy="1106805"/>
            </a:xfrm>
            <a:custGeom>
              <a:avLst/>
              <a:gdLst/>
              <a:ahLst/>
              <a:cxnLst/>
              <a:rect l="l" t="t" r="r" b="b"/>
              <a:pathLst>
                <a:path w="10758170" h="1106804">
                  <a:moveTo>
                    <a:pt x="10647299" y="0"/>
                  </a:moveTo>
                  <a:lnTo>
                    <a:pt x="110642" y="0"/>
                  </a:lnTo>
                  <a:lnTo>
                    <a:pt x="67572" y="8693"/>
                  </a:lnTo>
                  <a:lnTo>
                    <a:pt x="32404" y="32400"/>
                  </a:lnTo>
                  <a:lnTo>
                    <a:pt x="8693" y="67562"/>
                  </a:lnTo>
                  <a:lnTo>
                    <a:pt x="0" y="110616"/>
                  </a:lnTo>
                  <a:lnTo>
                    <a:pt x="0" y="995806"/>
                  </a:lnTo>
                  <a:lnTo>
                    <a:pt x="8693" y="1038861"/>
                  </a:lnTo>
                  <a:lnTo>
                    <a:pt x="32404" y="1074023"/>
                  </a:lnTo>
                  <a:lnTo>
                    <a:pt x="67572" y="1097730"/>
                  </a:lnTo>
                  <a:lnTo>
                    <a:pt x="110642" y="1106423"/>
                  </a:lnTo>
                  <a:lnTo>
                    <a:pt x="10647299" y="1106423"/>
                  </a:lnTo>
                  <a:lnTo>
                    <a:pt x="10690353" y="1097730"/>
                  </a:lnTo>
                  <a:lnTo>
                    <a:pt x="10725515" y="1074023"/>
                  </a:lnTo>
                  <a:lnTo>
                    <a:pt x="10749222" y="1038861"/>
                  </a:lnTo>
                  <a:lnTo>
                    <a:pt x="10757916" y="995806"/>
                  </a:lnTo>
                  <a:lnTo>
                    <a:pt x="10757916" y="110616"/>
                  </a:lnTo>
                  <a:lnTo>
                    <a:pt x="10749222" y="67562"/>
                  </a:lnTo>
                  <a:lnTo>
                    <a:pt x="10725515" y="32400"/>
                  </a:lnTo>
                  <a:lnTo>
                    <a:pt x="10690353" y="8693"/>
                  </a:lnTo>
                  <a:lnTo>
                    <a:pt x="10647299" y="0"/>
                  </a:lnTo>
                  <a:close/>
                </a:path>
              </a:pathLst>
            </a:custGeom>
            <a:solidFill>
              <a:srgbClr val="CFCE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86345" y="4502238"/>
              <a:ext cx="347345" cy="576580"/>
            </a:xfrm>
            <a:custGeom>
              <a:avLst/>
              <a:gdLst/>
              <a:ahLst/>
              <a:cxnLst/>
              <a:rect l="l" t="t" r="r" b="b"/>
              <a:pathLst>
                <a:path w="347344" h="576579">
                  <a:moveTo>
                    <a:pt x="173901" y="281876"/>
                  </a:moveTo>
                  <a:lnTo>
                    <a:pt x="155092" y="281876"/>
                  </a:lnTo>
                  <a:lnTo>
                    <a:pt x="155092" y="400939"/>
                  </a:lnTo>
                  <a:lnTo>
                    <a:pt x="173901" y="400939"/>
                  </a:lnTo>
                  <a:lnTo>
                    <a:pt x="173901" y="281876"/>
                  </a:lnTo>
                  <a:close/>
                </a:path>
                <a:path w="347344" h="576579">
                  <a:moveTo>
                    <a:pt x="329565" y="538810"/>
                  </a:moveTo>
                  <a:lnTo>
                    <a:pt x="329514" y="530961"/>
                  </a:lnTo>
                  <a:lnTo>
                    <a:pt x="327190" y="523595"/>
                  </a:lnTo>
                  <a:lnTo>
                    <a:pt x="287464" y="466737"/>
                  </a:lnTo>
                  <a:lnTo>
                    <a:pt x="224053" y="375996"/>
                  </a:lnTo>
                  <a:lnTo>
                    <a:pt x="224053" y="419747"/>
                  </a:lnTo>
                  <a:lnTo>
                    <a:pt x="173901" y="419747"/>
                  </a:lnTo>
                  <a:lnTo>
                    <a:pt x="173901" y="462534"/>
                  </a:lnTo>
                  <a:lnTo>
                    <a:pt x="169684" y="466737"/>
                  </a:lnTo>
                  <a:lnTo>
                    <a:pt x="159296" y="466737"/>
                  </a:lnTo>
                  <a:lnTo>
                    <a:pt x="155092" y="462534"/>
                  </a:lnTo>
                  <a:lnTo>
                    <a:pt x="155092" y="419747"/>
                  </a:lnTo>
                  <a:lnTo>
                    <a:pt x="104927" y="419747"/>
                  </a:lnTo>
                  <a:lnTo>
                    <a:pt x="138620" y="371551"/>
                  </a:lnTo>
                  <a:lnTo>
                    <a:pt x="139407" y="369036"/>
                  </a:lnTo>
                  <a:lnTo>
                    <a:pt x="139407" y="291185"/>
                  </a:lnTo>
                  <a:lnTo>
                    <a:pt x="138874" y="283730"/>
                  </a:lnTo>
                  <a:lnTo>
                    <a:pt x="137236" y="276479"/>
                  </a:lnTo>
                  <a:lnTo>
                    <a:pt x="134531" y="269557"/>
                  </a:lnTo>
                  <a:lnTo>
                    <a:pt x="130797" y="263067"/>
                  </a:lnTo>
                  <a:lnTo>
                    <a:pt x="198183" y="263067"/>
                  </a:lnTo>
                  <a:lnTo>
                    <a:pt x="194449" y="269557"/>
                  </a:lnTo>
                  <a:lnTo>
                    <a:pt x="191757" y="276479"/>
                  </a:lnTo>
                  <a:lnTo>
                    <a:pt x="190119" y="283730"/>
                  </a:lnTo>
                  <a:lnTo>
                    <a:pt x="189572" y="291185"/>
                  </a:lnTo>
                  <a:lnTo>
                    <a:pt x="189572" y="369036"/>
                  </a:lnTo>
                  <a:lnTo>
                    <a:pt x="190360" y="371551"/>
                  </a:lnTo>
                  <a:lnTo>
                    <a:pt x="224053" y="419747"/>
                  </a:lnTo>
                  <a:lnTo>
                    <a:pt x="224053" y="375996"/>
                  </a:lnTo>
                  <a:lnTo>
                    <a:pt x="214655" y="362534"/>
                  </a:lnTo>
                  <a:lnTo>
                    <a:pt x="214630" y="284530"/>
                  </a:lnTo>
                  <a:lnTo>
                    <a:pt x="217271" y="278142"/>
                  </a:lnTo>
                  <a:lnTo>
                    <a:pt x="232371" y="263067"/>
                  </a:lnTo>
                  <a:lnTo>
                    <a:pt x="240957" y="254508"/>
                  </a:lnTo>
                  <a:lnTo>
                    <a:pt x="240957" y="246570"/>
                  </a:lnTo>
                  <a:lnTo>
                    <a:pt x="233705" y="239331"/>
                  </a:lnTo>
                  <a:lnTo>
                    <a:pt x="230517" y="238010"/>
                  </a:lnTo>
                  <a:lnTo>
                    <a:pt x="94869" y="238010"/>
                  </a:lnTo>
                  <a:lnTo>
                    <a:pt x="89255" y="243624"/>
                  </a:lnTo>
                  <a:lnTo>
                    <a:pt x="89255" y="253860"/>
                  </a:lnTo>
                  <a:lnTo>
                    <a:pt x="90576" y="257048"/>
                  </a:lnTo>
                  <a:lnTo>
                    <a:pt x="111709" y="278142"/>
                  </a:lnTo>
                  <a:lnTo>
                    <a:pt x="114350" y="284530"/>
                  </a:lnTo>
                  <a:lnTo>
                    <a:pt x="114338" y="362534"/>
                  </a:lnTo>
                  <a:lnTo>
                    <a:pt x="6210" y="517271"/>
                  </a:lnTo>
                  <a:lnTo>
                    <a:pt x="241" y="530961"/>
                  </a:lnTo>
                  <a:lnTo>
                    <a:pt x="15494" y="569633"/>
                  </a:lnTo>
                  <a:lnTo>
                    <a:pt x="29337" y="576414"/>
                  </a:lnTo>
                  <a:lnTo>
                    <a:pt x="291934" y="576414"/>
                  </a:lnTo>
                  <a:lnTo>
                    <a:pt x="306578" y="573455"/>
                  </a:lnTo>
                  <a:lnTo>
                    <a:pt x="318541" y="565404"/>
                  </a:lnTo>
                  <a:lnTo>
                    <a:pt x="326605" y="553453"/>
                  </a:lnTo>
                  <a:lnTo>
                    <a:pt x="329565" y="538810"/>
                  </a:lnTo>
                  <a:close/>
                </a:path>
                <a:path w="347344" h="576579">
                  <a:moveTo>
                    <a:pt x="347065" y="13665"/>
                  </a:moveTo>
                  <a:lnTo>
                    <a:pt x="346151" y="914"/>
                  </a:lnTo>
                  <a:lnTo>
                    <a:pt x="333425" y="0"/>
                  </a:lnTo>
                  <a:lnTo>
                    <a:pt x="302323" y="1079"/>
                  </a:lnTo>
                  <a:lnTo>
                    <a:pt x="263512" y="9880"/>
                  </a:lnTo>
                  <a:lnTo>
                    <a:pt x="227622" y="32143"/>
                  </a:lnTo>
                  <a:lnTo>
                    <a:pt x="200558" y="85890"/>
                  </a:lnTo>
                  <a:lnTo>
                    <a:pt x="196380" y="135953"/>
                  </a:lnTo>
                  <a:lnTo>
                    <a:pt x="186499" y="143535"/>
                  </a:lnTo>
                  <a:lnTo>
                    <a:pt x="177596" y="152323"/>
                  </a:lnTo>
                  <a:lnTo>
                    <a:pt x="169938" y="161988"/>
                  </a:lnTo>
                  <a:lnTo>
                    <a:pt x="163461" y="172631"/>
                  </a:lnTo>
                  <a:lnTo>
                    <a:pt x="161899" y="170167"/>
                  </a:lnTo>
                  <a:lnTo>
                    <a:pt x="160248" y="167792"/>
                  </a:lnTo>
                  <a:lnTo>
                    <a:pt x="158445" y="165506"/>
                  </a:lnTo>
                  <a:lnTo>
                    <a:pt x="157899" y="147269"/>
                  </a:lnTo>
                  <a:lnTo>
                    <a:pt x="146062" y="102908"/>
                  </a:lnTo>
                  <a:lnTo>
                    <a:pt x="101765" y="64160"/>
                  </a:lnTo>
                  <a:lnTo>
                    <a:pt x="44081" y="56222"/>
                  </a:lnTo>
                  <a:lnTo>
                    <a:pt x="33604" y="57048"/>
                  </a:lnTo>
                  <a:lnTo>
                    <a:pt x="32867" y="67525"/>
                  </a:lnTo>
                  <a:lnTo>
                    <a:pt x="33769" y="93154"/>
                  </a:lnTo>
                  <a:lnTo>
                    <a:pt x="59182" y="154978"/>
                  </a:lnTo>
                  <a:lnTo>
                    <a:pt x="99123" y="175793"/>
                  </a:lnTo>
                  <a:lnTo>
                    <a:pt x="138569" y="180708"/>
                  </a:lnTo>
                  <a:lnTo>
                    <a:pt x="144297" y="189395"/>
                  </a:lnTo>
                  <a:lnTo>
                    <a:pt x="148475" y="198843"/>
                  </a:lnTo>
                  <a:lnTo>
                    <a:pt x="151028" y="208838"/>
                  </a:lnTo>
                  <a:lnTo>
                    <a:pt x="151904" y="219202"/>
                  </a:lnTo>
                  <a:lnTo>
                    <a:pt x="176974" y="219202"/>
                  </a:lnTo>
                  <a:lnTo>
                    <a:pt x="179730" y="199085"/>
                  </a:lnTo>
                  <a:lnTo>
                    <a:pt x="187604" y="180708"/>
                  </a:lnTo>
                  <a:lnTo>
                    <a:pt x="194017" y="172631"/>
                  </a:lnTo>
                  <a:lnTo>
                    <a:pt x="199999" y="165087"/>
                  </a:lnTo>
                  <a:lnTo>
                    <a:pt x="216382" y="153098"/>
                  </a:lnTo>
                  <a:lnTo>
                    <a:pt x="238544" y="152323"/>
                  </a:lnTo>
                  <a:lnTo>
                    <a:pt x="264490" y="147866"/>
                  </a:lnTo>
                  <a:lnTo>
                    <a:pt x="291033" y="137909"/>
                  </a:lnTo>
                  <a:lnTo>
                    <a:pt x="314947" y="120662"/>
                  </a:lnTo>
                  <a:lnTo>
                    <a:pt x="337197" y="84074"/>
                  </a:lnTo>
                  <a:lnTo>
                    <a:pt x="345986" y="44894"/>
                  </a:lnTo>
                  <a:lnTo>
                    <a:pt x="347065" y="13665"/>
                  </a:lnTo>
                  <a:close/>
                </a:path>
              </a:pathLst>
            </a:custGeom>
            <a:solidFill>
              <a:srgbClr val="768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45463" y="4485132"/>
              <a:ext cx="608330" cy="608330"/>
            </a:xfrm>
            <a:custGeom>
              <a:avLst/>
              <a:gdLst/>
              <a:ahLst/>
              <a:cxnLst/>
              <a:rect l="l" t="t" r="r" b="b"/>
              <a:pathLst>
                <a:path w="608330" h="608329">
                  <a:moveTo>
                    <a:pt x="0" y="608076"/>
                  </a:moveTo>
                  <a:lnTo>
                    <a:pt x="608076" y="608076"/>
                  </a:lnTo>
                  <a:lnTo>
                    <a:pt x="608076" y="0"/>
                  </a:lnTo>
                  <a:lnTo>
                    <a:pt x="0" y="0"/>
                  </a:lnTo>
                  <a:lnTo>
                    <a:pt x="0" y="608076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2093467" y="4633722"/>
            <a:ext cx="7255509" cy="3041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i="1" spc="-5" dirty="0">
                <a:latin typeface="微软雅黑" panose="020B0503020204020204" charset="-122"/>
                <a:cs typeface="微软雅黑" panose="020B0503020204020204" charset="-122"/>
              </a:rPr>
              <a:t>个人发展</a:t>
            </a:r>
            <a:r>
              <a:rPr lang="zh-CN" sz="1900" b="1" i="1" spc="-5" dirty="0">
                <a:latin typeface="微软雅黑" panose="020B0503020204020204" charset="-122"/>
                <a:cs typeface="微软雅黑" panose="020B0503020204020204" charset="-122"/>
              </a:rPr>
              <a:t>计划</a:t>
            </a:r>
            <a:r>
              <a:rPr sz="1900" b="1" i="1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你对于员工今年要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发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展甚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么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能力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甚么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度上</a:t>
            </a:r>
            <a:r>
              <a:rPr sz="1900" dirty="0"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1900" spc="-5" dirty="0">
                <a:latin typeface="微软雅黑" panose="020B0503020204020204" charset="-122"/>
                <a:cs typeface="微软雅黑" panose="020B0503020204020204" charset="-122"/>
              </a:rPr>
              <a:t>期待</a:t>
            </a:r>
            <a:endParaRPr sz="19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绩效设定</a:t>
            </a:r>
            <a:r>
              <a:rPr spc="-85" dirty="0"/>
              <a:t> </a:t>
            </a:r>
            <a:r>
              <a:rPr i="0" spc="-5" dirty="0">
                <a:latin typeface="Arial" panose="020B0604020202020204"/>
                <a:cs typeface="Arial" panose="020B0604020202020204"/>
              </a:rPr>
              <a:t>–</a:t>
            </a:r>
            <a:r>
              <a:rPr i="0" spc="-4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三方面的绩效期待	</a:t>
            </a:r>
            <a:endParaRPr spc="-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1586483"/>
            <a:ext cx="9667240" cy="4366260"/>
          </a:xfrm>
          <a:custGeom>
            <a:avLst/>
            <a:gdLst/>
            <a:ahLst/>
            <a:cxnLst/>
            <a:rect l="l" t="t" r="r" b="b"/>
            <a:pathLst>
              <a:path w="9667240" h="4366260">
                <a:moveTo>
                  <a:pt x="8939022" y="0"/>
                </a:moveTo>
                <a:lnTo>
                  <a:pt x="727710" y="0"/>
                </a:lnTo>
                <a:lnTo>
                  <a:pt x="679862" y="1547"/>
                </a:lnTo>
                <a:lnTo>
                  <a:pt x="632841" y="6126"/>
                </a:lnTo>
                <a:lnTo>
                  <a:pt x="586743" y="13641"/>
                </a:lnTo>
                <a:lnTo>
                  <a:pt x="541663" y="23995"/>
                </a:lnTo>
                <a:lnTo>
                  <a:pt x="497696" y="37094"/>
                </a:lnTo>
                <a:lnTo>
                  <a:pt x="454940" y="52840"/>
                </a:lnTo>
                <a:lnTo>
                  <a:pt x="413490" y="71139"/>
                </a:lnTo>
                <a:lnTo>
                  <a:pt x="373441" y="91894"/>
                </a:lnTo>
                <a:lnTo>
                  <a:pt x="334890" y="115010"/>
                </a:lnTo>
                <a:lnTo>
                  <a:pt x="297933" y="140390"/>
                </a:lnTo>
                <a:lnTo>
                  <a:pt x="262665" y="167940"/>
                </a:lnTo>
                <a:lnTo>
                  <a:pt x="229182" y="197563"/>
                </a:lnTo>
                <a:lnTo>
                  <a:pt x="197581" y="229163"/>
                </a:lnTo>
                <a:lnTo>
                  <a:pt x="167956" y="262644"/>
                </a:lnTo>
                <a:lnTo>
                  <a:pt x="140405" y="297911"/>
                </a:lnTo>
                <a:lnTo>
                  <a:pt x="115022" y="334868"/>
                </a:lnTo>
                <a:lnTo>
                  <a:pt x="91905" y="373419"/>
                </a:lnTo>
                <a:lnTo>
                  <a:pt x="71147" y="413468"/>
                </a:lnTo>
                <a:lnTo>
                  <a:pt x="52847" y="454919"/>
                </a:lnTo>
                <a:lnTo>
                  <a:pt x="37099" y="497677"/>
                </a:lnTo>
                <a:lnTo>
                  <a:pt x="23999" y="541645"/>
                </a:lnTo>
                <a:lnTo>
                  <a:pt x="13643" y="586729"/>
                </a:lnTo>
                <a:lnTo>
                  <a:pt x="6127" y="632831"/>
                </a:lnTo>
                <a:lnTo>
                  <a:pt x="1547" y="679857"/>
                </a:lnTo>
                <a:lnTo>
                  <a:pt x="0" y="727710"/>
                </a:lnTo>
                <a:lnTo>
                  <a:pt x="0" y="3638550"/>
                </a:lnTo>
                <a:lnTo>
                  <a:pt x="1547" y="3686395"/>
                </a:lnTo>
                <a:lnTo>
                  <a:pt x="6127" y="3733415"/>
                </a:lnTo>
                <a:lnTo>
                  <a:pt x="13643" y="3779513"/>
                </a:lnTo>
                <a:lnTo>
                  <a:pt x="23999" y="3824592"/>
                </a:lnTo>
                <a:lnTo>
                  <a:pt x="37099" y="3868558"/>
                </a:lnTo>
                <a:lnTo>
                  <a:pt x="52847" y="3911313"/>
                </a:lnTo>
                <a:lnTo>
                  <a:pt x="71147" y="3952764"/>
                </a:lnTo>
                <a:lnTo>
                  <a:pt x="91905" y="3992812"/>
                </a:lnTo>
                <a:lnTo>
                  <a:pt x="115022" y="4031363"/>
                </a:lnTo>
                <a:lnTo>
                  <a:pt x="140405" y="4068321"/>
                </a:lnTo>
                <a:lnTo>
                  <a:pt x="167956" y="4103589"/>
                </a:lnTo>
                <a:lnTo>
                  <a:pt x="197581" y="4137072"/>
                </a:lnTo>
                <a:lnTo>
                  <a:pt x="229182" y="4168674"/>
                </a:lnTo>
                <a:lnTo>
                  <a:pt x="262665" y="4198298"/>
                </a:lnTo>
                <a:lnTo>
                  <a:pt x="297933" y="4225850"/>
                </a:lnTo>
                <a:lnTo>
                  <a:pt x="334890" y="4251233"/>
                </a:lnTo>
                <a:lnTo>
                  <a:pt x="373441" y="4274352"/>
                </a:lnTo>
                <a:lnTo>
                  <a:pt x="413490" y="4295109"/>
                </a:lnTo>
                <a:lnTo>
                  <a:pt x="454940" y="4313411"/>
                </a:lnTo>
                <a:lnTo>
                  <a:pt x="497696" y="4329159"/>
                </a:lnTo>
                <a:lnTo>
                  <a:pt x="541663" y="4342260"/>
                </a:lnTo>
                <a:lnTo>
                  <a:pt x="586743" y="4352616"/>
                </a:lnTo>
                <a:lnTo>
                  <a:pt x="632841" y="4360132"/>
                </a:lnTo>
                <a:lnTo>
                  <a:pt x="679862" y="4364712"/>
                </a:lnTo>
                <a:lnTo>
                  <a:pt x="727710" y="4366259"/>
                </a:lnTo>
                <a:lnTo>
                  <a:pt x="8939022" y="4366259"/>
                </a:lnTo>
                <a:lnTo>
                  <a:pt x="8986874" y="4364712"/>
                </a:lnTo>
                <a:lnTo>
                  <a:pt x="9033900" y="4360132"/>
                </a:lnTo>
                <a:lnTo>
                  <a:pt x="9080002" y="4352616"/>
                </a:lnTo>
                <a:lnTo>
                  <a:pt x="9125086" y="4342260"/>
                </a:lnTo>
                <a:lnTo>
                  <a:pt x="9169054" y="4329159"/>
                </a:lnTo>
                <a:lnTo>
                  <a:pt x="9211812" y="4313411"/>
                </a:lnTo>
                <a:lnTo>
                  <a:pt x="9253263" y="4295109"/>
                </a:lnTo>
                <a:lnTo>
                  <a:pt x="9293312" y="4274352"/>
                </a:lnTo>
                <a:lnTo>
                  <a:pt x="9331863" y="4251233"/>
                </a:lnTo>
                <a:lnTo>
                  <a:pt x="9368820" y="4225850"/>
                </a:lnTo>
                <a:lnTo>
                  <a:pt x="9404087" y="4198298"/>
                </a:lnTo>
                <a:lnTo>
                  <a:pt x="9437568" y="4168674"/>
                </a:lnTo>
                <a:lnTo>
                  <a:pt x="9469168" y="4137072"/>
                </a:lnTo>
                <a:lnTo>
                  <a:pt x="9498791" y="4103589"/>
                </a:lnTo>
                <a:lnTo>
                  <a:pt x="9526341" y="4068321"/>
                </a:lnTo>
                <a:lnTo>
                  <a:pt x="9551721" y="4031363"/>
                </a:lnTo>
                <a:lnTo>
                  <a:pt x="9574837" y="3992812"/>
                </a:lnTo>
                <a:lnTo>
                  <a:pt x="9595592" y="3952764"/>
                </a:lnTo>
                <a:lnTo>
                  <a:pt x="9613891" y="3911313"/>
                </a:lnTo>
                <a:lnTo>
                  <a:pt x="9629637" y="3868558"/>
                </a:lnTo>
                <a:lnTo>
                  <a:pt x="9642736" y="3824592"/>
                </a:lnTo>
                <a:lnTo>
                  <a:pt x="9653090" y="3779513"/>
                </a:lnTo>
                <a:lnTo>
                  <a:pt x="9660605" y="3733415"/>
                </a:lnTo>
                <a:lnTo>
                  <a:pt x="9665184" y="3686395"/>
                </a:lnTo>
                <a:lnTo>
                  <a:pt x="9666732" y="3638550"/>
                </a:lnTo>
                <a:lnTo>
                  <a:pt x="9666732" y="727710"/>
                </a:lnTo>
                <a:lnTo>
                  <a:pt x="9665184" y="679857"/>
                </a:lnTo>
                <a:lnTo>
                  <a:pt x="9660605" y="632831"/>
                </a:lnTo>
                <a:lnTo>
                  <a:pt x="9653090" y="586729"/>
                </a:lnTo>
                <a:lnTo>
                  <a:pt x="9642736" y="541645"/>
                </a:lnTo>
                <a:lnTo>
                  <a:pt x="9629637" y="497677"/>
                </a:lnTo>
                <a:lnTo>
                  <a:pt x="9613891" y="454919"/>
                </a:lnTo>
                <a:lnTo>
                  <a:pt x="9595592" y="413468"/>
                </a:lnTo>
                <a:lnTo>
                  <a:pt x="9574837" y="373419"/>
                </a:lnTo>
                <a:lnTo>
                  <a:pt x="9551721" y="334868"/>
                </a:lnTo>
                <a:lnTo>
                  <a:pt x="9526341" y="297911"/>
                </a:lnTo>
                <a:lnTo>
                  <a:pt x="9498791" y="262644"/>
                </a:lnTo>
                <a:lnTo>
                  <a:pt x="9469168" y="229163"/>
                </a:lnTo>
                <a:lnTo>
                  <a:pt x="9437568" y="197563"/>
                </a:lnTo>
                <a:lnTo>
                  <a:pt x="9404087" y="167940"/>
                </a:lnTo>
                <a:lnTo>
                  <a:pt x="9368820" y="140390"/>
                </a:lnTo>
                <a:lnTo>
                  <a:pt x="9331863" y="115010"/>
                </a:lnTo>
                <a:lnTo>
                  <a:pt x="9293312" y="91894"/>
                </a:lnTo>
                <a:lnTo>
                  <a:pt x="9253263" y="71139"/>
                </a:lnTo>
                <a:lnTo>
                  <a:pt x="9211812" y="52840"/>
                </a:lnTo>
                <a:lnTo>
                  <a:pt x="9169054" y="37094"/>
                </a:lnTo>
                <a:lnTo>
                  <a:pt x="9125086" y="23995"/>
                </a:lnTo>
                <a:lnTo>
                  <a:pt x="9080002" y="13641"/>
                </a:lnTo>
                <a:lnTo>
                  <a:pt x="9033900" y="6126"/>
                </a:lnTo>
                <a:lnTo>
                  <a:pt x="8986874" y="1547"/>
                </a:lnTo>
                <a:lnTo>
                  <a:pt x="8939022" y="0"/>
                </a:lnTo>
                <a:close/>
              </a:path>
            </a:pathLst>
          </a:custGeom>
          <a:solidFill>
            <a:srgbClr val="D6D5FD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哪一个是比较明确的行为期待？</a:t>
            </a:r>
            <a:r>
              <a:rPr dirty="0"/>
              <a:t>	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336294" y="2165985"/>
            <a:ext cx="7740015" cy="307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 panose="020B0604020202020204"/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我希望你能积极。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我希望你能够定期询问</a:t>
            </a:r>
            <a:r>
              <a:rPr sz="20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他</a:t>
            </a: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部门</a:t>
            </a:r>
            <a:r>
              <a:rPr sz="20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需求</a:t>
            </a:r>
            <a:r>
              <a:rPr sz="20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并提</a:t>
            </a:r>
            <a:r>
              <a:rPr sz="20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供</a:t>
            </a: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他部</a:t>
            </a:r>
            <a:r>
              <a:rPr sz="2000" spc="-1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门</a:t>
            </a: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协助。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我希望你能有好的协作。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AutoNum type="arabicPeriod"/>
            </a:pPr>
            <a:endParaRPr sz="2600">
              <a:latin typeface="微软雅黑" panose="020B0503020204020204" charset="-122"/>
              <a:cs typeface="微软雅黑" panose="020B0503020204020204" charset="-122"/>
            </a:endParaRPr>
          </a:p>
          <a:p>
            <a:pPr marL="355600" indent="-342900">
              <a:lnSpc>
                <a:spcPct val="100000"/>
              </a:lnSpc>
              <a:buFont typeface="Arial" panose="020B0604020202020204"/>
              <a:buAutoNum type="arabicPeriod"/>
              <a:tabLst>
                <a:tab pos="354965" algn="l"/>
                <a:tab pos="3556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我期待部门同仁需要你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协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助的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时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候，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你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能帮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忙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，而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是一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昧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说不。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442704" y="4541851"/>
            <a:ext cx="1685289" cy="1677035"/>
            <a:chOff x="9442704" y="4541851"/>
            <a:chExt cx="1685289" cy="1677035"/>
          </a:xfrm>
        </p:grpSpPr>
        <p:sp>
          <p:nvSpPr>
            <p:cNvPr id="6" name="object 6"/>
            <p:cNvSpPr/>
            <p:nvPr/>
          </p:nvSpPr>
          <p:spPr>
            <a:xfrm>
              <a:off x="9442704" y="5722988"/>
              <a:ext cx="1685289" cy="494030"/>
            </a:xfrm>
            <a:custGeom>
              <a:avLst/>
              <a:gdLst/>
              <a:ahLst/>
              <a:cxnLst/>
              <a:rect l="l" t="t" r="r" b="b"/>
              <a:pathLst>
                <a:path w="1685290" h="494029">
                  <a:moveTo>
                    <a:pt x="1487804" y="0"/>
                  </a:moveTo>
                  <a:lnTo>
                    <a:pt x="1374249" y="6938"/>
                  </a:lnTo>
                  <a:lnTo>
                    <a:pt x="1295923" y="16583"/>
                  </a:lnTo>
                  <a:lnTo>
                    <a:pt x="1250578" y="25145"/>
                  </a:lnTo>
                  <a:lnTo>
                    <a:pt x="1235964" y="28841"/>
                  </a:lnTo>
                  <a:lnTo>
                    <a:pt x="859409" y="64261"/>
                  </a:lnTo>
                  <a:lnTo>
                    <a:pt x="407797" y="43675"/>
                  </a:lnTo>
                  <a:lnTo>
                    <a:pt x="318754" y="36052"/>
                  </a:lnTo>
                  <a:lnTo>
                    <a:pt x="250759" y="30462"/>
                  </a:lnTo>
                  <a:lnTo>
                    <a:pt x="205613" y="27190"/>
                  </a:lnTo>
                  <a:lnTo>
                    <a:pt x="137969" y="31340"/>
                  </a:lnTo>
                  <a:lnTo>
                    <a:pt x="90709" y="42433"/>
                  </a:lnTo>
                  <a:lnTo>
                    <a:pt x="46138" y="63689"/>
                  </a:lnTo>
                  <a:lnTo>
                    <a:pt x="12990" y="98219"/>
                  </a:lnTo>
                  <a:lnTo>
                    <a:pt x="0" y="149136"/>
                  </a:lnTo>
                  <a:lnTo>
                    <a:pt x="3637" y="177959"/>
                  </a:lnTo>
                  <a:lnTo>
                    <a:pt x="31227" y="241013"/>
                  </a:lnTo>
                  <a:lnTo>
                    <a:pt x="54170" y="273821"/>
                  </a:lnTo>
                  <a:lnTo>
                    <a:pt x="82538" y="306534"/>
                  </a:lnTo>
                  <a:lnTo>
                    <a:pt x="115827" y="338442"/>
                  </a:lnTo>
                  <a:lnTo>
                    <a:pt x="153532" y="368834"/>
                  </a:lnTo>
                  <a:lnTo>
                    <a:pt x="195149" y="396998"/>
                  </a:lnTo>
                  <a:lnTo>
                    <a:pt x="240173" y="422224"/>
                  </a:lnTo>
                  <a:lnTo>
                    <a:pt x="288099" y="443799"/>
                  </a:lnTo>
                  <a:lnTo>
                    <a:pt x="338423" y="461013"/>
                  </a:lnTo>
                  <a:lnTo>
                    <a:pt x="390640" y="473155"/>
                  </a:lnTo>
                  <a:lnTo>
                    <a:pt x="444246" y="479513"/>
                  </a:lnTo>
                  <a:lnTo>
                    <a:pt x="516254" y="485320"/>
                  </a:lnTo>
                  <a:lnTo>
                    <a:pt x="705135" y="493833"/>
                  </a:lnTo>
                  <a:lnTo>
                    <a:pt x="970168" y="491686"/>
                  </a:lnTo>
                  <a:lnTo>
                    <a:pt x="1270635" y="465518"/>
                  </a:lnTo>
                  <a:lnTo>
                    <a:pt x="1340385" y="451382"/>
                  </a:lnTo>
                  <a:lnTo>
                    <a:pt x="1491170" y="398162"/>
                  </a:lnTo>
                  <a:lnTo>
                    <a:pt x="1635287" y="289637"/>
                  </a:lnTo>
                  <a:lnTo>
                    <a:pt x="1685036" y="109588"/>
                  </a:lnTo>
                  <a:lnTo>
                    <a:pt x="1678936" y="91770"/>
                  </a:lnTo>
                  <a:lnTo>
                    <a:pt x="1652333" y="52941"/>
                  </a:lnTo>
                  <a:lnTo>
                    <a:pt x="1592774" y="15038"/>
                  </a:lnTo>
                  <a:lnTo>
                    <a:pt x="1487804" y="0"/>
                  </a:lnTo>
                  <a:close/>
                </a:path>
              </a:pathLst>
            </a:custGeom>
            <a:solidFill>
              <a:srgbClr val="24242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442704" y="5750179"/>
              <a:ext cx="818388" cy="46843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832975" y="5795686"/>
              <a:ext cx="573405" cy="174625"/>
            </a:xfrm>
            <a:custGeom>
              <a:avLst/>
              <a:gdLst/>
              <a:ahLst/>
              <a:cxnLst/>
              <a:rect l="l" t="t" r="r" b="b"/>
              <a:pathLst>
                <a:path w="573404" h="174625">
                  <a:moveTo>
                    <a:pt x="51417" y="0"/>
                  </a:moveTo>
                  <a:lnTo>
                    <a:pt x="29987" y="801"/>
                  </a:lnTo>
                  <a:lnTo>
                    <a:pt x="8868" y="6867"/>
                  </a:lnTo>
                  <a:lnTo>
                    <a:pt x="0" y="22068"/>
                  </a:lnTo>
                  <a:lnTo>
                    <a:pt x="4202" y="31074"/>
                  </a:lnTo>
                  <a:lnTo>
                    <a:pt x="34843" y="60085"/>
                  </a:lnTo>
                  <a:lnTo>
                    <a:pt x="93597" y="97026"/>
                  </a:lnTo>
                  <a:lnTo>
                    <a:pt x="132940" y="115944"/>
                  </a:lnTo>
                  <a:lnTo>
                    <a:pt x="178621" y="133814"/>
                  </a:lnTo>
                  <a:lnTo>
                    <a:pt x="230410" y="149625"/>
                  </a:lnTo>
                  <a:lnTo>
                    <a:pt x="288075" y="162368"/>
                  </a:lnTo>
                  <a:lnTo>
                    <a:pt x="351386" y="171031"/>
                  </a:lnTo>
                  <a:lnTo>
                    <a:pt x="420114" y="174604"/>
                  </a:lnTo>
                  <a:lnTo>
                    <a:pt x="494027" y="172078"/>
                  </a:lnTo>
                  <a:lnTo>
                    <a:pt x="572897" y="162441"/>
                  </a:lnTo>
                  <a:lnTo>
                    <a:pt x="328168" y="122805"/>
                  </a:lnTo>
                  <a:lnTo>
                    <a:pt x="61214" y="593"/>
                  </a:lnTo>
                  <a:lnTo>
                    <a:pt x="51417" y="0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9766554" y="5849874"/>
              <a:ext cx="172720" cy="48895"/>
            </a:xfrm>
            <a:custGeom>
              <a:avLst/>
              <a:gdLst/>
              <a:ahLst/>
              <a:cxnLst/>
              <a:rect l="l" t="t" r="r" b="b"/>
              <a:pathLst>
                <a:path w="172720" h="48895">
                  <a:moveTo>
                    <a:pt x="0" y="0"/>
                  </a:moveTo>
                  <a:lnTo>
                    <a:pt x="19800" y="4366"/>
                  </a:lnTo>
                  <a:lnTo>
                    <a:pt x="67151" y="15706"/>
                  </a:lnTo>
                  <a:lnTo>
                    <a:pt x="123979" y="31386"/>
                  </a:lnTo>
                  <a:lnTo>
                    <a:pt x="172212" y="48767"/>
                  </a:lnTo>
                </a:path>
              </a:pathLst>
            </a:custGeom>
            <a:ln w="7938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9804305" y="4921758"/>
              <a:ext cx="921385" cy="998855"/>
            </a:xfrm>
            <a:custGeom>
              <a:avLst/>
              <a:gdLst/>
              <a:ahLst/>
              <a:cxnLst/>
              <a:rect l="l" t="t" r="r" b="b"/>
              <a:pathLst>
                <a:path w="921384" h="998854">
                  <a:moveTo>
                    <a:pt x="821058" y="935228"/>
                  </a:moveTo>
                  <a:lnTo>
                    <a:pt x="309848" y="935228"/>
                  </a:lnTo>
                  <a:lnTo>
                    <a:pt x="443071" y="989660"/>
                  </a:lnTo>
                  <a:lnTo>
                    <a:pt x="481442" y="995921"/>
                  </a:lnTo>
                  <a:lnTo>
                    <a:pt x="532304" y="998318"/>
                  </a:lnTo>
                  <a:lnTo>
                    <a:pt x="582999" y="996386"/>
                  </a:lnTo>
                  <a:lnTo>
                    <a:pt x="620871" y="989660"/>
                  </a:lnTo>
                  <a:lnTo>
                    <a:pt x="625062" y="987183"/>
                  </a:lnTo>
                  <a:lnTo>
                    <a:pt x="687038" y="938530"/>
                  </a:lnTo>
                  <a:lnTo>
                    <a:pt x="818210" y="938530"/>
                  </a:lnTo>
                  <a:lnTo>
                    <a:pt x="821058" y="935228"/>
                  </a:lnTo>
                  <a:close/>
                </a:path>
                <a:path w="921384" h="998854">
                  <a:moveTo>
                    <a:pt x="467836" y="0"/>
                  </a:moveTo>
                  <a:lnTo>
                    <a:pt x="427847" y="5492"/>
                  </a:lnTo>
                  <a:lnTo>
                    <a:pt x="342901" y="36155"/>
                  </a:lnTo>
                  <a:lnTo>
                    <a:pt x="212994" y="121761"/>
                  </a:lnTo>
                  <a:lnTo>
                    <a:pt x="77348" y="286091"/>
                  </a:lnTo>
                  <a:lnTo>
                    <a:pt x="2127" y="546862"/>
                  </a:lnTo>
                  <a:lnTo>
                    <a:pt x="0" y="626120"/>
                  </a:lnTo>
                  <a:lnTo>
                    <a:pt x="5035" y="695645"/>
                  </a:lnTo>
                  <a:lnTo>
                    <a:pt x="16070" y="756045"/>
                  </a:lnTo>
                  <a:lnTo>
                    <a:pt x="31943" y="807929"/>
                  </a:lnTo>
                  <a:lnTo>
                    <a:pt x="51489" y="851908"/>
                  </a:lnTo>
                  <a:lnTo>
                    <a:pt x="73547" y="888590"/>
                  </a:lnTo>
                  <a:lnTo>
                    <a:pt x="120547" y="942502"/>
                  </a:lnTo>
                  <a:lnTo>
                    <a:pt x="163641" y="974541"/>
                  </a:lnTo>
                  <a:lnTo>
                    <a:pt x="198262" y="990692"/>
                  </a:lnTo>
                  <a:lnTo>
                    <a:pt x="258540" y="997902"/>
                  </a:lnTo>
                  <a:lnTo>
                    <a:pt x="309848" y="935228"/>
                  </a:lnTo>
                  <a:lnTo>
                    <a:pt x="821058" y="935228"/>
                  </a:lnTo>
                  <a:lnTo>
                    <a:pt x="854497" y="888891"/>
                  </a:lnTo>
                  <a:lnTo>
                    <a:pt x="873846" y="851754"/>
                  </a:lnTo>
                  <a:lnTo>
                    <a:pt x="889813" y="811852"/>
                  </a:lnTo>
                  <a:lnTo>
                    <a:pt x="902460" y="769558"/>
                  </a:lnTo>
                  <a:lnTo>
                    <a:pt x="911848" y="725245"/>
                  </a:lnTo>
                  <a:lnTo>
                    <a:pt x="918040" y="679287"/>
                  </a:lnTo>
                  <a:lnTo>
                    <a:pt x="921099" y="632058"/>
                  </a:lnTo>
                  <a:lnTo>
                    <a:pt x="921085" y="583930"/>
                  </a:lnTo>
                  <a:lnTo>
                    <a:pt x="918062" y="535277"/>
                  </a:lnTo>
                  <a:lnTo>
                    <a:pt x="912091" y="486472"/>
                  </a:lnTo>
                  <a:lnTo>
                    <a:pt x="903235" y="437888"/>
                  </a:lnTo>
                  <a:lnTo>
                    <a:pt x="891556" y="389900"/>
                  </a:lnTo>
                  <a:lnTo>
                    <a:pt x="877115" y="342880"/>
                  </a:lnTo>
                  <a:lnTo>
                    <a:pt x="859976" y="297201"/>
                  </a:lnTo>
                  <a:lnTo>
                    <a:pt x="840200" y="253238"/>
                  </a:lnTo>
                  <a:lnTo>
                    <a:pt x="754225" y="141001"/>
                  </a:lnTo>
                  <a:lnTo>
                    <a:pt x="649033" y="66198"/>
                  </a:lnTo>
                  <a:lnTo>
                    <a:pt x="559986" y="24495"/>
                  </a:lnTo>
                  <a:lnTo>
                    <a:pt x="522446" y="11557"/>
                  </a:lnTo>
                  <a:lnTo>
                    <a:pt x="482316" y="1805"/>
                  </a:lnTo>
                  <a:lnTo>
                    <a:pt x="467836" y="0"/>
                  </a:lnTo>
                  <a:close/>
                </a:path>
                <a:path w="921384" h="998854">
                  <a:moveTo>
                    <a:pt x="818210" y="938530"/>
                  </a:moveTo>
                  <a:lnTo>
                    <a:pt x="687038" y="938530"/>
                  </a:lnTo>
                  <a:lnTo>
                    <a:pt x="750030" y="990485"/>
                  </a:lnTo>
                  <a:lnTo>
                    <a:pt x="805402" y="953376"/>
                  </a:lnTo>
                  <a:lnTo>
                    <a:pt x="818210" y="938530"/>
                  </a:lnTo>
                  <a:close/>
                </a:path>
              </a:pathLst>
            </a:custGeom>
            <a:solidFill>
              <a:srgbClr val="282D4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12324" y="4917948"/>
              <a:ext cx="124968" cy="716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766312" y="6145796"/>
              <a:ext cx="312420" cy="57150"/>
            </a:xfrm>
            <a:custGeom>
              <a:avLst/>
              <a:gdLst/>
              <a:ahLst/>
              <a:cxnLst/>
              <a:rect l="l" t="t" r="r" b="b"/>
              <a:pathLst>
                <a:path w="312420" h="57150">
                  <a:moveTo>
                    <a:pt x="21455" y="0"/>
                  </a:moveTo>
                  <a:lnTo>
                    <a:pt x="4464" y="6911"/>
                  </a:lnTo>
                  <a:lnTo>
                    <a:pt x="0" y="18124"/>
                  </a:lnTo>
                  <a:lnTo>
                    <a:pt x="2274" y="29032"/>
                  </a:lnTo>
                  <a:lnTo>
                    <a:pt x="3163" y="33121"/>
                  </a:lnTo>
                  <a:lnTo>
                    <a:pt x="6465" y="35585"/>
                  </a:lnTo>
                  <a:lnTo>
                    <a:pt x="10529" y="37223"/>
                  </a:lnTo>
                  <a:lnTo>
                    <a:pt x="66663" y="51968"/>
                  </a:lnTo>
                  <a:lnTo>
                    <a:pt x="67552" y="51968"/>
                  </a:lnTo>
                  <a:lnTo>
                    <a:pt x="67552" y="52781"/>
                  </a:lnTo>
                  <a:lnTo>
                    <a:pt x="68314" y="52781"/>
                  </a:lnTo>
                  <a:lnTo>
                    <a:pt x="120257" y="56883"/>
                  </a:lnTo>
                  <a:lnTo>
                    <a:pt x="121908" y="56883"/>
                  </a:lnTo>
                  <a:lnTo>
                    <a:pt x="296787" y="43776"/>
                  </a:lnTo>
                  <a:lnTo>
                    <a:pt x="312185" y="22283"/>
                  </a:lnTo>
                  <a:lnTo>
                    <a:pt x="310344" y="16227"/>
                  </a:lnTo>
                  <a:lnTo>
                    <a:pt x="305883" y="11862"/>
                  </a:lnTo>
                  <a:lnTo>
                    <a:pt x="304663" y="11550"/>
                  </a:lnTo>
                  <a:lnTo>
                    <a:pt x="210833" y="11550"/>
                  </a:lnTo>
                  <a:lnTo>
                    <a:pt x="156497" y="10659"/>
                  </a:lnTo>
                  <a:lnTo>
                    <a:pt x="103198" y="7723"/>
                  </a:lnTo>
                  <a:lnTo>
                    <a:pt x="56757" y="1993"/>
                  </a:lnTo>
                  <a:lnTo>
                    <a:pt x="21455" y="0"/>
                  </a:lnTo>
                  <a:close/>
                </a:path>
                <a:path w="312420" h="57150">
                  <a:moveTo>
                    <a:pt x="299327" y="10185"/>
                  </a:moveTo>
                  <a:lnTo>
                    <a:pt x="260383" y="11142"/>
                  </a:lnTo>
                  <a:lnTo>
                    <a:pt x="210833" y="11550"/>
                  </a:lnTo>
                  <a:lnTo>
                    <a:pt x="304663" y="11550"/>
                  </a:lnTo>
                  <a:lnTo>
                    <a:pt x="299327" y="10185"/>
                  </a:lnTo>
                  <a:close/>
                </a:path>
              </a:pathLst>
            </a:custGeom>
            <a:solidFill>
              <a:srgbClr val="04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226802" y="5962650"/>
              <a:ext cx="577850" cy="167640"/>
            </a:xfrm>
            <a:custGeom>
              <a:avLst/>
              <a:gdLst/>
              <a:ahLst/>
              <a:cxnLst/>
              <a:rect l="l" t="t" r="r" b="b"/>
              <a:pathLst>
                <a:path w="577850" h="167639">
                  <a:moveTo>
                    <a:pt x="0" y="167640"/>
                  </a:moveTo>
                  <a:lnTo>
                    <a:pt x="122443" y="151923"/>
                  </a:lnTo>
                  <a:lnTo>
                    <a:pt x="231511" y="126384"/>
                  </a:lnTo>
                  <a:lnTo>
                    <a:pt x="333375" y="83820"/>
                  </a:lnTo>
                  <a:lnTo>
                    <a:pt x="403823" y="48437"/>
                  </a:lnTo>
                  <a:lnTo>
                    <a:pt x="468992" y="24611"/>
                  </a:lnTo>
                  <a:lnTo>
                    <a:pt x="523359" y="10095"/>
                  </a:lnTo>
                  <a:lnTo>
                    <a:pt x="561401" y="2640"/>
                  </a:lnTo>
                  <a:lnTo>
                    <a:pt x="577596" y="0"/>
                  </a:lnTo>
                </a:path>
                <a:path w="577850" h="167639">
                  <a:moveTo>
                    <a:pt x="102107" y="5105"/>
                  </a:moveTo>
                  <a:lnTo>
                    <a:pt x="123801" y="3807"/>
                  </a:lnTo>
                  <a:lnTo>
                    <a:pt x="173926" y="1981"/>
                  </a:lnTo>
                  <a:lnTo>
                    <a:pt x="230052" y="2726"/>
                  </a:lnTo>
                  <a:lnTo>
                    <a:pt x="269748" y="9143"/>
                  </a:lnTo>
                </a:path>
              </a:pathLst>
            </a:custGeom>
            <a:ln w="7938">
              <a:solidFill>
                <a:srgbClr val="04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3180" y="4913376"/>
              <a:ext cx="128016" cy="868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218368" y="4989576"/>
              <a:ext cx="118110" cy="505459"/>
            </a:xfrm>
            <a:custGeom>
              <a:avLst/>
              <a:gdLst/>
              <a:ahLst/>
              <a:cxnLst/>
              <a:rect l="l" t="t" r="r" b="b"/>
              <a:pathLst>
                <a:path w="118109" h="505460">
                  <a:moveTo>
                    <a:pt x="68377" y="0"/>
                  </a:moveTo>
                  <a:lnTo>
                    <a:pt x="42850" y="0"/>
                  </a:lnTo>
                  <a:lnTo>
                    <a:pt x="813" y="37084"/>
                  </a:lnTo>
                  <a:lnTo>
                    <a:pt x="0" y="83935"/>
                  </a:lnTo>
                  <a:lnTo>
                    <a:pt x="1734" y="198342"/>
                  </a:lnTo>
                  <a:lnTo>
                    <a:pt x="12279" y="341086"/>
                  </a:lnTo>
                  <a:lnTo>
                    <a:pt x="37897" y="472948"/>
                  </a:lnTo>
                  <a:lnTo>
                    <a:pt x="63811" y="504844"/>
                  </a:lnTo>
                  <a:lnTo>
                    <a:pt x="72441" y="494411"/>
                  </a:lnTo>
                  <a:lnTo>
                    <a:pt x="90763" y="436154"/>
                  </a:lnTo>
                  <a:lnTo>
                    <a:pt x="99332" y="392157"/>
                  </a:lnTo>
                  <a:lnTo>
                    <a:pt x="106844" y="340724"/>
                  </a:lnTo>
                  <a:lnTo>
                    <a:pt x="112803" y="283715"/>
                  </a:lnTo>
                  <a:lnTo>
                    <a:pt x="116712" y="222988"/>
                  </a:lnTo>
                  <a:lnTo>
                    <a:pt x="118075" y="160401"/>
                  </a:lnTo>
                  <a:lnTo>
                    <a:pt x="116395" y="97814"/>
                  </a:lnTo>
                  <a:lnTo>
                    <a:pt x="111176" y="37084"/>
                  </a:lnTo>
                  <a:lnTo>
                    <a:pt x="6837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19944" y="4924044"/>
              <a:ext cx="146303" cy="12344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9875330" y="5875261"/>
              <a:ext cx="916305" cy="342900"/>
            </a:xfrm>
            <a:custGeom>
              <a:avLst/>
              <a:gdLst/>
              <a:ahLst/>
              <a:cxnLst/>
              <a:rect l="l" t="t" r="r" b="b"/>
              <a:pathLst>
                <a:path w="916304" h="342900">
                  <a:moveTo>
                    <a:pt x="361962" y="325183"/>
                  </a:moveTo>
                  <a:lnTo>
                    <a:pt x="359232" y="286308"/>
                  </a:lnTo>
                  <a:lnTo>
                    <a:pt x="346417" y="246354"/>
                  </a:lnTo>
                  <a:lnTo>
                    <a:pt x="316801" y="225653"/>
                  </a:lnTo>
                  <a:lnTo>
                    <a:pt x="285496" y="230720"/>
                  </a:lnTo>
                  <a:lnTo>
                    <a:pt x="263525" y="247751"/>
                  </a:lnTo>
                  <a:lnTo>
                    <a:pt x="237820" y="268452"/>
                  </a:lnTo>
                  <a:lnTo>
                    <a:pt x="195389" y="284556"/>
                  </a:lnTo>
                  <a:lnTo>
                    <a:pt x="134734" y="292722"/>
                  </a:lnTo>
                  <a:lnTo>
                    <a:pt x="23393" y="301371"/>
                  </a:lnTo>
                  <a:lnTo>
                    <a:pt x="1333" y="305841"/>
                  </a:lnTo>
                  <a:lnTo>
                    <a:pt x="46672" y="330390"/>
                  </a:lnTo>
                  <a:lnTo>
                    <a:pt x="126860" y="337489"/>
                  </a:lnTo>
                  <a:lnTo>
                    <a:pt x="231597" y="341134"/>
                  </a:lnTo>
                  <a:lnTo>
                    <a:pt x="322541" y="342468"/>
                  </a:lnTo>
                  <a:lnTo>
                    <a:pt x="361378" y="342658"/>
                  </a:lnTo>
                  <a:lnTo>
                    <a:pt x="361962" y="325183"/>
                  </a:lnTo>
                  <a:close/>
                </a:path>
                <a:path w="916304" h="342900">
                  <a:moveTo>
                    <a:pt x="915911" y="7734"/>
                  </a:moveTo>
                  <a:lnTo>
                    <a:pt x="908367" y="0"/>
                  </a:lnTo>
                  <a:lnTo>
                    <a:pt x="885469" y="6273"/>
                  </a:lnTo>
                  <a:lnTo>
                    <a:pt x="844626" y="23622"/>
                  </a:lnTo>
                  <a:lnTo>
                    <a:pt x="801611" y="42532"/>
                  </a:lnTo>
                  <a:lnTo>
                    <a:pt x="772223" y="53416"/>
                  </a:lnTo>
                  <a:lnTo>
                    <a:pt x="753732" y="55384"/>
                  </a:lnTo>
                  <a:lnTo>
                    <a:pt x="703440" y="52844"/>
                  </a:lnTo>
                  <a:lnTo>
                    <a:pt x="667321" y="53416"/>
                  </a:lnTo>
                  <a:lnTo>
                    <a:pt x="637108" y="60464"/>
                  </a:lnTo>
                  <a:lnTo>
                    <a:pt x="623773" y="72732"/>
                  </a:lnTo>
                  <a:lnTo>
                    <a:pt x="620649" y="84391"/>
                  </a:lnTo>
                  <a:lnTo>
                    <a:pt x="621093" y="89573"/>
                  </a:lnTo>
                  <a:lnTo>
                    <a:pt x="683831" y="164350"/>
                  </a:lnTo>
                  <a:lnTo>
                    <a:pt x="760006" y="130365"/>
                  </a:lnTo>
                  <a:lnTo>
                    <a:pt x="820000" y="98132"/>
                  </a:lnTo>
                  <a:lnTo>
                    <a:pt x="864692" y="68707"/>
                  </a:lnTo>
                  <a:lnTo>
                    <a:pt x="894981" y="43129"/>
                  </a:lnTo>
                  <a:lnTo>
                    <a:pt x="911758" y="22453"/>
                  </a:lnTo>
                  <a:lnTo>
                    <a:pt x="915911" y="7734"/>
                  </a:lnTo>
                  <a:close/>
                </a:path>
              </a:pathLst>
            </a:custGeom>
            <a:solidFill>
              <a:srgbClr val="CC9E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994392" y="5558027"/>
              <a:ext cx="576580" cy="299085"/>
            </a:xfrm>
            <a:custGeom>
              <a:avLst/>
              <a:gdLst/>
              <a:ahLst/>
              <a:cxnLst/>
              <a:rect l="l" t="t" r="r" b="b"/>
              <a:pathLst>
                <a:path w="576579" h="299085">
                  <a:moveTo>
                    <a:pt x="294132" y="279628"/>
                  </a:moveTo>
                  <a:lnTo>
                    <a:pt x="286766" y="282105"/>
                  </a:lnTo>
                  <a:lnTo>
                    <a:pt x="278511" y="282930"/>
                  </a:lnTo>
                  <a:lnTo>
                    <a:pt x="270256" y="284581"/>
                  </a:lnTo>
                  <a:lnTo>
                    <a:pt x="199199" y="281597"/>
                  </a:lnTo>
                  <a:lnTo>
                    <a:pt x="102870" y="240322"/>
                  </a:lnTo>
                  <a:lnTo>
                    <a:pt x="50444" y="175018"/>
                  </a:lnTo>
                  <a:lnTo>
                    <a:pt x="13792" y="112039"/>
                  </a:lnTo>
                  <a:lnTo>
                    <a:pt x="0" y="83820"/>
                  </a:lnTo>
                  <a:lnTo>
                    <a:pt x="21463" y="152400"/>
                  </a:lnTo>
                  <a:lnTo>
                    <a:pt x="51600" y="199390"/>
                  </a:lnTo>
                  <a:lnTo>
                    <a:pt x="67195" y="224548"/>
                  </a:lnTo>
                  <a:lnTo>
                    <a:pt x="82423" y="250710"/>
                  </a:lnTo>
                  <a:lnTo>
                    <a:pt x="93154" y="265480"/>
                  </a:lnTo>
                  <a:lnTo>
                    <a:pt x="104749" y="274574"/>
                  </a:lnTo>
                  <a:lnTo>
                    <a:pt x="114046" y="279184"/>
                  </a:lnTo>
                  <a:lnTo>
                    <a:pt x="117856" y="280454"/>
                  </a:lnTo>
                  <a:lnTo>
                    <a:pt x="202717" y="292531"/>
                  </a:lnTo>
                  <a:lnTo>
                    <a:pt x="256946" y="290893"/>
                  </a:lnTo>
                  <a:lnTo>
                    <a:pt x="285686" y="283832"/>
                  </a:lnTo>
                  <a:lnTo>
                    <a:pt x="294132" y="279628"/>
                  </a:lnTo>
                  <a:close/>
                </a:path>
                <a:path w="576579" h="299085">
                  <a:moveTo>
                    <a:pt x="576072" y="0"/>
                  </a:moveTo>
                  <a:lnTo>
                    <a:pt x="568286" y="38519"/>
                  </a:lnTo>
                  <a:lnTo>
                    <a:pt x="547408" y="125691"/>
                  </a:lnTo>
                  <a:lnTo>
                    <a:pt x="517080" y="218909"/>
                  </a:lnTo>
                  <a:lnTo>
                    <a:pt x="480949" y="275577"/>
                  </a:lnTo>
                  <a:lnTo>
                    <a:pt x="462051" y="275856"/>
                  </a:lnTo>
                  <a:lnTo>
                    <a:pt x="419061" y="277749"/>
                  </a:lnTo>
                  <a:lnTo>
                    <a:pt x="372503" y="282917"/>
                  </a:lnTo>
                  <a:lnTo>
                    <a:pt x="342900" y="292950"/>
                  </a:lnTo>
                  <a:lnTo>
                    <a:pt x="363308" y="295033"/>
                  </a:lnTo>
                  <a:lnTo>
                    <a:pt x="409473" y="298437"/>
                  </a:lnTo>
                  <a:lnTo>
                    <a:pt x="458724" y="298894"/>
                  </a:lnTo>
                  <a:lnTo>
                    <a:pt x="488442" y="292125"/>
                  </a:lnTo>
                  <a:lnTo>
                    <a:pt x="518426" y="234734"/>
                  </a:lnTo>
                  <a:lnTo>
                    <a:pt x="532434" y="200888"/>
                  </a:lnTo>
                  <a:lnTo>
                    <a:pt x="547725" y="162725"/>
                  </a:lnTo>
                  <a:lnTo>
                    <a:pt x="561784" y="118008"/>
                  </a:lnTo>
                  <a:lnTo>
                    <a:pt x="572071" y="64516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171E3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29088" y="5841885"/>
              <a:ext cx="173640" cy="80518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0062972" y="5833873"/>
              <a:ext cx="326390" cy="109220"/>
            </a:xfrm>
            <a:custGeom>
              <a:avLst/>
              <a:gdLst/>
              <a:ahLst/>
              <a:cxnLst/>
              <a:rect l="l" t="t" r="r" b="b"/>
              <a:pathLst>
                <a:path w="326390" h="109220">
                  <a:moveTo>
                    <a:pt x="256057" y="0"/>
                  </a:moveTo>
                  <a:lnTo>
                    <a:pt x="243062" y="803"/>
                  </a:lnTo>
                  <a:lnTo>
                    <a:pt x="218136" y="5328"/>
                  </a:lnTo>
                  <a:lnTo>
                    <a:pt x="179958" y="12799"/>
                  </a:lnTo>
                  <a:lnTo>
                    <a:pt x="138965" y="16156"/>
                  </a:lnTo>
                  <a:lnTo>
                    <a:pt x="100044" y="13622"/>
                  </a:lnTo>
                  <a:lnTo>
                    <a:pt x="68695" y="8606"/>
                  </a:lnTo>
                  <a:lnTo>
                    <a:pt x="50419" y="4519"/>
                  </a:lnTo>
                  <a:lnTo>
                    <a:pt x="47878" y="4519"/>
                  </a:lnTo>
                  <a:lnTo>
                    <a:pt x="47117" y="6183"/>
                  </a:lnTo>
                  <a:lnTo>
                    <a:pt x="1650" y="81443"/>
                  </a:lnTo>
                  <a:lnTo>
                    <a:pt x="0" y="83919"/>
                  </a:lnTo>
                  <a:lnTo>
                    <a:pt x="761" y="86396"/>
                  </a:lnTo>
                  <a:lnTo>
                    <a:pt x="2412" y="87234"/>
                  </a:lnTo>
                  <a:lnTo>
                    <a:pt x="49993" y="103133"/>
                  </a:lnTo>
                  <a:lnTo>
                    <a:pt x="103702" y="108856"/>
                  </a:lnTo>
                  <a:lnTo>
                    <a:pt x="158956" y="107181"/>
                  </a:lnTo>
                  <a:lnTo>
                    <a:pt x="211172" y="100889"/>
                  </a:lnTo>
                  <a:lnTo>
                    <a:pt x="255769" y="92759"/>
                  </a:lnTo>
                  <a:lnTo>
                    <a:pt x="299938" y="82008"/>
                  </a:lnTo>
                  <a:lnTo>
                    <a:pt x="326135" y="70686"/>
                  </a:lnTo>
                  <a:lnTo>
                    <a:pt x="324484" y="64895"/>
                  </a:lnTo>
                  <a:lnTo>
                    <a:pt x="320294" y="65720"/>
                  </a:lnTo>
                  <a:lnTo>
                    <a:pt x="281156" y="69200"/>
                  </a:lnTo>
                  <a:lnTo>
                    <a:pt x="233124" y="68101"/>
                  </a:lnTo>
                  <a:lnTo>
                    <a:pt x="194831" y="63745"/>
                  </a:lnTo>
                  <a:lnTo>
                    <a:pt x="184911" y="57453"/>
                  </a:lnTo>
                  <a:lnTo>
                    <a:pt x="203009" y="45800"/>
                  </a:lnTo>
                  <a:lnTo>
                    <a:pt x="226917" y="29959"/>
                  </a:lnTo>
                  <a:lnTo>
                    <a:pt x="248205" y="14424"/>
                  </a:lnTo>
                  <a:lnTo>
                    <a:pt x="258445" y="3693"/>
                  </a:lnTo>
                  <a:lnTo>
                    <a:pt x="256057" y="0"/>
                  </a:lnTo>
                  <a:close/>
                </a:path>
              </a:pathLst>
            </a:custGeom>
            <a:solidFill>
              <a:srgbClr val="F6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062972" y="5897194"/>
              <a:ext cx="326390" cy="45720"/>
            </a:xfrm>
            <a:custGeom>
              <a:avLst/>
              <a:gdLst/>
              <a:ahLst/>
              <a:cxnLst/>
              <a:rect l="l" t="t" r="r" b="b"/>
              <a:pathLst>
                <a:path w="326390" h="45720">
                  <a:moveTo>
                    <a:pt x="11556" y="0"/>
                  </a:moveTo>
                  <a:lnTo>
                    <a:pt x="1650" y="17564"/>
                  </a:lnTo>
                  <a:lnTo>
                    <a:pt x="0" y="20065"/>
                  </a:lnTo>
                  <a:lnTo>
                    <a:pt x="761" y="22580"/>
                  </a:lnTo>
                  <a:lnTo>
                    <a:pt x="2412" y="23418"/>
                  </a:lnTo>
                  <a:lnTo>
                    <a:pt x="49993" y="39497"/>
                  </a:lnTo>
                  <a:lnTo>
                    <a:pt x="103702" y="45285"/>
                  </a:lnTo>
                  <a:lnTo>
                    <a:pt x="158956" y="43592"/>
                  </a:lnTo>
                  <a:lnTo>
                    <a:pt x="211172" y="37230"/>
                  </a:lnTo>
                  <a:lnTo>
                    <a:pt x="255769" y="29010"/>
                  </a:lnTo>
                  <a:lnTo>
                    <a:pt x="299938" y="18136"/>
                  </a:lnTo>
                  <a:lnTo>
                    <a:pt x="326135" y="6692"/>
                  </a:lnTo>
                  <a:lnTo>
                    <a:pt x="324484" y="1676"/>
                  </a:lnTo>
                  <a:lnTo>
                    <a:pt x="320294" y="1676"/>
                  </a:lnTo>
                  <a:lnTo>
                    <a:pt x="223843" y="16592"/>
                  </a:lnTo>
                  <a:lnTo>
                    <a:pt x="146186" y="20382"/>
                  </a:lnTo>
                  <a:lnTo>
                    <a:pt x="86725" y="16830"/>
                  </a:lnTo>
                  <a:lnTo>
                    <a:pt x="44863" y="9725"/>
                  </a:lnTo>
                  <a:lnTo>
                    <a:pt x="20006" y="2852"/>
                  </a:lnTo>
                  <a:lnTo>
                    <a:pt x="11556" y="0"/>
                  </a:lnTo>
                  <a:close/>
                </a:path>
              </a:pathLst>
            </a:custGeom>
            <a:solidFill>
              <a:srgbClr val="E39B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32616" y="5850145"/>
              <a:ext cx="323215" cy="114935"/>
            </a:xfrm>
            <a:custGeom>
              <a:avLst/>
              <a:gdLst/>
              <a:ahLst/>
              <a:cxnLst/>
              <a:rect l="l" t="t" r="r" b="b"/>
              <a:pathLst>
                <a:path w="323215" h="114935">
                  <a:moveTo>
                    <a:pt x="120118" y="0"/>
                  </a:moveTo>
                  <a:lnTo>
                    <a:pt x="92610" y="3424"/>
                  </a:lnTo>
                  <a:lnTo>
                    <a:pt x="92983" y="11221"/>
                  </a:lnTo>
                  <a:lnTo>
                    <a:pt x="101119" y="20864"/>
                  </a:lnTo>
                  <a:lnTo>
                    <a:pt x="120114" y="32045"/>
                  </a:lnTo>
                  <a:lnTo>
                    <a:pt x="157126" y="46096"/>
                  </a:lnTo>
                  <a:lnTo>
                    <a:pt x="162079" y="48560"/>
                  </a:lnTo>
                  <a:lnTo>
                    <a:pt x="164619" y="52662"/>
                  </a:lnTo>
                  <a:lnTo>
                    <a:pt x="167921" y="56764"/>
                  </a:lnTo>
                  <a:lnTo>
                    <a:pt x="168683" y="62504"/>
                  </a:lnTo>
                  <a:lnTo>
                    <a:pt x="16537" y="73998"/>
                  </a:lnTo>
                  <a:lnTo>
                    <a:pt x="8453" y="77391"/>
                  </a:lnTo>
                  <a:lnTo>
                    <a:pt x="821" y="85172"/>
                  </a:lnTo>
                  <a:lnTo>
                    <a:pt x="0" y="95570"/>
                  </a:lnTo>
                  <a:lnTo>
                    <a:pt x="12346" y="106815"/>
                  </a:lnTo>
                  <a:lnTo>
                    <a:pt x="35918" y="111884"/>
                  </a:lnTo>
                  <a:lnTo>
                    <a:pt x="77410" y="114498"/>
                  </a:lnTo>
                  <a:lnTo>
                    <a:pt x="130222" y="113709"/>
                  </a:lnTo>
                  <a:lnTo>
                    <a:pt x="187750" y="108570"/>
                  </a:lnTo>
                  <a:lnTo>
                    <a:pt x="243392" y="98133"/>
                  </a:lnTo>
                  <a:lnTo>
                    <a:pt x="290545" y="81451"/>
                  </a:lnTo>
                  <a:lnTo>
                    <a:pt x="322607" y="57577"/>
                  </a:lnTo>
                  <a:lnTo>
                    <a:pt x="259742" y="5888"/>
                  </a:lnTo>
                  <a:lnTo>
                    <a:pt x="234092" y="4233"/>
                  </a:lnTo>
                  <a:lnTo>
                    <a:pt x="177415" y="1270"/>
                  </a:lnTo>
                  <a:lnTo>
                    <a:pt x="120118" y="0"/>
                  </a:lnTo>
                  <a:close/>
                </a:path>
              </a:pathLst>
            </a:custGeom>
            <a:solidFill>
              <a:srgbClr val="F6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267188" y="5558028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23" y="0"/>
                  </a:moveTo>
                  <a:lnTo>
                    <a:pt x="4063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14224"/>
                  </a:lnTo>
                  <a:lnTo>
                    <a:pt x="4063" y="18288"/>
                  </a:lnTo>
                  <a:lnTo>
                    <a:pt x="14223" y="18288"/>
                  </a:lnTo>
                  <a:lnTo>
                    <a:pt x="18287" y="14224"/>
                  </a:lnTo>
                  <a:lnTo>
                    <a:pt x="18287" y="4064"/>
                  </a:lnTo>
                  <a:lnTo>
                    <a:pt x="14223" y="0"/>
                  </a:lnTo>
                  <a:close/>
                </a:path>
              </a:pathLst>
            </a:custGeom>
            <a:solidFill>
              <a:srgbClr val="171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10267188" y="5440680"/>
              <a:ext cx="18415" cy="18415"/>
            </a:xfrm>
            <a:custGeom>
              <a:avLst/>
              <a:gdLst/>
              <a:ahLst/>
              <a:cxnLst/>
              <a:rect l="l" t="t" r="r" b="b"/>
              <a:pathLst>
                <a:path w="18415" h="18414">
                  <a:moveTo>
                    <a:pt x="14223" y="0"/>
                  </a:moveTo>
                  <a:lnTo>
                    <a:pt x="4063" y="0"/>
                  </a:lnTo>
                  <a:lnTo>
                    <a:pt x="0" y="4064"/>
                  </a:lnTo>
                  <a:lnTo>
                    <a:pt x="0" y="9144"/>
                  </a:lnTo>
                  <a:lnTo>
                    <a:pt x="0" y="14224"/>
                  </a:lnTo>
                  <a:lnTo>
                    <a:pt x="4063" y="18288"/>
                  </a:lnTo>
                  <a:lnTo>
                    <a:pt x="14223" y="18288"/>
                  </a:lnTo>
                  <a:lnTo>
                    <a:pt x="18287" y="14224"/>
                  </a:lnTo>
                  <a:lnTo>
                    <a:pt x="18287" y="4064"/>
                  </a:lnTo>
                  <a:lnTo>
                    <a:pt x="14223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267188" y="5622036"/>
              <a:ext cx="18415" cy="20320"/>
            </a:xfrm>
            <a:custGeom>
              <a:avLst/>
              <a:gdLst/>
              <a:ahLst/>
              <a:cxnLst/>
              <a:rect l="l" t="t" r="r" b="b"/>
              <a:pathLst>
                <a:path w="18415" h="20320">
                  <a:moveTo>
                    <a:pt x="14223" y="0"/>
                  </a:moveTo>
                  <a:lnTo>
                    <a:pt x="4063" y="0"/>
                  </a:lnTo>
                  <a:lnTo>
                    <a:pt x="0" y="4432"/>
                  </a:lnTo>
                  <a:lnTo>
                    <a:pt x="0" y="9905"/>
                  </a:lnTo>
                  <a:lnTo>
                    <a:pt x="0" y="15379"/>
                  </a:lnTo>
                  <a:lnTo>
                    <a:pt x="4063" y="19811"/>
                  </a:lnTo>
                  <a:lnTo>
                    <a:pt x="14223" y="19811"/>
                  </a:lnTo>
                  <a:lnTo>
                    <a:pt x="18287" y="15379"/>
                  </a:lnTo>
                  <a:lnTo>
                    <a:pt x="18287" y="4432"/>
                  </a:lnTo>
                  <a:lnTo>
                    <a:pt x="14223" y="0"/>
                  </a:lnTo>
                  <a:close/>
                </a:path>
              </a:pathLst>
            </a:custGeom>
            <a:solidFill>
              <a:srgbClr val="171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229088" y="5006340"/>
              <a:ext cx="50800" cy="414655"/>
            </a:xfrm>
            <a:custGeom>
              <a:avLst/>
              <a:gdLst/>
              <a:ahLst/>
              <a:cxnLst/>
              <a:rect l="l" t="t" r="r" b="b"/>
              <a:pathLst>
                <a:path w="50800" h="414654">
                  <a:moveTo>
                    <a:pt x="21335" y="0"/>
                  </a:moveTo>
                  <a:lnTo>
                    <a:pt x="7619" y="9906"/>
                  </a:lnTo>
                  <a:lnTo>
                    <a:pt x="26415" y="41148"/>
                  </a:lnTo>
                  <a:lnTo>
                    <a:pt x="0" y="317246"/>
                  </a:lnTo>
                  <a:lnTo>
                    <a:pt x="5079" y="360172"/>
                  </a:lnTo>
                  <a:lnTo>
                    <a:pt x="41959" y="406606"/>
                  </a:lnTo>
                  <a:lnTo>
                    <a:pt x="48640" y="414528"/>
                  </a:lnTo>
                  <a:lnTo>
                    <a:pt x="50291" y="405511"/>
                  </a:lnTo>
                  <a:lnTo>
                    <a:pt x="38353" y="26416"/>
                  </a:lnTo>
                  <a:lnTo>
                    <a:pt x="21335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235184" y="5042916"/>
              <a:ext cx="86995" cy="368935"/>
            </a:xfrm>
            <a:custGeom>
              <a:avLst/>
              <a:gdLst/>
              <a:ahLst/>
              <a:cxnLst/>
              <a:rect l="l" t="t" r="r" b="b"/>
              <a:pathLst>
                <a:path w="86995" h="368935">
                  <a:moveTo>
                    <a:pt x="53213" y="0"/>
                  </a:moveTo>
                  <a:lnTo>
                    <a:pt x="27177" y="0"/>
                  </a:lnTo>
                  <a:lnTo>
                    <a:pt x="0" y="309498"/>
                  </a:lnTo>
                  <a:lnTo>
                    <a:pt x="44069" y="368807"/>
                  </a:lnTo>
                  <a:lnTo>
                    <a:pt x="86868" y="306958"/>
                  </a:lnTo>
                  <a:lnTo>
                    <a:pt x="53213" y="0"/>
                  </a:lnTo>
                  <a:close/>
                </a:path>
              </a:pathLst>
            </a:custGeom>
            <a:solidFill>
              <a:srgbClr val="F8CC6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35184" y="4989576"/>
              <a:ext cx="85344" cy="422148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9980739" y="5281422"/>
              <a:ext cx="593725" cy="361315"/>
            </a:xfrm>
            <a:custGeom>
              <a:avLst/>
              <a:gdLst/>
              <a:ahLst/>
              <a:cxnLst/>
              <a:rect l="l" t="t" r="r" b="b"/>
              <a:pathLst>
                <a:path w="593725" h="361314">
                  <a:moveTo>
                    <a:pt x="14541" y="361187"/>
                  </a:moveTo>
                  <a:lnTo>
                    <a:pt x="8282" y="332523"/>
                  </a:lnTo>
                  <a:lnTo>
                    <a:pt x="0" y="254650"/>
                  </a:lnTo>
                  <a:lnTo>
                    <a:pt x="5433" y="139749"/>
                  </a:lnTo>
                  <a:lnTo>
                    <a:pt x="40322" y="0"/>
                  </a:lnTo>
                </a:path>
                <a:path w="593725" h="361314">
                  <a:moveTo>
                    <a:pt x="578294" y="359663"/>
                  </a:moveTo>
                  <a:lnTo>
                    <a:pt x="582860" y="341090"/>
                  </a:lnTo>
                  <a:lnTo>
                    <a:pt x="590819" y="290321"/>
                  </a:lnTo>
                  <a:lnTo>
                    <a:pt x="593564" y="214788"/>
                  </a:lnTo>
                  <a:lnTo>
                    <a:pt x="582485" y="121919"/>
                  </a:lnTo>
                </a:path>
              </a:pathLst>
            </a:custGeom>
            <a:ln w="7938">
              <a:solidFill>
                <a:srgbClr val="171E37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139928" y="4675632"/>
              <a:ext cx="268605" cy="257810"/>
            </a:xfrm>
            <a:custGeom>
              <a:avLst/>
              <a:gdLst/>
              <a:ahLst/>
              <a:cxnLst/>
              <a:rect l="l" t="t" r="r" b="b"/>
              <a:pathLst>
                <a:path w="268604" h="257810">
                  <a:moveTo>
                    <a:pt x="238257" y="0"/>
                  </a:moveTo>
                  <a:lnTo>
                    <a:pt x="18420" y="46736"/>
                  </a:lnTo>
                  <a:lnTo>
                    <a:pt x="24135" y="73787"/>
                  </a:lnTo>
                  <a:lnTo>
                    <a:pt x="20071" y="73025"/>
                  </a:lnTo>
                  <a:lnTo>
                    <a:pt x="0" y="99762"/>
                  </a:lnTo>
                  <a:lnTo>
                    <a:pt x="3561" y="109855"/>
                  </a:lnTo>
                  <a:lnTo>
                    <a:pt x="9731" y="118427"/>
                  </a:lnTo>
                  <a:lnTo>
                    <a:pt x="17674" y="124047"/>
                  </a:lnTo>
                  <a:lnTo>
                    <a:pt x="26404" y="126285"/>
                  </a:lnTo>
                  <a:lnTo>
                    <a:pt x="34930" y="124714"/>
                  </a:lnTo>
                  <a:lnTo>
                    <a:pt x="42789" y="167751"/>
                  </a:lnTo>
                  <a:lnTo>
                    <a:pt x="45378" y="183739"/>
                  </a:lnTo>
                  <a:lnTo>
                    <a:pt x="46360" y="193548"/>
                  </a:lnTo>
                  <a:lnTo>
                    <a:pt x="49926" y="210835"/>
                  </a:lnTo>
                  <a:lnTo>
                    <a:pt x="63077" y="232029"/>
                  </a:lnTo>
                  <a:lnTo>
                    <a:pt x="89491" y="249983"/>
                  </a:lnTo>
                  <a:lnTo>
                    <a:pt x="132847" y="257556"/>
                  </a:lnTo>
                  <a:lnTo>
                    <a:pt x="175595" y="250545"/>
                  </a:lnTo>
                  <a:lnTo>
                    <a:pt x="216036" y="206710"/>
                  </a:lnTo>
                  <a:lnTo>
                    <a:pt x="224466" y="165421"/>
                  </a:lnTo>
                  <a:lnTo>
                    <a:pt x="230002" y="109093"/>
                  </a:lnTo>
                  <a:lnTo>
                    <a:pt x="231653" y="110744"/>
                  </a:lnTo>
                  <a:lnTo>
                    <a:pt x="232542" y="110744"/>
                  </a:lnTo>
                  <a:lnTo>
                    <a:pt x="241147" y="112936"/>
                  </a:lnTo>
                  <a:lnTo>
                    <a:pt x="250227" y="111140"/>
                  </a:lnTo>
                  <a:lnTo>
                    <a:pt x="258689" y="105654"/>
                  </a:lnTo>
                  <a:lnTo>
                    <a:pt x="265435" y="96774"/>
                  </a:lnTo>
                  <a:lnTo>
                    <a:pt x="268571" y="86681"/>
                  </a:lnTo>
                  <a:lnTo>
                    <a:pt x="268229" y="76803"/>
                  </a:lnTo>
                  <a:lnTo>
                    <a:pt x="264650" y="68306"/>
                  </a:lnTo>
                  <a:lnTo>
                    <a:pt x="258069" y="62357"/>
                  </a:lnTo>
                  <a:lnTo>
                    <a:pt x="251771" y="60473"/>
                  </a:lnTo>
                  <a:lnTo>
                    <a:pt x="245401" y="60721"/>
                  </a:lnTo>
                  <a:lnTo>
                    <a:pt x="239174" y="62803"/>
                  </a:lnTo>
                  <a:lnTo>
                    <a:pt x="233304" y="66421"/>
                  </a:lnTo>
                  <a:lnTo>
                    <a:pt x="238257" y="0"/>
                  </a:lnTo>
                  <a:close/>
                </a:path>
              </a:pathLst>
            </a:custGeom>
            <a:solidFill>
              <a:srgbClr val="F6C0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194036" y="4756404"/>
              <a:ext cx="139065" cy="76200"/>
            </a:xfrm>
            <a:custGeom>
              <a:avLst/>
              <a:gdLst/>
              <a:ahLst/>
              <a:cxnLst/>
              <a:rect l="l" t="t" r="r" b="b"/>
              <a:pathLst>
                <a:path w="139065" h="76200">
                  <a:moveTo>
                    <a:pt x="0" y="6096"/>
                  </a:moveTo>
                  <a:lnTo>
                    <a:pt x="3881" y="8239"/>
                  </a:lnTo>
                  <a:lnTo>
                    <a:pt x="14287" y="11811"/>
                  </a:lnTo>
                  <a:lnTo>
                    <a:pt x="29360" y="12525"/>
                  </a:lnTo>
                  <a:lnTo>
                    <a:pt x="47244" y="6096"/>
                  </a:lnTo>
                </a:path>
                <a:path w="139065" h="76200">
                  <a:moveTo>
                    <a:pt x="91440" y="0"/>
                  </a:moveTo>
                  <a:lnTo>
                    <a:pt x="95321" y="2143"/>
                  </a:lnTo>
                  <a:lnTo>
                    <a:pt x="105727" y="5715"/>
                  </a:lnTo>
                  <a:lnTo>
                    <a:pt x="120800" y="6429"/>
                  </a:lnTo>
                  <a:lnTo>
                    <a:pt x="138684" y="0"/>
                  </a:lnTo>
                </a:path>
                <a:path w="139065" h="76200">
                  <a:moveTo>
                    <a:pt x="65150" y="9144"/>
                  </a:moveTo>
                  <a:lnTo>
                    <a:pt x="65502" y="13962"/>
                  </a:lnTo>
                  <a:lnTo>
                    <a:pt x="66151" y="25304"/>
                  </a:lnTo>
                  <a:lnTo>
                    <a:pt x="66490" y="38504"/>
                  </a:lnTo>
                  <a:lnTo>
                    <a:pt x="65913" y="48895"/>
                  </a:lnTo>
                  <a:lnTo>
                    <a:pt x="65913" y="52197"/>
                  </a:lnTo>
                  <a:lnTo>
                    <a:pt x="64262" y="57150"/>
                  </a:lnTo>
                  <a:lnTo>
                    <a:pt x="63500" y="62103"/>
                  </a:lnTo>
                  <a:lnTo>
                    <a:pt x="60960" y="68707"/>
                  </a:lnTo>
                  <a:lnTo>
                    <a:pt x="66802" y="76200"/>
                  </a:lnTo>
                  <a:lnTo>
                    <a:pt x="74168" y="76200"/>
                  </a:lnTo>
                  <a:lnTo>
                    <a:pt x="89916" y="70358"/>
                  </a:lnTo>
                </a:path>
              </a:pathLst>
            </a:custGeom>
            <a:ln w="15875">
              <a:solidFill>
                <a:srgbClr val="EA8F7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39592" y="4716780"/>
              <a:ext cx="185824" cy="216407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0100437" y="4542722"/>
              <a:ext cx="303530" cy="207645"/>
            </a:xfrm>
            <a:custGeom>
              <a:avLst/>
              <a:gdLst/>
              <a:ahLst/>
              <a:cxnLst/>
              <a:rect l="l" t="t" r="r" b="b"/>
              <a:pathLst>
                <a:path w="303529" h="207645">
                  <a:moveTo>
                    <a:pt x="113962" y="20161"/>
                  </a:moveTo>
                  <a:lnTo>
                    <a:pt x="93408" y="21212"/>
                  </a:lnTo>
                  <a:lnTo>
                    <a:pt x="73616" y="28932"/>
                  </a:lnTo>
                  <a:lnTo>
                    <a:pt x="66421" y="48200"/>
                  </a:lnTo>
                  <a:lnTo>
                    <a:pt x="60045" y="49520"/>
                  </a:lnTo>
                  <a:lnTo>
                    <a:pt x="45704" y="53232"/>
                  </a:lnTo>
                  <a:lnTo>
                    <a:pt x="30577" y="58969"/>
                  </a:lnTo>
                  <a:lnTo>
                    <a:pt x="21844" y="66361"/>
                  </a:lnTo>
                  <a:lnTo>
                    <a:pt x="21082" y="71314"/>
                  </a:lnTo>
                  <a:lnTo>
                    <a:pt x="19431" y="75378"/>
                  </a:lnTo>
                  <a:lnTo>
                    <a:pt x="16129" y="79569"/>
                  </a:lnTo>
                  <a:lnTo>
                    <a:pt x="6754" y="94674"/>
                  </a:lnTo>
                  <a:lnTo>
                    <a:pt x="0" y="114780"/>
                  </a:lnTo>
                  <a:lnTo>
                    <a:pt x="1912" y="137505"/>
                  </a:lnTo>
                  <a:lnTo>
                    <a:pt x="18542" y="160468"/>
                  </a:lnTo>
                  <a:lnTo>
                    <a:pt x="41265" y="184225"/>
                  </a:lnTo>
                  <a:lnTo>
                    <a:pt x="49831" y="198600"/>
                  </a:lnTo>
                  <a:lnTo>
                    <a:pt x="55135" y="205688"/>
                  </a:lnTo>
                  <a:lnTo>
                    <a:pt x="68072" y="207585"/>
                  </a:lnTo>
                  <a:lnTo>
                    <a:pt x="86758" y="202942"/>
                  </a:lnTo>
                  <a:lnTo>
                    <a:pt x="100504" y="192726"/>
                  </a:lnTo>
                  <a:lnTo>
                    <a:pt x="108987" y="182510"/>
                  </a:lnTo>
                  <a:lnTo>
                    <a:pt x="111887" y="177867"/>
                  </a:lnTo>
                  <a:lnTo>
                    <a:pt x="163962" y="177867"/>
                  </a:lnTo>
                  <a:lnTo>
                    <a:pt x="174198" y="176474"/>
                  </a:lnTo>
                  <a:lnTo>
                    <a:pt x="210058" y="161357"/>
                  </a:lnTo>
                  <a:lnTo>
                    <a:pt x="217140" y="158234"/>
                  </a:lnTo>
                  <a:lnTo>
                    <a:pt x="224424" y="157610"/>
                  </a:lnTo>
                  <a:lnTo>
                    <a:pt x="285899" y="157610"/>
                  </a:lnTo>
                  <a:lnTo>
                    <a:pt x="297592" y="136560"/>
                  </a:lnTo>
                  <a:lnTo>
                    <a:pt x="303109" y="91213"/>
                  </a:lnTo>
                  <a:lnTo>
                    <a:pt x="285242" y="38294"/>
                  </a:lnTo>
                  <a:lnTo>
                    <a:pt x="279273" y="30700"/>
                  </a:lnTo>
                  <a:lnTo>
                    <a:pt x="271589" y="25261"/>
                  </a:lnTo>
                  <a:lnTo>
                    <a:pt x="262667" y="21988"/>
                  </a:lnTo>
                  <a:lnTo>
                    <a:pt x="252984" y="20895"/>
                  </a:lnTo>
                  <a:lnTo>
                    <a:pt x="123444" y="20895"/>
                  </a:lnTo>
                  <a:lnTo>
                    <a:pt x="113962" y="20161"/>
                  </a:lnTo>
                  <a:close/>
                </a:path>
                <a:path w="303529" h="207645">
                  <a:moveTo>
                    <a:pt x="163962" y="177867"/>
                  </a:moveTo>
                  <a:lnTo>
                    <a:pt x="111887" y="177867"/>
                  </a:lnTo>
                  <a:lnTo>
                    <a:pt x="120386" y="179466"/>
                  </a:lnTo>
                  <a:lnTo>
                    <a:pt x="142732" y="180756"/>
                  </a:lnTo>
                  <a:lnTo>
                    <a:pt x="163962" y="177867"/>
                  </a:lnTo>
                  <a:close/>
                </a:path>
                <a:path w="303529" h="207645">
                  <a:moveTo>
                    <a:pt x="285899" y="157610"/>
                  </a:moveTo>
                  <a:lnTo>
                    <a:pt x="224424" y="157610"/>
                  </a:lnTo>
                  <a:lnTo>
                    <a:pt x="231542" y="159464"/>
                  </a:lnTo>
                  <a:lnTo>
                    <a:pt x="238125" y="163770"/>
                  </a:lnTo>
                  <a:lnTo>
                    <a:pt x="243512" y="168205"/>
                  </a:lnTo>
                  <a:lnTo>
                    <a:pt x="249602" y="172390"/>
                  </a:lnTo>
                  <a:lnTo>
                    <a:pt x="256145" y="175789"/>
                  </a:lnTo>
                  <a:lnTo>
                    <a:pt x="262890" y="177867"/>
                  </a:lnTo>
                  <a:lnTo>
                    <a:pt x="280312" y="167667"/>
                  </a:lnTo>
                  <a:lnTo>
                    <a:pt x="285899" y="157610"/>
                  </a:lnTo>
                  <a:close/>
                </a:path>
                <a:path w="303529" h="207645">
                  <a:moveTo>
                    <a:pt x="156221" y="0"/>
                  </a:moveTo>
                  <a:lnTo>
                    <a:pt x="123444" y="20895"/>
                  </a:lnTo>
                  <a:lnTo>
                    <a:pt x="252984" y="20895"/>
                  </a:lnTo>
                  <a:lnTo>
                    <a:pt x="236922" y="13930"/>
                  </a:lnTo>
                  <a:lnTo>
                    <a:pt x="199358" y="2321"/>
                  </a:lnTo>
                  <a:lnTo>
                    <a:pt x="156221" y="0"/>
                  </a:lnTo>
                  <a:close/>
                </a:path>
              </a:pathLst>
            </a:custGeom>
            <a:solidFill>
              <a:srgbClr val="CE4F1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99897" y="4541851"/>
              <a:ext cx="184054" cy="20845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03338" y="4934712"/>
              <a:ext cx="396875" cy="984885"/>
            </a:xfrm>
            <a:custGeom>
              <a:avLst/>
              <a:gdLst/>
              <a:ahLst/>
              <a:cxnLst/>
              <a:rect l="l" t="t" r="r" b="b"/>
              <a:pathLst>
                <a:path w="396875" h="984885">
                  <a:moveTo>
                    <a:pt x="396793" y="0"/>
                  </a:moveTo>
                  <a:lnTo>
                    <a:pt x="351259" y="18984"/>
                  </a:lnTo>
                  <a:lnTo>
                    <a:pt x="297267" y="48058"/>
                  </a:lnTo>
                  <a:lnTo>
                    <a:pt x="232688" y="92498"/>
                  </a:lnTo>
                  <a:lnTo>
                    <a:pt x="198657" y="121078"/>
                  </a:lnTo>
                  <a:lnTo>
                    <a:pt x="164655" y="154217"/>
                  </a:lnTo>
                  <a:lnTo>
                    <a:pt x="131573" y="192153"/>
                  </a:lnTo>
                  <a:lnTo>
                    <a:pt x="100302" y="235126"/>
                  </a:lnTo>
                  <a:lnTo>
                    <a:pt x="71735" y="283374"/>
                  </a:lnTo>
                  <a:lnTo>
                    <a:pt x="46762" y="337138"/>
                  </a:lnTo>
                  <a:lnTo>
                    <a:pt x="26276" y="396655"/>
                  </a:lnTo>
                  <a:lnTo>
                    <a:pt x="11169" y="462165"/>
                  </a:lnTo>
                  <a:lnTo>
                    <a:pt x="2331" y="533907"/>
                  </a:lnTo>
                  <a:lnTo>
                    <a:pt x="0" y="613085"/>
                  </a:lnTo>
                  <a:lnTo>
                    <a:pt x="4838" y="682538"/>
                  </a:lnTo>
                  <a:lnTo>
                    <a:pt x="15685" y="742877"/>
                  </a:lnTo>
                  <a:lnTo>
                    <a:pt x="31378" y="794708"/>
                  </a:lnTo>
                  <a:lnTo>
                    <a:pt x="50757" y="838643"/>
                  </a:lnTo>
                  <a:lnTo>
                    <a:pt x="72660" y="875288"/>
                  </a:lnTo>
                  <a:lnTo>
                    <a:pt x="119389" y="929149"/>
                  </a:lnTo>
                  <a:lnTo>
                    <a:pt x="162273" y="961160"/>
                  </a:lnTo>
                  <a:lnTo>
                    <a:pt x="205640" y="979305"/>
                  </a:lnTo>
                  <a:lnTo>
                    <a:pt x="256839" y="984504"/>
                  </a:lnTo>
                  <a:lnTo>
                    <a:pt x="259252" y="982027"/>
                  </a:lnTo>
                  <a:lnTo>
                    <a:pt x="242742" y="980389"/>
                  </a:lnTo>
                  <a:lnTo>
                    <a:pt x="233634" y="979305"/>
                  </a:lnTo>
                  <a:lnTo>
                    <a:pt x="190241" y="961160"/>
                  </a:lnTo>
                  <a:lnTo>
                    <a:pt x="147384" y="929149"/>
                  </a:lnTo>
                  <a:lnTo>
                    <a:pt x="100651" y="875288"/>
                  </a:lnTo>
                  <a:lnTo>
                    <a:pt x="78740" y="838643"/>
                  </a:lnTo>
                  <a:lnTo>
                    <a:pt x="59350" y="794708"/>
                  </a:lnTo>
                  <a:lnTo>
                    <a:pt x="43645" y="742877"/>
                  </a:lnTo>
                  <a:lnTo>
                    <a:pt x="32788" y="682538"/>
                  </a:lnTo>
                  <a:lnTo>
                    <a:pt x="27942" y="613085"/>
                  </a:lnTo>
                  <a:lnTo>
                    <a:pt x="30271" y="533907"/>
                  </a:lnTo>
                  <a:lnTo>
                    <a:pt x="38926" y="463052"/>
                  </a:lnTo>
                  <a:lnTo>
                    <a:pt x="53706" y="398268"/>
                  </a:lnTo>
                  <a:lnTo>
                    <a:pt x="73755" y="339325"/>
                  </a:lnTo>
                  <a:lnTo>
                    <a:pt x="98214" y="285995"/>
                  </a:lnTo>
                  <a:lnTo>
                    <a:pt x="126226" y="238045"/>
                  </a:lnTo>
                  <a:lnTo>
                    <a:pt x="156934" y="195246"/>
                  </a:lnTo>
                  <a:lnTo>
                    <a:pt x="189481" y="157368"/>
                  </a:lnTo>
                  <a:lnTo>
                    <a:pt x="223010" y="124181"/>
                  </a:lnTo>
                  <a:lnTo>
                    <a:pt x="256664" y="95454"/>
                  </a:lnTo>
                  <a:lnTo>
                    <a:pt x="289584" y="70957"/>
                  </a:lnTo>
                  <a:lnTo>
                    <a:pt x="349798" y="33733"/>
                  </a:lnTo>
                  <a:lnTo>
                    <a:pt x="396793" y="10668"/>
                  </a:lnTo>
                  <a:lnTo>
                    <a:pt x="396793" y="0"/>
                  </a:lnTo>
                  <a:close/>
                </a:path>
              </a:pathLst>
            </a:custGeom>
            <a:solidFill>
              <a:srgbClr val="FFEDA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83368" y="4924044"/>
              <a:ext cx="91439" cy="10363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绩效周期</a:t>
            </a:r>
            <a:r>
              <a:rPr spc="-85" dirty="0"/>
              <a:t> </a:t>
            </a:r>
            <a:r>
              <a:rPr i="0" spc="-5" dirty="0">
                <a:latin typeface="Arial" panose="020B0604020202020204"/>
                <a:cs typeface="Arial" panose="020B0604020202020204"/>
              </a:rPr>
              <a:t>-</a:t>
            </a:r>
            <a:r>
              <a:rPr i="0" spc="-3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做好日常，避免认知落差	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856589" y="1887169"/>
            <a:ext cx="2314575" cy="2188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每一位同仁要写计划：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178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目标期待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spc="-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4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400" spc="-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行为期待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个人发展计划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685">
              <a:lnSpc>
                <a:spcPct val="100000"/>
              </a:lnSpc>
              <a:spcBef>
                <a:spcPts val="142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主管与员工讨论：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06070" indent="-287020">
              <a:lnSpc>
                <a:spcPct val="100000"/>
              </a:lnSpc>
              <a:spcBef>
                <a:spcPts val="1780"/>
              </a:spcBef>
              <a:buFont typeface="Arial" panose="020B0604020202020204"/>
              <a:buChar char="•"/>
              <a:tabLst>
                <a:tab pos="306070" algn="l"/>
                <a:tab pos="306705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达成共识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object 4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348228" y="1653730"/>
            <a:ext cx="7308913" cy="409022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483355" y="1915744"/>
            <a:ext cx="106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50" dirty="0">
                <a:latin typeface="微软雅黑" panose="020B0503020204020204" charset="-122"/>
                <a:cs typeface="微软雅黑" panose="020B0503020204020204" charset="-122"/>
              </a:rPr>
              <a:t>绩效计划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6667" y="1701800"/>
            <a:ext cx="1068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45" dirty="0">
                <a:latin typeface="微软雅黑" panose="020B0503020204020204" charset="-122"/>
                <a:cs typeface="微软雅黑" panose="020B0503020204020204" charset="-122"/>
              </a:rPr>
              <a:t>追踪复盘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25816" y="5324347"/>
            <a:ext cx="106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50" dirty="0">
                <a:latin typeface="微软雅黑" panose="020B0503020204020204" charset="-122"/>
                <a:cs typeface="微软雅黑" panose="020B0503020204020204" charset="-122"/>
              </a:rPr>
              <a:t>期末复盘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14741" y="2219299"/>
            <a:ext cx="1560195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追踪目标及能力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寻求反馈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寻求指导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寻求期中检讨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214741" y="1887169"/>
            <a:ext cx="162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微软雅黑" panose="020B0503020204020204" charset="-122"/>
                <a:cs typeface="微软雅黑" panose="020B0503020204020204" charset="-122"/>
              </a:rPr>
              <a:t>每一位同仁要：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00515" y="5258971"/>
            <a:ext cx="2095500" cy="8591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自评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3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绩效检讨：持续发展与 </a:t>
            </a: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进步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211439" y="3334196"/>
            <a:ext cx="1025525" cy="127889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主管要：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给予反馈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给予指导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定期检讨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450841" y="2642438"/>
            <a:ext cx="297815" cy="163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2400" dirty="0">
                <a:solidFill>
                  <a:srgbClr val="425563"/>
                </a:solidFill>
                <a:latin typeface="Wingdings" panose="05000000000000000000"/>
                <a:cs typeface="Wingdings" panose="05000000000000000000"/>
              </a:rPr>
              <a:t></a:t>
            </a:r>
            <a:endParaRPr sz="2400">
              <a:latin typeface="Wingdings" panose="05000000000000000000"/>
              <a:cs typeface="Wingdings" panose="0500000000000000000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9670" y="2691206"/>
            <a:ext cx="4484370" cy="1635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295" dirty="0">
                <a:latin typeface="微软雅黑" panose="020B0503020204020204" charset="-122"/>
                <a:cs typeface="微软雅黑" panose="020B0503020204020204" charset="-122"/>
              </a:rPr>
              <a:t>双方的压力时刻，为什么</a:t>
            </a: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？</a:t>
            </a:r>
            <a:r>
              <a:rPr sz="2400" b="1" i="1" spc="-420" dirty="0">
                <a:latin typeface="微软雅黑" panose="020B0503020204020204" charset="-122"/>
                <a:cs typeface="微软雅黑" panose="020B0503020204020204" charset="-122"/>
              </a:rPr>
              <a:t> 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400" b="1" i="1" spc="300" dirty="0">
                <a:latin typeface="微软雅黑" panose="020B0503020204020204" charset="-122"/>
                <a:cs typeface="微软雅黑" panose="020B0503020204020204" charset="-122"/>
              </a:rPr>
              <a:t>破除压力的日常工作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015"/>
              </a:spcBef>
            </a:pPr>
            <a:r>
              <a:rPr sz="2400" b="1" i="1" spc="295" dirty="0">
                <a:latin typeface="微软雅黑" panose="020B0503020204020204" charset="-122"/>
                <a:cs typeface="微软雅黑" panose="020B0503020204020204" charset="-122"/>
              </a:rPr>
              <a:t>期末绩效面谈的正确打开方式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104900" y="2360676"/>
            <a:ext cx="2514600" cy="2712720"/>
            <a:chOff x="1104900" y="2360676"/>
            <a:chExt cx="2514600" cy="2712720"/>
          </a:xfrm>
        </p:grpSpPr>
        <p:sp>
          <p:nvSpPr>
            <p:cNvPr id="6" name="object 6"/>
            <p:cNvSpPr/>
            <p:nvPr/>
          </p:nvSpPr>
          <p:spPr>
            <a:xfrm>
              <a:off x="1379220" y="3363468"/>
              <a:ext cx="358140" cy="421005"/>
            </a:xfrm>
            <a:custGeom>
              <a:avLst/>
              <a:gdLst/>
              <a:ahLst/>
              <a:cxnLst/>
              <a:rect l="l" t="t" r="r" b="b"/>
              <a:pathLst>
                <a:path w="358139" h="421004">
                  <a:moveTo>
                    <a:pt x="199517" y="0"/>
                  </a:moveTo>
                  <a:lnTo>
                    <a:pt x="34417" y="100711"/>
                  </a:lnTo>
                  <a:lnTo>
                    <a:pt x="0" y="286004"/>
                  </a:lnTo>
                  <a:lnTo>
                    <a:pt x="158750" y="420624"/>
                  </a:lnTo>
                  <a:lnTo>
                    <a:pt x="323723" y="319913"/>
                  </a:lnTo>
                  <a:lnTo>
                    <a:pt x="358140" y="134620"/>
                  </a:lnTo>
                  <a:lnTo>
                    <a:pt x="199517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379220" y="3363468"/>
              <a:ext cx="200025" cy="287020"/>
            </a:xfrm>
            <a:custGeom>
              <a:avLst/>
              <a:gdLst/>
              <a:ahLst/>
              <a:cxnLst/>
              <a:rect l="l" t="t" r="r" b="b"/>
              <a:pathLst>
                <a:path w="200025" h="287020">
                  <a:moveTo>
                    <a:pt x="199644" y="0"/>
                  </a:moveTo>
                  <a:lnTo>
                    <a:pt x="34417" y="100965"/>
                  </a:lnTo>
                  <a:lnTo>
                    <a:pt x="0" y="286512"/>
                  </a:lnTo>
                  <a:lnTo>
                    <a:pt x="165227" y="185547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379220" y="3547872"/>
              <a:ext cx="325120" cy="234950"/>
            </a:xfrm>
            <a:custGeom>
              <a:avLst/>
              <a:gdLst/>
              <a:ahLst/>
              <a:cxnLst/>
              <a:rect l="l" t="t" r="r" b="b"/>
              <a:pathLst>
                <a:path w="325119" h="234950">
                  <a:moveTo>
                    <a:pt x="165481" y="0"/>
                  </a:moveTo>
                  <a:lnTo>
                    <a:pt x="0" y="100456"/>
                  </a:lnTo>
                  <a:lnTo>
                    <a:pt x="159131" y="234695"/>
                  </a:lnTo>
                  <a:lnTo>
                    <a:pt x="324612" y="134238"/>
                  </a:lnTo>
                  <a:lnTo>
                    <a:pt x="165481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575816" y="2994660"/>
              <a:ext cx="658495" cy="771525"/>
            </a:xfrm>
            <a:custGeom>
              <a:avLst/>
              <a:gdLst/>
              <a:ahLst/>
              <a:cxnLst/>
              <a:rect l="l" t="t" r="r" b="b"/>
              <a:pathLst>
                <a:path w="658494" h="771525">
                  <a:moveTo>
                    <a:pt x="366648" y="0"/>
                  </a:moveTo>
                  <a:lnTo>
                    <a:pt x="63246" y="184785"/>
                  </a:lnTo>
                  <a:lnTo>
                    <a:pt x="0" y="524510"/>
                  </a:lnTo>
                  <a:lnTo>
                    <a:pt x="291719" y="771144"/>
                  </a:lnTo>
                  <a:lnTo>
                    <a:pt x="595122" y="586359"/>
                  </a:lnTo>
                  <a:lnTo>
                    <a:pt x="658367" y="246634"/>
                  </a:lnTo>
                  <a:lnTo>
                    <a:pt x="366648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575816" y="2994660"/>
              <a:ext cx="367665" cy="524510"/>
            </a:xfrm>
            <a:custGeom>
              <a:avLst/>
              <a:gdLst/>
              <a:ahLst/>
              <a:cxnLst/>
              <a:rect l="l" t="t" r="r" b="b"/>
              <a:pathLst>
                <a:path w="367664" h="524510">
                  <a:moveTo>
                    <a:pt x="367284" y="0"/>
                  </a:moveTo>
                  <a:lnTo>
                    <a:pt x="63372" y="184657"/>
                  </a:lnTo>
                  <a:lnTo>
                    <a:pt x="0" y="524255"/>
                  </a:lnTo>
                  <a:lnTo>
                    <a:pt x="303910" y="339598"/>
                  </a:lnTo>
                  <a:lnTo>
                    <a:pt x="367284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575816" y="3334512"/>
              <a:ext cx="594360" cy="431800"/>
            </a:xfrm>
            <a:custGeom>
              <a:avLst/>
              <a:gdLst/>
              <a:ahLst/>
              <a:cxnLst/>
              <a:rect l="l" t="t" r="r" b="b"/>
              <a:pathLst>
                <a:path w="594360" h="431800">
                  <a:moveTo>
                    <a:pt x="303022" y="0"/>
                  </a:moveTo>
                  <a:lnTo>
                    <a:pt x="0" y="184658"/>
                  </a:lnTo>
                  <a:lnTo>
                    <a:pt x="291338" y="431292"/>
                  </a:lnTo>
                  <a:lnTo>
                    <a:pt x="594360" y="246634"/>
                  </a:lnTo>
                  <a:lnTo>
                    <a:pt x="30302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473708" y="3561588"/>
              <a:ext cx="791210" cy="927100"/>
            </a:xfrm>
            <a:custGeom>
              <a:avLst/>
              <a:gdLst/>
              <a:ahLst/>
              <a:cxnLst/>
              <a:rect l="l" t="t" r="r" b="b"/>
              <a:pathLst>
                <a:path w="791210" h="927100">
                  <a:moveTo>
                    <a:pt x="440435" y="0"/>
                  </a:moveTo>
                  <a:lnTo>
                    <a:pt x="75945" y="221995"/>
                  </a:lnTo>
                  <a:lnTo>
                    <a:pt x="0" y="630174"/>
                  </a:lnTo>
                  <a:lnTo>
                    <a:pt x="350392" y="926592"/>
                  </a:lnTo>
                  <a:lnTo>
                    <a:pt x="715010" y="704595"/>
                  </a:lnTo>
                  <a:lnTo>
                    <a:pt x="790955" y="296418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73708" y="3561588"/>
              <a:ext cx="440690" cy="629920"/>
            </a:xfrm>
            <a:custGeom>
              <a:avLst/>
              <a:gdLst/>
              <a:ahLst/>
              <a:cxnLst/>
              <a:rect l="l" t="t" r="r" b="b"/>
              <a:pathLst>
                <a:path w="440689" h="629920">
                  <a:moveTo>
                    <a:pt x="440435" y="0"/>
                  </a:moveTo>
                  <a:lnTo>
                    <a:pt x="75945" y="221742"/>
                  </a:lnTo>
                  <a:lnTo>
                    <a:pt x="0" y="629412"/>
                  </a:lnTo>
                  <a:lnTo>
                    <a:pt x="364490" y="407669"/>
                  </a:lnTo>
                  <a:lnTo>
                    <a:pt x="440435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473708" y="3968496"/>
              <a:ext cx="715010" cy="520065"/>
            </a:xfrm>
            <a:custGeom>
              <a:avLst/>
              <a:gdLst/>
              <a:ahLst/>
              <a:cxnLst/>
              <a:rect l="l" t="t" r="r" b="b"/>
              <a:pathLst>
                <a:path w="715010" h="520064">
                  <a:moveTo>
                    <a:pt x="364490" y="0"/>
                  </a:moveTo>
                  <a:lnTo>
                    <a:pt x="0" y="222503"/>
                  </a:lnTo>
                  <a:lnTo>
                    <a:pt x="350392" y="519683"/>
                  </a:lnTo>
                  <a:lnTo>
                    <a:pt x="714755" y="297179"/>
                  </a:lnTo>
                  <a:lnTo>
                    <a:pt x="364490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164335" y="2798064"/>
              <a:ext cx="312420" cy="365760"/>
            </a:xfrm>
            <a:custGeom>
              <a:avLst/>
              <a:gdLst/>
              <a:ahLst/>
              <a:cxnLst/>
              <a:rect l="l" t="t" r="r" b="b"/>
              <a:pathLst>
                <a:path w="312419" h="365760">
                  <a:moveTo>
                    <a:pt x="173989" y="0"/>
                  </a:moveTo>
                  <a:lnTo>
                    <a:pt x="30010" y="87630"/>
                  </a:lnTo>
                  <a:lnTo>
                    <a:pt x="0" y="248793"/>
                  </a:lnTo>
                  <a:lnTo>
                    <a:pt x="138429" y="365760"/>
                  </a:lnTo>
                  <a:lnTo>
                    <a:pt x="282447" y="278130"/>
                  </a:lnTo>
                  <a:lnTo>
                    <a:pt x="312419" y="116966"/>
                  </a:lnTo>
                  <a:lnTo>
                    <a:pt x="173989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64335" y="2798064"/>
              <a:ext cx="173990" cy="248920"/>
            </a:xfrm>
            <a:custGeom>
              <a:avLst/>
              <a:gdLst/>
              <a:ahLst/>
              <a:cxnLst/>
              <a:rect l="l" t="t" r="r" b="b"/>
              <a:pathLst>
                <a:path w="173990" h="248919">
                  <a:moveTo>
                    <a:pt x="173735" y="0"/>
                  </a:moveTo>
                  <a:lnTo>
                    <a:pt x="29971" y="87502"/>
                  </a:lnTo>
                  <a:lnTo>
                    <a:pt x="0" y="248412"/>
                  </a:lnTo>
                  <a:lnTo>
                    <a:pt x="143763" y="160909"/>
                  </a:lnTo>
                  <a:lnTo>
                    <a:pt x="173735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164335" y="2956560"/>
              <a:ext cx="281940" cy="204470"/>
            </a:xfrm>
            <a:custGeom>
              <a:avLst/>
              <a:gdLst/>
              <a:ahLst/>
              <a:cxnLst/>
              <a:rect l="l" t="t" r="r" b="b"/>
              <a:pathLst>
                <a:path w="281940" h="204469">
                  <a:moveTo>
                    <a:pt x="143763" y="0"/>
                  </a:moveTo>
                  <a:lnTo>
                    <a:pt x="0" y="87502"/>
                  </a:lnTo>
                  <a:lnTo>
                    <a:pt x="138175" y="204215"/>
                  </a:lnTo>
                  <a:lnTo>
                    <a:pt x="281939" y="116839"/>
                  </a:lnTo>
                  <a:lnTo>
                    <a:pt x="143763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022347" y="4271772"/>
              <a:ext cx="684530" cy="802005"/>
            </a:xfrm>
            <a:custGeom>
              <a:avLst/>
              <a:gdLst/>
              <a:ahLst/>
              <a:cxnLst/>
              <a:rect l="l" t="t" r="r" b="b"/>
              <a:pathLst>
                <a:path w="684530" h="802004">
                  <a:moveTo>
                    <a:pt x="381126" y="0"/>
                  </a:moveTo>
                  <a:lnTo>
                    <a:pt x="65785" y="192023"/>
                  </a:lnTo>
                  <a:lnTo>
                    <a:pt x="0" y="545210"/>
                  </a:lnTo>
                  <a:lnTo>
                    <a:pt x="303149" y="801623"/>
                  </a:lnTo>
                  <a:lnTo>
                    <a:pt x="618489" y="609600"/>
                  </a:lnTo>
                  <a:lnTo>
                    <a:pt x="684276" y="256412"/>
                  </a:lnTo>
                  <a:lnTo>
                    <a:pt x="381126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22347" y="4271772"/>
              <a:ext cx="381000" cy="546100"/>
            </a:xfrm>
            <a:custGeom>
              <a:avLst/>
              <a:gdLst/>
              <a:ahLst/>
              <a:cxnLst/>
              <a:rect l="l" t="t" r="r" b="b"/>
              <a:pathLst>
                <a:path w="381000" h="546100">
                  <a:moveTo>
                    <a:pt x="381000" y="0"/>
                  </a:moveTo>
                  <a:lnTo>
                    <a:pt x="65658" y="192150"/>
                  </a:lnTo>
                  <a:lnTo>
                    <a:pt x="0" y="545591"/>
                  </a:lnTo>
                  <a:lnTo>
                    <a:pt x="315340" y="35344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022347" y="4623816"/>
              <a:ext cx="619125" cy="448309"/>
            </a:xfrm>
            <a:custGeom>
              <a:avLst/>
              <a:gdLst/>
              <a:ahLst/>
              <a:cxnLst/>
              <a:rect l="l" t="t" r="r" b="b"/>
              <a:pathLst>
                <a:path w="619125" h="448310">
                  <a:moveTo>
                    <a:pt x="315468" y="0"/>
                  </a:moveTo>
                  <a:lnTo>
                    <a:pt x="0" y="191896"/>
                  </a:lnTo>
                  <a:lnTo>
                    <a:pt x="303275" y="448055"/>
                  </a:lnTo>
                  <a:lnTo>
                    <a:pt x="618744" y="256158"/>
                  </a:lnTo>
                  <a:lnTo>
                    <a:pt x="315468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104900" y="3774948"/>
              <a:ext cx="516890" cy="607060"/>
            </a:xfrm>
            <a:custGeom>
              <a:avLst/>
              <a:gdLst/>
              <a:ahLst/>
              <a:cxnLst/>
              <a:rect l="l" t="t" r="r" b="b"/>
              <a:pathLst>
                <a:path w="516890" h="607060">
                  <a:moveTo>
                    <a:pt x="287655" y="0"/>
                  </a:moveTo>
                  <a:lnTo>
                    <a:pt x="49606" y="145287"/>
                  </a:lnTo>
                  <a:lnTo>
                    <a:pt x="0" y="412495"/>
                  </a:lnTo>
                  <a:lnTo>
                    <a:pt x="228853" y="606551"/>
                  </a:lnTo>
                  <a:lnTo>
                    <a:pt x="466978" y="461263"/>
                  </a:lnTo>
                  <a:lnTo>
                    <a:pt x="516636" y="194056"/>
                  </a:lnTo>
                  <a:lnTo>
                    <a:pt x="287655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04900" y="3774948"/>
              <a:ext cx="288290" cy="411480"/>
            </a:xfrm>
            <a:custGeom>
              <a:avLst/>
              <a:gdLst/>
              <a:ahLst/>
              <a:cxnLst/>
              <a:rect l="l" t="t" r="r" b="b"/>
              <a:pathLst>
                <a:path w="288290" h="411479">
                  <a:moveTo>
                    <a:pt x="288036" y="0"/>
                  </a:moveTo>
                  <a:lnTo>
                    <a:pt x="49669" y="144906"/>
                  </a:lnTo>
                  <a:lnTo>
                    <a:pt x="0" y="411479"/>
                  </a:lnTo>
                  <a:lnTo>
                    <a:pt x="238378" y="266445"/>
                  </a:lnTo>
                  <a:lnTo>
                    <a:pt x="288036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104900" y="4041648"/>
              <a:ext cx="467995" cy="340360"/>
            </a:xfrm>
            <a:custGeom>
              <a:avLst/>
              <a:gdLst/>
              <a:ahLst/>
              <a:cxnLst/>
              <a:rect l="l" t="t" r="r" b="b"/>
              <a:pathLst>
                <a:path w="467994" h="340360">
                  <a:moveTo>
                    <a:pt x="238633" y="0"/>
                  </a:moveTo>
                  <a:lnTo>
                    <a:pt x="0" y="145541"/>
                  </a:lnTo>
                  <a:lnTo>
                    <a:pt x="229362" y="339851"/>
                  </a:lnTo>
                  <a:lnTo>
                    <a:pt x="467868" y="194309"/>
                  </a:lnTo>
                  <a:lnTo>
                    <a:pt x="238633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2365247" y="4032504"/>
              <a:ext cx="321945" cy="460375"/>
            </a:xfrm>
            <a:custGeom>
              <a:avLst/>
              <a:gdLst/>
              <a:ahLst/>
              <a:cxnLst/>
              <a:rect l="l" t="t" r="r" b="b"/>
              <a:pathLst>
                <a:path w="321944" h="460375">
                  <a:moveTo>
                    <a:pt x="321563" y="0"/>
                  </a:moveTo>
                  <a:lnTo>
                    <a:pt x="55499" y="162179"/>
                  </a:lnTo>
                  <a:lnTo>
                    <a:pt x="0" y="460248"/>
                  </a:lnTo>
                  <a:lnTo>
                    <a:pt x="266064" y="298069"/>
                  </a:lnTo>
                  <a:lnTo>
                    <a:pt x="321563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365247" y="4032504"/>
              <a:ext cx="577850" cy="676910"/>
            </a:xfrm>
            <a:custGeom>
              <a:avLst/>
              <a:gdLst/>
              <a:ahLst/>
              <a:cxnLst/>
              <a:rect l="l" t="t" r="r" b="b"/>
              <a:pathLst>
                <a:path w="577850" h="676910">
                  <a:moveTo>
                    <a:pt x="321690" y="0"/>
                  </a:moveTo>
                  <a:lnTo>
                    <a:pt x="55499" y="162179"/>
                  </a:lnTo>
                  <a:lnTo>
                    <a:pt x="0" y="460248"/>
                  </a:lnTo>
                  <a:lnTo>
                    <a:pt x="255904" y="676656"/>
                  </a:lnTo>
                  <a:lnTo>
                    <a:pt x="522096" y="514477"/>
                  </a:lnTo>
                  <a:lnTo>
                    <a:pt x="577595" y="216408"/>
                  </a:lnTo>
                  <a:lnTo>
                    <a:pt x="321690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365247" y="4332732"/>
              <a:ext cx="523240" cy="378460"/>
            </a:xfrm>
            <a:custGeom>
              <a:avLst/>
              <a:gdLst/>
              <a:ahLst/>
              <a:cxnLst/>
              <a:rect l="l" t="t" r="r" b="b"/>
              <a:pathLst>
                <a:path w="523239" h="378460">
                  <a:moveTo>
                    <a:pt x="266572" y="0"/>
                  </a:moveTo>
                  <a:lnTo>
                    <a:pt x="0" y="161798"/>
                  </a:lnTo>
                  <a:lnTo>
                    <a:pt x="256158" y="377952"/>
                  </a:lnTo>
                  <a:lnTo>
                    <a:pt x="522731" y="216154"/>
                  </a:lnTo>
                  <a:lnTo>
                    <a:pt x="2665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73580" y="3689604"/>
              <a:ext cx="730250" cy="855344"/>
            </a:xfrm>
            <a:custGeom>
              <a:avLst/>
              <a:gdLst/>
              <a:ahLst/>
              <a:cxnLst/>
              <a:rect l="l" t="t" r="r" b="b"/>
              <a:pathLst>
                <a:path w="730250" h="855345">
                  <a:moveTo>
                    <a:pt x="406526" y="0"/>
                  </a:moveTo>
                  <a:lnTo>
                    <a:pt x="70103" y="204851"/>
                  </a:lnTo>
                  <a:lnTo>
                    <a:pt x="0" y="581406"/>
                  </a:lnTo>
                  <a:lnTo>
                    <a:pt x="323469" y="854964"/>
                  </a:lnTo>
                  <a:lnTo>
                    <a:pt x="659892" y="650113"/>
                  </a:lnTo>
                  <a:lnTo>
                    <a:pt x="729995" y="273431"/>
                  </a:lnTo>
                  <a:lnTo>
                    <a:pt x="406526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73580" y="3695700"/>
              <a:ext cx="403860" cy="577850"/>
            </a:xfrm>
            <a:custGeom>
              <a:avLst/>
              <a:gdLst/>
              <a:ahLst/>
              <a:cxnLst/>
              <a:rect l="l" t="t" r="r" b="b"/>
              <a:pathLst>
                <a:path w="403860" h="577850">
                  <a:moveTo>
                    <a:pt x="403859" y="0"/>
                  </a:moveTo>
                  <a:lnTo>
                    <a:pt x="69595" y="203454"/>
                  </a:lnTo>
                  <a:lnTo>
                    <a:pt x="0" y="577595"/>
                  </a:lnTo>
                  <a:lnTo>
                    <a:pt x="334263" y="374142"/>
                  </a:lnTo>
                  <a:lnTo>
                    <a:pt x="403859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73580" y="4070604"/>
              <a:ext cx="655320" cy="474345"/>
            </a:xfrm>
            <a:custGeom>
              <a:avLst/>
              <a:gdLst/>
              <a:ahLst/>
              <a:cxnLst/>
              <a:rect l="l" t="t" r="r" b="b"/>
              <a:pathLst>
                <a:path w="655319" h="474345">
                  <a:moveTo>
                    <a:pt x="334137" y="0"/>
                  </a:moveTo>
                  <a:lnTo>
                    <a:pt x="0" y="202946"/>
                  </a:lnTo>
                  <a:lnTo>
                    <a:pt x="321182" y="473964"/>
                  </a:lnTo>
                  <a:lnTo>
                    <a:pt x="655319" y="271018"/>
                  </a:lnTo>
                  <a:lnTo>
                    <a:pt x="334137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2493263" y="3115056"/>
              <a:ext cx="554990" cy="649605"/>
            </a:xfrm>
            <a:custGeom>
              <a:avLst/>
              <a:gdLst/>
              <a:ahLst/>
              <a:cxnLst/>
              <a:rect l="l" t="t" r="r" b="b"/>
              <a:pathLst>
                <a:path w="554989" h="649604">
                  <a:moveTo>
                    <a:pt x="308991" y="0"/>
                  </a:moveTo>
                  <a:lnTo>
                    <a:pt x="53212" y="155575"/>
                  </a:lnTo>
                  <a:lnTo>
                    <a:pt x="0" y="441579"/>
                  </a:lnTo>
                  <a:lnTo>
                    <a:pt x="245744" y="649224"/>
                  </a:lnTo>
                  <a:lnTo>
                    <a:pt x="501396" y="493649"/>
                  </a:lnTo>
                  <a:lnTo>
                    <a:pt x="554736" y="207645"/>
                  </a:lnTo>
                  <a:lnTo>
                    <a:pt x="308991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493263" y="3398520"/>
              <a:ext cx="501650" cy="363220"/>
            </a:xfrm>
            <a:custGeom>
              <a:avLst/>
              <a:gdLst/>
              <a:ahLst/>
              <a:cxnLst/>
              <a:rect l="l" t="t" r="r" b="b"/>
              <a:pathLst>
                <a:path w="501650" h="363220">
                  <a:moveTo>
                    <a:pt x="255650" y="0"/>
                  </a:moveTo>
                  <a:lnTo>
                    <a:pt x="0" y="155320"/>
                  </a:lnTo>
                  <a:lnTo>
                    <a:pt x="245744" y="362711"/>
                  </a:lnTo>
                  <a:lnTo>
                    <a:pt x="501396" y="207390"/>
                  </a:lnTo>
                  <a:lnTo>
                    <a:pt x="255650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493263" y="3115056"/>
              <a:ext cx="309880" cy="441959"/>
            </a:xfrm>
            <a:custGeom>
              <a:avLst/>
              <a:gdLst/>
              <a:ahLst/>
              <a:cxnLst/>
              <a:rect l="l" t="t" r="r" b="b"/>
              <a:pathLst>
                <a:path w="309880" h="441960">
                  <a:moveTo>
                    <a:pt x="309372" y="0"/>
                  </a:moveTo>
                  <a:lnTo>
                    <a:pt x="53340" y="155702"/>
                  </a:lnTo>
                  <a:lnTo>
                    <a:pt x="0" y="441960"/>
                  </a:lnTo>
                  <a:lnTo>
                    <a:pt x="256031" y="286258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212592" y="2951988"/>
              <a:ext cx="407034" cy="477520"/>
            </a:xfrm>
            <a:custGeom>
              <a:avLst/>
              <a:gdLst/>
              <a:ahLst/>
              <a:cxnLst/>
              <a:rect l="l" t="t" r="r" b="b"/>
              <a:pathLst>
                <a:path w="407035" h="477520">
                  <a:moveTo>
                    <a:pt x="226568" y="0"/>
                  </a:moveTo>
                  <a:lnTo>
                    <a:pt x="39116" y="114300"/>
                  </a:lnTo>
                  <a:lnTo>
                    <a:pt x="0" y="324358"/>
                  </a:lnTo>
                  <a:lnTo>
                    <a:pt x="180340" y="477012"/>
                  </a:lnTo>
                  <a:lnTo>
                    <a:pt x="367792" y="362712"/>
                  </a:lnTo>
                  <a:lnTo>
                    <a:pt x="406907" y="152526"/>
                  </a:lnTo>
                  <a:lnTo>
                    <a:pt x="226568" y="0"/>
                  </a:lnTo>
                  <a:close/>
                </a:path>
              </a:pathLst>
            </a:custGeom>
            <a:solidFill>
              <a:srgbClr val="52C2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212592" y="2951988"/>
              <a:ext cx="227329" cy="325120"/>
            </a:xfrm>
            <a:custGeom>
              <a:avLst/>
              <a:gdLst/>
              <a:ahLst/>
              <a:cxnLst/>
              <a:rect l="l" t="t" r="r" b="b"/>
              <a:pathLst>
                <a:path w="227329" h="325120">
                  <a:moveTo>
                    <a:pt x="227075" y="0"/>
                  </a:moveTo>
                  <a:lnTo>
                    <a:pt x="39116" y="114426"/>
                  </a:lnTo>
                  <a:lnTo>
                    <a:pt x="0" y="324612"/>
                  </a:lnTo>
                  <a:lnTo>
                    <a:pt x="187959" y="210185"/>
                  </a:lnTo>
                  <a:lnTo>
                    <a:pt x="227075" y="0"/>
                  </a:lnTo>
                  <a:close/>
                </a:path>
              </a:pathLst>
            </a:custGeom>
            <a:solidFill>
              <a:srgbClr val="5D5E5E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212592" y="3162300"/>
              <a:ext cx="367665" cy="266700"/>
            </a:xfrm>
            <a:custGeom>
              <a:avLst/>
              <a:gdLst/>
              <a:ahLst/>
              <a:cxnLst/>
              <a:rect l="l" t="t" r="r" b="b"/>
              <a:pathLst>
                <a:path w="367664" h="266700">
                  <a:moveTo>
                    <a:pt x="187324" y="0"/>
                  </a:moveTo>
                  <a:lnTo>
                    <a:pt x="0" y="114173"/>
                  </a:lnTo>
                  <a:lnTo>
                    <a:pt x="179958" y="266700"/>
                  </a:lnTo>
                  <a:lnTo>
                    <a:pt x="367283" y="152526"/>
                  </a:lnTo>
                  <a:lnTo>
                    <a:pt x="187324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2845307" y="3415284"/>
              <a:ext cx="472440" cy="553720"/>
            </a:xfrm>
            <a:custGeom>
              <a:avLst/>
              <a:gdLst/>
              <a:ahLst/>
              <a:cxnLst/>
              <a:rect l="l" t="t" r="r" b="b"/>
              <a:pathLst>
                <a:path w="472439" h="553720">
                  <a:moveTo>
                    <a:pt x="263144" y="0"/>
                  </a:moveTo>
                  <a:lnTo>
                    <a:pt x="45339" y="132587"/>
                  </a:lnTo>
                  <a:lnTo>
                    <a:pt x="0" y="376173"/>
                  </a:lnTo>
                  <a:lnTo>
                    <a:pt x="209296" y="553211"/>
                  </a:lnTo>
                  <a:lnTo>
                    <a:pt x="427101" y="420623"/>
                  </a:lnTo>
                  <a:lnTo>
                    <a:pt x="472440" y="176911"/>
                  </a:lnTo>
                  <a:lnTo>
                    <a:pt x="263144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845307" y="3415284"/>
              <a:ext cx="262255" cy="376555"/>
            </a:xfrm>
            <a:custGeom>
              <a:avLst/>
              <a:gdLst/>
              <a:ahLst/>
              <a:cxnLst/>
              <a:rect l="l" t="t" r="r" b="b"/>
              <a:pathLst>
                <a:path w="262255" h="376554">
                  <a:moveTo>
                    <a:pt x="262128" y="0"/>
                  </a:moveTo>
                  <a:lnTo>
                    <a:pt x="45212" y="132587"/>
                  </a:lnTo>
                  <a:lnTo>
                    <a:pt x="0" y="376427"/>
                  </a:lnTo>
                  <a:lnTo>
                    <a:pt x="216916" y="243839"/>
                  </a:lnTo>
                  <a:lnTo>
                    <a:pt x="262128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2845307" y="3659124"/>
              <a:ext cx="426720" cy="309880"/>
            </a:xfrm>
            <a:custGeom>
              <a:avLst/>
              <a:gdLst/>
              <a:ahLst/>
              <a:cxnLst/>
              <a:rect l="l" t="t" r="r" b="b"/>
              <a:pathLst>
                <a:path w="426720" h="309879">
                  <a:moveTo>
                    <a:pt x="217550" y="0"/>
                  </a:moveTo>
                  <a:lnTo>
                    <a:pt x="0" y="132461"/>
                  </a:lnTo>
                  <a:lnTo>
                    <a:pt x="209169" y="309371"/>
                  </a:lnTo>
                  <a:lnTo>
                    <a:pt x="426719" y="176911"/>
                  </a:lnTo>
                  <a:lnTo>
                    <a:pt x="217550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767583" y="3835908"/>
              <a:ext cx="485140" cy="567055"/>
            </a:xfrm>
            <a:custGeom>
              <a:avLst/>
              <a:gdLst/>
              <a:ahLst/>
              <a:cxnLst/>
              <a:rect l="l" t="t" r="r" b="b"/>
              <a:pathLst>
                <a:path w="485139" h="567054">
                  <a:moveTo>
                    <a:pt x="269875" y="0"/>
                  </a:moveTo>
                  <a:lnTo>
                    <a:pt x="46609" y="135763"/>
                  </a:lnTo>
                  <a:lnTo>
                    <a:pt x="0" y="385572"/>
                  </a:lnTo>
                  <a:lnTo>
                    <a:pt x="214757" y="566928"/>
                  </a:lnTo>
                  <a:lnTo>
                    <a:pt x="438023" y="431038"/>
                  </a:lnTo>
                  <a:lnTo>
                    <a:pt x="484631" y="181356"/>
                  </a:lnTo>
                  <a:lnTo>
                    <a:pt x="269875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767583" y="3835908"/>
              <a:ext cx="269875" cy="386080"/>
            </a:xfrm>
            <a:custGeom>
              <a:avLst/>
              <a:gdLst/>
              <a:ahLst/>
              <a:cxnLst/>
              <a:rect l="l" t="t" r="r" b="b"/>
              <a:pathLst>
                <a:path w="269875" h="386079">
                  <a:moveTo>
                    <a:pt x="269748" y="0"/>
                  </a:moveTo>
                  <a:lnTo>
                    <a:pt x="46482" y="135763"/>
                  </a:lnTo>
                  <a:lnTo>
                    <a:pt x="0" y="385572"/>
                  </a:lnTo>
                  <a:lnTo>
                    <a:pt x="223266" y="249682"/>
                  </a:lnTo>
                  <a:lnTo>
                    <a:pt x="269748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67583" y="4085844"/>
              <a:ext cx="439420" cy="317500"/>
            </a:xfrm>
            <a:custGeom>
              <a:avLst/>
              <a:gdLst/>
              <a:ahLst/>
              <a:cxnLst/>
              <a:rect l="l" t="t" r="r" b="b"/>
              <a:pathLst>
                <a:path w="439419" h="317500">
                  <a:moveTo>
                    <a:pt x="223774" y="0"/>
                  </a:moveTo>
                  <a:lnTo>
                    <a:pt x="0" y="135762"/>
                  </a:lnTo>
                  <a:lnTo>
                    <a:pt x="215138" y="316991"/>
                  </a:lnTo>
                  <a:lnTo>
                    <a:pt x="438912" y="181228"/>
                  </a:lnTo>
                  <a:lnTo>
                    <a:pt x="223774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356103" y="3535680"/>
              <a:ext cx="623570" cy="728980"/>
            </a:xfrm>
            <a:custGeom>
              <a:avLst/>
              <a:gdLst/>
              <a:ahLst/>
              <a:cxnLst/>
              <a:rect l="l" t="t" r="r" b="b"/>
              <a:pathLst>
                <a:path w="623569" h="728979">
                  <a:moveTo>
                    <a:pt x="347090" y="0"/>
                  </a:moveTo>
                  <a:lnTo>
                    <a:pt x="59816" y="174498"/>
                  </a:lnTo>
                  <a:lnTo>
                    <a:pt x="0" y="495427"/>
                  </a:lnTo>
                  <a:lnTo>
                    <a:pt x="276225" y="728472"/>
                  </a:lnTo>
                  <a:lnTo>
                    <a:pt x="563498" y="553974"/>
                  </a:lnTo>
                  <a:lnTo>
                    <a:pt x="623315" y="233045"/>
                  </a:lnTo>
                  <a:lnTo>
                    <a:pt x="347090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356103" y="3535680"/>
              <a:ext cx="347980" cy="495300"/>
            </a:xfrm>
            <a:custGeom>
              <a:avLst/>
              <a:gdLst/>
              <a:ahLst/>
              <a:cxnLst/>
              <a:rect l="l" t="t" r="r" b="b"/>
              <a:pathLst>
                <a:path w="347980" h="495300">
                  <a:moveTo>
                    <a:pt x="347471" y="0"/>
                  </a:moveTo>
                  <a:lnTo>
                    <a:pt x="59943" y="174498"/>
                  </a:lnTo>
                  <a:lnTo>
                    <a:pt x="0" y="495300"/>
                  </a:lnTo>
                  <a:lnTo>
                    <a:pt x="287527" y="320802"/>
                  </a:lnTo>
                  <a:lnTo>
                    <a:pt x="347471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2356103" y="3855720"/>
              <a:ext cx="562610" cy="408940"/>
            </a:xfrm>
            <a:custGeom>
              <a:avLst/>
              <a:gdLst/>
              <a:ahLst/>
              <a:cxnLst/>
              <a:rect l="l" t="t" r="r" b="b"/>
              <a:pathLst>
                <a:path w="562610" h="408939">
                  <a:moveTo>
                    <a:pt x="286765" y="0"/>
                  </a:moveTo>
                  <a:lnTo>
                    <a:pt x="0" y="174878"/>
                  </a:lnTo>
                  <a:lnTo>
                    <a:pt x="275589" y="408431"/>
                  </a:lnTo>
                  <a:lnTo>
                    <a:pt x="562356" y="233552"/>
                  </a:lnTo>
                  <a:lnTo>
                    <a:pt x="286765" y="0"/>
                  </a:lnTo>
                  <a:close/>
                </a:path>
              </a:pathLst>
            </a:custGeom>
            <a:solidFill>
              <a:srgbClr val="1A1F2D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807463" y="2627376"/>
              <a:ext cx="556260" cy="649605"/>
            </a:xfrm>
            <a:custGeom>
              <a:avLst/>
              <a:gdLst/>
              <a:ahLst/>
              <a:cxnLst/>
              <a:rect l="l" t="t" r="r" b="b"/>
              <a:pathLst>
                <a:path w="556260" h="649604">
                  <a:moveTo>
                    <a:pt x="309880" y="0"/>
                  </a:moveTo>
                  <a:lnTo>
                    <a:pt x="53467" y="155575"/>
                  </a:lnTo>
                  <a:lnTo>
                    <a:pt x="0" y="441578"/>
                  </a:lnTo>
                  <a:lnTo>
                    <a:pt x="246506" y="649224"/>
                  </a:lnTo>
                  <a:lnTo>
                    <a:pt x="502793" y="493649"/>
                  </a:lnTo>
                  <a:lnTo>
                    <a:pt x="556260" y="207645"/>
                  </a:lnTo>
                  <a:lnTo>
                    <a:pt x="309880" y="0"/>
                  </a:lnTo>
                  <a:close/>
                </a:path>
              </a:pathLst>
            </a:custGeom>
            <a:solidFill>
              <a:srgbClr val="38D9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807463" y="2913888"/>
              <a:ext cx="502920" cy="363220"/>
            </a:xfrm>
            <a:custGeom>
              <a:avLst/>
              <a:gdLst/>
              <a:ahLst/>
              <a:cxnLst/>
              <a:rect l="l" t="t" r="r" b="b"/>
              <a:pathLst>
                <a:path w="502919" h="363220">
                  <a:moveTo>
                    <a:pt x="256412" y="0"/>
                  </a:moveTo>
                  <a:lnTo>
                    <a:pt x="0" y="155321"/>
                  </a:lnTo>
                  <a:lnTo>
                    <a:pt x="246506" y="362712"/>
                  </a:lnTo>
                  <a:lnTo>
                    <a:pt x="502919" y="207390"/>
                  </a:lnTo>
                  <a:lnTo>
                    <a:pt x="25641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807463" y="2627376"/>
              <a:ext cx="309880" cy="441959"/>
            </a:xfrm>
            <a:custGeom>
              <a:avLst/>
              <a:gdLst/>
              <a:ahLst/>
              <a:cxnLst/>
              <a:rect l="l" t="t" r="r" b="b"/>
              <a:pathLst>
                <a:path w="309880" h="441960">
                  <a:moveTo>
                    <a:pt x="309372" y="0"/>
                  </a:moveTo>
                  <a:lnTo>
                    <a:pt x="53340" y="155701"/>
                  </a:lnTo>
                  <a:lnTo>
                    <a:pt x="0" y="441960"/>
                  </a:lnTo>
                  <a:lnTo>
                    <a:pt x="256031" y="286258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218944" y="2360676"/>
              <a:ext cx="513715" cy="601980"/>
            </a:xfrm>
            <a:custGeom>
              <a:avLst/>
              <a:gdLst/>
              <a:ahLst/>
              <a:cxnLst/>
              <a:rect l="l" t="t" r="r" b="b"/>
              <a:pathLst>
                <a:path w="513714" h="601980">
                  <a:moveTo>
                    <a:pt x="286004" y="0"/>
                  </a:moveTo>
                  <a:lnTo>
                    <a:pt x="49275" y="144272"/>
                  </a:lnTo>
                  <a:lnTo>
                    <a:pt x="0" y="409448"/>
                  </a:lnTo>
                  <a:lnTo>
                    <a:pt x="227583" y="601979"/>
                  </a:lnTo>
                  <a:lnTo>
                    <a:pt x="464312" y="457708"/>
                  </a:lnTo>
                  <a:lnTo>
                    <a:pt x="513588" y="192532"/>
                  </a:lnTo>
                  <a:lnTo>
                    <a:pt x="286004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218944" y="2360676"/>
              <a:ext cx="287020" cy="410209"/>
            </a:xfrm>
            <a:custGeom>
              <a:avLst/>
              <a:gdLst/>
              <a:ahLst/>
              <a:cxnLst/>
              <a:rect l="l" t="t" r="r" b="b"/>
              <a:pathLst>
                <a:path w="287019" h="410210">
                  <a:moveTo>
                    <a:pt x="286512" y="0"/>
                  </a:moveTo>
                  <a:lnTo>
                    <a:pt x="49403" y="144399"/>
                  </a:lnTo>
                  <a:lnTo>
                    <a:pt x="0" y="409956"/>
                  </a:lnTo>
                  <a:lnTo>
                    <a:pt x="237108" y="265557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218944" y="2627376"/>
              <a:ext cx="464820" cy="335280"/>
            </a:xfrm>
            <a:custGeom>
              <a:avLst/>
              <a:gdLst/>
              <a:ahLst/>
              <a:cxnLst/>
              <a:rect l="l" t="t" r="r" b="b"/>
              <a:pathLst>
                <a:path w="464819" h="335280">
                  <a:moveTo>
                    <a:pt x="236981" y="0"/>
                  </a:moveTo>
                  <a:lnTo>
                    <a:pt x="0" y="143637"/>
                  </a:lnTo>
                  <a:lnTo>
                    <a:pt x="227837" y="335279"/>
                  </a:lnTo>
                  <a:lnTo>
                    <a:pt x="464819" y="191770"/>
                  </a:lnTo>
                  <a:lnTo>
                    <a:pt x="236981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133600" y="2823972"/>
              <a:ext cx="576580" cy="675640"/>
            </a:xfrm>
            <a:custGeom>
              <a:avLst/>
              <a:gdLst/>
              <a:ahLst/>
              <a:cxnLst/>
              <a:rect l="l" t="t" r="r" b="b"/>
              <a:pathLst>
                <a:path w="576580" h="675639">
                  <a:moveTo>
                    <a:pt x="320929" y="0"/>
                  </a:moveTo>
                  <a:lnTo>
                    <a:pt x="55372" y="161798"/>
                  </a:lnTo>
                  <a:lnTo>
                    <a:pt x="0" y="459104"/>
                  </a:lnTo>
                  <a:lnTo>
                    <a:pt x="255143" y="675131"/>
                  </a:lnTo>
                  <a:lnTo>
                    <a:pt x="520700" y="513333"/>
                  </a:lnTo>
                  <a:lnTo>
                    <a:pt x="576072" y="216026"/>
                  </a:lnTo>
                  <a:lnTo>
                    <a:pt x="320929" y="0"/>
                  </a:lnTo>
                  <a:close/>
                </a:path>
              </a:pathLst>
            </a:custGeom>
            <a:solidFill>
              <a:srgbClr val="D7DB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133600" y="2823972"/>
              <a:ext cx="320040" cy="459105"/>
            </a:xfrm>
            <a:custGeom>
              <a:avLst/>
              <a:gdLst/>
              <a:ahLst/>
              <a:cxnLst/>
              <a:rect l="l" t="t" r="r" b="b"/>
              <a:pathLst>
                <a:path w="320039" h="459104">
                  <a:moveTo>
                    <a:pt x="320039" y="0"/>
                  </a:moveTo>
                  <a:lnTo>
                    <a:pt x="55244" y="161543"/>
                  </a:lnTo>
                  <a:lnTo>
                    <a:pt x="0" y="458724"/>
                  </a:lnTo>
                  <a:lnTo>
                    <a:pt x="264794" y="297179"/>
                  </a:lnTo>
                  <a:lnTo>
                    <a:pt x="320039" y="0"/>
                  </a:lnTo>
                  <a:close/>
                </a:path>
              </a:pathLst>
            </a:custGeom>
            <a:solidFill>
              <a:srgbClr val="1A1F2D">
                <a:alpha val="14901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2133600" y="3121152"/>
              <a:ext cx="521334" cy="378460"/>
            </a:xfrm>
            <a:custGeom>
              <a:avLst/>
              <a:gdLst/>
              <a:ahLst/>
              <a:cxnLst/>
              <a:rect l="l" t="t" r="r" b="b"/>
              <a:pathLst>
                <a:path w="521335" h="378460">
                  <a:moveTo>
                    <a:pt x="265811" y="0"/>
                  </a:moveTo>
                  <a:lnTo>
                    <a:pt x="0" y="161798"/>
                  </a:lnTo>
                  <a:lnTo>
                    <a:pt x="255397" y="377951"/>
                  </a:lnTo>
                  <a:lnTo>
                    <a:pt x="521207" y="216153"/>
                  </a:lnTo>
                  <a:lnTo>
                    <a:pt x="265811" y="0"/>
                  </a:lnTo>
                  <a:close/>
                </a:path>
              </a:pathLst>
            </a:custGeom>
            <a:solidFill>
              <a:srgbClr val="1A1F2D">
                <a:alpha val="25097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1935480" y="3176016"/>
              <a:ext cx="731520" cy="855344"/>
            </a:xfrm>
            <a:custGeom>
              <a:avLst/>
              <a:gdLst/>
              <a:ahLst/>
              <a:cxnLst/>
              <a:rect l="l" t="t" r="r" b="b"/>
              <a:pathLst>
                <a:path w="731519" h="855345">
                  <a:moveTo>
                    <a:pt x="407415" y="0"/>
                  </a:moveTo>
                  <a:lnTo>
                    <a:pt x="70231" y="204850"/>
                  </a:lnTo>
                  <a:lnTo>
                    <a:pt x="0" y="581533"/>
                  </a:lnTo>
                  <a:lnTo>
                    <a:pt x="324103" y="854964"/>
                  </a:lnTo>
                  <a:lnTo>
                    <a:pt x="661288" y="650113"/>
                  </a:lnTo>
                  <a:lnTo>
                    <a:pt x="731519" y="273431"/>
                  </a:lnTo>
                  <a:lnTo>
                    <a:pt x="407415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935480" y="3552444"/>
              <a:ext cx="661670" cy="478790"/>
            </a:xfrm>
            <a:custGeom>
              <a:avLst/>
              <a:gdLst/>
              <a:ahLst/>
              <a:cxnLst/>
              <a:rect l="l" t="t" r="r" b="b"/>
              <a:pathLst>
                <a:path w="661669" h="478789">
                  <a:moveTo>
                    <a:pt x="337312" y="0"/>
                  </a:moveTo>
                  <a:lnTo>
                    <a:pt x="0" y="204977"/>
                  </a:lnTo>
                  <a:lnTo>
                    <a:pt x="324231" y="478535"/>
                  </a:lnTo>
                  <a:lnTo>
                    <a:pt x="661415" y="273557"/>
                  </a:lnTo>
                  <a:lnTo>
                    <a:pt x="337312" y="0"/>
                  </a:lnTo>
                  <a:close/>
                </a:path>
              </a:pathLst>
            </a:custGeom>
            <a:solidFill>
              <a:srgbClr val="1A1F2D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935480" y="3176016"/>
              <a:ext cx="408940" cy="581025"/>
            </a:xfrm>
            <a:custGeom>
              <a:avLst/>
              <a:gdLst/>
              <a:ahLst/>
              <a:cxnLst/>
              <a:rect l="l" t="t" r="r" b="b"/>
              <a:pathLst>
                <a:path w="408939" h="581025">
                  <a:moveTo>
                    <a:pt x="408431" y="0"/>
                  </a:moveTo>
                  <a:lnTo>
                    <a:pt x="70484" y="204597"/>
                  </a:lnTo>
                  <a:lnTo>
                    <a:pt x="0" y="580644"/>
                  </a:lnTo>
                  <a:lnTo>
                    <a:pt x="338074" y="376047"/>
                  </a:lnTo>
                  <a:lnTo>
                    <a:pt x="408431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559051" y="3810000"/>
              <a:ext cx="828040" cy="967740"/>
            </a:xfrm>
            <a:custGeom>
              <a:avLst/>
              <a:gdLst/>
              <a:ahLst/>
              <a:cxnLst/>
              <a:rect l="l" t="t" r="r" b="b"/>
              <a:pathLst>
                <a:path w="828039" h="967739">
                  <a:moveTo>
                    <a:pt x="460883" y="0"/>
                  </a:moveTo>
                  <a:lnTo>
                    <a:pt x="79502" y="231901"/>
                  </a:lnTo>
                  <a:lnTo>
                    <a:pt x="0" y="658241"/>
                  </a:lnTo>
                  <a:lnTo>
                    <a:pt x="366648" y="967739"/>
                  </a:lnTo>
                  <a:lnTo>
                    <a:pt x="748029" y="735838"/>
                  </a:lnTo>
                  <a:lnTo>
                    <a:pt x="827531" y="309625"/>
                  </a:lnTo>
                  <a:lnTo>
                    <a:pt x="460883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559051" y="3811524"/>
              <a:ext cx="462280" cy="658495"/>
            </a:xfrm>
            <a:custGeom>
              <a:avLst/>
              <a:gdLst/>
              <a:ahLst/>
              <a:cxnLst/>
              <a:rect l="l" t="t" r="r" b="b"/>
              <a:pathLst>
                <a:path w="462280" h="658495">
                  <a:moveTo>
                    <a:pt x="461772" y="0"/>
                  </a:moveTo>
                  <a:lnTo>
                    <a:pt x="79628" y="231901"/>
                  </a:lnTo>
                  <a:lnTo>
                    <a:pt x="0" y="658368"/>
                  </a:lnTo>
                  <a:lnTo>
                    <a:pt x="382142" y="426465"/>
                  </a:lnTo>
                  <a:lnTo>
                    <a:pt x="461772" y="0"/>
                  </a:lnTo>
                  <a:close/>
                </a:path>
              </a:pathLst>
            </a:custGeom>
            <a:solidFill>
              <a:srgbClr val="1A1F2D">
                <a:alpha val="3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559051" y="4239768"/>
              <a:ext cx="748665" cy="541020"/>
            </a:xfrm>
            <a:custGeom>
              <a:avLst/>
              <a:gdLst/>
              <a:ahLst/>
              <a:cxnLst/>
              <a:rect l="l" t="t" r="r" b="b"/>
              <a:pathLst>
                <a:path w="748664" h="541020">
                  <a:moveTo>
                    <a:pt x="381508" y="0"/>
                  </a:moveTo>
                  <a:lnTo>
                    <a:pt x="0" y="231647"/>
                  </a:lnTo>
                  <a:lnTo>
                    <a:pt x="366775" y="541019"/>
                  </a:lnTo>
                  <a:lnTo>
                    <a:pt x="748284" y="309371"/>
                  </a:lnTo>
                  <a:lnTo>
                    <a:pt x="381508" y="0"/>
                  </a:lnTo>
                  <a:close/>
                </a:path>
              </a:pathLst>
            </a:custGeom>
            <a:solidFill>
              <a:srgbClr val="1A1F2D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/>
          <p:cNvGrpSpPr/>
          <p:nvPr/>
        </p:nvGrpSpPr>
        <p:grpSpPr>
          <a:xfrm>
            <a:off x="1662683" y="2052827"/>
            <a:ext cx="254635" cy="299085"/>
            <a:chOff x="1662683" y="2052827"/>
            <a:chExt cx="254635" cy="299085"/>
          </a:xfrm>
        </p:grpSpPr>
        <p:sp>
          <p:nvSpPr>
            <p:cNvPr id="61" name="object 61"/>
            <p:cNvSpPr/>
            <p:nvPr/>
          </p:nvSpPr>
          <p:spPr>
            <a:xfrm>
              <a:off x="1662683" y="2052827"/>
              <a:ext cx="254635" cy="299085"/>
            </a:xfrm>
            <a:custGeom>
              <a:avLst/>
              <a:gdLst/>
              <a:ahLst/>
              <a:cxnLst/>
              <a:rect l="l" t="t" r="r" b="b"/>
              <a:pathLst>
                <a:path w="254635" h="299085">
                  <a:moveTo>
                    <a:pt x="141732" y="0"/>
                  </a:moveTo>
                  <a:lnTo>
                    <a:pt x="24511" y="71500"/>
                  </a:lnTo>
                  <a:lnTo>
                    <a:pt x="0" y="203200"/>
                  </a:lnTo>
                  <a:lnTo>
                    <a:pt x="112776" y="298704"/>
                  </a:lnTo>
                  <a:lnTo>
                    <a:pt x="229997" y="227075"/>
                  </a:lnTo>
                  <a:lnTo>
                    <a:pt x="254508" y="95504"/>
                  </a:lnTo>
                  <a:lnTo>
                    <a:pt x="141732" y="0"/>
                  </a:lnTo>
                  <a:close/>
                </a:path>
              </a:pathLst>
            </a:custGeom>
            <a:solidFill>
              <a:srgbClr val="0058A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662683" y="2052827"/>
              <a:ext cx="230124" cy="298704"/>
            </a:xfrm>
            <a:prstGeom prst="rect">
              <a:avLst/>
            </a:prstGeom>
          </p:spPr>
        </p:pic>
      </p:grpSp>
      <p:grpSp>
        <p:nvGrpSpPr>
          <p:cNvPr id="63" name="object 63"/>
          <p:cNvGrpSpPr/>
          <p:nvPr/>
        </p:nvGrpSpPr>
        <p:grpSpPr>
          <a:xfrm>
            <a:off x="3015995" y="2301239"/>
            <a:ext cx="274320" cy="311150"/>
            <a:chOff x="3015995" y="2301239"/>
            <a:chExt cx="274320" cy="311150"/>
          </a:xfrm>
        </p:grpSpPr>
        <p:sp>
          <p:nvSpPr>
            <p:cNvPr id="64" name="object 64"/>
            <p:cNvSpPr/>
            <p:nvPr/>
          </p:nvSpPr>
          <p:spPr>
            <a:xfrm>
              <a:off x="3025139" y="2301239"/>
              <a:ext cx="265430" cy="311150"/>
            </a:xfrm>
            <a:custGeom>
              <a:avLst/>
              <a:gdLst/>
              <a:ahLst/>
              <a:cxnLst/>
              <a:rect l="l" t="t" r="r" b="b"/>
              <a:pathLst>
                <a:path w="265429" h="311150">
                  <a:moveTo>
                    <a:pt x="147701" y="0"/>
                  </a:moveTo>
                  <a:lnTo>
                    <a:pt x="25527" y="74422"/>
                  </a:lnTo>
                  <a:lnTo>
                    <a:pt x="0" y="211455"/>
                  </a:lnTo>
                  <a:lnTo>
                    <a:pt x="117475" y="310896"/>
                  </a:lnTo>
                  <a:lnTo>
                    <a:pt x="239775" y="236347"/>
                  </a:lnTo>
                  <a:lnTo>
                    <a:pt x="265175" y="99440"/>
                  </a:lnTo>
                  <a:lnTo>
                    <a:pt x="147701" y="0"/>
                  </a:lnTo>
                  <a:close/>
                </a:path>
              </a:pathLst>
            </a:custGeom>
            <a:solidFill>
              <a:srgbClr val="5466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15995" y="2301239"/>
              <a:ext cx="240792" cy="3108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有效的反馈</a:t>
            </a:r>
            <a:r>
              <a:rPr dirty="0"/>
              <a:t>	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2001" y="2094356"/>
            <a:ext cx="2416810" cy="543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Timely</a:t>
            </a:r>
            <a:r>
              <a:rPr sz="3400" b="1" spc="-55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400" b="1" dirty="0">
                <a:solidFill>
                  <a:srgbClr val="FF0000"/>
                </a:solidFill>
                <a:latin typeface="黑体" panose="02010609060101010101" charset="-122"/>
                <a:cs typeface="黑体" panose="02010609060101010101" charset="-122"/>
              </a:rPr>
              <a:t>实时</a:t>
            </a:r>
            <a:endParaRPr sz="3400">
              <a:latin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42001" y="3441953"/>
            <a:ext cx="2849880" cy="18910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b="1" spc="-10" dirty="0">
                <a:solidFill>
                  <a:srgbClr val="0000CC"/>
                </a:solidFill>
                <a:latin typeface="黑体" panose="02010609060101010101" charset="-122"/>
                <a:cs typeface="黑体" panose="02010609060101010101" charset="-122"/>
              </a:rPr>
              <a:t>Balanced</a:t>
            </a:r>
            <a:r>
              <a:rPr sz="3400" b="1" spc="-30" dirty="0">
                <a:solidFill>
                  <a:srgbClr val="0000CC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400" b="1" spc="-10" dirty="0">
                <a:solidFill>
                  <a:srgbClr val="0000CC"/>
                </a:solidFill>
                <a:latin typeface="黑体" panose="02010609060101010101" charset="-122"/>
                <a:cs typeface="黑体" panose="02010609060101010101" charset="-122"/>
              </a:rPr>
              <a:t>平衡</a:t>
            </a:r>
            <a:endParaRPr sz="3400">
              <a:latin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5050">
              <a:latin typeface="黑体" panose="02010609060101010101" charset="-122"/>
              <a:cs typeface="黑体" panose="02010609060101010101" charset="-122"/>
            </a:endParaRPr>
          </a:p>
          <a:p>
            <a:pPr marL="12700">
              <a:lnSpc>
                <a:spcPct val="100000"/>
              </a:lnSpc>
            </a:pPr>
            <a:r>
              <a:rPr sz="3400" b="1" spc="-10" dirty="0">
                <a:solidFill>
                  <a:srgbClr val="006600"/>
                </a:solidFill>
                <a:latin typeface="黑体" panose="02010609060101010101" charset="-122"/>
                <a:cs typeface="黑体" panose="02010609060101010101" charset="-122"/>
              </a:rPr>
              <a:t>Specific</a:t>
            </a:r>
            <a:r>
              <a:rPr sz="3400" b="1" spc="-30" dirty="0">
                <a:solidFill>
                  <a:srgbClr val="006600"/>
                </a:solidFill>
                <a:latin typeface="黑体" panose="02010609060101010101" charset="-122"/>
                <a:cs typeface="黑体" panose="02010609060101010101" charset="-122"/>
              </a:rPr>
              <a:t> </a:t>
            </a:r>
            <a:r>
              <a:rPr sz="3400" b="1" spc="-10" dirty="0">
                <a:solidFill>
                  <a:srgbClr val="006600"/>
                </a:solidFill>
                <a:latin typeface="黑体" panose="02010609060101010101" charset="-122"/>
                <a:cs typeface="黑体" panose="02010609060101010101" charset="-122"/>
              </a:rPr>
              <a:t>明确</a:t>
            </a:r>
            <a:endParaRPr sz="3400">
              <a:latin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5" name="object 5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3428646" y="1857736"/>
            <a:ext cx="922240" cy="106476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35096" y="3395471"/>
            <a:ext cx="935736" cy="710183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435096" y="4565761"/>
            <a:ext cx="927100" cy="993140"/>
            <a:chOff x="3435096" y="4565761"/>
            <a:chExt cx="927100" cy="993140"/>
          </a:xfrm>
        </p:grpSpPr>
        <p:sp>
          <p:nvSpPr>
            <p:cNvPr id="8" name="object 8"/>
            <p:cNvSpPr/>
            <p:nvPr/>
          </p:nvSpPr>
          <p:spPr>
            <a:xfrm>
              <a:off x="3435096" y="4565761"/>
              <a:ext cx="927100" cy="993140"/>
            </a:xfrm>
            <a:custGeom>
              <a:avLst/>
              <a:gdLst/>
              <a:ahLst/>
              <a:cxnLst/>
              <a:rect l="l" t="t" r="r" b="b"/>
              <a:pathLst>
                <a:path w="927100" h="993139">
                  <a:moveTo>
                    <a:pt x="394092" y="0"/>
                  </a:moveTo>
                  <a:lnTo>
                    <a:pt x="308169" y="300157"/>
                  </a:lnTo>
                  <a:lnTo>
                    <a:pt x="0" y="308510"/>
                  </a:lnTo>
                  <a:lnTo>
                    <a:pt x="212607" y="533600"/>
                  </a:lnTo>
                  <a:lnTo>
                    <a:pt x="64002" y="807441"/>
                  </a:lnTo>
                  <a:lnTo>
                    <a:pt x="366472" y="732404"/>
                  </a:lnTo>
                  <a:lnTo>
                    <a:pt x="529536" y="992626"/>
                  </a:lnTo>
                  <a:lnTo>
                    <a:pt x="615469" y="698614"/>
                  </a:lnTo>
                  <a:lnTo>
                    <a:pt x="926688" y="690276"/>
                  </a:lnTo>
                  <a:lnTo>
                    <a:pt x="710582" y="465592"/>
                  </a:lnTo>
                  <a:lnTo>
                    <a:pt x="859187" y="191345"/>
                  </a:lnTo>
                  <a:lnTo>
                    <a:pt x="557148" y="266375"/>
                  </a:lnTo>
                  <a:lnTo>
                    <a:pt x="394092" y="0"/>
                  </a:lnTo>
                  <a:close/>
                </a:path>
              </a:pathLst>
            </a:custGeom>
            <a:solidFill>
              <a:srgbClr val="FFFF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645074" y="4832136"/>
              <a:ext cx="501015" cy="473709"/>
            </a:xfrm>
            <a:custGeom>
              <a:avLst/>
              <a:gdLst/>
              <a:ahLst/>
              <a:cxnLst/>
              <a:rect l="l" t="t" r="r" b="b"/>
              <a:pathLst>
                <a:path w="501014" h="473710">
                  <a:moveTo>
                    <a:pt x="347169" y="0"/>
                  </a:moveTo>
                  <a:lnTo>
                    <a:pt x="237163" y="104857"/>
                  </a:lnTo>
                  <a:lnTo>
                    <a:pt x="95562" y="29383"/>
                  </a:lnTo>
                  <a:lnTo>
                    <a:pt x="135454" y="185172"/>
                  </a:lnTo>
                  <a:lnTo>
                    <a:pt x="0" y="270329"/>
                  </a:lnTo>
                  <a:lnTo>
                    <a:pt x="153865" y="313315"/>
                  </a:lnTo>
                  <a:lnTo>
                    <a:pt x="159561" y="473487"/>
                  </a:lnTo>
                  <a:lnTo>
                    <a:pt x="273991" y="361142"/>
                  </a:lnTo>
                  <a:lnTo>
                    <a:pt x="405490" y="432239"/>
                  </a:lnTo>
                  <a:lnTo>
                    <a:pt x="375224" y="280826"/>
                  </a:lnTo>
                  <a:lnTo>
                    <a:pt x="500603" y="199217"/>
                  </a:lnTo>
                  <a:lnTo>
                    <a:pt x="356828" y="153127"/>
                  </a:lnTo>
                  <a:lnTo>
                    <a:pt x="347169" y="0"/>
                  </a:lnTo>
                  <a:close/>
                </a:path>
              </a:pathLst>
            </a:custGeom>
            <a:solidFill>
              <a:srgbClr val="FFCC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435096" y="4565764"/>
              <a:ext cx="927100" cy="993140"/>
            </a:xfrm>
            <a:custGeom>
              <a:avLst/>
              <a:gdLst/>
              <a:ahLst/>
              <a:cxnLst/>
              <a:rect l="l" t="t" r="r" b="b"/>
              <a:pathLst>
                <a:path w="927100" h="993139">
                  <a:moveTo>
                    <a:pt x="345427" y="451548"/>
                  </a:moveTo>
                  <a:lnTo>
                    <a:pt x="0" y="308508"/>
                  </a:lnTo>
                  <a:lnTo>
                    <a:pt x="209969" y="536702"/>
                  </a:lnTo>
                  <a:lnTo>
                    <a:pt x="345427" y="451548"/>
                  </a:lnTo>
                  <a:close/>
                </a:path>
                <a:path w="927100" h="993139">
                  <a:moveTo>
                    <a:pt x="369531" y="739863"/>
                  </a:moveTo>
                  <a:lnTo>
                    <a:pt x="363842" y="579691"/>
                  </a:lnTo>
                  <a:lnTo>
                    <a:pt x="63995" y="807440"/>
                  </a:lnTo>
                  <a:lnTo>
                    <a:pt x="369531" y="739863"/>
                  </a:lnTo>
                  <a:close/>
                </a:path>
                <a:path w="927100" h="993139">
                  <a:moveTo>
                    <a:pt x="447141" y="371233"/>
                  </a:moveTo>
                  <a:lnTo>
                    <a:pt x="394081" y="0"/>
                  </a:lnTo>
                  <a:lnTo>
                    <a:pt x="305536" y="295757"/>
                  </a:lnTo>
                  <a:lnTo>
                    <a:pt x="447141" y="371233"/>
                  </a:lnTo>
                  <a:close/>
                </a:path>
                <a:path w="927100" h="993139">
                  <a:moveTo>
                    <a:pt x="615467" y="698614"/>
                  </a:moveTo>
                  <a:lnTo>
                    <a:pt x="483958" y="627519"/>
                  </a:lnTo>
                  <a:lnTo>
                    <a:pt x="529526" y="992632"/>
                  </a:lnTo>
                  <a:lnTo>
                    <a:pt x="615467" y="698614"/>
                  </a:lnTo>
                  <a:close/>
                </a:path>
                <a:path w="927100" h="993139">
                  <a:moveTo>
                    <a:pt x="852182" y="191757"/>
                  </a:moveTo>
                  <a:lnTo>
                    <a:pt x="557136" y="266382"/>
                  </a:lnTo>
                  <a:lnTo>
                    <a:pt x="566801" y="419506"/>
                  </a:lnTo>
                  <a:lnTo>
                    <a:pt x="852182" y="191757"/>
                  </a:lnTo>
                  <a:close/>
                </a:path>
                <a:path w="927100" h="993139">
                  <a:moveTo>
                    <a:pt x="926680" y="690283"/>
                  </a:moveTo>
                  <a:lnTo>
                    <a:pt x="710577" y="465594"/>
                  </a:lnTo>
                  <a:lnTo>
                    <a:pt x="585190" y="547204"/>
                  </a:lnTo>
                  <a:lnTo>
                    <a:pt x="926680" y="6902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5074" y="4865918"/>
              <a:ext cx="405490" cy="4397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35096" y="4565764"/>
              <a:ext cx="927100" cy="993140"/>
            </a:xfrm>
            <a:custGeom>
              <a:avLst/>
              <a:gdLst/>
              <a:ahLst/>
              <a:cxnLst/>
              <a:rect l="l" t="t" r="r" b="b"/>
              <a:pathLst>
                <a:path w="927100" h="993139">
                  <a:moveTo>
                    <a:pt x="226187" y="541070"/>
                  </a:moveTo>
                  <a:lnTo>
                    <a:pt x="209969" y="536702"/>
                  </a:lnTo>
                  <a:lnTo>
                    <a:pt x="63995" y="807440"/>
                  </a:lnTo>
                  <a:lnTo>
                    <a:pt x="226187" y="541070"/>
                  </a:lnTo>
                  <a:close/>
                </a:path>
                <a:path w="927100" h="993139">
                  <a:moveTo>
                    <a:pt x="314299" y="322110"/>
                  </a:moveTo>
                  <a:lnTo>
                    <a:pt x="308165" y="300164"/>
                  </a:lnTo>
                  <a:lnTo>
                    <a:pt x="0" y="308508"/>
                  </a:lnTo>
                  <a:lnTo>
                    <a:pt x="314299" y="322110"/>
                  </a:lnTo>
                  <a:close/>
                </a:path>
                <a:path w="927100" h="993139">
                  <a:moveTo>
                    <a:pt x="529526" y="992632"/>
                  </a:moveTo>
                  <a:lnTo>
                    <a:pt x="381368" y="728459"/>
                  </a:lnTo>
                  <a:lnTo>
                    <a:pt x="369531" y="739863"/>
                  </a:lnTo>
                  <a:lnTo>
                    <a:pt x="529526" y="992632"/>
                  </a:lnTo>
                  <a:close/>
                </a:path>
                <a:path w="927100" h="993139">
                  <a:moveTo>
                    <a:pt x="557136" y="266382"/>
                  </a:moveTo>
                  <a:lnTo>
                    <a:pt x="394081" y="0"/>
                  </a:lnTo>
                  <a:lnTo>
                    <a:pt x="542251" y="280568"/>
                  </a:lnTo>
                  <a:lnTo>
                    <a:pt x="447141" y="371233"/>
                  </a:lnTo>
                  <a:lnTo>
                    <a:pt x="455028" y="486219"/>
                  </a:lnTo>
                  <a:lnTo>
                    <a:pt x="557136" y="266382"/>
                  </a:lnTo>
                  <a:close/>
                </a:path>
                <a:path w="927100" h="993139">
                  <a:moveTo>
                    <a:pt x="859180" y="191350"/>
                  </a:moveTo>
                  <a:lnTo>
                    <a:pt x="691108" y="459359"/>
                  </a:lnTo>
                  <a:lnTo>
                    <a:pt x="566801" y="419506"/>
                  </a:lnTo>
                  <a:lnTo>
                    <a:pt x="455028" y="486219"/>
                  </a:lnTo>
                  <a:lnTo>
                    <a:pt x="710577" y="465594"/>
                  </a:lnTo>
                  <a:lnTo>
                    <a:pt x="859180" y="191350"/>
                  </a:lnTo>
                  <a:close/>
                </a:path>
                <a:path w="927100" h="993139">
                  <a:moveTo>
                    <a:pt x="926680" y="690283"/>
                  </a:moveTo>
                  <a:lnTo>
                    <a:pt x="609307" y="672287"/>
                  </a:lnTo>
                  <a:lnTo>
                    <a:pt x="615467" y="698614"/>
                  </a:lnTo>
                  <a:lnTo>
                    <a:pt x="926680" y="69028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明确</a:t>
            </a:r>
            <a:r>
              <a:rPr spc="-100" dirty="0"/>
              <a:t> </a:t>
            </a:r>
            <a:r>
              <a:rPr i="0" spc="-5" dirty="0">
                <a:latin typeface="Arial" panose="020B0604020202020204"/>
                <a:cs typeface="Arial" panose="020B0604020202020204"/>
              </a:rPr>
              <a:t>vs</a:t>
            </a:r>
            <a:r>
              <a:rPr i="0" spc="-3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不明</a:t>
            </a:r>
            <a:r>
              <a:rPr spc="785" dirty="0"/>
              <a:t>确</a:t>
            </a:r>
            <a:r>
              <a:rPr spc="775" dirty="0"/>
              <a:t>的</a:t>
            </a:r>
            <a:r>
              <a:rPr spc="-5" dirty="0"/>
              <a:t>反馈	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493266" y="1389633"/>
            <a:ext cx="4237355" cy="1701800"/>
          </a:xfrm>
          <a:prstGeom prst="rect">
            <a:avLst/>
          </a:prstGeom>
          <a:solidFill>
            <a:srgbClr val="131268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4200">
              <a:latin typeface="Times New Roman" panose="02020603050405020304"/>
              <a:cs typeface="Times New Roman" panose="02020603050405020304"/>
            </a:endParaRPr>
          </a:p>
          <a:p>
            <a:pPr algn="ctr">
              <a:lnSpc>
                <a:spcPct val="100000"/>
              </a:lnSpc>
            </a:pPr>
            <a:r>
              <a:rPr sz="2800" spc="-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不明确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93266" y="3090926"/>
            <a:ext cx="4237355" cy="3098800"/>
          </a:xfrm>
          <a:prstGeom prst="rect">
            <a:avLst/>
          </a:prstGeom>
          <a:solidFill>
            <a:srgbClr val="CCCCD3">
              <a:alpha val="90194"/>
            </a:srgbClr>
          </a:solidFill>
        </p:spPr>
        <p:txBody>
          <a:bodyPr vert="horz" wrap="square" lIns="0" tIns="133985" rIns="0" bIns="0" rtlCol="0">
            <a:spAutoFit/>
          </a:bodyPr>
          <a:lstStyle/>
          <a:p>
            <a:pPr marL="342265" indent="-229235">
              <a:lnSpc>
                <a:spcPct val="100000"/>
              </a:lnSpc>
              <a:spcBef>
                <a:spcPts val="1055"/>
              </a:spcBef>
              <a:buFont typeface="Arial" panose="020B0604020202020204"/>
              <a:buChar char="•"/>
              <a:tabLst>
                <a:tab pos="342265" algn="l"/>
                <a:tab pos="3429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我觉得你的学习力很好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42265" indent="-229235">
              <a:lnSpc>
                <a:spcPct val="100000"/>
              </a:lnSpc>
              <a:spcBef>
                <a:spcPts val="1200"/>
              </a:spcBef>
              <a:buFont typeface="Arial" panose="020B0604020202020204"/>
              <a:buChar char="•"/>
              <a:tabLst>
                <a:tab pos="342265" algn="l"/>
                <a:tab pos="342900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我觉得你的态度有问题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309105" y="1389633"/>
            <a:ext cx="4236085" cy="1701800"/>
            <a:chOff x="6309105" y="1389633"/>
            <a:chExt cx="4236085" cy="1701800"/>
          </a:xfrm>
        </p:grpSpPr>
        <p:sp>
          <p:nvSpPr>
            <p:cNvPr id="6" name="object 6"/>
            <p:cNvSpPr/>
            <p:nvPr/>
          </p:nvSpPr>
          <p:spPr>
            <a:xfrm>
              <a:off x="6315455" y="1395983"/>
              <a:ext cx="4223385" cy="1689100"/>
            </a:xfrm>
            <a:custGeom>
              <a:avLst/>
              <a:gdLst/>
              <a:ahLst/>
              <a:cxnLst/>
              <a:rect l="l" t="t" r="r" b="b"/>
              <a:pathLst>
                <a:path w="4223384" h="1689100">
                  <a:moveTo>
                    <a:pt x="4223004" y="0"/>
                  </a:moveTo>
                  <a:lnTo>
                    <a:pt x="0" y="0"/>
                  </a:lnTo>
                  <a:lnTo>
                    <a:pt x="0" y="1688592"/>
                  </a:lnTo>
                  <a:lnTo>
                    <a:pt x="4223004" y="1688592"/>
                  </a:lnTo>
                  <a:lnTo>
                    <a:pt x="4223004" y="0"/>
                  </a:lnTo>
                  <a:close/>
                </a:path>
              </a:pathLst>
            </a:custGeom>
            <a:solidFill>
              <a:srgbClr val="5167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315455" y="1395983"/>
              <a:ext cx="4223385" cy="1689100"/>
            </a:xfrm>
            <a:custGeom>
              <a:avLst/>
              <a:gdLst/>
              <a:ahLst/>
              <a:cxnLst/>
              <a:rect l="l" t="t" r="r" b="b"/>
              <a:pathLst>
                <a:path w="4223384" h="1689100">
                  <a:moveTo>
                    <a:pt x="0" y="1688592"/>
                  </a:moveTo>
                  <a:lnTo>
                    <a:pt x="4223004" y="1688592"/>
                  </a:lnTo>
                  <a:lnTo>
                    <a:pt x="4223004" y="0"/>
                  </a:lnTo>
                  <a:lnTo>
                    <a:pt x="0" y="0"/>
                  </a:lnTo>
                  <a:lnTo>
                    <a:pt x="0" y="1688592"/>
                  </a:lnTo>
                  <a:close/>
                </a:path>
              </a:pathLst>
            </a:custGeom>
            <a:ln w="12700">
              <a:solidFill>
                <a:srgbClr val="5167A3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8121650" y="2024253"/>
            <a:ext cx="622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明确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09105" y="3090926"/>
            <a:ext cx="4236085" cy="3098800"/>
          </a:xfrm>
          <a:prstGeom prst="rect">
            <a:avLst/>
          </a:prstGeom>
          <a:solidFill>
            <a:srgbClr val="D0D2DF">
              <a:alpha val="90194"/>
            </a:srgbClr>
          </a:solidFill>
        </p:spPr>
        <p:txBody>
          <a:bodyPr vert="horz" wrap="square" lIns="0" tIns="46355" rIns="0" bIns="0" rtlCol="0">
            <a:spAutoFit/>
          </a:bodyPr>
          <a:lstStyle/>
          <a:p>
            <a:pPr marL="341630" marR="240665" indent="-228600">
              <a:lnSpc>
                <a:spcPct val="129000"/>
              </a:lnSpc>
              <a:spcBef>
                <a:spcPts val="365"/>
              </a:spcBef>
              <a:buFont typeface="Arial" panose="020B0604020202020204"/>
              <a:buChar char="•"/>
              <a:tabLst>
                <a:tab pos="341630" algn="l"/>
                <a:tab pos="34226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在承接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XX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任务时，虽然你没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做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过，但你能在短时间内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从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不同渠 道了解方法，并且整合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应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用，在 时限内完成了任务。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341630" marR="238760" indent="-228600" algn="just">
              <a:lnSpc>
                <a:spcPct val="129000"/>
              </a:lnSpc>
              <a:spcBef>
                <a:spcPts val="510"/>
              </a:spcBef>
              <a:buFont typeface="Arial" panose="020B0604020202020204"/>
              <a:buChar char="•"/>
              <a:tabLst>
                <a:tab pos="342265" algn="l"/>
              </a:tabLst>
            </a:pP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在开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XX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会议的时候，我们在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讨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论 要如何解决</a:t>
            </a:r>
            <a:r>
              <a:rPr sz="2000" spc="-5" dirty="0">
                <a:latin typeface="Arial" panose="020B0604020202020204"/>
                <a:cs typeface="Arial" panose="020B0604020202020204"/>
              </a:rPr>
              <a:t>XX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问题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你在</a:t>
            </a:r>
            <a:r>
              <a:rPr sz="2000" spc="5" dirty="0">
                <a:latin typeface="微软雅黑" panose="020B0503020204020204" charset="-122"/>
                <a:cs typeface="微软雅黑" panose="020B0503020204020204" charset="-122"/>
              </a:rPr>
              <a:t>过</a:t>
            </a:r>
            <a:r>
              <a:rPr sz="2000" spc="-10" dirty="0">
                <a:latin typeface="微软雅黑" panose="020B0503020204020204" charset="-122"/>
                <a:cs typeface="微软雅黑" panose="020B0503020204020204" charset="-122"/>
              </a:rPr>
              <a:t>程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中 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做自己的事，没有任何</a:t>
            </a:r>
            <a:r>
              <a:rPr sz="2000" spc="-15" dirty="0">
                <a:latin typeface="微软雅黑" panose="020B0503020204020204" charset="-122"/>
                <a:cs typeface="微软雅黑" panose="020B0503020204020204" charset="-122"/>
              </a:rPr>
              <a:t>建</a:t>
            </a:r>
            <a:r>
              <a:rPr sz="2000" dirty="0">
                <a:latin typeface="微软雅黑" panose="020B0503020204020204" charset="-122"/>
                <a:cs typeface="微软雅黑" panose="020B0503020204020204" charset="-122"/>
              </a:rPr>
              <a:t>议。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绩效周期</a:t>
            </a:r>
            <a:r>
              <a:rPr spc="-85" dirty="0"/>
              <a:t> </a:t>
            </a:r>
            <a:r>
              <a:rPr i="0" spc="-5" dirty="0">
                <a:latin typeface="Arial" panose="020B0604020202020204"/>
                <a:cs typeface="Arial" panose="020B0604020202020204"/>
              </a:rPr>
              <a:t>-</a:t>
            </a:r>
            <a:r>
              <a:rPr i="0" spc="-3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做好日常，避免认知落差	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3348228" y="1955292"/>
            <a:ext cx="5810885" cy="3789045"/>
            <a:chOff x="3348228" y="1955292"/>
            <a:chExt cx="5810885" cy="3789045"/>
          </a:xfrm>
        </p:grpSpPr>
        <p:sp>
          <p:nvSpPr>
            <p:cNvPr id="4" name="object 4"/>
            <p:cNvSpPr/>
            <p:nvPr/>
          </p:nvSpPr>
          <p:spPr>
            <a:xfrm>
              <a:off x="4443984" y="4802124"/>
              <a:ext cx="402590" cy="838200"/>
            </a:xfrm>
            <a:custGeom>
              <a:avLst/>
              <a:gdLst/>
              <a:ahLst/>
              <a:cxnLst/>
              <a:rect l="l" t="t" r="r" b="b"/>
              <a:pathLst>
                <a:path w="402589" h="838200">
                  <a:moveTo>
                    <a:pt x="223646" y="0"/>
                  </a:moveTo>
                  <a:lnTo>
                    <a:pt x="0" y="210438"/>
                  </a:lnTo>
                  <a:lnTo>
                    <a:pt x="216280" y="838200"/>
                  </a:lnTo>
                  <a:lnTo>
                    <a:pt x="402336" y="518413"/>
                  </a:lnTo>
                  <a:lnTo>
                    <a:pt x="22364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532376" y="4341876"/>
              <a:ext cx="3191510" cy="1290955"/>
            </a:xfrm>
            <a:custGeom>
              <a:avLst/>
              <a:gdLst/>
              <a:ahLst/>
              <a:cxnLst/>
              <a:rect l="l" t="t" r="r" b="b"/>
              <a:pathLst>
                <a:path w="3191509" h="1290954">
                  <a:moveTo>
                    <a:pt x="3079369" y="0"/>
                  </a:moveTo>
                  <a:lnTo>
                    <a:pt x="2710306" y="453771"/>
                  </a:lnTo>
                  <a:lnTo>
                    <a:pt x="1919224" y="277368"/>
                  </a:lnTo>
                  <a:lnTo>
                    <a:pt x="392938" y="277368"/>
                  </a:lnTo>
                  <a:lnTo>
                    <a:pt x="0" y="679196"/>
                  </a:lnTo>
                  <a:lnTo>
                    <a:pt x="210693" y="1290828"/>
                  </a:lnTo>
                  <a:lnTo>
                    <a:pt x="2256281" y="1290828"/>
                  </a:lnTo>
                  <a:lnTo>
                    <a:pt x="2310877" y="1289656"/>
                  </a:lnTo>
                  <a:lnTo>
                    <a:pt x="2364443" y="1286160"/>
                  </a:lnTo>
                  <a:lnTo>
                    <a:pt x="2416923" y="1280370"/>
                  </a:lnTo>
                  <a:lnTo>
                    <a:pt x="2468264" y="1272315"/>
                  </a:lnTo>
                  <a:lnTo>
                    <a:pt x="2518409" y="1262024"/>
                  </a:lnTo>
                  <a:lnTo>
                    <a:pt x="2567200" y="1249552"/>
                  </a:lnTo>
                  <a:lnTo>
                    <a:pt x="2614631" y="1234903"/>
                  </a:lnTo>
                  <a:lnTo>
                    <a:pt x="2660654" y="1218118"/>
                  </a:lnTo>
                  <a:lnTo>
                    <a:pt x="2705219" y="1199238"/>
                  </a:lnTo>
                  <a:lnTo>
                    <a:pt x="2748279" y="1178306"/>
                  </a:lnTo>
                  <a:lnTo>
                    <a:pt x="2789782" y="1155267"/>
                  </a:lnTo>
                  <a:lnTo>
                    <a:pt x="2829663" y="1130210"/>
                  </a:lnTo>
                  <a:lnTo>
                    <a:pt x="2867856" y="1103160"/>
                  </a:lnTo>
                  <a:lnTo>
                    <a:pt x="2904292" y="1074141"/>
                  </a:lnTo>
                  <a:lnTo>
                    <a:pt x="2938906" y="1043178"/>
                  </a:lnTo>
                  <a:lnTo>
                    <a:pt x="2971660" y="1010372"/>
                  </a:lnTo>
                  <a:lnTo>
                    <a:pt x="3002512" y="975683"/>
                  </a:lnTo>
                  <a:lnTo>
                    <a:pt x="3031389" y="939146"/>
                  </a:lnTo>
                  <a:lnTo>
                    <a:pt x="3058217" y="900799"/>
                  </a:lnTo>
                  <a:lnTo>
                    <a:pt x="3082925" y="860679"/>
                  </a:lnTo>
                  <a:lnTo>
                    <a:pt x="3108598" y="812647"/>
                  </a:lnTo>
                  <a:lnTo>
                    <a:pt x="3130772" y="763317"/>
                  </a:lnTo>
                  <a:lnTo>
                    <a:pt x="3149469" y="712821"/>
                  </a:lnTo>
                  <a:lnTo>
                    <a:pt x="3164713" y="661288"/>
                  </a:lnTo>
                  <a:lnTo>
                    <a:pt x="3176502" y="608845"/>
                  </a:lnTo>
                  <a:lnTo>
                    <a:pt x="3184826" y="555593"/>
                  </a:lnTo>
                  <a:lnTo>
                    <a:pt x="3189698" y="501626"/>
                  </a:lnTo>
                  <a:lnTo>
                    <a:pt x="3191129" y="447040"/>
                  </a:lnTo>
                  <a:lnTo>
                    <a:pt x="3189200" y="391929"/>
                  </a:lnTo>
                  <a:lnTo>
                    <a:pt x="3183794" y="336391"/>
                  </a:lnTo>
                  <a:lnTo>
                    <a:pt x="3174912" y="280519"/>
                  </a:lnTo>
                  <a:lnTo>
                    <a:pt x="3162554" y="224409"/>
                  </a:lnTo>
                  <a:lnTo>
                    <a:pt x="3150318" y="179490"/>
                  </a:lnTo>
                  <a:lnTo>
                    <a:pt x="3135869" y="134535"/>
                  </a:lnTo>
                  <a:lnTo>
                    <a:pt x="3119220" y="89599"/>
                  </a:lnTo>
                  <a:lnTo>
                    <a:pt x="3100382" y="44735"/>
                  </a:lnTo>
                  <a:lnTo>
                    <a:pt x="3079369" y="0"/>
                  </a:lnTo>
                  <a:close/>
                </a:path>
              </a:pathLst>
            </a:custGeom>
            <a:solidFill>
              <a:srgbClr val="0403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20996" y="4477512"/>
              <a:ext cx="1529080" cy="142240"/>
            </a:xfrm>
            <a:custGeom>
              <a:avLst/>
              <a:gdLst/>
              <a:ahLst/>
              <a:cxnLst/>
              <a:rect l="l" t="t" r="r" b="b"/>
              <a:pathLst>
                <a:path w="1529079" h="142239">
                  <a:moveTo>
                    <a:pt x="1404619" y="0"/>
                  </a:moveTo>
                  <a:lnTo>
                    <a:pt x="142366" y="0"/>
                  </a:lnTo>
                  <a:lnTo>
                    <a:pt x="0" y="141731"/>
                  </a:lnTo>
                  <a:lnTo>
                    <a:pt x="1528571" y="141731"/>
                  </a:lnTo>
                  <a:lnTo>
                    <a:pt x="140461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65192" y="2417063"/>
              <a:ext cx="2644140" cy="2385060"/>
            </a:xfrm>
            <a:custGeom>
              <a:avLst/>
              <a:gdLst/>
              <a:ahLst/>
              <a:cxnLst/>
              <a:rect l="l" t="t" r="r" b="b"/>
              <a:pathLst>
                <a:path w="2644140" h="2385060">
                  <a:moveTo>
                    <a:pt x="658368" y="335280"/>
                  </a:moveTo>
                  <a:lnTo>
                    <a:pt x="635762" y="119507"/>
                  </a:lnTo>
                  <a:lnTo>
                    <a:pt x="0" y="0"/>
                  </a:lnTo>
                  <a:lnTo>
                    <a:pt x="133223" y="236474"/>
                  </a:lnTo>
                  <a:lnTo>
                    <a:pt x="658368" y="335280"/>
                  </a:lnTo>
                  <a:close/>
                </a:path>
                <a:path w="2644140" h="2385060">
                  <a:moveTo>
                    <a:pt x="2644140" y="1931797"/>
                  </a:moveTo>
                  <a:lnTo>
                    <a:pt x="2318258" y="1836420"/>
                  </a:lnTo>
                  <a:lnTo>
                    <a:pt x="2014677" y="2208873"/>
                  </a:lnTo>
                  <a:lnTo>
                    <a:pt x="2009394" y="2205355"/>
                  </a:lnTo>
                  <a:lnTo>
                    <a:pt x="1356360" y="2060448"/>
                  </a:lnTo>
                  <a:lnTo>
                    <a:pt x="1480058" y="2203577"/>
                  </a:lnTo>
                  <a:lnTo>
                    <a:pt x="2263140" y="2377275"/>
                  </a:lnTo>
                  <a:lnTo>
                    <a:pt x="2274824" y="2385060"/>
                  </a:lnTo>
                  <a:lnTo>
                    <a:pt x="2644140" y="1931797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746041" y="2497836"/>
              <a:ext cx="1958339" cy="3148965"/>
            </a:xfrm>
            <a:custGeom>
              <a:avLst/>
              <a:gdLst/>
              <a:ahLst/>
              <a:cxnLst/>
              <a:rect l="l" t="t" r="r" b="b"/>
              <a:pathLst>
                <a:path w="1958339" h="3148965">
                  <a:moveTo>
                    <a:pt x="1179399" y="0"/>
                  </a:moveTo>
                  <a:lnTo>
                    <a:pt x="149429" y="1786382"/>
                  </a:lnTo>
                  <a:lnTo>
                    <a:pt x="123171" y="1834377"/>
                  </a:lnTo>
                  <a:lnTo>
                    <a:pt x="99419" y="1882617"/>
                  </a:lnTo>
                  <a:lnTo>
                    <a:pt x="78179" y="1931040"/>
                  </a:lnTo>
                  <a:lnTo>
                    <a:pt x="59456" y="1979584"/>
                  </a:lnTo>
                  <a:lnTo>
                    <a:pt x="43257" y="2028189"/>
                  </a:lnTo>
                  <a:lnTo>
                    <a:pt x="29665" y="2076718"/>
                  </a:lnTo>
                  <a:lnTo>
                    <a:pt x="18615" y="2125179"/>
                  </a:lnTo>
                  <a:lnTo>
                    <a:pt x="10119" y="2173506"/>
                  </a:lnTo>
                  <a:lnTo>
                    <a:pt x="4189" y="2221632"/>
                  </a:lnTo>
                  <a:lnTo>
                    <a:pt x="839" y="2269490"/>
                  </a:lnTo>
                  <a:lnTo>
                    <a:pt x="0" y="2317000"/>
                  </a:lnTo>
                  <a:lnTo>
                    <a:pt x="1745" y="2364095"/>
                  </a:lnTo>
                  <a:lnTo>
                    <a:pt x="6069" y="2410728"/>
                  </a:lnTo>
                  <a:lnTo>
                    <a:pt x="12966" y="2456848"/>
                  </a:lnTo>
                  <a:lnTo>
                    <a:pt x="22429" y="2502408"/>
                  </a:lnTo>
                  <a:lnTo>
                    <a:pt x="34405" y="2547199"/>
                  </a:lnTo>
                  <a:lnTo>
                    <a:pt x="48991" y="2591295"/>
                  </a:lnTo>
                  <a:lnTo>
                    <a:pt x="66174" y="2634611"/>
                  </a:lnTo>
                  <a:lnTo>
                    <a:pt x="85941" y="2677062"/>
                  </a:lnTo>
                  <a:lnTo>
                    <a:pt x="108281" y="2718562"/>
                  </a:lnTo>
                  <a:lnTo>
                    <a:pt x="132473" y="2757889"/>
                  </a:lnTo>
                  <a:lnTo>
                    <a:pt x="158682" y="2795528"/>
                  </a:lnTo>
                  <a:lnTo>
                    <a:pt x="186855" y="2831435"/>
                  </a:lnTo>
                  <a:lnTo>
                    <a:pt x="216936" y="2865569"/>
                  </a:lnTo>
                  <a:lnTo>
                    <a:pt x="248870" y="2897886"/>
                  </a:lnTo>
                  <a:lnTo>
                    <a:pt x="282602" y="2928425"/>
                  </a:lnTo>
                  <a:lnTo>
                    <a:pt x="318078" y="2957100"/>
                  </a:lnTo>
                  <a:lnTo>
                    <a:pt x="355242" y="2983903"/>
                  </a:lnTo>
                  <a:lnTo>
                    <a:pt x="394040" y="3008829"/>
                  </a:lnTo>
                  <a:lnTo>
                    <a:pt x="434417" y="3031871"/>
                  </a:lnTo>
                  <a:lnTo>
                    <a:pt x="476318" y="3052829"/>
                  </a:lnTo>
                  <a:lnTo>
                    <a:pt x="519688" y="3071797"/>
                  </a:lnTo>
                  <a:lnTo>
                    <a:pt x="564472" y="3088751"/>
                  </a:lnTo>
                  <a:lnTo>
                    <a:pt x="610616" y="3103665"/>
                  </a:lnTo>
                  <a:lnTo>
                    <a:pt x="658064" y="3116516"/>
                  </a:lnTo>
                  <a:lnTo>
                    <a:pt x="706701" y="3127252"/>
                  </a:lnTo>
                  <a:lnTo>
                    <a:pt x="756563" y="3135841"/>
                  </a:lnTo>
                  <a:lnTo>
                    <a:pt x="807596" y="3142270"/>
                  </a:lnTo>
                  <a:lnTo>
                    <a:pt x="859744" y="3146523"/>
                  </a:lnTo>
                  <a:lnTo>
                    <a:pt x="912953" y="3148584"/>
                  </a:lnTo>
                  <a:lnTo>
                    <a:pt x="696418" y="2519426"/>
                  </a:lnTo>
                  <a:lnTo>
                    <a:pt x="1183463" y="2021077"/>
                  </a:lnTo>
                  <a:lnTo>
                    <a:pt x="1958290" y="676783"/>
                  </a:lnTo>
                  <a:lnTo>
                    <a:pt x="1799286" y="117221"/>
                  </a:lnTo>
                  <a:lnTo>
                    <a:pt x="1179399" y="0"/>
                  </a:lnTo>
                  <a:close/>
                </a:path>
              </a:pathLst>
            </a:custGeom>
            <a:solidFill>
              <a:srgbClr val="131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931664" y="3176016"/>
              <a:ext cx="779145" cy="1343025"/>
            </a:xfrm>
            <a:custGeom>
              <a:avLst/>
              <a:gdLst/>
              <a:ahLst/>
              <a:cxnLst/>
              <a:rect l="l" t="t" r="r" b="b"/>
              <a:pathLst>
                <a:path w="779145" h="1343025">
                  <a:moveTo>
                    <a:pt x="774573" y="0"/>
                  </a:moveTo>
                  <a:lnTo>
                    <a:pt x="0" y="1342644"/>
                  </a:lnTo>
                  <a:lnTo>
                    <a:pt x="139064" y="1218692"/>
                  </a:lnTo>
                  <a:lnTo>
                    <a:pt x="778763" y="109855"/>
                  </a:lnTo>
                  <a:lnTo>
                    <a:pt x="77457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443984" y="4395216"/>
              <a:ext cx="626745" cy="620395"/>
            </a:xfrm>
            <a:custGeom>
              <a:avLst/>
              <a:gdLst/>
              <a:ahLst/>
              <a:cxnLst/>
              <a:rect l="l" t="t" r="r" b="b"/>
              <a:pathLst>
                <a:path w="626745" h="620395">
                  <a:moveTo>
                    <a:pt x="626363" y="0"/>
                  </a:moveTo>
                  <a:lnTo>
                    <a:pt x="487171" y="123697"/>
                  </a:lnTo>
                  <a:lnTo>
                    <a:pt x="0" y="620267"/>
                  </a:lnTo>
                  <a:lnTo>
                    <a:pt x="224027" y="410082"/>
                  </a:lnTo>
                  <a:lnTo>
                    <a:pt x="626363" y="0"/>
                  </a:lnTo>
                  <a:close/>
                </a:path>
              </a:pathLst>
            </a:custGeom>
            <a:solidFill>
              <a:srgbClr val="1312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4965192" y="1955292"/>
              <a:ext cx="2603500" cy="2766060"/>
            </a:xfrm>
            <a:custGeom>
              <a:avLst/>
              <a:gdLst/>
              <a:ahLst/>
              <a:cxnLst/>
              <a:rect l="l" t="t" r="r" b="b"/>
              <a:pathLst>
                <a:path w="2603500" h="2766060">
                  <a:moveTo>
                    <a:pt x="767715" y="0"/>
                  </a:moveTo>
                  <a:lnTo>
                    <a:pt x="710870" y="1990"/>
                  </a:lnTo>
                  <a:lnTo>
                    <a:pt x="654716" y="7921"/>
                  </a:lnTo>
                  <a:lnTo>
                    <a:pt x="599372" y="17734"/>
                  </a:lnTo>
                  <a:lnTo>
                    <a:pt x="544957" y="31369"/>
                  </a:lnTo>
                  <a:lnTo>
                    <a:pt x="491583" y="48692"/>
                  </a:lnTo>
                  <a:lnTo>
                    <a:pt x="439340" y="69754"/>
                  </a:lnTo>
                  <a:lnTo>
                    <a:pt x="388312" y="94484"/>
                  </a:lnTo>
                  <a:lnTo>
                    <a:pt x="338582" y="122809"/>
                  </a:lnTo>
                  <a:lnTo>
                    <a:pt x="299865" y="147934"/>
                  </a:lnTo>
                  <a:lnTo>
                    <a:pt x="262081" y="175285"/>
                  </a:lnTo>
                  <a:lnTo>
                    <a:pt x="225278" y="204830"/>
                  </a:lnTo>
                  <a:lnTo>
                    <a:pt x="189506" y="236540"/>
                  </a:lnTo>
                  <a:lnTo>
                    <a:pt x="154812" y="270383"/>
                  </a:lnTo>
                  <a:lnTo>
                    <a:pt x="121338" y="306203"/>
                  </a:lnTo>
                  <a:lnTo>
                    <a:pt x="89071" y="344132"/>
                  </a:lnTo>
                  <a:lnTo>
                    <a:pt x="58060" y="384116"/>
                  </a:lnTo>
                  <a:lnTo>
                    <a:pt x="28353" y="426099"/>
                  </a:lnTo>
                  <a:lnTo>
                    <a:pt x="0" y="470027"/>
                  </a:lnTo>
                  <a:lnTo>
                    <a:pt x="637921" y="590423"/>
                  </a:lnTo>
                  <a:lnTo>
                    <a:pt x="835533" y="1283589"/>
                  </a:lnTo>
                  <a:lnTo>
                    <a:pt x="1610233" y="2624709"/>
                  </a:lnTo>
                  <a:lnTo>
                    <a:pt x="2244979" y="2766060"/>
                  </a:lnTo>
                  <a:lnTo>
                    <a:pt x="2602991" y="2316607"/>
                  </a:lnTo>
                  <a:lnTo>
                    <a:pt x="1554226" y="501396"/>
                  </a:lnTo>
                  <a:lnTo>
                    <a:pt x="1525824" y="454583"/>
                  </a:lnTo>
                  <a:lnTo>
                    <a:pt x="1495966" y="409874"/>
                  </a:lnTo>
                  <a:lnTo>
                    <a:pt x="1464687" y="367299"/>
                  </a:lnTo>
                  <a:lnTo>
                    <a:pt x="1432025" y="326887"/>
                  </a:lnTo>
                  <a:lnTo>
                    <a:pt x="1398016" y="288671"/>
                  </a:lnTo>
                  <a:lnTo>
                    <a:pt x="1362792" y="252590"/>
                  </a:lnTo>
                  <a:lnTo>
                    <a:pt x="1326355" y="218753"/>
                  </a:lnTo>
                  <a:lnTo>
                    <a:pt x="1288772" y="187209"/>
                  </a:lnTo>
                  <a:lnTo>
                    <a:pt x="1250110" y="158005"/>
                  </a:lnTo>
                  <a:lnTo>
                    <a:pt x="1210437" y="131191"/>
                  </a:lnTo>
                  <a:lnTo>
                    <a:pt x="1169698" y="106769"/>
                  </a:lnTo>
                  <a:lnTo>
                    <a:pt x="1128002" y="84743"/>
                  </a:lnTo>
                  <a:lnTo>
                    <a:pt x="1085429" y="65162"/>
                  </a:lnTo>
                  <a:lnTo>
                    <a:pt x="1042057" y="48074"/>
                  </a:lnTo>
                  <a:lnTo>
                    <a:pt x="997966" y="33528"/>
                  </a:lnTo>
                  <a:lnTo>
                    <a:pt x="953122" y="21555"/>
                  </a:lnTo>
                  <a:lnTo>
                    <a:pt x="907627" y="12179"/>
                  </a:lnTo>
                  <a:lnTo>
                    <a:pt x="861528" y="5437"/>
                  </a:lnTo>
                  <a:lnTo>
                    <a:pt x="814874" y="1365"/>
                  </a:lnTo>
                  <a:lnTo>
                    <a:pt x="767715" y="0"/>
                  </a:lnTo>
                  <a:close/>
                </a:path>
              </a:pathLst>
            </a:custGeom>
            <a:solidFill>
              <a:srgbClr val="5167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602224" y="2552699"/>
              <a:ext cx="969644" cy="2019300"/>
            </a:xfrm>
            <a:custGeom>
              <a:avLst/>
              <a:gdLst/>
              <a:ahLst/>
              <a:cxnLst/>
              <a:rect l="l" t="t" r="r" b="b"/>
              <a:pathLst>
                <a:path w="969645" h="2019300">
                  <a:moveTo>
                    <a:pt x="969264" y="2019300"/>
                  </a:moveTo>
                  <a:lnTo>
                    <a:pt x="194691" y="676656"/>
                  </a:lnTo>
                  <a:lnTo>
                    <a:pt x="193878" y="683247"/>
                  </a:lnTo>
                  <a:lnTo>
                    <a:pt x="0" y="0"/>
                  </a:lnTo>
                  <a:lnTo>
                    <a:pt x="22479" y="217297"/>
                  </a:lnTo>
                  <a:lnTo>
                    <a:pt x="184912" y="789432"/>
                  </a:lnTo>
                  <a:lnTo>
                    <a:pt x="186143" y="779221"/>
                  </a:lnTo>
                  <a:lnTo>
                    <a:pt x="822579" y="1882267"/>
                  </a:lnTo>
                  <a:lnTo>
                    <a:pt x="969264" y="201930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564380" y="2314956"/>
              <a:ext cx="282575" cy="563880"/>
            </a:xfrm>
            <a:custGeom>
              <a:avLst/>
              <a:gdLst/>
              <a:ahLst/>
              <a:cxnLst/>
              <a:rect l="l" t="t" r="r" b="b"/>
              <a:pathLst>
                <a:path w="282575" h="563880">
                  <a:moveTo>
                    <a:pt x="282067" y="56388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348228" y="2276856"/>
              <a:ext cx="1216025" cy="76200"/>
            </a:xfrm>
            <a:custGeom>
              <a:avLst/>
              <a:gdLst/>
              <a:ahLst/>
              <a:cxnLst/>
              <a:rect l="l" t="t" r="r" b="b"/>
              <a:pathLst>
                <a:path w="1216025" h="76200">
                  <a:moveTo>
                    <a:pt x="38100" y="0"/>
                  </a:moveTo>
                  <a:lnTo>
                    <a:pt x="23252" y="2988"/>
                  </a:lnTo>
                  <a:lnTo>
                    <a:pt x="11144" y="11144"/>
                  </a:lnTo>
                  <a:lnTo>
                    <a:pt x="2988" y="23252"/>
                  </a:lnTo>
                  <a:lnTo>
                    <a:pt x="0" y="38100"/>
                  </a:lnTo>
                  <a:lnTo>
                    <a:pt x="2988" y="52947"/>
                  </a:lnTo>
                  <a:lnTo>
                    <a:pt x="11144" y="65055"/>
                  </a:lnTo>
                  <a:lnTo>
                    <a:pt x="23252" y="73211"/>
                  </a:lnTo>
                  <a:lnTo>
                    <a:pt x="38100" y="76200"/>
                  </a:lnTo>
                  <a:lnTo>
                    <a:pt x="52947" y="73211"/>
                  </a:lnTo>
                  <a:lnTo>
                    <a:pt x="65055" y="65055"/>
                  </a:lnTo>
                  <a:lnTo>
                    <a:pt x="73211" y="52947"/>
                  </a:lnTo>
                  <a:lnTo>
                    <a:pt x="74921" y="44450"/>
                  </a:lnTo>
                  <a:lnTo>
                    <a:pt x="38100" y="44450"/>
                  </a:lnTo>
                  <a:lnTo>
                    <a:pt x="38100" y="31750"/>
                  </a:lnTo>
                  <a:lnTo>
                    <a:pt x="74921" y="31750"/>
                  </a:lnTo>
                  <a:lnTo>
                    <a:pt x="73211" y="23252"/>
                  </a:lnTo>
                  <a:lnTo>
                    <a:pt x="65055" y="11144"/>
                  </a:lnTo>
                  <a:lnTo>
                    <a:pt x="52947" y="2988"/>
                  </a:lnTo>
                  <a:lnTo>
                    <a:pt x="38100" y="0"/>
                  </a:lnTo>
                  <a:close/>
                </a:path>
                <a:path w="1216025" h="76200">
                  <a:moveTo>
                    <a:pt x="74921" y="31750"/>
                  </a:moveTo>
                  <a:lnTo>
                    <a:pt x="38100" y="31750"/>
                  </a:lnTo>
                  <a:lnTo>
                    <a:pt x="38100" y="44450"/>
                  </a:lnTo>
                  <a:lnTo>
                    <a:pt x="74921" y="44450"/>
                  </a:lnTo>
                  <a:lnTo>
                    <a:pt x="76200" y="38100"/>
                  </a:lnTo>
                  <a:lnTo>
                    <a:pt x="74921" y="31750"/>
                  </a:lnTo>
                  <a:close/>
                </a:path>
                <a:path w="1216025" h="76200">
                  <a:moveTo>
                    <a:pt x="1216025" y="31750"/>
                  </a:moveTo>
                  <a:lnTo>
                    <a:pt x="74921" y="31750"/>
                  </a:lnTo>
                  <a:lnTo>
                    <a:pt x="76200" y="38100"/>
                  </a:lnTo>
                  <a:lnTo>
                    <a:pt x="74921" y="44450"/>
                  </a:lnTo>
                  <a:lnTo>
                    <a:pt x="1216025" y="44450"/>
                  </a:lnTo>
                  <a:lnTo>
                    <a:pt x="1216025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321552" y="2100072"/>
              <a:ext cx="247015" cy="379095"/>
            </a:xfrm>
            <a:custGeom>
              <a:avLst/>
              <a:gdLst/>
              <a:ahLst/>
              <a:cxnLst/>
              <a:rect l="l" t="t" r="r" b="b"/>
              <a:pathLst>
                <a:path w="247015" h="379094">
                  <a:moveTo>
                    <a:pt x="0" y="378967"/>
                  </a:moveTo>
                  <a:lnTo>
                    <a:pt x="246888" y="0"/>
                  </a:lnTo>
                </a:path>
              </a:pathLst>
            </a:custGeom>
            <a:ln w="9524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568440" y="2061972"/>
              <a:ext cx="1181735" cy="76200"/>
            </a:xfrm>
            <a:custGeom>
              <a:avLst/>
              <a:gdLst/>
              <a:ahLst/>
              <a:cxnLst/>
              <a:rect l="l" t="t" r="r" b="b"/>
              <a:pathLst>
                <a:path w="1181734" h="76200">
                  <a:moveTo>
                    <a:pt x="1143127" y="0"/>
                  </a:moveTo>
                  <a:lnTo>
                    <a:pt x="1128279" y="2988"/>
                  </a:lnTo>
                  <a:lnTo>
                    <a:pt x="1116171" y="11144"/>
                  </a:lnTo>
                  <a:lnTo>
                    <a:pt x="1108015" y="23252"/>
                  </a:lnTo>
                  <a:lnTo>
                    <a:pt x="1105027" y="38100"/>
                  </a:lnTo>
                  <a:lnTo>
                    <a:pt x="1108015" y="52947"/>
                  </a:lnTo>
                  <a:lnTo>
                    <a:pt x="1116171" y="65055"/>
                  </a:lnTo>
                  <a:lnTo>
                    <a:pt x="1128279" y="73211"/>
                  </a:lnTo>
                  <a:lnTo>
                    <a:pt x="1143127" y="76200"/>
                  </a:lnTo>
                  <a:lnTo>
                    <a:pt x="1157920" y="73211"/>
                  </a:lnTo>
                  <a:lnTo>
                    <a:pt x="1170035" y="65055"/>
                  </a:lnTo>
                  <a:lnTo>
                    <a:pt x="1178220" y="52947"/>
                  </a:lnTo>
                  <a:lnTo>
                    <a:pt x="1179941" y="44450"/>
                  </a:lnTo>
                  <a:lnTo>
                    <a:pt x="1143127" y="44450"/>
                  </a:lnTo>
                  <a:lnTo>
                    <a:pt x="1143127" y="31750"/>
                  </a:lnTo>
                  <a:lnTo>
                    <a:pt x="1179941" y="31750"/>
                  </a:lnTo>
                  <a:lnTo>
                    <a:pt x="1178220" y="23252"/>
                  </a:lnTo>
                  <a:lnTo>
                    <a:pt x="1170035" y="11144"/>
                  </a:lnTo>
                  <a:lnTo>
                    <a:pt x="1157920" y="2988"/>
                  </a:lnTo>
                  <a:lnTo>
                    <a:pt x="1143127" y="0"/>
                  </a:lnTo>
                  <a:close/>
                </a:path>
                <a:path w="1181734" h="76200">
                  <a:moveTo>
                    <a:pt x="1106305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106305" y="44450"/>
                  </a:lnTo>
                  <a:lnTo>
                    <a:pt x="1105027" y="38100"/>
                  </a:lnTo>
                  <a:lnTo>
                    <a:pt x="1106305" y="31750"/>
                  </a:lnTo>
                  <a:close/>
                </a:path>
                <a:path w="1181734" h="76200">
                  <a:moveTo>
                    <a:pt x="1179941" y="31750"/>
                  </a:moveTo>
                  <a:lnTo>
                    <a:pt x="1143127" y="31750"/>
                  </a:lnTo>
                  <a:lnTo>
                    <a:pt x="1143127" y="44450"/>
                  </a:lnTo>
                  <a:lnTo>
                    <a:pt x="1179941" y="44450"/>
                  </a:lnTo>
                  <a:lnTo>
                    <a:pt x="1181227" y="38100"/>
                  </a:lnTo>
                  <a:lnTo>
                    <a:pt x="1179941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463028" y="5129784"/>
              <a:ext cx="362585" cy="587375"/>
            </a:xfrm>
            <a:custGeom>
              <a:avLst/>
              <a:gdLst/>
              <a:ahLst/>
              <a:cxnLst/>
              <a:rect l="l" t="t" r="r" b="b"/>
              <a:pathLst>
                <a:path w="362584" h="587375">
                  <a:moveTo>
                    <a:pt x="0" y="0"/>
                  </a:moveTo>
                  <a:lnTo>
                    <a:pt x="362076" y="586778"/>
                  </a:lnTo>
                </a:path>
              </a:pathLst>
            </a:custGeom>
            <a:ln w="9525">
              <a:solidFill>
                <a:srgbClr val="C5C2C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825740" y="5667756"/>
              <a:ext cx="1333500" cy="76200"/>
            </a:xfrm>
            <a:custGeom>
              <a:avLst/>
              <a:gdLst/>
              <a:ahLst/>
              <a:cxnLst/>
              <a:rect l="l" t="t" r="r" b="b"/>
              <a:pathLst>
                <a:path w="1333500" h="76200">
                  <a:moveTo>
                    <a:pt x="1295145" y="0"/>
                  </a:moveTo>
                  <a:lnTo>
                    <a:pt x="1280352" y="2993"/>
                  </a:lnTo>
                  <a:lnTo>
                    <a:pt x="1268237" y="11158"/>
                  </a:lnTo>
                  <a:lnTo>
                    <a:pt x="1260052" y="23268"/>
                  </a:lnTo>
                  <a:lnTo>
                    <a:pt x="1257045" y="38100"/>
                  </a:lnTo>
                  <a:lnTo>
                    <a:pt x="1260052" y="52931"/>
                  </a:lnTo>
                  <a:lnTo>
                    <a:pt x="1268237" y="65041"/>
                  </a:lnTo>
                  <a:lnTo>
                    <a:pt x="1280352" y="73206"/>
                  </a:lnTo>
                  <a:lnTo>
                    <a:pt x="1295145" y="76200"/>
                  </a:lnTo>
                  <a:lnTo>
                    <a:pt x="1309993" y="73206"/>
                  </a:lnTo>
                  <a:lnTo>
                    <a:pt x="1322101" y="65041"/>
                  </a:lnTo>
                  <a:lnTo>
                    <a:pt x="1330257" y="52931"/>
                  </a:lnTo>
                  <a:lnTo>
                    <a:pt x="1331966" y="44450"/>
                  </a:lnTo>
                  <a:lnTo>
                    <a:pt x="1295145" y="44450"/>
                  </a:lnTo>
                  <a:lnTo>
                    <a:pt x="1295145" y="31750"/>
                  </a:lnTo>
                  <a:lnTo>
                    <a:pt x="1331966" y="31750"/>
                  </a:lnTo>
                  <a:lnTo>
                    <a:pt x="1330257" y="23268"/>
                  </a:lnTo>
                  <a:lnTo>
                    <a:pt x="1322101" y="11158"/>
                  </a:lnTo>
                  <a:lnTo>
                    <a:pt x="1309993" y="2993"/>
                  </a:lnTo>
                  <a:lnTo>
                    <a:pt x="1295145" y="0"/>
                  </a:lnTo>
                  <a:close/>
                </a:path>
                <a:path w="1333500" h="76200">
                  <a:moveTo>
                    <a:pt x="1258333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258333" y="44450"/>
                  </a:lnTo>
                  <a:lnTo>
                    <a:pt x="1257045" y="38100"/>
                  </a:lnTo>
                  <a:lnTo>
                    <a:pt x="1258333" y="31750"/>
                  </a:lnTo>
                  <a:close/>
                </a:path>
                <a:path w="1333500" h="76200">
                  <a:moveTo>
                    <a:pt x="1331966" y="31750"/>
                  </a:moveTo>
                  <a:lnTo>
                    <a:pt x="1295145" y="31750"/>
                  </a:lnTo>
                  <a:lnTo>
                    <a:pt x="1295145" y="44450"/>
                  </a:lnTo>
                  <a:lnTo>
                    <a:pt x="1331966" y="44450"/>
                  </a:lnTo>
                  <a:lnTo>
                    <a:pt x="1333245" y="38100"/>
                  </a:lnTo>
                  <a:lnTo>
                    <a:pt x="1331966" y="31750"/>
                  </a:lnTo>
                  <a:close/>
                </a:path>
              </a:pathLst>
            </a:custGeom>
            <a:solidFill>
              <a:srgbClr val="C5C2C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856589" y="1887169"/>
            <a:ext cx="2314575" cy="2188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每一位同仁要写计划：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178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目标期待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1400" spc="-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140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/</a:t>
            </a:r>
            <a:r>
              <a:rPr sz="1400" spc="-20" dirty="0">
                <a:solidFill>
                  <a:srgbClr val="6F2F9F"/>
                </a:solidFill>
                <a:latin typeface="Arial" panose="020B0604020202020204"/>
                <a:cs typeface="Arial" panose="020B0604020202020204"/>
              </a:rPr>
              <a:t> </a:t>
            </a: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行为期待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个人发展计划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9685">
              <a:lnSpc>
                <a:spcPct val="100000"/>
              </a:lnSpc>
              <a:spcBef>
                <a:spcPts val="142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主管与员工讨论：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06070" indent="-287020">
              <a:lnSpc>
                <a:spcPct val="100000"/>
              </a:lnSpc>
              <a:spcBef>
                <a:spcPts val="1780"/>
              </a:spcBef>
              <a:buFont typeface="Arial" panose="020B0604020202020204"/>
              <a:buChar char="•"/>
              <a:tabLst>
                <a:tab pos="306070" algn="l"/>
                <a:tab pos="306705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达成共识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3355" y="1915744"/>
            <a:ext cx="106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50" dirty="0">
                <a:latin typeface="微软雅黑" panose="020B0503020204020204" charset="-122"/>
                <a:cs typeface="微软雅黑" panose="020B0503020204020204" charset="-122"/>
              </a:rPr>
              <a:t>绩效计划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24755" y="3474720"/>
            <a:ext cx="2406650" cy="1868805"/>
            <a:chOff x="4524755" y="3474720"/>
            <a:chExt cx="2406650" cy="1868805"/>
          </a:xfrm>
        </p:grpSpPr>
        <p:sp>
          <p:nvSpPr>
            <p:cNvPr id="22" name="object 22"/>
            <p:cNvSpPr/>
            <p:nvPr/>
          </p:nvSpPr>
          <p:spPr>
            <a:xfrm>
              <a:off x="5582412" y="3489959"/>
              <a:ext cx="1348740" cy="1853564"/>
            </a:xfrm>
            <a:custGeom>
              <a:avLst/>
              <a:gdLst/>
              <a:ahLst/>
              <a:cxnLst/>
              <a:rect l="l" t="t" r="r" b="b"/>
              <a:pathLst>
                <a:path w="1348740" h="1853564">
                  <a:moveTo>
                    <a:pt x="158496" y="1533398"/>
                  </a:moveTo>
                  <a:lnTo>
                    <a:pt x="155676" y="1519453"/>
                  </a:lnTo>
                  <a:lnTo>
                    <a:pt x="148031" y="1508061"/>
                  </a:lnTo>
                  <a:lnTo>
                    <a:pt x="136677" y="1500403"/>
                  </a:lnTo>
                  <a:lnTo>
                    <a:pt x="122809" y="1497584"/>
                  </a:lnTo>
                  <a:lnTo>
                    <a:pt x="108864" y="1500403"/>
                  </a:lnTo>
                  <a:lnTo>
                    <a:pt x="97536" y="1508061"/>
                  </a:lnTo>
                  <a:lnTo>
                    <a:pt x="89903" y="1519453"/>
                  </a:lnTo>
                  <a:lnTo>
                    <a:pt x="87122" y="1533398"/>
                  </a:lnTo>
                  <a:lnTo>
                    <a:pt x="89903" y="1547279"/>
                  </a:lnTo>
                  <a:lnTo>
                    <a:pt x="97536" y="1558632"/>
                  </a:lnTo>
                  <a:lnTo>
                    <a:pt x="108864" y="1566278"/>
                  </a:lnTo>
                  <a:lnTo>
                    <a:pt x="122809" y="1569085"/>
                  </a:lnTo>
                  <a:lnTo>
                    <a:pt x="136677" y="1566278"/>
                  </a:lnTo>
                  <a:lnTo>
                    <a:pt x="148031" y="1558632"/>
                  </a:lnTo>
                  <a:lnTo>
                    <a:pt x="155676" y="1547279"/>
                  </a:lnTo>
                  <a:lnTo>
                    <a:pt x="158496" y="1533398"/>
                  </a:lnTo>
                  <a:close/>
                </a:path>
                <a:path w="1348740" h="1853564">
                  <a:moveTo>
                    <a:pt x="203581" y="1566926"/>
                  </a:moveTo>
                  <a:lnTo>
                    <a:pt x="180213" y="1553210"/>
                  </a:lnTo>
                  <a:lnTo>
                    <a:pt x="176911" y="1551305"/>
                  </a:lnTo>
                  <a:lnTo>
                    <a:pt x="173101" y="1550924"/>
                  </a:lnTo>
                  <a:lnTo>
                    <a:pt x="166243" y="1552702"/>
                  </a:lnTo>
                  <a:lnTo>
                    <a:pt x="163195" y="1554861"/>
                  </a:lnTo>
                  <a:lnTo>
                    <a:pt x="161290" y="1558163"/>
                  </a:lnTo>
                  <a:lnTo>
                    <a:pt x="157353" y="1564640"/>
                  </a:lnTo>
                  <a:lnTo>
                    <a:pt x="159639" y="1573149"/>
                  </a:lnTo>
                  <a:lnTo>
                    <a:pt x="166116" y="1577086"/>
                  </a:lnTo>
                  <a:lnTo>
                    <a:pt x="175641" y="1582547"/>
                  </a:lnTo>
                  <a:lnTo>
                    <a:pt x="195199" y="1570609"/>
                  </a:lnTo>
                  <a:lnTo>
                    <a:pt x="197739" y="1568958"/>
                  </a:lnTo>
                  <a:lnTo>
                    <a:pt x="200660" y="1567688"/>
                  </a:lnTo>
                  <a:lnTo>
                    <a:pt x="203581" y="1566926"/>
                  </a:lnTo>
                  <a:close/>
                </a:path>
                <a:path w="1348740" h="1853564">
                  <a:moveTo>
                    <a:pt x="230632" y="1598091"/>
                  </a:moveTo>
                  <a:lnTo>
                    <a:pt x="228219" y="1591691"/>
                  </a:lnTo>
                  <a:lnTo>
                    <a:pt x="223570" y="1586661"/>
                  </a:lnTo>
                  <a:lnTo>
                    <a:pt x="217576" y="1583893"/>
                  </a:lnTo>
                  <a:lnTo>
                    <a:pt x="210959" y="1583588"/>
                  </a:lnTo>
                  <a:lnTo>
                    <a:pt x="204419" y="1586014"/>
                  </a:lnTo>
                  <a:lnTo>
                    <a:pt x="157353" y="1615059"/>
                  </a:lnTo>
                  <a:lnTo>
                    <a:pt x="109093" y="1592707"/>
                  </a:lnTo>
                  <a:lnTo>
                    <a:pt x="134493" y="1596644"/>
                  </a:lnTo>
                  <a:lnTo>
                    <a:pt x="131572" y="1593342"/>
                  </a:lnTo>
                  <a:lnTo>
                    <a:pt x="130644" y="1592707"/>
                  </a:lnTo>
                  <a:lnTo>
                    <a:pt x="127889" y="1590802"/>
                  </a:lnTo>
                  <a:lnTo>
                    <a:pt x="123317" y="1589405"/>
                  </a:lnTo>
                  <a:lnTo>
                    <a:pt x="77343" y="1576324"/>
                  </a:lnTo>
                  <a:lnTo>
                    <a:pt x="70358" y="1577340"/>
                  </a:lnTo>
                  <a:lnTo>
                    <a:pt x="64643" y="1580769"/>
                  </a:lnTo>
                  <a:lnTo>
                    <a:pt x="58801" y="1584198"/>
                  </a:lnTo>
                  <a:lnTo>
                    <a:pt x="54737" y="1589913"/>
                  </a:lnTo>
                  <a:lnTo>
                    <a:pt x="53428" y="1596644"/>
                  </a:lnTo>
                  <a:lnTo>
                    <a:pt x="29578" y="1714373"/>
                  </a:lnTo>
                  <a:lnTo>
                    <a:pt x="35814" y="1732915"/>
                  </a:lnTo>
                  <a:lnTo>
                    <a:pt x="13081" y="1732915"/>
                  </a:lnTo>
                  <a:lnTo>
                    <a:pt x="12065" y="1733042"/>
                  </a:lnTo>
                  <a:lnTo>
                    <a:pt x="11303" y="1733181"/>
                  </a:lnTo>
                  <a:lnTo>
                    <a:pt x="4826" y="1734439"/>
                  </a:lnTo>
                  <a:lnTo>
                    <a:pt x="0" y="1740027"/>
                  </a:lnTo>
                  <a:lnTo>
                    <a:pt x="0" y="1846961"/>
                  </a:lnTo>
                  <a:lnTo>
                    <a:pt x="6096" y="1853184"/>
                  </a:lnTo>
                  <a:lnTo>
                    <a:pt x="21463" y="1853184"/>
                  </a:lnTo>
                  <a:lnTo>
                    <a:pt x="27686" y="1846961"/>
                  </a:lnTo>
                  <a:lnTo>
                    <a:pt x="27686" y="1760601"/>
                  </a:lnTo>
                  <a:lnTo>
                    <a:pt x="91567" y="1760601"/>
                  </a:lnTo>
                  <a:lnTo>
                    <a:pt x="91567" y="1846961"/>
                  </a:lnTo>
                  <a:lnTo>
                    <a:pt x="97790" y="1853184"/>
                  </a:lnTo>
                  <a:lnTo>
                    <a:pt x="112903" y="1853184"/>
                  </a:lnTo>
                  <a:lnTo>
                    <a:pt x="119253" y="1846961"/>
                  </a:lnTo>
                  <a:lnTo>
                    <a:pt x="119253" y="1760601"/>
                  </a:lnTo>
                  <a:lnTo>
                    <a:pt x="119253" y="1757934"/>
                  </a:lnTo>
                  <a:lnTo>
                    <a:pt x="148209" y="1839341"/>
                  </a:lnTo>
                  <a:lnTo>
                    <a:pt x="152488" y="1846453"/>
                  </a:lnTo>
                  <a:lnTo>
                    <a:pt x="158889" y="1851177"/>
                  </a:lnTo>
                  <a:lnTo>
                    <a:pt x="166547" y="1853158"/>
                  </a:lnTo>
                  <a:lnTo>
                    <a:pt x="174625" y="1852041"/>
                  </a:lnTo>
                  <a:lnTo>
                    <a:pt x="181749" y="1847761"/>
                  </a:lnTo>
                  <a:lnTo>
                    <a:pt x="186499" y="1841334"/>
                  </a:lnTo>
                  <a:lnTo>
                    <a:pt x="188480" y="1833600"/>
                  </a:lnTo>
                  <a:lnTo>
                    <a:pt x="187325" y="1825371"/>
                  </a:lnTo>
                  <a:lnTo>
                    <a:pt x="163233" y="1757934"/>
                  </a:lnTo>
                  <a:lnTo>
                    <a:pt x="149860" y="1720481"/>
                  </a:lnTo>
                  <a:lnTo>
                    <a:pt x="147828" y="1714373"/>
                  </a:lnTo>
                  <a:lnTo>
                    <a:pt x="142875" y="1709674"/>
                  </a:lnTo>
                  <a:lnTo>
                    <a:pt x="116332" y="1701165"/>
                  </a:lnTo>
                  <a:lnTo>
                    <a:pt x="129667" y="1654556"/>
                  </a:lnTo>
                  <a:lnTo>
                    <a:pt x="94615" y="1624076"/>
                  </a:lnTo>
                  <a:lnTo>
                    <a:pt x="156464" y="1652651"/>
                  </a:lnTo>
                  <a:lnTo>
                    <a:pt x="162560" y="1652397"/>
                  </a:lnTo>
                  <a:lnTo>
                    <a:pt x="208686" y="1624076"/>
                  </a:lnTo>
                  <a:lnTo>
                    <a:pt x="222758" y="1615440"/>
                  </a:lnTo>
                  <a:lnTo>
                    <a:pt x="223151" y="1615059"/>
                  </a:lnTo>
                  <a:lnTo>
                    <a:pt x="227698" y="1610766"/>
                  </a:lnTo>
                  <a:lnTo>
                    <a:pt x="230390" y="1604708"/>
                  </a:lnTo>
                  <a:lnTo>
                    <a:pt x="230632" y="1598091"/>
                  </a:lnTo>
                  <a:close/>
                </a:path>
                <a:path w="1348740" h="1853564">
                  <a:moveTo>
                    <a:pt x="301498" y="1661668"/>
                  </a:moveTo>
                  <a:lnTo>
                    <a:pt x="301371" y="1660271"/>
                  </a:lnTo>
                  <a:lnTo>
                    <a:pt x="301244" y="1659382"/>
                  </a:lnTo>
                  <a:lnTo>
                    <a:pt x="299720" y="1658747"/>
                  </a:lnTo>
                  <a:lnTo>
                    <a:pt x="194945" y="1658747"/>
                  </a:lnTo>
                  <a:lnTo>
                    <a:pt x="193421" y="1659382"/>
                  </a:lnTo>
                  <a:lnTo>
                    <a:pt x="193294" y="1660271"/>
                  </a:lnTo>
                  <a:lnTo>
                    <a:pt x="193167" y="1661668"/>
                  </a:lnTo>
                  <a:lnTo>
                    <a:pt x="195440" y="1667344"/>
                  </a:lnTo>
                  <a:lnTo>
                    <a:pt x="201828" y="1672386"/>
                  </a:lnTo>
                  <a:lnTo>
                    <a:pt x="211772" y="1676565"/>
                  </a:lnTo>
                  <a:lnTo>
                    <a:pt x="224409" y="1679575"/>
                  </a:lnTo>
                  <a:lnTo>
                    <a:pt x="224409" y="1686306"/>
                  </a:lnTo>
                  <a:lnTo>
                    <a:pt x="227711" y="1689608"/>
                  </a:lnTo>
                  <a:lnTo>
                    <a:pt x="266954" y="1689608"/>
                  </a:lnTo>
                  <a:lnTo>
                    <a:pt x="270256" y="1686306"/>
                  </a:lnTo>
                  <a:lnTo>
                    <a:pt x="270256" y="1679575"/>
                  </a:lnTo>
                  <a:lnTo>
                    <a:pt x="282943" y="1676552"/>
                  </a:lnTo>
                  <a:lnTo>
                    <a:pt x="292773" y="1672437"/>
                  </a:lnTo>
                  <a:lnTo>
                    <a:pt x="299199" y="1667395"/>
                  </a:lnTo>
                  <a:lnTo>
                    <a:pt x="301498" y="1661668"/>
                  </a:lnTo>
                  <a:close/>
                </a:path>
                <a:path w="1348740" h="1853564">
                  <a:moveTo>
                    <a:pt x="378460" y="1720977"/>
                  </a:moveTo>
                  <a:lnTo>
                    <a:pt x="377024" y="1713915"/>
                  </a:lnTo>
                  <a:lnTo>
                    <a:pt x="373138" y="1708137"/>
                  </a:lnTo>
                  <a:lnTo>
                    <a:pt x="367360" y="1704251"/>
                  </a:lnTo>
                  <a:lnTo>
                    <a:pt x="360299" y="1702816"/>
                  </a:lnTo>
                  <a:lnTo>
                    <a:pt x="184531" y="1702816"/>
                  </a:lnTo>
                  <a:lnTo>
                    <a:pt x="177431" y="1704251"/>
                  </a:lnTo>
                  <a:lnTo>
                    <a:pt x="171615" y="1708137"/>
                  </a:lnTo>
                  <a:lnTo>
                    <a:pt x="167678" y="1713915"/>
                  </a:lnTo>
                  <a:lnTo>
                    <a:pt x="166243" y="1720977"/>
                  </a:lnTo>
                  <a:lnTo>
                    <a:pt x="167678" y="1728050"/>
                  </a:lnTo>
                  <a:lnTo>
                    <a:pt x="171615" y="1733829"/>
                  </a:lnTo>
                  <a:lnTo>
                    <a:pt x="177431" y="1737715"/>
                  </a:lnTo>
                  <a:lnTo>
                    <a:pt x="184531" y="1739150"/>
                  </a:lnTo>
                  <a:lnTo>
                    <a:pt x="258445" y="1739150"/>
                  </a:lnTo>
                  <a:lnTo>
                    <a:pt x="258445" y="1825498"/>
                  </a:lnTo>
                  <a:lnTo>
                    <a:pt x="236220" y="1825498"/>
                  </a:lnTo>
                  <a:lnTo>
                    <a:pt x="229997" y="1831721"/>
                  </a:lnTo>
                  <a:lnTo>
                    <a:pt x="229997" y="1846961"/>
                  </a:lnTo>
                  <a:lnTo>
                    <a:pt x="236220" y="1853057"/>
                  </a:lnTo>
                  <a:lnTo>
                    <a:pt x="308610" y="1853057"/>
                  </a:lnTo>
                  <a:lnTo>
                    <a:pt x="314706" y="1846961"/>
                  </a:lnTo>
                  <a:lnTo>
                    <a:pt x="314706" y="1831721"/>
                  </a:lnTo>
                  <a:lnTo>
                    <a:pt x="308610" y="1825498"/>
                  </a:lnTo>
                  <a:lnTo>
                    <a:pt x="286258" y="1825498"/>
                  </a:lnTo>
                  <a:lnTo>
                    <a:pt x="286258" y="1739150"/>
                  </a:lnTo>
                  <a:lnTo>
                    <a:pt x="360299" y="1739150"/>
                  </a:lnTo>
                  <a:lnTo>
                    <a:pt x="367360" y="1737715"/>
                  </a:lnTo>
                  <a:lnTo>
                    <a:pt x="373138" y="1733829"/>
                  </a:lnTo>
                  <a:lnTo>
                    <a:pt x="377024" y="1728050"/>
                  </a:lnTo>
                  <a:lnTo>
                    <a:pt x="378460" y="1720977"/>
                  </a:lnTo>
                  <a:close/>
                </a:path>
                <a:path w="1348740" h="1853564">
                  <a:moveTo>
                    <a:pt x="504698" y="1520063"/>
                  </a:moveTo>
                  <a:lnTo>
                    <a:pt x="501865" y="1506194"/>
                  </a:lnTo>
                  <a:lnTo>
                    <a:pt x="494169" y="1494840"/>
                  </a:lnTo>
                  <a:lnTo>
                    <a:pt x="482777" y="1487195"/>
                  </a:lnTo>
                  <a:lnTo>
                    <a:pt x="468884" y="1484376"/>
                  </a:lnTo>
                  <a:lnTo>
                    <a:pt x="454926" y="1487195"/>
                  </a:lnTo>
                  <a:lnTo>
                    <a:pt x="443547" y="1494840"/>
                  </a:lnTo>
                  <a:lnTo>
                    <a:pt x="435876" y="1506194"/>
                  </a:lnTo>
                  <a:lnTo>
                    <a:pt x="433070" y="1520063"/>
                  </a:lnTo>
                  <a:lnTo>
                    <a:pt x="435876" y="1534020"/>
                  </a:lnTo>
                  <a:lnTo>
                    <a:pt x="443547" y="1545399"/>
                  </a:lnTo>
                  <a:lnTo>
                    <a:pt x="454926" y="1553070"/>
                  </a:lnTo>
                  <a:lnTo>
                    <a:pt x="468884" y="1555877"/>
                  </a:lnTo>
                  <a:lnTo>
                    <a:pt x="482777" y="1553070"/>
                  </a:lnTo>
                  <a:lnTo>
                    <a:pt x="494169" y="1545399"/>
                  </a:lnTo>
                  <a:lnTo>
                    <a:pt x="501865" y="1534020"/>
                  </a:lnTo>
                  <a:lnTo>
                    <a:pt x="504698" y="1520063"/>
                  </a:lnTo>
                  <a:close/>
                </a:path>
                <a:path w="1348740" h="1853564">
                  <a:moveTo>
                    <a:pt x="554736" y="1739150"/>
                  </a:moveTo>
                  <a:lnTo>
                    <a:pt x="548640" y="1732915"/>
                  </a:lnTo>
                  <a:lnTo>
                    <a:pt x="514477" y="1732915"/>
                  </a:lnTo>
                  <a:lnTo>
                    <a:pt x="515366" y="1732534"/>
                  </a:lnTo>
                  <a:lnTo>
                    <a:pt x="516001" y="1731899"/>
                  </a:lnTo>
                  <a:lnTo>
                    <a:pt x="516763" y="1731391"/>
                  </a:lnTo>
                  <a:lnTo>
                    <a:pt x="521462" y="1727454"/>
                  </a:lnTo>
                  <a:lnTo>
                    <a:pt x="524256" y="1721624"/>
                  </a:lnTo>
                  <a:lnTo>
                    <a:pt x="524256" y="1614551"/>
                  </a:lnTo>
                  <a:lnTo>
                    <a:pt x="524256" y="1595882"/>
                  </a:lnTo>
                  <a:lnTo>
                    <a:pt x="522122" y="1586014"/>
                  </a:lnTo>
                  <a:lnTo>
                    <a:pt x="516420" y="1578102"/>
                  </a:lnTo>
                  <a:lnTo>
                    <a:pt x="508127" y="1573060"/>
                  </a:lnTo>
                  <a:lnTo>
                    <a:pt x="498221" y="1571752"/>
                  </a:lnTo>
                  <a:lnTo>
                    <a:pt x="457200" y="1575054"/>
                  </a:lnTo>
                  <a:lnTo>
                    <a:pt x="447954" y="1577682"/>
                  </a:lnTo>
                  <a:lnTo>
                    <a:pt x="440702" y="1583448"/>
                  </a:lnTo>
                  <a:lnTo>
                    <a:pt x="436143" y="1591487"/>
                  </a:lnTo>
                  <a:lnTo>
                    <a:pt x="434975" y="1600962"/>
                  </a:lnTo>
                  <a:lnTo>
                    <a:pt x="436753" y="1622552"/>
                  </a:lnTo>
                  <a:lnTo>
                    <a:pt x="440055" y="1622552"/>
                  </a:lnTo>
                  <a:lnTo>
                    <a:pt x="470662" y="1595882"/>
                  </a:lnTo>
                  <a:lnTo>
                    <a:pt x="441833" y="1640586"/>
                  </a:lnTo>
                  <a:lnTo>
                    <a:pt x="376936" y="1641475"/>
                  </a:lnTo>
                  <a:lnTo>
                    <a:pt x="369189" y="1649349"/>
                  </a:lnTo>
                  <a:lnTo>
                    <a:pt x="369443" y="1668272"/>
                  </a:lnTo>
                  <a:lnTo>
                    <a:pt x="377317" y="1675892"/>
                  </a:lnTo>
                  <a:lnTo>
                    <a:pt x="386969" y="1675892"/>
                  </a:lnTo>
                  <a:lnTo>
                    <a:pt x="451612" y="1675003"/>
                  </a:lnTo>
                  <a:lnTo>
                    <a:pt x="457327" y="1675003"/>
                  </a:lnTo>
                  <a:lnTo>
                    <a:pt x="462788" y="1671828"/>
                  </a:lnTo>
                  <a:lnTo>
                    <a:pt x="465836" y="1667002"/>
                  </a:lnTo>
                  <a:lnTo>
                    <a:pt x="499745" y="1614551"/>
                  </a:lnTo>
                  <a:lnTo>
                    <a:pt x="481076" y="1676781"/>
                  </a:lnTo>
                  <a:lnTo>
                    <a:pt x="442341" y="1693037"/>
                  </a:lnTo>
                  <a:lnTo>
                    <a:pt x="442976" y="1701546"/>
                  </a:lnTo>
                  <a:lnTo>
                    <a:pt x="404876" y="1720481"/>
                  </a:lnTo>
                  <a:lnTo>
                    <a:pt x="367538" y="1825371"/>
                  </a:lnTo>
                  <a:lnTo>
                    <a:pt x="366293" y="1833600"/>
                  </a:lnTo>
                  <a:lnTo>
                    <a:pt x="368249" y="1841334"/>
                  </a:lnTo>
                  <a:lnTo>
                    <a:pt x="372973" y="1847761"/>
                  </a:lnTo>
                  <a:lnTo>
                    <a:pt x="380111" y="1852041"/>
                  </a:lnTo>
                  <a:lnTo>
                    <a:pt x="388213" y="1853158"/>
                  </a:lnTo>
                  <a:lnTo>
                    <a:pt x="395935" y="1851177"/>
                  </a:lnTo>
                  <a:lnTo>
                    <a:pt x="402336" y="1846453"/>
                  </a:lnTo>
                  <a:lnTo>
                    <a:pt x="406527" y="1839341"/>
                  </a:lnTo>
                  <a:lnTo>
                    <a:pt x="435610" y="1757934"/>
                  </a:lnTo>
                  <a:lnTo>
                    <a:pt x="435610" y="1846961"/>
                  </a:lnTo>
                  <a:lnTo>
                    <a:pt x="441833" y="1853184"/>
                  </a:lnTo>
                  <a:lnTo>
                    <a:pt x="457073" y="1853184"/>
                  </a:lnTo>
                  <a:lnTo>
                    <a:pt x="463296" y="1846961"/>
                  </a:lnTo>
                  <a:lnTo>
                    <a:pt x="463296" y="1760601"/>
                  </a:lnTo>
                  <a:lnTo>
                    <a:pt x="527177" y="1760601"/>
                  </a:lnTo>
                  <a:lnTo>
                    <a:pt x="527177" y="1846961"/>
                  </a:lnTo>
                  <a:lnTo>
                    <a:pt x="533273" y="1853184"/>
                  </a:lnTo>
                  <a:lnTo>
                    <a:pt x="548640" y="1853184"/>
                  </a:lnTo>
                  <a:lnTo>
                    <a:pt x="554736" y="1846961"/>
                  </a:lnTo>
                  <a:lnTo>
                    <a:pt x="554736" y="1760601"/>
                  </a:lnTo>
                  <a:lnTo>
                    <a:pt x="554736" y="1757934"/>
                  </a:lnTo>
                  <a:lnTo>
                    <a:pt x="554736" y="1739150"/>
                  </a:lnTo>
                  <a:close/>
                </a:path>
                <a:path w="1348740" h="1853564">
                  <a:moveTo>
                    <a:pt x="1032637" y="310896"/>
                  </a:moveTo>
                  <a:lnTo>
                    <a:pt x="881126" y="261493"/>
                  </a:lnTo>
                  <a:lnTo>
                    <a:pt x="873760" y="282829"/>
                  </a:lnTo>
                  <a:lnTo>
                    <a:pt x="1025144" y="333121"/>
                  </a:lnTo>
                  <a:lnTo>
                    <a:pt x="1032637" y="310896"/>
                  </a:lnTo>
                  <a:close/>
                </a:path>
                <a:path w="1348740" h="1853564">
                  <a:moveTo>
                    <a:pt x="1032637" y="249682"/>
                  </a:moveTo>
                  <a:lnTo>
                    <a:pt x="881126" y="199390"/>
                  </a:lnTo>
                  <a:lnTo>
                    <a:pt x="873760" y="221615"/>
                  </a:lnTo>
                  <a:lnTo>
                    <a:pt x="1025144" y="271780"/>
                  </a:lnTo>
                  <a:lnTo>
                    <a:pt x="1032637" y="249682"/>
                  </a:lnTo>
                  <a:close/>
                </a:path>
                <a:path w="1348740" h="1853564">
                  <a:moveTo>
                    <a:pt x="1032637" y="187579"/>
                  </a:moveTo>
                  <a:lnTo>
                    <a:pt x="880364" y="138049"/>
                  </a:lnTo>
                  <a:lnTo>
                    <a:pt x="873760" y="159512"/>
                  </a:lnTo>
                  <a:lnTo>
                    <a:pt x="1025144" y="209804"/>
                  </a:lnTo>
                  <a:lnTo>
                    <a:pt x="1032637" y="187579"/>
                  </a:lnTo>
                  <a:close/>
                </a:path>
                <a:path w="1348740" h="1853564">
                  <a:moveTo>
                    <a:pt x="1032637" y="126238"/>
                  </a:moveTo>
                  <a:lnTo>
                    <a:pt x="880364" y="76085"/>
                  </a:lnTo>
                  <a:lnTo>
                    <a:pt x="873760" y="98171"/>
                  </a:lnTo>
                  <a:lnTo>
                    <a:pt x="1025144" y="147701"/>
                  </a:lnTo>
                  <a:lnTo>
                    <a:pt x="1032637" y="126238"/>
                  </a:lnTo>
                  <a:close/>
                </a:path>
                <a:path w="1348740" h="1853564">
                  <a:moveTo>
                    <a:pt x="1269746" y="282829"/>
                  </a:moveTo>
                  <a:lnTo>
                    <a:pt x="1262253" y="261493"/>
                  </a:lnTo>
                  <a:lnTo>
                    <a:pt x="1110869" y="310896"/>
                  </a:lnTo>
                  <a:lnTo>
                    <a:pt x="1118235" y="333121"/>
                  </a:lnTo>
                  <a:lnTo>
                    <a:pt x="1269746" y="282829"/>
                  </a:lnTo>
                  <a:close/>
                </a:path>
                <a:path w="1348740" h="1853564">
                  <a:moveTo>
                    <a:pt x="1269746" y="221615"/>
                  </a:moveTo>
                  <a:lnTo>
                    <a:pt x="1262253" y="199390"/>
                  </a:lnTo>
                  <a:lnTo>
                    <a:pt x="1110869" y="249682"/>
                  </a:lnTo>
                  <a:lnTo>
                    <a:pt x="1118235" y="271018"/>
                  </a:lnTo>
                  <a:lnTo>
                    <a:pt x="1269746" y="221615"/>
                  </a:lnTo>
                  <a:close/>
                </a:path>
                <a:path w="1348740" h="1853564">
                  <a:moveTo>
                    <a:pt x="1269746" y="159512"/>
                  </a:moveTo>
                  <a:lnTo>
                    <a:pt x="1262253" y="138049"/>
                  </a:lnTo>
                  <a:lnTo>
                    <a:pt x="1110869" y="187579"/>
                  </a:lnTo>
                  <a:lnTo>
                    <a:pt x="1118235" y="209804"/>
                  </a:lnTo>
                  <a:lnTo>
                    <a:pt x="1269746" y="159512"/>
                  </a:lnTo>
                  <a:close/>
                </a:path>
                <a:path w="1348740" h="1853564">
                  <a:moveTo>
                    <a:pt x="1269746" y="98171"/>
                  </a:moveTo>
                  <a:lnTo>
                    <a:pt x="1262253" y="76085"/>
                  </a:lnTo>
                  <a:lnTo>
                    <a:pt x="1110869" y="126238"/>
                  </a:lnTo>
                  <a:lnTo>
                    <a:pt x="1118235" y="147701"/>
                  </a:lnTo>
                  <a:lnTo>
                    <a:pt x="1269746" y="98171"/>
                  </a:lnTo>
                  <a:close/>
                </a:path>
                <a:path w="1348740" h="1853564">
                  <a:moveTo>
                    <a:pt x="1348740" y="53213"/>
                  </a:moveTo>
                  <a:lnTo>
                    <a:pt x="1316990" y="53213"/>
                  </a:lnTo>
                  <a:lnTo>
                    <a:pt x="1316990" y="28829"/>
                  </a:lnTo>
                  <a:lnTo>
                    <a:pt x="1316990" y="0"/>
                  </a:lnTo>
                  <a:lnTo>
                    <a:pt x="1294130" y="4965"/>
                  </a:lnTo>
                  <a:lnTo>
                    <a:pt x="1294130" y="28829"/>
                  </a:lnTo>
                  <a:lnTo>
                    <a:pt x="1294130" y="327152"/>
                  </a:lnTo>
                  <a:lnTo>
                    <a:pt x="1082802" y="372237"/>
                  </a:lnTo>
                  <a:lnTo>
                    <a:pt x="1082802" y="73914"/>
                  </a:lnTo>
                  <a:lnTo>
                    <a:pt x="1180338" y="53213"/>
                  </a:lnTo>
                  <a:lnTo>
                    <a:pt x="1294130" y="28829"/>
                  </a:lnTo>
                  <a:lnTo>
                    <a:pt x="1294130" y="4965"/>
                  </a:lnTo>
                  <a:lnTo>
                    <a:pt x="1071753" y="53213"/>
                  </a:lnTo>
                  <a:lnTo>
                    <a:pt x="1059942" y="50660"/>
                  </a:lnTo>
                  <a:lnTo>
                    <a:pt x="1059942" y="73914"/>
                  </a:lnTo>
                  <a:lnTo>
                    <a:pt x="1059942" y="372237"/>
                  </a:lnTo>
                  <a:lnTo>
                    <a:pt x="848614" y="327152"/>
                  </a:lnTo>
                  <a:lnTo>
                    <a:pt x="848614" y="28829"/>
                  </a:lnTo>
                  <a:lnTo>
                    <a:pt x="1059942" y="73914"/>
                  </a:lnTo>
                  <a:lnTo>
                    <a:pt x="1059942" y="50660"/>
                  </a:lnTo>
                  <a:lnTo>
                    <a:pt x="959027" y="28829"/>
                  </a:lnTo>
                  <a:lnTo>
                    <a:pt x="825754" y="0"/>
                  </a:lnTo>
                  <a:lnTo>
                    <a:pt x="825754" y="53213"/>
                  </a:lnTo>
                  <a:lnTo>
                    <a:pt x="794004" y="53213"/>
                  </a:lnTo>
                  <a:lnTo>
                    <a:pt x="794004" y="398018"/>
                  </a:lnTo>
                  <a:lnTo>
                    <a:pt x="1025144" y="398018"/>
                  </a:lnTo>
                  <a:lnTo>
                    <a:pt x="1025144" y="432816"/>
                  </a:lnTo>
                  <a:lnTo>
                    <a:pt x="979411" y="432816"/>
                  </a:lnTo>
                  <a:lnTo>
                    <a:pt x="979411" y="455676"/>
                  </a:lnTo>
                  <a:lnTo>
                    <a:pt x="1163320" y="455676"/>
                  </a:lnTo>
                  <a:lnTo>
                    <a:pt x="1163320" y="432816"/>
                  </a:lnTo>
                  <a:lnTo>
                    <a:pt x="1117600" y="432816"/>
                  </a:lnTo>
                  <a:lnTo>
                    <a:pt x="1117600" y="398018"/>
                  </a:lnTo>
                  <a:lnTo>
                    <a:pt x="1348740" y="398018"/>
                  </a:lnTo>
                  <a:lnTo>
                    <a:pt x="1348740" y="372237"/>
                  </a:lnTo>
                  <a:lnTo>
                    <a:pt x="1348740" y="5321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524755" y="3474720"/>
              <a:ext cx="546100" cy="502920"/>
            </a:xfrm>
            <a:custGeom>
              <a:avLst/>
              <a:gdLst/>
              <a:ahLst/>
              <a:cxnLst/>
              <a:rect l="l" t="t" r="r" b="b"/>
              <a:pathLst>
                <a:path w="546100" h="502920">
                  <a:moveTo>
                    <a:pt x="422529" y="0"/>
                  </a:moveTo>
                  <a:lnTo>
                    <a:pt x="57023" y="0"/>
                  </a:lnTo>
                  <a:lnTo>
                    <a:pt x="34825" y="4482"/>
                  </a:lnTo>
                  <a:lnTo>
                    <a:pt x="16700" y="16716"/>
                  </a:lnTo>
                  <a:lnTo>
                    <a:pt x="4480" y="34879"/>
                  </a:lnTo>
                  <a:lnTo>
                    <a:pt x="0" y="57150"/>
                  </a:lnTo>
                  <a:lnTo>
                    <a:pt x="0" y="445769"/>
                  </a:lnTo>
                  <a:lnTo>
                    <a:pt x="4480" y="467987"/>
                  </a:lnTo>
                  <a:lnTo>
                    <a:pt x="16700" y="486155"/>
                  </a:lnTo>
                  <a:lnTo>
                    <a:pt x="34825" y="498419"/>
                  </a:lnTo>
                  <a:lnTo>
                    <a:pt x="57023" y="502919"/>
                  </a:lnTo>
                  <a:lnTo>
                    <a:pt x="422529" y="502919"/>
                  </a:lnTo>
                  <a:lnTo>
                    <a:pt x="444746" y="498419"/>
                  </a:lnTo>
                  <a:lnTo>
                    <a:pt x="462915" y="486155"/>
                  </a:lnTo>
                  <a:lnTo>
                    <a:pt x="474744" y="468629"/>
                  </a:lnTo>
                  <a:lnTo>
                    <a:pt x="57023" y="468629"/>
                  </a:lnTo>
                  <a:lnTo>
                    <a:pt x="48146" y="466844"/>
                  </a:lnTo>
                  <a:lnTo>
                    <a:pt x="40878" y="461962"/>
                  </a:lnTo>
                  <a:lnTo>
                    <a:pt x="35966" y="454699"/>
                  </a:lnTo>
                  <a:lnTo>
                    <a:pt x="34163" y="445769"/>
                  </a:lnTo>
                  <a:lnTo>
                    <a:pt x="34163" y="57150"/>
                  </a:lnTo>
                  <a:lnTo>
                    <a:pt x="35966" y="48273"/>
                  </a:lnTo>
                  <a:lnTo>
                    <a:pt x="40878" y="41005"/>
                  </a:lnTo>
                  <a:lnTo>
                    <a:pt x="48146" y="36093"/>
                  </a:lnTo>
                  <a:lnTo>
                    <a:pt x="57023" y="34289"/>
                  </a:lnTo>
                  <a:lnTo>
                    <a:pt x="468249" y="34289"/>
                  </a:lnTo>
                  <a:lnTo>
                    <a:pt x="468249" y="26542"/>
                  </a:lnTo>
                  <a:lnTo>
                    <a:pt x="467741" y="24637"/>
                  </a:lnTo>
                  <a:lnTo>
                    <a:pt x="467106" y="22859"/>
                  </a:lnTo>
                  <a:lnTo>
                    <a:pt x="467995" y="22859"/>
                  </a:lnTo>
                  <a:lnTo>
                    <a:pt x="467487" y="22225"/>
                  </a:lnTo>
                  <a:lnTo>
                    <a:pt x="466852" y="21843"/>
                  </a:lnTo>
                  <a:lnTo>
                    <a:pt x="466471" y="21208"/>
                  </a:lnTo>
                  <a:lnTo>
                    <a:pt x="464947" y="18160"/>
                  </a:lnTo>
                  <a:lnTo>
                    <a:pt x="462534" y="15747"/>
                  </a:lnTo>
                  <a:lnTo>
                    <a:pt x="459613" y="13969"/>
                  </a:lnTo>
                  <a:lnTo>
                    <a:pt x="451639" y="8143"/>
                  </a:lnTo>
                  <a:lnTo>
                    <a:pt x="442690" y="3746"/>
                  </a:lnTo>
                  <a:lnTo>
                    <a:pt x="432931" y="968"/>
                  </a:lnTo>
                  <a:lnTo>
                    <a:pt x="422529" y="0"/>
                  </a:lnTo>
                  <a:close/>
                </a:path>
                <a:path w="546100" h="502920">
                  <a:moveTo>
                    <a:pt x="479679" y="320039"/>
                  </a:moveTo>
                  <a:lnTo>
                    <a:pt x="445389" y="320039"/>
                  </a:lnTo>
                  <a:lnTo>
                    <a:pt x="445389" y="445769"/>
                  </a:lnTo>
                  <a:lnTo>
                    <a:pt x="443585" y="454699"/>
                  </a:lnTo>
                  <a:lnTo>
                    <a:pt x="438673" y="461962"/>
                  </a:lnTo>
                  <a:lnTo>
                    <a:pt x="431405" y="466844"/>
                  </a:lnTo>
                  <a:lnTo>
                    <a:pt x="422529" y="468629"/>
                  </a:lnTo>
                  <a:lnTo>
                    <a:pt x="474744" y="468629"/>
                  </a:lnTo>
                  <a:lnTo>
                    <a:pt x="475178" y="467987"/>
                  </a:lnTo>
                  <a:lnTo>
                    <a:pt x="479679" y="445769"/>
                  </a:lnTo>
                  <a:lnTo>
                    <a:pt x="479679" y="320039"/>
                  </a:lnTo>
                  <a:close/>
                </a:path>
                <a:path w="546100" h="502920">
                  <a:moveTo>
                    <a:pt x="102743" y="342899"/>
                  </a:moveTo>
                  <a:lnTo>
                    <a:pt x="91313" y="342899"/>
                  </a:lnTo>
                  <a:lnTo>
                    <a:pt x="82436" y="344703"/>
                  </a:lnTo>
                  <a:lnTo>
                    <a:pt x="75168" y="349615"/>
                  </a:lnTo>
                  <a:lnTo>
                    <a:pt x="70256" y="356883"/>
                  </a:lnTo>
                  <a:lnTo>
                    <a:pt x="68453" y="365759"/>
                  </a:lnTo>
                  <a:lnTo>
                    <a:pt x="70256" y="374689"/>
                  </a:lnTo>
                  <a:lnTo>
                    <a:pt x="75168" y="381952"/>
                  </a:lnTo>
                  <a:lnTo>
                    <a:pt x="82436" y="386834"/>
                  </a:lnTo>
                  <a:lnTo>
                    <a:pt x="91313" y="388619"/>
                  </a:lnTo>
                  <a:lnTo>
                    <a:pt x="102743" y="388619"/>
                  </a:lnTo>
                  <a:lnTo>
                    <a:pt x="111619" y="386834"/>
                  </a:lnTo>
                  <a:lnTo>
                    <a:pt x="118887" y="381952"/>
                  </a:lnTo>
                  <a:lnTo>
                    <a:pt x="123799" y="374689"/>
                  </a:lnTo>
                  <a:lnTo>
                    <a:pt x="125603" y="365759"/>
                  </a:lnTo>
                  <a:lnTo>
                    <a:pt x="123799" y="356883"/>
                  </a:lnTo>
                  <a:lnTo>
                    <a:pt x="118887" y="349615"/>
                  </a:lnTo>
                  <a:lnTo>
                    <a:pt x="111619" y="344703"/>
                  </a:lnTo>
                  <a:lnTo>
                    <a:pt x="102743" y="342899"/>
                  </a:lnTo>
                  <a:close/>
                </a:path>
                <a:path w="546100" h="502920">
                  <a:moveTo>
                    <a:pt x="228346" y="342899"/>
                  </a:moveTo>
                  <a:lnTo>
                    <a:pt x="182753" y="342899"/>
                  </a:lnTo>
                  <a:lnTo>
                    <a:pt x="173823" y="344703"/>
                  </a:lnTo>
                  <a:lnTo>
                    <a:pt x="166560" y="349615"/>
                  </a:lnTo>
                  <a:lnTo>
                    <a:pt x="161678" y="356883"/>
                  </a:lnTo>
                  <a:lnTo>
                    <a:pt x="159893" y="365759"/>
                  </a:lnTo>
                  <a:lnTo>
                    <a:pt x="161678" y="374689"/>
                  </a:lnTo>
                  <a:lnTo>
                    <a:pt x="166560" y="381952"/>
                  </a:lnTo>
                  <a:lnTo>
                    <a:pt x="173823" y="386834"/>
                  </a:lnTo>
                  <a:lnTo>
                    <a:pt x="182753" y="388619"/>
                  </a:lnTo>
                  <a:lnTo>
                    <a:pt x="228346" y="388619"/>
                  </a:lnTo>
                  <a:lnTo>
                    <a:pt x="237275" y="386834"/>
                  </a:lnTo>
                  <a:lnTo>
                    <a:pt x="244538" y="381952"/>
                  </a:lnTo>
                  <a:lnTo>
                    <a:pt x="249420" y="374689"/>
                  </a:lnTo>
                  <a:lnTo>
                    <a:pt x="251206" y="365759"/>
                  </a:lnTo>
                  <a:lnTo>
                    <a:pt x="249420" y="356883"/>
                  </a:lnTo>
                  <a:lnTo>
                    <a:pt x="244538" y="349615"/>
                  </a:lnTo>
                  <a:lnTo>
                    <a:pt x="237275" y="344703"/>
                  </a:lnTo>
                  <a:lnTo>
                    <a:pt x="228346" y="342899"/>
                  </a:lnTo>
                  <a:close/>
                </a:path>
                <a:path w="546100" h="502920">
                  <a:moveTo>
                    <a:pt x="473075" y="61467"/>
                  </a:moveTo>
                  <a:lnTo>
                    <a:pt x="467106" y="70484"/>
                  </a:lnTo>
                  <a:lnTo>
                    <a:pt x="299720" y="302513"/>
                  </a:lnTo>
                  <a:lnTo>
                    <a:pt x="298323" y="305434"/>
                  </a:lnTo>
                  <a:lnTo>
                    <a:pt x="298203" y="313435"/>
                  </a:lnTo>
                  <a:lnTo>
                    <a:pt x="296799" y="371474"/>
                  </a:lnTo>
                  <a:lnTo>
                    <a:pt x="296799" y="386460"/>
                  </a:lnTo>
                  <a:lnTo>
                    <a:pt x="311531" y="380491"/>
                  </a:lnTo>
                  <a:lnTo>
                    <a:pt x="369958" y="358901"/>
                  </a:lnTo>
                  <a:lnTo>
                    <a:pt x="317881" y="358901"/>
                  </a:lnTo>
                  <a:lnTo>
                    <a:pt x="318897" y="313435"/>
                  </a:lnTo>
                  <a:lnTo>
                    <a:pt x="447421" y="136905"/>
                  </a:lnTo>
                  <a:lnTo>
                    <a:pt x="484006" y="136905"/>
                  </a:lnTo>
                  <a:lnTo>
                    <a:pt x="460121" y="119506"/>
                  </a:lnTo>
                  <a:lnTo>
                    <a:pt x="478155" y="94741"/>
                  </a:lnTo>
                  <a:lnTo>
                    <a:pt x="517416" y="94741"/>
                  </a:lnTo>
                  <a:lnTo>
                    <a:pt x="481838" y="67563"/>
                  </a:lnTo>
                  <a:lnTo>
                    <a:pt x="473075" y="61467"/>
                  </a:lnTo>
                  <a:close/>
                </a:path>
                <a:path w="546100" h="502920">
                  <a:moveTo>
                    <a:pt x="484006" y="136905"/>
                  </a:moveTo>
                  <a:lnTo>
                    <a:pt x="447421" y="136905"/>
                  </a:lnTo>
                  <a:lnTo>
                    <a:pt x="487426" y="165988"/>
                  </a:lnTo>
                  <a:lnTo>
                    <a:pt x="361696" y="342645"/>
                  </a:lnTo>
                  <a:lnTo>
                    <a:pt x="317881" y="358901"/>
                  </a:lnTo>
                  <a:lnTo>
                    <a:pt x="369958" y="358901"/>
                  </a:lnTo>
                  <a:lnTo>
                    <a:pt x="372364" y="358012"/>
                  </a:lnTo>
                  <a:lnTo>
                    <a:pt x="375285" y="356488"/>
                  </a:lnTo>
                  <a:lnTo>
                    <a:pt x="376809" y="353440"/>
                  </a:lnTo>
                  <a:lnTo>
                    <a:pt x="522555" y="148462"/>
                  </a:lnTo>
                  <a:lnTo>
                    <a:pt x="499872" y="148462"/>
                  </a:lnTo>
                  <a:lnTo>
                    <a:pt x="484006" y="136905"/>
                  </a:lnTo>
                  <a:close/>
                </a:path>
                <a:path w="546100" h="502920">
                  <a:moveTo>
                    <a:pt x="471932" y="297179"/>
                  </a:moveTo>
                  <a:lnTo>
                    <a:pt x="453009" y="297179"/>
                  </a:lnTo>
                  <a:lnTo>
                    <a:pt x="445389" y="304926"/>
                  </a:lnTo>
                  <a:lnTo>
                    <a:pt x="445389" y="316356"/>
                  </a:lnTo>
                  <a:lnTo>
                    <a:pt x="445897" y="318261"/>
                  </a:lnTo>
                  <a:lnTo>
                    <a:pt x="446532" y="320039"/>
                  </a:lnTo>
                  <a:lnTo>
                    <a:pt x="478536" y="320039"/>
                  </a:lnTo>
                  <a:lnTo>
                    <a:pt x="479044" y="318261"/>
                  </a:lnTo>
                  <a:lnTo>
                    <a:pt x="479679" y="316356"/>
                  </a:lnTo>
                  <a:lnTo>
                    <a:pt x="479679" y="304926"/>
                  </a:lnTo>
                  <a:lnTo>
                    <a:pt x="471932" y="297179"/>
                  </a:lnTo>
                  <a:close/>
                </a:path>
                <a:path w="546100" h="502920">
                  <a:moveTo>
                    <a:pt x="102743" y="228599"/>
                  </a:moveTo>
                  <a:lnTo>
                    <a:pt x="91313" y="228599"/>
                  </a:lnTo>
                  <a:lnTo>
                    <a:pt x="82436" y="230403"/>
                  </a:lnTo>
                  <a:lnTo>
                    <a:pt x="75168" y="235315"/>
                  </a:lnTo>
                  <a:lnTo>
                    <a:pt x="70256" y="242583"/>
                  </a:lnTo>
                  <a:lnTo>
                    <a:pt x="68453" y="251459"/>
                  </a:lnTo>
                  <a:lnTo>
                    <a:pt x="70256" y="260336"/>
                  </a:lnTo>
                  <a:lnTo>
                    <a:pt x="75168" y="267604"/>
                  </a:lnTo>
                  <a:lnTo>
                    <a:pt x="82436" y="272516"/>
                  </a:lnTo>
                  <a:lnTo>
                    <a:pt x="91313" y="274319"/>
                  </a:lnTo>
                  <a:lnTo>
                    <a:pt x="102743" y="274319"/>
                  </a:lnTo>
                  <a:lnTo>
                    <a:pt x="111619" y="272516"/>
                  </a:lnTo>
                  <a:lnTo>
                    <a:pt x="118887" y="267604"/>
                  </a:lnTo>
                  <a:lnTo>
                    <a:pt x="123799" y="260336"/>
                  </a:lnTo>
                  <a:lnTo>
                    <a:pt x="125603" y="251459"/>
                  </a:lnTo>
                  <a:lnTo>
                    <a:pt x="123799" y="242583"/>
                  </a:lnTo>
                  <a:lnTo>
                    <a:pt x="118887" y="235315"/>
                  </a:lnTo>
                  <a:lnTo>
                    <a:pt x="111619" y="230403"/>
                  </a:lnTo>
                  <a:lnTo>
                    <a:pt x="102743" y="228599"/>
                  </a:lnTo>
                  <a:close/>
                </a:path>
                <a:path w="546100" h="502920">
                  <a:moveTo>
                    <a:pt x="262636" y="228599"/>
                  </a:moveTo>
                  <a:lnTo>
                    <a:pt x="182753" y="228599"/>
                  </a:lnTo>
                  <a:lnTo>
                    <a:pt x="173823" y="230403"/>
                  </a:lnTo>
                  <a:lnTo>
                    <a:pt x="166560" y="235315"/>
                  </a:lnTo>
                  <a:lnTo>
                    <a:pt x="161678" y="242583"/>
                  </a:lnTo>
                  <a:lnTo>
                    <a:pt x="159893" y="251459"/>
                  </a:lnTo>
                  <a:lnTo>
                    <a:pt x="161678" y="260336"/>
                  </a:lnTo>
                  <a:lnTo>
                    <a:pt x="166560" y="267604"/>
                  </a:lnTo>
                  <a:lnTo>
                    <a:pt x="173823" y="272516"/>
                  </a:lnTo>
                  <a:lnTo>
                    <a:pt x="182753" y="274319"/>
                  </a:lnTo>
                  <a:lnTo>
                    <a:pt x="262636" y="274319"/>
                  </a:lnTo>
                  <a:lnTo>
                    <a:pt x="271512" y="272516"/>
                  </a:lnTo>
                  <a:lnTo>
                    <a:pt x="278780" y="267604"/>
                  </a:lnTo>
                  <a:lnTo>
                    <a:pt x="283692" y="260336"/>
                  </a:lnTo>
                  <a:lnTo>
                    <a:pt x="285496" y="251459"/>
                  </a:lnTo>
                  <a:lnTo>
                    <a:pt x="283692" y="242583"/>
                  </a:lnTo>
                  <a:lnTo>
                    <a:pt x="278780" y="235315"/>
                  </a:lnTo>
                  <a:lnTo>
                    <a:pt x="271512" y="230403"/>
                  </a:lnTo>
                  <a:lnTo>
                    <a:pt x="262636" y="228599"/>
                  </a:lnTo>
                  <a:close/>
                </a:path>
                <a:path w="546100" h="502920">
                  <a:moveTo>
                    <a:pt x="102743" y="114300"/>
                  </a:moveTo>
                  <a:lnTo>
                    <a:pt x="91313" y="114300"/>
                  </a:lnTo>
                  <a:lnTo>
                    <a:pt x="82436" y="116085"/>
                  </a:lnTo>
                  <a:lnTo>
                    <a:pt x="75168" y="120967"/>
                  </a:lnTo>
                  <a:lnTo>
                    <a:pt x="70256" y="128230"/>
                  </a:lnTo>
                  <a:lnTo>
                    <a:pt x="68453" y="137159"/>
                  </a:lnTo>
                  <a:lnTo>
                    <a:pt x="70256" y="146036"/>
                  </a:lnTo>
                  <a:lnTo>
                    <a:pt x="75168" y="153304"/>
                  </a:lnTo>
                  <a:lnTo>
                    <a:pt x="82436" y="158216"/>
                  </a:lnTo>
                  <a:lnTo>
                    <a:pt x="91313" y="160019"/>
                  </a:lnTo>
                  <a:lnTo>
                    <a:pt x="102743" y="160019"/>
                  </a:lnTo>
                  <a:lnTo>
                    <a:pt x="111619" y="158216"/>
                  </a:lnTo>
                  <a:lnTo>
                    <a:pt x="118887" y="153304"/>
                  </a:lnTo>
                  <a:lnTo>
                    <a:pt x="123799" y="146036"/>
                  </a:lnTo>
                  <a:lnTo>
                    <a:pt x="125603" y="137159"/>
                  </a:lnTo>
                  <a:lnTo>
                    <a:pt x="123799" y="128230"/>
                  </a:lnTo>
                  <a:lnTo>
                    <a:pt x="118887" y="120967"/>
                  </a:lnTo>
                  <a:lnTo>
                    <a:pt x="111619" y="116085"/>
                  </a:lnTo>
                  <a:lnTo>
                    <a:pt x="102743" y="114300"/>
                  </a:lnTo>
                  <a:close/>
                </a:path>
                <a:path w="546100" h="502920">
                  <a:moveTo>
                    <a:pt x="342646" y="114300"/>
                  </a:moveTo>
                  <a:lnTo>
                    <a:pt x="182753" y="114300"/>
                  </a:lnTo>
                  <a:lnTo>
                    <a:pt x="173823" y="116085"/>
                  </a:lnTo>
                  <a:lnTo>
                    <a:pt x="166560" y="120967"/>
                  </a:lnTo>
                  <a:lnTo>
                    <a:pt x="161678" y="128230"/>
                  </a:lnTo>
                  <a:lnTo>
                    <a:pt x="159893" y="137159"/>
                  </a:lnTo>
                  <a:lnTo>
                    <a:pt x="161678" y="146036"/>
                  </a:lnTo>
                  <a:lnTo>
                    <a:pt x="166560" y="153304"/>
                  </a:lnTo>
                  <a:lnTo>
                    <a:pt x="173823" y="158216"/>
                  </a:lnTo>
                  <a:lnTo>
                    <a:pt x="182753" y="160019"/>
                  </a:lnTo>
                  <a:lnTo>
                    <a:pt x="342646" y="160019"/>
                  </a:lnTo>
                  <a:lnTo>
                    <a:pt x="351522" y="158216"/>
                  </a:lnTo>
                  <a:lnTo>
                    <a:pt x="358790" y="153304"/>
                  </a:lnTo>
                  <a:lnTo>
                    <a:pt x="363702" y="146036"/>
                  </a:lnTo>
                  <a:lnTo>
                    <a:pt x="365506" y="137159"/>
                  </a:lnTo>
                  <a:lnTo>
                    <a:pt x="363702" y="128230"/>
                  </a:lnTo>
                  <a:lnTo>
                    <a:pt x="358790" y="120967"/>
                  </a:lnTo>
                  <a:lnTo>
                    <a:pt x="351522" y="116085"/>
                  </a:lnTo>
                  <a:lnTo>
                    <a:pt x="342646" y="114300"/>
                  </a:lnTo>
                  <a:close/>
                </a:path>
                <a:path w="546100" h="502920">
                  <a:moveTo>
                    <a:pt x="517416" y="94741"/>
                  </a:moveTo>
                  <a:lnTo>
                    <a:pt x="478155" y="94741"/>
                  </a:lnTo>
                  <a:lnTo>
                    <a:pt x="517017" y="124459"/>
                  </a:lnTo>
                  <a:lnTo>
                    <a:pt x="499872" y="148462"/>
                  </a:lnTo>
                  <a:lnTo>
                    <a:pt x="522555" y="148462"/>
                  </a:lnTo>
                  <a:lnTo>
                    <a:pt x="539623" y="124459"/>
                  </a:lnTo>
                  <a:lnTo>
                    <a:pt x="545592" y="115569"/>
                  </a:lnTo>
                  <a:lnTo>
                    <a:pt x="536702" y="109474"/>
                  </a:lnTo>
                  <a:lnTo>
                    <a:pt x="517416" y="94741"/>
                  </a:lnTo>
                  <a:close/>
                </a:path>
                <a:path w="546100" h="502920">
                  <a:moveTo>
                    <a:pt x="468249" y="34289"/>
                  </a:moveTo>
                  <a:lnTo>
                    <a:pt x="430911" y="34289"/>
                  </a:lnTo>
                  <a:lnTo>
                    <a:pt x="438277" y="38862"/>
                  </a:lnTo>
                  <a:lnTo>
                    <a:pt x="442214" y="45719"/>
                  </a:lnTo>
                  <a:lnTo>
                    <a:pt x="445389" y="45719"/>
                  </a:lnTo>
                  <a:lnTo>
                    <a:pt x="445389" y="44576"/>
                  </a:lnTo>
                  <a:lnTo>
                    <a:pt x="461645" y="44576"/>
                  </a:lnTo>
                  <a:lnTo>
                    <a:pt x="468249" y="37972"/>
                  </a:lnTo>
                  <a:lnTo>
                    <a:pt x="468249" y="34289"/>
                  </a:lnTo>
                  <a:close/>
                </a:path>
                <a:path w="546100" h="502920">
                  <a:moveTo>
                    <a:pt x="461645" y="44576"/>
                  </a:moveTo>
                  <a:lnTo>
                    <a:pt x="445389" y="44576"/>
                  </a:lnTo>
                  <a:lnTo>
                    <a:pt x="447167" y="45212"/>
                  </a:lnTo>
                  <a:lnTo>
                    <a:pt x="449072" y="45719"/>
                  </a:lnTo>
                  <a:lnTo>
                    <a:pt x="460502" y="45719"/>
                  </a:lnTo>
                  <a:lnTo>
                    <a:pt x="461645" y="44576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/>
          <p:nvPr/>
        </p:nvSpPr>
        <p:spPr>
          <a:xfrm>
            <a:off x="6606667" y="1701800"/>
            <a:ext cx="10680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45" dirty="0">
                <a:latin typeface="微软雅黑" panose="020B0503020204020204" charset="-122"/>
                <a:cs typeface="微软雅黑" panose="020B0503020204020204" charset="-122"/>
              </a:rPr>
              <a:t>追踪复盘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25816" y="5324347"/>
            <a:ext cx="106807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i="1" spc="50" dirty="0">
                <a:latin typeface="微软雅黑" panose="020B0503020204020204" charset="-122"/>
                <a:cs typeface="微软雅黑" panose="020B0503020204020204" charset="-122"/>
              </a:rPr>
              <a:t>期末复盘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14741" y="2219299"/>
            <a:ext cx="1560195" cy="113538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追踪目标及能力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寻求反馈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寻求指导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寻求期中检讨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214741" y="1887169"/>
            <a:ext cx="16256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latin typeface="微软雅黑" panose="020B0503020204020204" charset="-122"/>
                <a:cs typeface="微软雅黑" panose="020B0503020204020204" charset="-122"/>
              </a:rPr>
              <a:t>每一位同仁要：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466580" y="5258971"/>
            <a:ext cx="2095500" cy="85915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6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自评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3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绩效检讨：持续发展与 </a:t>
            </a: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进步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11439" y="3334196"/>
            <a:ext cx="1025525" cy="1278890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1800" b="1" i="1" dirty="0">
                <a:latin typeface="微软雅黑" panose="020B0503020204020204" charset="-122"/>
                <a:cs typeface="微软雅黑" panose="020B0503020204020204" charset="-122"/>
              </a:rPr>
              <a:t>主管要：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72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给予反馈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F47A4D"/>
                </a:solidFill>
                <a:latin typeface="微软雅黑" panose="020B0503020204020204" charset="-122"/>
                <a:cs typeface="微软雅黑" panose="020B0503020204020204" charset="-122"/>
              </a:rPr>
              <a:t>给予指导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50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4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定期检讨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9291066" y="5110734"/>
            <a:ext cx="2399030" cy="1122045"/>
          </a:xfrm>
          <a:custGeom>
            <a:avLst/>
            <a:gdLst/>
            <a:ahLst/>
            <a:cxnLst/>
            <a:rect l="l" t="t" r="r" b="b"/>
            <a:pathLst>
              <a:path w="2399029" h="1122045">
                <a:moveTo>
                  <a:pt x="0" y="186944"/>
                </a:moveTo>
                <a:lnTo>
                  <a:pt x="6677" y="137245"/>
                </a:lnTo>
                <a:lnTo>
                  <a:pt x="25522" y="92587"/>
                </a:lnTo>
                <a:lnTo>
                  <a:pt x="54752" y="54752"/>
                </a:lnTo>
                <a:lnTo>
                  <a:pt x="92587" y="25522"/>
                </a:lnTo>
                <a:lnTo>
                  <a:pt x="137245" y="6677"/>
                </a:lnTo>
                <a:lnTo>
                  <a:pt x="186943" y="0"/>
                </a:lnTo>
                <a:lnTo>
                  <a:pt x="2211831" y="0"/>
                </a:lnTo>
                <a:lnTo>
                  <a:pt x="2261530" y="6677"/>
                </a:lnTo>
                <a:lnTo>
                  <a:pt x="2306188" y="25522"/>
                </a:lnTo>
                <a:lnTo>
                  <a:pt x="2344023" y="54752"/>
                </a:lnTo>
                <a:lnTo>
                  <a:pt x="2373253" y="92587"/>
                </a:lnTo>
                <a:lnTo>
                  <a:pt x="2392098" y="137245"/>
                </a:lnTo>
                <a:lnTo>
                  <a:pt x="2398776" y="186944"/>
                </a:lnTo>
                <a:lnTo>
                  <a:pt x="2398776" y="934720"/>
                </a:lnTo>
                <a:lnTo>
                  <a:pt x="2392098" y="984418"/>
                </a:lnTo>
                <a:lnTo>
                  <a:pt x="2373253" y="1029076"/>
                </a:lnTo>
                <a:lnTo>
                  <a:pt x="2344023" y="1066911"/>
                </a:lnTo>
                <a:lnTo>
                  <a:pt x="2306188" y="1096141"/>
                </a:lnTo>
                <a:lnTo>
                  <a:pt x="2261530" y="1114986"/>
                </a:lnTo>
                <a:lnTo>
                  <a:pt x="2211831" y="1121664"/>
                </a:lnTo>
                <a:lnTo>
                  <a:pt x="186943" y="1121664"/>
                </a:lnTo>
                <a:lnTo>
                  <a:pt x="137245" y="1114986"/>
                </a:lnTo>
                <a:lnTo>
                  <a:pt x="92587" y="1096141"/>
                </a:lnTo>
                <a:lnTo>
                  <a:pt x="54752" y="1066911"/>
                </a:lnTo>
                <a:lnTo>
                  <a:pt x="25522" y="1029076"/>
                </a:lnTo>
                <a:lnTo>
                  <a:pt x="6677" y="984418"/>
                </a:lnTo>
                <a:lnTo>
                  <a:pt x="0" y="934720"/>
                </a:lnTo>
                <a:lnTo>
                  <a:pt x="0" y="186944"/>
                </a:lnTo>
                <a:close/>
              </a:path>
            </a:pathLst>
          </a:custGeom>
          <a:ln w="28575">
            <a:solidFill>
              <a:srgbClr val="6B91D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所以，期末面谈到底谈什么？</a:t>
            </a:r>
            <a:r>
              <a:rPr dirty="0"/>
              <a:t>	</a:t>
            </a:r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7406640" y="3429000"/>
            <a:ext cx="3662679" cy="3291840"/>
            <a:chOff x="7406640" y="3429000"/>
            <a:chExt cx="3662679" cy="3291840"/>
          </a:xfrm>
        </p:grpSpPr>
        <p:sp>
          <p:nvSpPr>
            <p:cNvPr id="4" name="object 4"/>
            <p:cNvSpPr/>
            <p:nvPr/>
          </p:nvSpPr>
          <p:spPr>
            <a:xfrm>
              <a:off x="9220200" y="3429000"/>
              <a:ext cx="1849120" cy="1126490"/>
            </a:xfrm>
            <a:custGeom>
              <a:avLst/>
              <a:gdLst/>
              <a:ahLst/>
              <a:cxnLst/>
              <a:rect l="l" t="t" r="r" b="b"/>
              <a:pathLst>
                <a:path w="1849120" h="1126489">
                  <a:moveTo>
                    <a:pt x="1848611" y="0"/>
                  </a:moveTo>
                  <a:lnTo>
                    <a:pt x="0" y="0"/>
                  </a:lnTo>
                  <a:lnTo>
                    <a:pt x="0" y="1126236"/>
                  </a:lnTo>
                  <a:lnTo>
                    <a:pt x="1848611" y="1126236"/>
                  </a:lnTo>
                  <a:lnTo>
                    <a:pt x="1848611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249156" y="3459480"/>
              <a:ext cx="1792605" cy="1065530"/>
            </a:xfrm>
            <a:custGeom>
              <a:avLst/>
              <a:gdLst/>
              <a:ahLst/>
              <a:cxnLst/>
              <a:rect l="l" t="t" r="r" b="b"/>
              <a:pathLst>
                <a:path w="1792604" h="1065529">
                  <a:moveTo>
                    <a:pt x="1792224" y="0"/>
                  </a:moveTo>
                  <a:lnTo>
                    <a:pt x="0" y="0"/>
                  </a:lnTo>
                  <a:lnTo>
                    <a:pt x="0" y="1065276"/>
                  </a:lnTo>
                  <a:lnTo>
                    <a:pt x="1792224" y="1065276"/>
                  </a:lnTo>
                  <a:lnTo>
                    <a:pt x="1792224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363456" y="3637279"/>
              <a:ext cx="492759" cy="495300"/>
            </a:xfrm>
            <a:custGeom>
              <a:avLst/>
              <a:gdLst/>
              <a:ahLst/>
              <a:cxnLst/>
              <a:rect l="l" t="t" r="r" b="b"/>
              <a:pathLst>
                <a:path w="492759" h="495300">
                  <a:moveTo>
                    <a:pt x="492252" y="0"/>
                  </a:moveTo>
                  <a:lnTo>
                    <a:pt x="481838" y="0"/>
                  </a:lnTo>
                  <a:lnTo>
                    <a:pt x="481838" y="11430"/>
                  </a:lnTo>
                  <a:lnTo>
                    <a:pt x="481838" y="82804"/>
                  </a:lnTo>
                  <a:lnTo>
                    <a:pt x="481838" y="483870"/>
                  </a:lnTo>
                  <a:lnTo>
                    <a:pt x="413004" y="483870"/>
                  </a:lnTo>
                  <a:lnTo>
                    <a:pt x="413004" y="413512"/>
                  </a:lnTo>
                  <a:lnTo>
                    <a:pt x="481838" y="413512"/>
                  </a:lnTo>
                  <a:lnTo>
                    <a:pt x="481838" y="402844"/>
                  </a:lnTo>
                  <a:lnTo>
                    <a:pt x="413004" y="402844"/>
                  </a:lnTo>
                  <a:lnTo>
                    <a:pt x="413004" y="334264"/>
                  </a:lnTo>
                  <a:lnTo>
                    <a:pt x="481838" y="334264"/>
                  </a:lnTo>
                  <a:lnTo>
                    <a:pt x="481838" y="323596"/>
                  </a:lnTo>
                  <a:lnTo>
                    <a:pt x="413004" y="323596"/>
                  </a:lnTo>
                  <a:lnTo>
                    <a:pt x="413004" y="255016"/>
                  </a:lnTo>
                  <a:lnTo>
                    <a:pt x="481838" y="255016"/>
                  </a:lnTo>
                  <a:lnTo>
                    <a:pt x="481838" y="242836"/>
                  </a:lnTo>
                  <a:lnTo>
                    <a:pt x="413004" y="242836"/>
                  </a:lnTo>
                  <a:lnTo>
                    <a:pt x="413004" y="172720"/>
                  </a:lnTo>
                  <a:lnTo>
                    <a:pt x="481838" y="172720"/>
                  </a:lnTo>
                  <a:lnTo>
                    <a:pt x="481838" y="162052"/>
                  </a:lnTo>
                  <a:lnTo>
                    <a:pt x="413004" y="162052"/>
                  </a:lnTo>
                  <a:lnTo>
                    <a:pt x="413004" y="93472"/>
                  </a:lnTo>
                  <a:lnTo>
                    <a:pt x="481838" y="93472"/>
                  </a:lnTo>
                  <a:lnTo>
                    <a:pt x="481838" y="82804"/>
                  </a:lnTo>
                  <a:lnTo>
                    <a:pt x="413004" y="82804"/>
                  </a:lnTo>
                  <a:lnTo>
                    <a:pt x="413004" y="11430"/>
                  </a:lnTo>
                  <a:lnTo>
                    <a:pt x="481838" y="11430"/>
                  </a:lnTo>
                  <a:lnTo>
                    <a:pt x="481838" y="0"/>
                  </a:lnTo>
                  <a:lnTo>
                    <a:pt x="402336" y="0"/>
                  </a:lnTo>
                  <a:lnTo>
                    <a:pt x="402336" y="11430"/>
                  </a:lnTo>
                  <a:lnTo>
                    <a:pt x="402336" y="82804"/>
                  </a:lnTo>
                  <a:lnTo>
                    <a:pt x="388620" y="82804"/>
                  </a:lnTo>
                  <a:lnTo>
                    <a:pt x="388620" y="93472"/>
                  </a:lnTo>
                  <a:lnTo>
                    <a:pt x="402336" y="93472"/>
                  </a:lnTo>
                  <a:lnTo>
                    <a:pt x="402336" y="162052"/>
                  </a:lnTo>
                  <a:lnTo>
                    <a:pt x="402336" y="483870"/>
                  </a:lnTo>
                  <a:lnTo>
                    <a:pt x="330708" y="483870"/>
                  </a:lnTo>
                  <a:lnTo>
                    <a:pt x="330708" y="413512"/>
                  </a:lnTo>
                  <a:lnTo>
                    <a:pt x="402336" y="413512"/>
                  </a:lnTo>
                  <a:lnTo>
                    <a:pt x="402336" y="402844"/>
                  </a:lnTo>
                  <a:lnTo>
                    <a:pt x="330708" y="402844"/>
                  </a:lnTo>
                  <a:lnTo>
                    <a:pt x="330708" y="334264"/>
                  </a:lnTo>
                  <a:lnTo>
                    <a:pt x="402336" y="334264"/>
                  </a:lnTo>
                  <a:lnTo>
                    <a:pt x="402336" y="323596"/>
                  </a:lnTo>
                  <a:lnTo>
                    <a:pt x="330708" y="323596"/>
                  </a:lnTo>
                  <a:lnTo>
                    <a:pt x="330708" y="255016"/>
                  </a:lnTo>
                  <a:lnTo>
                    <a:pt x="402336" y="255016"/>
                  </a:lnTo>
                  <a:lnTo>
                    <a:pt x="402336" y="242836"/>
                  </a:lnTo>
                  <a:lnTo>
                    <a:pt x="330708" y="242836"/>
                  </a:lnTo>
                  <a:lnTo>
                    <a:pt x="330708" y="172720"/>
                  </a:lnTo>
                  <a:lnTo>
                    <a:pt x="402336" y="172720"/>
                  </a:lnTo>
                  <a:lnTo>
                    <a:pt x="402336" y="162052"/>
                  </a:lnTo>
                  <a:lnTo>
                    <a:pt x="330708" y="162052"/>
                  </a:lnTo>
                  <a:lnTo>
                    <a:pt x="330708" y="152908"/>
                  </a:lnTo>
                  <a:lnTo>
                    <a:pt x="320040" y="152908"/>
                  </a:lnTo>
                  <a:lnTo>
                    <a:pt x="320040" y="483870"/>
                  </a:lnTo>
                  <a:lnTo>
                    <a:pt x="251460" y="483870"/>
                  </a:lnTo>
                  <a:lnTo>
                    <a:pt x="251460" y="413512"/>
                  </a:lnTo>
                  <a:lnTo>
                    <a:pt x="320040" y="413512"/>
                  </a:lnTo>
                  <a:lnTo>
                    <a:pt x="320040" y="402844"/>
                  </a:lnTo>
                  <a:lnTo>
                    <a:pt x="251460" y="402844"/>
                  </a:lnTo>
                  <a:lnTo>
                    <a:pt x="251460" y="334264"/>
                  </a:lnTo>
                  <a:lnTo>
                    <a:pt x="320040" y="334264"/>
                  </a:lnTo>
                  <a:lnTo>
                    <a:pt x="320040" y="323596"/>
                  </a:lnTo>
                  <a:lnTo>
                    <a:pt x="251460" y="323596"/>
                  </a:lnTo>
                  <a:lnTo>
                    <a:pt x="251460" y="255016"/>
                  </a:lnTo>
                  <a:lnTo>
                    <a:pt x="320040" y="255016"/>
                  </a:lnTo>
                  <a:lnTo>
                    <a:pt x="320040" y="242836"/>
                  </a:lnTo>
                  <a:lnTo>
                    <a:pt x="251460" y="242836"/>
                  </a:lnTo>
                  <a:lnTo>
                    <a:pt x="251460" y="172720"/>
                  </a:lnTo>
                  <a:lnTo>
                    <a:pt x="320040" y="172720"/>
                  </a:lnTo>
                  <a:lnTo>
                    <a:pt x="320040" y="162052"/>
                  </a:lnTo>
                  <a:lnTo>
                    <a:pt x="251460" y="162052"/>
                  </a:lnTo>
                  <a:lnTo>
                    <a:pt x="251460" y="93472"/>
                  </a:lnTo>
                  <a:lnTo>
                    <a:pt x="284988" y="93472"/>
                  </a:lnTo>
                  <a:lnTo>
                    <a:pt x="284988" y="82804"/>
                  </a:lnTo>
                  <a:lnTo>
                    <a:pt x="251460" y="82804"/>
                  </a:lnTo>
                  <a:lnTo>
                    <a:pt x="251460" y="11430"/>
                  </a:lnTo>
                  <a:lnTo>
                    <a:pt x="320040" y="11430"/>
                  </a:lnTo>
                  <a:lnTo>
                    <a:pt x="320040" y="46228"/>
                  </a:lnTo>
                  <a:lnTo>
                    <a:pt x="330708" y="46228"/>
                  </a:lnTo>
                  <a:lnTo>
                    <a:pt x="330708" y="11430"/>
                  </a:lnTo>
                  <a:lnTo>
                    <a:pt x="402336" y="11430"/>
                  </a:lnTo>
                  <a:lnTo>
                    <a:pt x="402336" y="0"/>
                  </a:lnTo>
                  <a:lnTo>
                    <a:pt x="240792" y="0"/>
                  </a:lnTo>
                  <a:lnTo>
                    <a:pt x="240792" y="11430"/>
                  </a:lnTo>
                  <a:lnTo>
                    <a:pt x="240792" y="82804"/>
                  </a:lnTo>
                  <a:lnTo>
                    <a:pt x="240792" y="483870"/>
                  </a:lnTo>
                  <a:lnTo>
                    <a:pt x="169151" y="483870"/>
                  </a:lnTo>
                  <a:lnTo>
                    <a:pt x="169151" y="413512"/>
                  </a:lnTo>
                  <a:lnTo>
                    <a:pt x="240792" y="413512"/>
                  </a:lnTo>
                  <a:lnTo>
                    <a:pt x="240792" y="402844"/>
                  </a:lnTo>
                  <a:lnTo>
                    <a:pt x="169151" y="402844"/>
                  </a:lnTo>
                  <a:lnTo>
                    <a:pt x="169151" y="334264"/>
                  </a:lnTo>
                  <a:lnTo>
                    <a:pt x="240792" y="334264"/>
                  </a:lnTo>
                  <a:lnTo>
                    <a:pt x="240792" y="323596"/>
                  </a:lnTo>
                  <a:lnTo>
                    <a:pt x="169151" y="323596"/>
                  </a:lnTo>
                  <a:lnTo>
                    <a:pt x="169151" y="255016"/>
                  </a:lnTo>
                  <a:lnTo>
                    <a:pt x="240792" y="255016"/>
                  </a:lnTo>
                  <a:lnTo>
                    <a:pt x="240792" y="242836"/>
                  </a:lnTo>
                  <a:lnTo>
                    <a:pt x="169151" y="242836"/>
                  </a:lnTo>
                  <a:lnTo>
                    <a:pt x="169151" y="172720"/>
                  </a:lnTo>
                  <a:lnTo>
                    <a:pt x="240792" y="172720"/>
                  </a:lnTo>
                  <a:lnTo>
                    <a:pt x="240792" y="162052"/>
                  </a:lnTo>
                  <a:lnTo>
                    <a:pt x="169151" y="162052"/>
                  </a:lnTo>
                  <a:lnTo>
                    <a:pt x="169151" y="93472"/>
                  </a:lnTo>
                  <a:lnTo>
                    <a:pt x="240792" y="93472"/>
                  </a:lnTo>
                  <a:lnTo>
                    <a:pt x="240792" y="82804"/>
                  </a:lnTo>
                  <a:lnTo>
                    <a:pt x="169151" y="82804"/>
                  </a:lnTo>
                  <a:lnTo>
                    <a:pt x="169151" y="11430"/>
                  </a:lnTo>
                  <a:lnTo>
                    <a:pt x="240792" y="11430"/>
                  </a:lnTo>
                  <a:lnTo>
                    <a:pt x="240792" y="0"/>
                  </a:lnTo>
                  <a:lnTo>
                    <a:pt x="160020" y="0"/>
                  </a:lnTo>
                  <a:lnTo>
                    <a:pt x="160020" y="11430"/>
                  </a:lnTo>
                  <a:lnTo>
                    <a:pt x="160020" y="82804"/>
                  </a:lnTo>
                  <a:lnTo>
                    <a:pt x="160020" y="483870"/>
                  </a:lnTo>
                  <a:lnTo>
                    <a:pt x="89916" y="483870"/>
                  </a:lnTo>
                  <a:lnTo>
                    <a:pt x="89916" y="413512"/>
                  </a:lnTo>
                  <a:lnTo>
                    <a:pt x="160020" y="413512"/>
                  </a:lnTo>
                  <a:lnTo>
                    <a:pt x="160020" y="402844"/>
                  </a:lnTo>
                  <a:lnTo>
                    <a:pt x="89916" y="402844"/>
                  </a:lnTo>
                  <a:lnTo>
                    <a:pt x="89916" y="334264"/>
                  </a:lnTo>
                  <a:lnTo>
                    <a:pt x="160020" y="334264"/>
                  </a:lnTo>
                  <a:lnTo>
                    <a:pt x="160020" y="323596"/>
                  </a:lnTo>
                  <a:lnTo>
                    <a:pt x="89916" y="323596"/>
                  </a:lnTo>
                  <a:lnTo>
                    <a:pt x="89916" y="255016"/>
                  </a:lnTo>
                  <a:lnTo>
                    <a:pt x="160020" y="255016"/>
                  </a:lnTo>
                  <a:lnTo>
                    <a:pt x="160020" y="242836"/>
                  </a:lnTo>
                  <a:lnTo>
                    <a:pt x="89916" y="242836"/>
                  </a:lnTo>
                  <a:lnTo>
                    <a:pt x="89916" y="172720"/>
                  </a:lnTo>
                  <a:lnTo>
                    <a:pt x="160020" y="172720"/>
                  </a:lnTo>
                  <a:lnTo>
                    <a:pt x="160020" y="162052"/>
                  </a:lnTo>
                  <a:lnTo>
                    <a:pt x="89916" y="162052"/>
                  </a:lnTo>
                  <a:lnTo>
                    <a:pt x="89916" y="93472"/>
                  </a:lnTo>
                  <a:lnTo>
                    <a:pt x="160020" y="93472"/>
                  </a:lnTo>
                  <a:lnTo>
                    <a:pt x="160020" y="82804"/>
                  </a:lnTo>
                  <a:lnTo>
                    <a:pt x="89916" y="82804"/>
                  </a:lnTo>
                  <a:lnTo>
                    <a:pt x="89916" y="11430"/>
                  </a:lnTo>
                  <a:lnTo>
                    <a:pt x="160020" y="11430"/>
                  </a:lnTo>
                  <a:lnTo>
                    <a:pt x="160020" y="0"/>
                  </a:lnTo>
                  <a:lnTo>
                    <a:pt x="79248" y="0"/>
                  </a:lnTo>
                  <a:lnTo>
                    <a:pt x="79248" y="11430"/>
                  </a:lnTo>
                  <a:lnTo>
                    <a:pt x="79248" y="82804"/>
                  </a:lnTo>
                  <a:lnTo>
                    <a:pt x="79248" y="483870"/>
                  </a:lnTo>
                  <a:lnTo>
                    <a:pt x="10414" y="483870"/>
                  </a:lnTo>
                  <a:lnTo>
                    <a:pt x="10414" y="413512"/>
                  </a:lnTo>
                  <a:lnTo>
                    <a:pt x="79248" y="413512"/>
                  </a:lnTo>
                  <a:lnTo>
                    <a:pt x="79248" y="402844"/>
                  </a:lnTo>
                  <a:lnTo>
                    <a:pt x="10414" y="402844"/>
                  </a:lnTo>
                  <a:lnTo>
                    <a:pt x="10414" y="334264"/>
                  </a:lnTo>
                  <a:lnTo>
                    <a:pt x="79248" y="334264"/>
                  </a:lnTo>
                  <a:lnTo>
                    <a:pt x="79248" y="323596"/>
                  </a:lnTo>
                  <a:lnTo>
                    <a:pt x="10414" y="323596"/>
                  </a:lnTo>
                  <a:lnTo>
                    <a:pt x="10414" y="255016"/>
                  </a:lnTo>
                  <a:lnTo>
                    <a:pt x="79248" y="255016"/>
                  </a:lnTo>
                  <a:lnTo>
                    <a:pt x="79248" y="242836"/>
                  </a:lnTo>
                  <a:lnTo>
                    <a:pt x="10414" y="242836"/>
                  </a:lnTo>
                  <a:lnTo>
                    <a:pt x="10414" y="172720"/>
                  </a:lnTo>
                  <a:lnTo>
                    <a:pt x="79248" y="172720"/>
                  </a:lnTo>
                  <a:lnTo>
                    <a:pt x="79248" y="162052"/>
                  </a:lnTo>
                  <a:lnTo>
                    <a:pt x="10414" y="162052"/>
                  </a:lnTo>
                  <a:lnTo>
                    <a:pt x="10414" y="93472"/>
                  </a:lnTo>
                  <a:lnTo>
                    <a:pt x="79248" y="93472"/>
                  </a:lnTo>
                  <a:lnTo>
                    <a:pt x="79248" y="82804"/>
                  </a:lnTo>
                  <a:lnTo>
                    <a:pt x="10414" y="82804"/>
                  </a:lnTo>
                  <a:lnTo>
                    <a:pt x="10414" y="11430"/>
                  </a:lnTo>
                  <a:lnTo>
                    <a:pt x="79248" y="11430"/>
                  </a:lnTo>
                  <a:lnTo>
                    <a:pt x="79248" y="0"/>
                  </a:lnTo>
                  <a:lnTo>
                    <a:pt x="0" y="0"/>
                  </a:lnTo>
                  <a:lnTo>
                    <a:pt x="0" y="11430"/>
                  </a:lnTo>
                  <a:lnTo>
                    <a:pt x="0" y="483870"/>
                  </a:lnTo>
                  <a:lnTo>
                    <a:pt x="0" y="495300"/>
                  </a:lnTo>
                  <a:lnTo>
                    <a:pt x="492252" y="495300"/>
                  </a:lnTo>
                  <a:lnTo>
                    <a:pt x="492252" y="484251"/>
                  </a:lnTo>
                  <a:lnTo>
                    <a:pt x="492252" y="483870"/>
                  </a:lnTo>
                  <a:lnTo>
                    <a:pt x="492252" y="11430"/>
                  </a:lnTo>
                  <a:lnTo>
                    <a:pt x="492252" y="10922"/>
                  </a:lnTo>
                  <a:lnTo>
                    <a:pt x="49225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562844" y="3799331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40" h="104139">
                  <a:moveTo>
                    <a:pt x="103631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03631" y="103632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E28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648444" y="3683508"/>
              <a:ext cx="104139" cy="106680"/>
            </a:xfrm>
            <a:custGeom>
              <a:avLst/>
              <a:gdLst/>
              <a:ahLst/>
              <a:cxnLst/>
              <a:rect l="l" t="t" r="r" b="b"/>
              <a:pathLst>
                <a:path w="104140" h="106679">
                  <a:moveTo>
                    <a:pt x="103631" y="0"/>
                  </a:moveTo>
                  <a:lnTo>
                    <a:pt x="0" y="0"/>
                  </a:lnTo>
                  <a:lnTo>
                    <a:pt x="0" y="106680"/>
                  </a:lnTo>
                  <a:lnTo>
                    <a:pt x="103631" y="106680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858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0174224" y="3886200"/>
              <a:ext cx="105410" cy="104139"/>
            </a:xfrm>
            <a:custGeom>
              <a:avLst/>
              <a:gdLst/>
              <a:ahLst/>
              <a:cxnLst/>
              <a:rect l="l" t="t" r="r" b="b"/>
              <a:pathLst>
                <a:path w="105409" h="104139">
                  <a:moveTo>
                    <a:pt x="105155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05155" y="103631"/>
                  </a:lnTo>
                  <a:lnTo>
                    <a:pt x="105155" y="0"/>
                  </a:lnTo>
                  <a:close/>
                </a:path>
              </a:pathLst>
            </a:custGeom>
            <a:solidFill>
              <a:srgbClr val="EEC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0370820" y="3799331"/>
              <a:ext cx="104139" cy="104139"/>
            </a:xfrm>
            <a:custGeom>
              <a:avLst/>
              <a:gdLst/>
              <a:ahLst/>
              <a:cxnLst/>
              <a:rect l="l" t="t" r="r" b="b"/>
              <a:pathLst>
                <a:path w="104140" h="104139">
                  <a:moveTo>
                    <a:pt x="103631" y="0"/>
                  </a:moveTo>
                  <a:lnTo>
                    <a:pt x="0" y="0"/>
                  </a:lnTo>
                  <a:lnTo>
                    <a:pt x="0" y="103632"/>
                  </a:lnTo>
                  <a:lnTo>
                    <a:pt x="103631" y="103632"/>
                  </a:lnTo>
                  <a:lnTo>
                    <a:pt x="103631" y="0"/>
                  </a:lnTo>
                  <a:close/>
                </a:path>
              </a:pathLst>
            </a:custGeom>
            <a:solidFill>
              <a:srgbClr val="E28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174224" y="4059935"/>
              <a:ext cx="539750" cy="190500"/>
            </a:xfrm>
            <a:custGeom>
              <a:avLst/>
              <a:gdLst/>
              <a:ahLst/>
              <a:cxnLst/>
              <a:rect l="l" t="t" r="r" b="b"/>
              <a:pathLst>
                <a:path w="539750" h="190500">
                  <a:moveTo>
                    <a:pt x="330708" y="179832"/>
                  </a:moveTo>
                  <a:lnTo>
                    <a:pt x="0" y="179832"/>
                  </a:lnTo>
                  <a:lnTo>
                    <a:pt x="0" y="190500"/>
                  </a:lnTo>
                  <a:lnTo>
                    <a:pt x="330708" y="190500"/>
                  </a:lnTo>
                  <a:lnTo>
                    <a:pt x="330708" y="179832"/>
                  </a:lnTo>
                  <a:close/>
                </a:path>
                <a:path w="539750" h="190500">
                  <a:moveTo>
                    <a:pt x="539496" y="137160"/>
                  </a:moveTo>
                  <a:lnTo>
                    <a:pt x="0" y="137160"/>
                  </a:lnTo>
                  <a:lnTo>
                    <a:pt x="0" y="146304"/>
                  </a:lnTo>
                  <a:lnTo>
                    <a:pt x="539496" y="146304"/>
                  </a:lnTo>
                  <a:lnTo>
                    <a:pt x="539496" y="137160"/>
                  </a:lnTo>
                  <a:close/>
                </a:path>
                <a:path w="539750" h="190500">
                  <a:moveTo>
                    <a:pt x="539496" y="89916"/>
                  </a:moveTo>
                  <a:lnTo>
                    <a:pt x="0" y="89916"/>
                  </a:lnTo>
                  <a:lnTo>
                    <a:pt x="0" y="100584"/>
                  </a:lnTo>
                  <a:lnTo>
                    <a:pt x="539496" y="100584"/>
                  </a:lnTo>
                  <a:lnTo>
                    <a:pt x="539496" y="89916"/>
                  </a:lnTo>
                  <a:close/>
                </a:path>
                <a:path w="539750" h="190500">
                  <a:moveTo>
                    <a:pt x="539496" y="42672"/>
                  </a:moveTo>
                  <a:lnTo>
                    <a:pt x="0" y="42672"/>
                  </a:lnTo>
                  <a:lnTo>
                    <a:pt x="0" y="53340"/>
                  </a:lnTo>
                  <a:lnTo>
                    <a:pt x="539496" y="53340"/>
                  </a:lnTo>
                  <a:lnTo>
                    <a:pt x="539496" y="42672"/>
                  </a:lnTo>
                  <a:close/>
                </a:path>
                <a:path w="539750" h="190500">
                  <a:moveTo>
                    <a:pt x="539496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539496" y="9144"/>
                  </a:lnTo>
                  <a:lnTo>
                    <a:pt x="53949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406640" y="6577583"/>
              <a:ext cx="3662679" cy="143510"/>
            </a:xfrm>
            <a:custGeom>
              <a:avLst/>
              <a:gdLst/>
              <a:ahLst/>
              <a:cxnLst/>
              <a:rect l="l" t="t" r="r" b="b"/>
              <a:pathLst>
                <a:path w="3662679" h="143509">
                  <a:moveTo>
                    <a:pt x="3662172" y="79336"/>
                  </a:moveTo>
                  <a:lnTo>
                    <a:pt x="3659771" y="67525"/>
                  </a:lnTo>
                  <a:lnTo>
                    <a:pt x="3653256" y="57810"/>
                  </a:lnTo>
                  <a:lnTo>
                    <a:pt x="3643680" y="51206"/>
                  </a:lnTo>
                  <a:lnTo>
                    <a:pt x="3632073" y="48768"/>
                  </a:lnTo>
                  <a:lnTo>
                    <a:pt x="1572336" y="48768"/>
                  </a:lnTo>
                  <a:lnTo>
                    <a:pt x="1576501" y="42265"/>
                  </a:lnTo>
                  <a:lnTo>
                    <a:pt x="1578864" y="30480"/>
                  </a:lnTo>
                  <a:lnTo>
                    <a:pt x="1578864" y="27711"/>
                  </a:lnTo>
                  <a:lnTo>
                    <a:pt x="1576501" y="16370"/>
                  </a:lnTo>
                  <a:lnTo>
                    <a:pt x="1570304" y="7632"/>
                  </a:lnTo>
                  <a:lnTo>
                    <a:pt x="1561553" y="1993"/>
                  </a:lnTo>
                  <a:lnTo>
                    <a:pt x="1551559" y="0"/>
                  </a:lnTo>
                  <a:lnTo>
                    <a:pt x="30099" y="0"/>
                  </a:lnTo>
                  <a:lnTo>
                    <a:pt x="18478" y="1993"/>
                  </a:lnTo>
                  <a:lnTo>
                    <a:pt x="8902" y="7632"/>
                  </a:lnTo>
                  <a:lnTo>
                    <a:pt x="2387" y="16370"/>
                  </a:lnTo>
                  <a:lnTo>
                    <a:pt x="0" y="27711"/>
                  </a:lnTo>
                  <a:lnTo>
                    <a:pt x="0" y="30480"/>
                  </a:lnTo>
                  <a:lnTo>
                    <a:pt x="2387" y="42265"/>
                  </a:lnTo>
                  <a:lnTo>
                    <a:pt x="8902" y="51955"/>
                  </a:lnTo>
                  <a:lnTo>
                    <a:pt x="18478" y="58547"/>
                  </a:lnTo>
                  <a:lnTo>
                    <a:pt x="30099" y="60960"/>
                  </a:lnTo>
                  <a:lnTo>
                    <a:pt x="383654" y="60960"/>
                  </a:lnTo>
                  <a:lnTo>
                    <a:pt x="379907" y="67525"/>
                  </a:lnTo>
                  <a:lnTo>
                    <a:pt x="377952" y="79336"/>
                  </a:lnTo>
                  <a:lnTo>
                    <a:pt x="377952" y="112687"/>
                  </a:lnTo>
                  <a:lnTo>
                    <a:pt x="379907" y="124510"/>
                  </a:lnTo>
                  <a:lnTo>
                    <a:pt x="385457" y="134226"/>
                  </a:lnTo>
                  <a:lnTo>
                    <a:pt x="394068" y="140830"/>
                  </a:lnTo>
                  <a:lnTo>
                    <a:pt x="405257" y="143256"/>
                  </a:lnTo>
                  <a:lnTo>
                    <a:pt x="3632073" y="143256"/>
                  </a:lnTo>
                  <a:lnTo>
                    <a:pt x="3643680" y="140830"/>
                  </a:lnTo>
                  <a:lnTo>
                    <a:pt x="3653256" y="134226"/>
                  </a:lnTo>
                  <a:lnTo>
                    <a:pt x="3659771" y="124510"/>
                  </a:lnTo>
                  <a:lnTo>
                    <a:pt x="3662172" y="112687"/>
                  </a:lnTo>
                  <a:lnTo>
                    <a:pt x="3662172" y="79336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554468" y="6498335"/>
              <a:ext cx="1234440" cy="109855"/>
            </a:xfrm>
            <a:custGeom>
              <a:avLst/>
              <a:gdLst/>
              <a:ahLst/>
              <a:cxnLst/>
              <a:rect l="l" t="t" r="r" b="b"/>
              <a:pathLst>
                <a:path w="1234440" h="109854">
                  <a:moveTo>
                    <a:pt x="371856" y="109728"/>
                  </a:moveTo>
                  <a:lnTo>
                    <a:pt x="363601" y="84709"/>
                  </a:lnTo>
                  <a:lnTo>
                    <a:pt x="342785" y="61734"/>
                  </a:lnTo>
                  <a:lnTo>
                    <a:pt x="315328" y="44932"/>
                  </a:lnTo>
                  <a:lnTo>
                    <a:pt x="287147" y="38404"/>
                  </a:lnTo>
                  <a:lnTo>
                    <a:pt x="226949" y="79552"/>
                  </a:lnTo>
                  <a:lnTo>
                    <a:pt x="16383" y="0"/>
                  </a:lnTo>
                  <a:lnTo>
                    <a:pt x="0" y="46634"/>
                  </a:lnTo>
                  <a:lnTo>
                    <a:pt x="188722" y="109728"/>
                  </a:lnTo>
                  <a:lnTo>
                    <a:pt x="371856" y="109728"/>
                  </a:lnTo>
                  <a:close/>
                </a:path>
                <a:path w="1234440" h="109854">
                  <a:moveTo>
                    <a:pt x="1234325" y="103187"/>
                  </a:moveTo>
                  <a:lnTo>
                    <a:pt x="1232877" y="85915"/>
                  </a:lnTo>
                  <a:lnTo>
                    <a:pt x="1206804" y="61518"/>
                  </a:lnTo>
                  <a:lnTo>
                    <a:pt x="1165860" y="33528"/>
                  </a:lnTo>
                  <a:lnTo>
                    <a:pt x="1141222" y="74345"/>
                  </a:lnTo>
                  <a:lnTo>
                    <a:pt x="859536" y="74345"/>
                  </a:lnTo>
                  <a:lnTo>
                    <a:pt x="859536" y="109728"/>
                  </a:lnTo>
                  <a:lnTo>
                    <a:pt x="1201420" y="109728"/>
                  </a:lnTo>
                  <a:lnTo>
                    <a:pt x="1234325" y="103187"/>
                  </a:lnTo>
                  <a:close/>
                </a:path>
              </a:pathLst>
            </a:custGeom>
            <a:solidFill>
              <a:srgbClr val="EEC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7598664" y="4652772"/>
              <a:ext cx="1040130" cy="1697989"/>
            </a:xfrm>
            <a:custGeom>
              <a:avLst/>
              <a:gdLst/>
              <a:ahLst/>
              <a:cxnLst/>
              <a:rect l="l" t="t" r="r" b="b"/>
              <a:pathLst>
                <a:path w="1040129" h="1697989">
                  <a:moveTo>
                    <a:pt x="103885" y="558545"/>
                  </a:moveTo>
                  <a:lnTo>
                    <a:pt x="98675" y="617848"/>
                  </a:lnTo>
                  <a:lnTo>
                    <a:pt x="94448" y="676650"/>
                  </a:lnTo>
                  <a:lnTo>
                    <a:pt x="91083" y="731892"/>
                  </a:lnTo>
                  <a:lnTo>
                    <a:pt x="88132" y="785869"/>
                  </a:lnTo>
                  <a:lnTo>
                    <a:pt x="85365" y="837307"/>
                  </a:lnTo>
                  <a:lnTo>
                    <a:pt x="82498" y="885823"/>
                  </a:lnTo>
                  <a:lnTo>
                    <a:pt x="79247" y="931036"/>
                  </a:lnTo>
                  <a:lnTo>
                    <a:pt x="61132" y="1143925"/>
                  </a:lnTo>
                  <a:lnTo>
                    <a:pt x="34528" y="1377359"/>
                  </a:lnTo>
                  <a:lnTo>
                    <a:pt x="10471" y="1565616"/>
                  </a:lnTo>
                  <a:lnTo>
                    <a:pt x="0" y="1642973"/>
                  </a:lnTo>
                  <a:lnTo>
                    <a:pt x="16382" y="1645704"/>
                  </a:lnTo>
                  <a:lnTo>
                    <a:pt x="216026" y="1697735"/>
                  </a:lnTo>
                  <a:lnTo>
                    <a:pt x="231049" y="1648806"/>
                  </a:lnTo>
                  <a:lnTo>
                    <a:pt x="246677" y="1596499"/>
                  </a:lnTo>
                  <a:lnTo>
                    <a:pt x="262678" y="1541714"/>
                  </a:lnTo>
                  <a:lnTo>
                    <a:pt x="278819" y="1485348"/>
                  </a:lnTo>
                  <a:lnTo>
                    <a:pt x="294864" y="1428299"/>
                  </a:lnTo>
                  <a:lnTo>
                    <a:pt x="310582" y="1371466"/>
                  </a:lnTo>
                  <a:lnTo>
                    <a:pt x="325739" y="1315746"/>
                  </a:lnTo>
                  <a:lnTo>
                    <a:pt x="340100" y="1262039"/>
                  </a:lnTo>
                  <a:lnTo>
                    <a:pt x="353433" y="1211241"/>
                  </a:lnTo>
                  <a:lnTo>
                    <a:pt x="365503" y="1164251"/>
                  </a:lnTo>
                  <a:lnTo>
                    <a:pt x="376078" y="1121967"/>
                  </a:lnTo>
                  <a:lnTo>
                    <a:pt x="391807" y="1055109"/>
                  </a:lnTo>
                  <a:lnTo>
                    <a:pt x="414843" y="899428"/>
                  </a:lnTo>
                  <a:lnTo>
                    <a:pt x="436514" y="708526"/>
                  </a:lnTo>
                  <a:lnTo>
                    <a:pt x="452038" y="561339"/>
                  </a:lnTo>
                  <a:lnTo>
                    <a:pt x="112140" y="561339"/>
                  </a:lnTo>
                  <a:lnTo>
                    <a:pt x="103885" y="558545"/>
                  </a:lnTo>
                  <a:close/>
                </a:path>
                <a:path w="1040129" h="1697989">
                  <a:moveTo>
                    <a:pt x="848607" y="462788"/>
                  </a:moveTo>
                  <a:lnTo>
                    <a:pt x="494918" y="462788"/>
                  </a:lnTo>
                  <a:lnTo>
                    <a:pt x="494918" y="465454"/>
                  </a:lnTo>
                  <a:lnTo>
                    <a:pt x="499547" y="477450"/>
                  </a:lnTo>
                  <a:lnTo>
                    <a:pt x="521498" y="533212"/>
                  </a:lnTo>
                  <a:lnTo>
                    <a:pt x="537507" y="574361"/>
                  </a:lnTo>
                  <a:lnTo>
                    <a:pt x="555996" y="622610"/>
                  </a:lnTo>
                  <a:lnTo>
                    <a:pt x="576308" y="676650"/>
                  </a:lnTo>
                  <a:lnTo>
                    <a:pt x="597787" y="735171"/>
                  </a:lnTo>
                  <a:lnTo>
                    <a:pt x="619775" y="796865"/>
                  </a:lnTo>
                  <a:lnTo>
                    <a:pt x="641616" y="860421"/>
                  </a:lnTo>
                  <a:lnTo>
                    <a:pt x="662653" y="924532"/>
                  </a:lnTo>
                  <a:lnTo>
                    <a:pt x="682229" y="987888"/>
                  </a:lnTo>
                  <a:lnTo>
                    <a:pt x="699687" y="1049180"/>
                  </a:lnTo>
                  <a:lnTo>
                    <a:pt x="714371" y="1107098"/>
                  </a:lnTo>
                  <a:lnTo>
                    <a:pt x="725624" y="1160334"/>
                  </a:lnTo>
                  <a:lnTo>
                    <a:pt x="732789" y="1207579"/>
                  </a:lnTo>
                  <a:lnTo>
                    <a:pt x="750883" y="1373632"/>
                  </a:lnTo>
                  <a:lnTo>
                    <a:pt x="766667" y="1517351"/>
                  </a:lnTo>
                  <a:lnTo>
                    <a:pt x="782065" y="1656664"/>
                  </a:lnTo>
                  <a:lnTo>
                    <a:pt x="1014476" y="1656664"/>
                  </a:lnTo>
                  <a:lnTo>
                    <a:pt x="1019861" y="1614861"/>
                  </a:lnTo>
                  <a:lnTo>
                    <a:pt x="1030890" y="1505029"/>
                  </a:lnTo>
                  <a:lnTo>
                    <a:pt x="1039872" y="1350529"/>
                  </a:lnTo>
                  <a:lnTo>
                    <a:pt x="1039113" y="1174724"/>
                  </a:lnTo>
                  <a:lnTo>
                    <a:pt x="1036620" y="1118385"/>
                  </a:lnTo>
                  <a:lnTo>
                    <a:pt x="1033132" y="1067655"/>
                  </a:lnTo>
                  <a:lnTo>
                    <a:pt x="1028451" y="1021299"/>
                  </a:lnTo>
                  <a:lnTo>
                    <a:pt x="1022378" y="978080"/>
                  </a:lnTo>
                  <a:lnTo>
                    <a:pt x="1014711" y="936762"/>
                  </a:lnTo>
                  <a:lnTo>
                    <a:pt x="1005252" y="896108"/>
                  </a:lnTo>
                  <a:lnTo>
                    <a:pt x="993801" y="854883"/>
                  </a:lnTo>
                  <a:lnTo>
                    <a:pt x="980157" y="811848"/>
                  </a:lnTo>
                  <a:lnTo>
                    <a:pt x="964122" y="765769"/>
                  </a:lnTo>
                  <a:lnTo>
                    <a:pt x="945495" y="715409"/>
                  </a:lnTo>
                  <a:lnTo>
                    <a:pt x="924077" y="659531"/>
                  </a:lnTo>
                  <a:lnTo>
                    <a:pt x="899667" y="596899"/>
                  </a:lnTo>
                  <a:lnTo>
                    <a:pt x="848607" y="462788"/>
                  </a:lnTo>
                  <a:close/>
                </a:path>
                <a:path w="1040129" h="1697989">
                  <a:moveTo>
                    <a:pt x="123062" y="421639"/>
                  </a:moveTo>
                  <a:lnTo>
                    <a:pt x="119427" y="438054"/>
                  </a:lnTo>
                  <a:lnTo>
                    <a:pt x="116554" y="454183"/>
                  </a:lnTo>
                  <a:lnTo>
                    <a:pt x="114204" y="469788"/>
                  </a:lnTo>
                  <a:lnTo>
                    <a:pt x="112140" y="484631"/>
                  </a:lnTo>
                  <a:lnTo>
                    <a:pt x="119991" y="510861"/>
                  </a:lnTo>
                  <a:lnTo>
                    <a:pt x="125793" y="533971"/>
                  </a:lnTo>
                  <a:lnTo>
                    <a:pt x="127500" y="550890"/>
                  </a:lnTo>
                  <a:lnTo>
                    <a:pt x="123062" y="558545"/>
                  </a:lnTo>
                  <a:lnTo>
                    <a:pt x="117601" y="561339"/>
                  </a:lnTo>
                  <a:lnTo>
                    <a:pt x="452038" y="561339"/>
                  </a:lnTo>
                  <a:lnTo>
                    <a:pt x="454990" y="533212"/>
                  </a:lnTo>
                  <a:lnTo>
                    <a:pt x="462152" y="462788"/>
                  </a:lnTo>
                  <a:lnTo>
                    <a:pt x="848607" y="462788"/>
                  </a:lnTo>
                  <a:lnTo>
                    <a:pt x="845133" y="453661"/>
                  </a:lnTo>
                  <a:lnTo>
                    <a:pt x="142636" y="453661"/>
                  </a:lnTo>
                  <a:lnTo>
                    <a:pt x="134302" y="448040"/>
                  </a:lnTo>
                  <a:lnTo>
                    <a:pt x="128539" y="436774"/>
                  </a:lnTo>
                  <a:lnTo>
                    <a:pt x="123062" y="421639"/>
                  </a:lnTo>
                  <a:close/>
                </a:path>
                <a:path w="1040129" h="1697989">
                  <a:moveTo>
                    <a:pt x="672718" y="0"/>
                  </a:moveTo>
                  <a:lnTo>
                    <a:pt x="284352" y="0"/>
                  </a:lnTo>
                  <a:lnTo>
                    <a:pt x="257144" y="39111"/>
                  </a:lnTo>
                  <a:lnTo>
                    <a:pt x="232826" y="80242"/>
                  </a:lnTo>
                  <a:lnTo>
                    <a:pt x="211205" y="123102"/>
                  </a:lnTo>
                  <a:lnTo>
                    <a:pt x="192087" y="167401"/>
                  </a:lnTo>
                  <a:lnTo>
                    <a:pt x="175279" y="212850"/>
                  </a:lnTo>
                  <a:lnTo>
                    <a:pt x="160587" y="259157"/>
                  </a:lnTo>
                  <a:lnTo>
                    <a:pt x="147818" y="306033"/>
                  </a:lnTo>
                  <a:lnTo>
                    <a:pt x="136778" y="353186"/>
                  </a:lnTo>
                  <a:lnTo>
                    <a:pt x="136778" y="358775"/>
                  </a:lnTo>
                  <a:lnTo>
                    <a:pt x="139445" y="361441"/>
                  </a:lnTo>
                  <a:lnTo>
                    <a:pt x="139445" y="364235"/>
                  </a:lnTo>
                  <a:lnTo>
                    <a:pt x="145470" y="385625"/>
                  </a:lnTo>
                  <a:lnTo>
                    <a:pt x="152780" y="414194"/>
                  </a:lnTo>
                  <a:lnTo>
                    <a:pt x="157519" y="439691"/>
                  </a:lnTo>
                  <a:lnTo>
                    <a:pt x="155828" y="451865"/>
                  </a:lnTo>
                  <a:lnTo>
                    <a:pt x="142636" y="453661"/>
                  </a:lnTo>
                  <a:lnTo>
                    <a:pt x="845133" y="453661"/>
                  </a:lnTo>
                  <a:lnTo>
                    <a:pt x="672718" y="0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883652" y="4149851"/>
              <a:ext cx="680085" cy="550545"/>
            </a:xfrm>
            <a:custGeom>
              <a:avLst/>
              <a:gdLst/>
              <a:ahLst/>
              <a:cxnLst/>
              <a:rect l="l" t="t" r="r" b="b"/>
              <a:pathLst>
                <a:path w="680084" h="550545">
                  <a:moveTo>
                    <a:pt x="65532" y="73152"/>
                  </a:moveTo>
                  <a:lnTo>
                    <a:pt x="29972" y="114173"/>
                  </a:lnTo>
                  <a:lnTo>
                    <a:pt x="24892" y="199212"/>
                  </a:lnTo>
                  <a:lnTo>
                    <a:pt x="18034" y="301409"/>
                  </a:lnTo>
                  <a:lnTo>
                    <a:pt x="14008" y="354698"/>
                  </a:lnTo>
                  <a:lnTo>
                    <a:pt x="9639" y="407174"/>
                  </a:lnTo>
                  <a:lnTo>
                    <a:pt x="4953" y="457161"/>
                  </a:lnTo>
                  <a:lnTo>
                    <a:pt x="0" y="502920"/>
                  </a:lnTo>
                  <a:lnTo>
                    <a:pt x="29972" y="502920"/>
                  </a:lnTo>
                  <a:lnTo>
                    <a:pt x="65532" y="73152"/>
                  </a:lnTo>
                  <a:close/>
                </a:path>
                <a:path w="680084" h="550545">
                  <a:moveTo>
                    <a:pt x="679704" y="536448"/>
                  </a:moveTo>
                  <a:lnTo>
                    <a:pt x="618832" y="504151"/>
                  </a:lnTo>
                  <a:lnTo>
                    <a:pt x="592582" y="467995"/>
                  </a:lnTo>
                  <a:lnTo>
                    <a:pt x="561124" y="368350"/>
                  </a:lnTo>
                  <a:lnTo>
                    <a:pt x="518439" y="210426"/>
                  </a:lnTo>
                  <a:lnTo>
                    <a:pt x="480847" y="64287"/>
                  </a:lnTo>
                  <a:lnTo>
                    <a:pt x="464693" y="0"/>
                  </a:lnTo>
                  <a:lnTo>
                    <a:pt x="466725" y="46570"/>
                  </a:lnTo>
                  <a:lnTo>
                    <a:pt x="469684" y="127419"/>
                  </a:lnTo>
                  <a:lnTo>
                    <a:pt x="470154" y="147828"/>
                  </a:lnTo>
                  <a:lnTo>
                    <a:pt x="468706" y="157899"/>
                  </a:lnTo>
                  <a:lnTo>
                    <a:pt x="464718" y="171056"/>
                  </a:lnTo>
                  <a:lnTo>
                    <a:pt x="458685" y="186283"/>
                  </a:lnTo>
                  <a:lnTo>
                    <a:pt x="451104" y="202565"/>
                  </a:lnTo>
                  <a:lnTo>
                    <a:pt x="463232" y="258381"/>
                  </a:lnTo>
                  <a:lnTo>
                    <a:pt x="478878" y="316941"/>
                  </a:lnTo>
                  <a:lnTo>
                    <a:pt x="497471" y="375119"/>
                  </a:lnTo>
                  <a:lnTo>
                    <a:pt x="518426" y="429755"/>
                  </a:lnTo>
                  <a:lnTo>
                    <a:pt x="541172" y="477723"/>
                  </a:lnTo>
                  <a:lnTo>
                    <a:pt x="565124" y="515874"/>
                  </a:lnTo>
                  <a:lnTo>
                    <a:pt x="614426" y="550164"/>
                  </a:lnTo>
                  <a:lnTo>
                    <a:pt x="629208" y="549186"/>
                  </a:lnTo>
                  <a:lnTo>
                    <a:pt x="645007" y="546404"/>
                  </a:lnTo>
                  <a:lnTo>
                    <a:pt x="661835" y="542074"/>
                  </a:lnTo>
                  <a:lnTo>
                    <a:pt x="679704" y="536448"/>
                  </a:lnTo>
                  <a:close/>
                </a:path>
              </a:pathLst>
            </a:custGeom>
            <a:solidFill>
              <a:srgbClr val="FFA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7898892" y="3508806"/>
              <a:ext cx="636270" cy="466090"/>
            </a:xfrm>
            <a:custGeom>
              <a:avLst/>
              <a:gdLst/>
              <a:ahLst/>
              <a:cxnLst/>
              <a:rect l="l" t="t" r="r" b="b"/>
              <a:pathLst>
                <a:path w="636270" h="466089">
                  <a:moveTo>
                    <a:pt x="621792" y="142570"/>
                  </a:moveTo>
                  <a:lnTo>
                    <a:pt x="603097" y="100914"/>
                  </a:lnTo>
                  <a:lnTo>
                    <a:pt x="574967" y="65316"/>
                  </a:lnTo>
                  <a:lnTo>
                    <a:pt x="539750" y="36576"/>
                  </a:lnTo>
                  <a:lnTo>
                    <a:pt x="499783" y="15455"/>
                  </a:lnTo>
                  <a:lnTo>
                    <a:pt x="457454" y="2743"/>
                  </a:lnTo>
                  <a:lnTo>
                    <a:pt x="413600" y="0"/>
                  </a:lnTo>
                  <a:lnTo>
                    <a:pt x="367652" y="5676"/>
                  </a:lnTo>
                  <a:lnTo>
                    <a:pt x="324713" y="20942"/>
                  </a:lnTo>
                  <a:lnTo>
                    <a:pt x="289941" y="47002"/>
                  </a:lnTo>
                  <a:lnTo>
                    <a:pt x="268478" y="85051"/>
                  </a:lnTo>
                  <a:lnTo>
                    <a:pt x="262318" y="109004"/>
                  </a:lnTo>
                  <a:lnTo>
                    <a:pt x="258432" y="119710"/>
                  </a:lnTo>
                  <a:lnTo>
                    <a:pt x="251968" y="128854"/>
                  </a:lnTo>
                  <a:lnTo>
                    <a:pt x="230809" y="146634"/>
                  </a:lnTo>
                  <a:lnTo>
                    <a:pt x="203733" y="155943"/>
                  </a:lnTo>
                  <a:lnTo>
                    <a:pt x="176136" y="164719"/>
                  </a:lnTo>
                  <a:lnTo>
                    <a:pt x="153416" y="180924"/>
                  </a:lnTo>
                  <a:lnTo>
                    <a:pt x="141693" y="199974"/>
                  </a:lnTo>
                  <a:lnTo>
                    <a:pt x="135915" y="222072"/>
                  </a:lnTo>
                  <a:lnTo>
                    <a:pt x="130657" y="244182"/>
                  </a:lnTo>
                  <a:lnTo>
                    <a:pt x="120523" y="263220"/>
                  </a:lnTo>
                  <a:lnTo>
                    <a:pt x="106413" y="274967"/>
                  </a:lnTo>
                  <a:lnTo>
                    <a:pt x="89725" y="283121"/>
                  </a:lnTo>
                  <a:lnTo>
                    <a:pt x="71970" y="290245"/>
                  </a:lnTo>
                  <a:lnTo>
                    <a:pt x="54737" y="298907"/>
                  </a:lnTo>
                  <a:lnTo>
                    <a:pt x="26301" y="324269"/>
                  </a:lnTo>
                  <a:lnTo>
                    <a:pt x="3009" y="365328"/>
                  </a:lnTo>
                  <a:lnTo>
                    <a:pt x="0" y="375615"/>
                  </a:lnTo>
                  <a:lnTo>
                    <a:pt x="520" y="385432"/>
                  </a:lnTo>
                  <a:lnTo>
                    <a:pt x="2070" y="394462"/>
                  </a:lnTo>
                  <a:lnTo>
                    <a:pt x="4660" y="402996"/>
                  </a:lnTo>
                  <a:lnTo>
                    <a:pt x="8255" y="411302"/>
                  </a:lnTo>
                  <a:lnTo>
                    <a:pt x="26771" y="398449"/>
                  </a:lnTo>
                  <a:lnTo>
                    <a:pt x="45554" y="388670"/>
                  </a:lnTo>
                  <a:lnTo>
                    <a:pt x="64858" y="381977"/>
                  </a:lnTo>
                  <a:lnTo>
                    <a:pt x="84963" y="378409"/>
                  </a:lnTo>
                  <a:lnTo>
                    <a:pt x="97205" y="379399"/>
                  </a:lnTo>
                  <a:lnTo>
                    <a:pt x="139230" y="398246"/>
                  </a:lnTo>
                  <a:lnTo>
                    <a:pt x="158877" y="416763"/>
                  </a:lnTo>
                  <a:lnTo>
                    <a:pt x="171678" y="428472"/>
                  </a:lnTo>
                  <a:lnTo>
                    <a:pt x="216408" y="452323"/>
                  </a:lnTo>
                  <a:lnTo>
                    <a:pt x="234188" y="454418"/>
                  </a:lnTo>
                  <a:lnTo>
                    <a:pt x="243332" y="453898"/>
                  </a:lnTo>
                  <a:lnTo>
                    <a:pt x="279400" y="435940"/>
                  </a:lnTo>
                  <a:lnTo>
                    <a:pt x="284861" y="430479"/>
                  </a:lnTo>
                  <a:lnTo>
                    <a:pt x="284861" y="427685"/>
                  </a:lnTo>
                  <a:lnTo>
                    <a:pt x="293890" y="414185"/>
                  </a:lnTo>
                  <a:lnTo>
                    <a:pt x="301637" y="399605"/>
                  </a:lnTo>
                  <a:lnTo>
                    <a:pt x="331508" y="370674"/>
                  </a:lnTo>
                  <a:lnTo>
                    <a:pt x="343382" y="367030"/>
                  </a:lnTo>
                  <a:lnTo>
                    <a:pt x="354761" y="362889"/>
                  </a:lnTo>
                  <a:lnTo>
                    <a:pt x="364363" y="356438"/>
                  </a:lnTo>
                  <a:lnTo>
                    <a:pt x="369824" y="350977"/>
                  </a:lnTo>
                  <a:lnTo>
                    <a:pt x="372491" y="342722"/>
                  </a:lnTo>
                  <a:lnTo>
                    <a:pt x="375285" y="334467"/>
                  </a:lnTo>
                  <a:lnTo>
                    <a:pt x="392404" y="297637"/>
                  </a:lnTo>
                  <a:lnTo>
                    <a:pt x="418033" y="265938"/>
                  </a:lnTo>
                  <a:lnTo>
                    <a:pt x="450342" y="240411"/>
                  </a:lnTo>
                  <a:lnTo>
                    <a:pt x="487553" y="222072"/>
                  </a:lnTo>
                  <a:lnTo>
                    <a:pt x="528345" y="210756"/>
                  </a:lnTo>
                  <a:lnTo>
                    <a:pt x="548093" y="204736"/>
                  </a:lnTo>
                  <a:lnTo>
                    <a:pt x="585495" y="187782"/>
                  </a:lnTo>
                  <a:lnTo>
                    <a:pt x="616331" y="153619"/>
                  </a:lnTo>
                  <a:lnTo>
                    <a:pt x="618998" y="150825"/>
                  </a:lnTo>
                  <a:lnTo>
                    <a:pt x="618998" y="145364"/>
                  </a:lnTo>
                  <a:lnTo>
                    <a:pt x="621792" y="142570"/>
                  </a:lnTo>
                  <a:close/>
                </a:path>
                <a:path w="636270" h="466089">
                  <a:moveTo>
                    <a:pt x="635914" y="231838"/>
                  </a:moveTo>
                  <a:lnTo>
                    <a:pt x="627634" y="183464"/>
                  </a:lnTo>
                  <a:lnTo>
                    <a:pt x="623989" y="176872"/>
                  </a:lnTo>
                  <a:lnTo>
                    <a:pt x="621118" y="169468"/>
                  </a:lnTo>
                  <a:lnTo>
                    <a:pt x="618769" y="161544"/>
                  </a:lnTo>
                  <a:lnTo>
                    <a:pt x="616712" y="153365"/>
                  </a:lnTo>
                  <a:lnTo>
                    <a:pt x="612089" y="161544"/>
                  </a:lnTo>
                  <a:lnTo>
                    <a:pt x="606437" y="169468"/>
                  </a:lnTo>
                  <a:lnTo>
                    <a:pt x="599757" y="176872"/>
                  </a:lnTo>
                  <a:lnTo>
                    <a:pt x="592074" y="183464"/>
                  </a:lnTo>
                  <a:lnTo>
                    <a:pt x="592074" y="202641"/>
                  </a:lnTo>
                  <a:lnTo>
                    <a:pt x="586333" y="245897"/>
                  </a:lnTo>
                  <a:lnTo>
                    <a:pt x="546506" y="322249"/>
                  </a:lnTo>
                  <a:lnTo>
                    <a:pt x="506768" y="365455"/>
                  </a:lnTo>
                  <a:lnTo>
                    <a:pt x="472147" y="391718"/>
                  </a:lnTo>
                  <a:lnTo>
                    <a:pt x="438023" y="404253"/>
                  </a:lnTo>
                  <a:lnTo>
                    <a:pt x="416013" y="402120"/>
                  </a:lnTo>
                  <a:lnTo>
                    <a:pt x="396049" y="398957"/>
                  </a:lnTo>
                  <a:lnTo>
                    <a:pt x="387350" y="397332"/>
                  </a:lnTo>
                  <a:lnTo>
                    <a:pt x="376428" y="424637"/>
                  </a:lnTo>
                  <a:lnTo>
                    <a:pt x="419265" y="441109"/>
                  </a:lnTo>
                  <a:lnTo>
                    <a:pt x="466471" y="465785"/>
                  </a:lnTo>
                  <a:lnTo>
                    <a:pt x="474116" y="463194"/>
                  </a:lnTo>
                  <a:lnTo>
                    <a:pt x="480479" y="459600"/>
                  </a:lnTo>
                  <a:lnTo>
                    <a:pt x="485305" y="455002"/>
                  </a:lnTo>
                  <a:lnTo>
                    <a:pt x="491985" y="442785"/>
                  </a:lnTo>
                  <a:lnTo>
                    <a:pt x="498348" y="428536"/>
                  </a:lnTo>
                  <a:lnTo>
                    <a:pt x="502031" y="421970"/>
                  </a:lnTo>
                  <a:lnTo>
                    <a:pt x="514502" y="412699"/>
                  </a:lnTo>
                  <a:lnTo>
                    <a:pt x="530009" y="407555"/>
                  </a:lnTo>
                  <a:lnTo>
                    <a:pt x="546544" y="403479"/>
                  </a:lnTo>
                  <a:lnTo>
                    <a:pt x="562102" y="397332"/>
                  </a:lnTo>
                  <a:lnTo>
                    <a:pt x="574357" y="386753"/>
                  </a:lnTo>
                  <a:lnTo>
                    <a:pt x="582536" y="372605"/>
                  </a:lnTo>
                  <a:lnTo>
                    <a:pt x="586638" y="356400"/>
                  </a:lnTo>
                  <a:lnTo>
                    <a:pt x="586613" y="339674"/>
                  </a:lnTo>
                  <a:lnTo>
                    <a:pt x="583946" y="331546"/>
                  </a:lnTo>
                  <a:lnTo>
                    <a:pt x="581152" y="325958"/>
                  </a:lnTo>
                  <a:lnTo>
                    <a:pt x="581152" y="317830"/>
                  </a:lnTo>
                  <a:lnTo>
                    <a:pt x="602475" y="284645"/>
                  </a:lnTo>
                  <a:lnTo>
                    <a:pt x="614426" y="274193"/>
                  </a:lnTo>
                  <a:lnTo>
                    <a:pt x="619379" y="268427"/>
                  </a:lnTo>
                  <a:lnTo>
                    <a:pt x="626935" y="257251"/>
                  </a:lnTo>
                  <a:lnTo>
                    <a:pt x="632714" y="244792"/>
                  </a:lnTo>
                  <a:lnTo>
                    <a:pt x="635914" y="231838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8151876" y="3931919"/>
              <a:ext cx="147827" cy="8077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831427" y="4377975"/>
              <a:ext cx="307340" cy="165100"/>
            </a:xfrm>
            <a:custGeom>
              <a:avLst/>
              <a:gdLst/>
              <a:ahLst/>
              <a:cxnLst/>
              <a:rect l="l" t="t" r="r" b="b"/>
              <a:pathLst>
                <a:path w="307340" h="165100">
                  <a:moveTo>
                    <a:pt x="173555" y="0"/>
                  </a:moveTo>
                  <a:lnTo>
                    <a:pt x="118262" y="1365"/>
                  </a:lnTo>
                  <a:lnTo>
                    <a:pt x="80972" y="20478"/>
                  </a:lnTo>
                  <a:lnTo>
                    <a:pt x="58064" y="39592"/>
                  </a:lnTo>
                  <a:lnTo>
                    <a:pt x="3454" y="55975"/>
                  </a:lnTo>
                  <a:lnTo>
                    <a:pt x="0" y="83361"/>
                  </a:lnTo>
                  <a:lnTo>
                    <a:pt x="4486" y="115617"/>
                  </a:lnTo>
                  <a:lnTo>
                    <a:pt x="14616" y="145325"/>
                  </a:lnTo>
                  <a:lnTo>
                    <a:pt x="28092" y="165068"/>
                  </a:lnTo>
                  <a:lnTo>
                    <a:pt x="42844" y="157483"/>
                  </a:lnTo>
                  <a:lnTo>
                    <a:pt x="54000" y="151447"/>
                  </a:lnTo>
                  <a:lnTo>
                    <a:pt x="63525" y="146018"/>
                  </a:lnTo>
                  <a:lnTo>
                    <a:pt x="109674" y="150082"/>
                  </a:lnTo>
                  <a:lnTo>
                    <a:pt x="150054" y="152876"/>
                  </a:lnTo>
                  <a:lnTo>
                    <a:pt x="186588" y="154146"/>
                  </a:lnTo>
                  <a:lnTo>
                    <a:pt x="216368" y="150205"/>
                  </a:lnTo>
                  <a:lnTo>
                    <a:pt x="259544" y="133036"/>
                  </a:lnTo>
                  <a:lnTo>
                    <a:pt x="286388" y="104949"/>
                  </a:lnTo>
                  <a:lnTo>
                    <a:pt x="305093" y="66944"/>
                  </a:lnTo>
                  <a:lnTo>
                    <a:pt x="306730" y="50514"/>
                  </a:lnTo>
                  <a:lnTo>
                    <a:pt x="288163" y="43166"/>
                  </a:lnTo>
                  <a:lnTo>
                    <a:pt x="246294" y="42973"/>
                  </a:lnTo>
                  <a:lnTo>
                    <a:pt x="175666" y="47720"/>
                  </a:lnTo>
                  <a:lnTo>
                    <a:pt x="153425" y="45354"/>
                  </a:lnTo>
                  <a:lnTo>
                    <a:pt x="150645" y="42737"/>
                  </a:lnTo>
                  <a:lnTo>
                    <a:pt x="161950" y="36798"/>
                  </a:lnTo>
                  <a:lnTo>
                    <a:pt x="182770" y="30954"/>
                  </a:lnTo>
                  <a:lnTo>
                    <a:pt x="201543" y="26908"/>
                  </a:lnTo>
                  <a:lnTo>
                    <a:pt x="214171" y="20314"/>
                  </a:lnTo>
                  <a:lnTo>
                    <a:pt x="216560" y="6826"/>
                  </a:lnTo>
                  <a:lnTo>
                    <a:pt x="202755" y="1365"/>
                  </a:lnTo>
                  <a:lnTo>
                    <a:pt x="173555" y="0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47908" y="3886200"/>
              <a:ext cx="1312628" cy="10591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571232" y="3691127"/>
              <a:ext cx="1149350" cy="2886710"/>
            </a:xfrm>
            <a:custGeom>
              <a:avLst/>
              <a:gdLst/>
              <a:ahLst/>
              <a:cxnLst/>
              <a:rect l="l" t="t" r="r" b="b"/>
              <a:pathLst>
                <a:path w="1149350" h="2886709">
                  <a:moveTo>
                    <a:pt x="183997" y="1401241"/>
                  </a:moveTo>
                  <a:lnTo>
                    <a:pt x="179273" y="1375791"/>
                  </a:lnTo>
                  <a:lnTo>
                    <a:pt x="171983" y="1347304"/>
                  </a:lnTo>
                  <a:lnTo>
                    <a:pt x="165989" y="1326007"/>
                  </a:lnTo>
                  <a:lnTo>
                    <a:pt x="165989" y="1323340"/>
                  </a:lnTo>
                  <a:lnTo>
                    <a:pt x="163322" y="1320546"/>
                  </a:lnTo>
                  <a:lnTo>
                    <a:pt x="163322" y="1315085"/>
                  </a:lnTo>
                  <a:lnTo>
                    <a:pt x="153657" y="1303058"/>
                  </a:lnTo>
                  <a:lnTo>
                    <a:pt x="142951" y="1292567"/>
                  </a:lnTo>
                  <a:lnTo>
                    <a:pt x="134264" y="1285138"/>
                  </a:lnTo>
                  <a:lnTo>
                    <a:pt x="130683" y="1282319"/>
                  </a:lnTo>
                  <a:lnTo>
                    <a:pt x="131025" y="1274813"/>
                  </a:lnTo>
                  <a:lnTo>
                    <a:pt x="131851" y="1266202"/>
                  </a:lnTo>
                  <a:lnTo>
                    <a:pt x="133477" y="1255014"/>
                  </a:lnTo>
                  <a:lnTo>
                    <a:pt x="109245" y="1246606"/>
                  </a:lnTo>
                  <a:lnTo>
                    <a:pt x="76403" y="1242783"/>
                  </a:lnTo>
                  <a:lnTo>
                    <a:pt x="39471" y="1245069"/>
                  </a:lnTo>
                  <a:lnTo>
                    <a:pt x="3048" y="1255014"/>
                  </a:lnTo>
                  <a:lnTo>
                    <a:pt x="3048" y="1271397"/>
                  </a:lnTo>
                  <a:lnTo>
                    <a:pt x="5715" y="1279652"/>
                  </a:lnTo>
                  <a:lnTo>
                    <a:pt x="6311" y="1293977"/>
                  </a:lnTo>
                  <a:lnTo>
                    <a:pt x="12623" y="1371701"/>
                  </a:lnTo>
                  <a:lnTo>
                    <a:pt x="19304" y="1410589"/>
                  </a:lnTo>
                  <a:lnTo>
                    <a:pt x="39052" y="1466519"/>
                  </a:lnTo>
                  <a:lnTo>
                    <a:pt x="70993" y="1497965"/>
                  </a:lnTo>
                  <a:lnTo>
                    <a:pt x="115658" y="1516761"/>
                  </a:lnTo>
                  <a:lnTo>
                    <a:pt x="130683" y="1519809"/>
                  </a:lnTo>
                  <a:lnTo>
                    <a:pt x="138938" y="1522488"/>
                  </a:lnTo>
                  <a:lnTo>
                    <a:pt x="144272" y="1522488"/>
                  </a:lnTo>
                  <a:lnTo>
                    <a:pt x="149733" y="1519809"/>
                  </a:lnTo>
                  <a:lnTo>
                    <a:pt x="154165" y="1512112"/>
                  </a:lnTo>
                  <a:lnTo>
                    <a:pt x="152476" y="1495209"/>
                  </a:lnTo>
                  <a:lnTo>
                    <a:pt x="146710" y="1472171"/>
                  </a:lnTo>
                  <a:lnTo>
                    <a:pt x="138938" y="1446022"/>
                  </a:lnTo>
                  <a:lnTo>
                    <a:pt x="132473" y="1425917"/>
                  </a:lnTo>
                  <a:lnTo>
                    <a:pt x="126314" y="1407566"/>
                  </a:lnTo>
                  <a:lnTo>
                    <a:pt x="121691" y="1392758"/>
                  </a:lnTo>
                  <a:lnTo>
                    <a:pt x="119888" y="1383284"/>
                  </a:lnTo>
                  <a:lnTo>
                    <a:pt x="118999" y="1370304"/>
                  </a:lnTo>
                  <a:lnTo>
                    <a:pt x="121208" y="1357033"/>
                  </a:lnTo>
                  <a:lnTo>
                    <a:pt x="127520" y="1351432"/>
                  </a:lnTo>
                  <a:lnTo>
                    <a:pt x="138938" y="1361440"/>
                  </a:lnTo>
                  <a:lnTo>
                    <a:pt x="141605" y="1369695"/>
                  </a:lnTo>
                  <a:lnTo>
                    <a:pt x="147066" y="1377823"/>
                  </a:lnTo>
                  <a:lnTo>
                    <a:pt x="149733" y="1383284"/>
                  </a:lnTo>
                  <a:lnTo>
                    <a:pt x="155206" y="1398346"/>
                  </a:lnTo>
                  <a:lnTo>
                    <a:pt x="160947" y="1409573"/>
                  </a:lnTo>
                  <a:lnTo>
                    <a:pt x="169252" y="1415186"/>
                  </a:lnTo>
                  <a:lnTo>
                    <a:pt x="182372" y="1413383"/>
                  </a:lnTo>
                  <a:lnTo>
                    <a:pt x="183997" y="1401241"/>
                  </a:lnTo>
                  <a:close/>
                </a:path>
                <a:path w="1149350" h="2886709">
                  <a:moveTo>
                    <a:pt x="269748" y="2845447"/>
                  </a:moveTo>
                  <a:lnTo>
                    <a:pt x="245757" y="2820200"/>
                  </a:lnTo>
                  <a:lnTo>
                    <a:pt x="224802" y="2799308"/>
                  </a:lnTo>
                  <a:lnTo>
                    <a:pt x="204343" y="2779814"/>
                  </a:lnTo>
                  <a:lnTo>
                    <a:pt x="212991" y="2755252"/>
                  </a:lnTo>
                  <a:lnTo>
                    <a:pt x="222389" y="2726855"/>
                  </a:lnTo>
                  <a:lnTo>
                    <a:pt x="232283" y="2694851"/>
                  </a:lnTo>
                  <a:lnTo>
                    <a:pt x="242443" y="2659519"/>
                  </a:lnTo>
                  <a:lnTo>
                    <a:pt x="43561" y="2607564"/>
                  </a:lnTo>
                  <a:lnTo>
                    <a:pt x="16383" y="2741536"/>
                  </a:lnTo>
                  <a:lnTo>
                    <a:pt x="0" y="2807157"/>
                  </a:lnTo>
                  <a:lnTo>
                    <a:pt x="209804" y="2886456"/>
                  </a:lnTo>
                  <a:lnTo>
                    <a:pt x="269748" y="2845447"/>
                  </a:lnTo>
                  <a:close/>
                </a:path>
                <a:path w="1149350" h="2886709">
                  <a:moveTo>
                    <a:pt x="918972" y="0"/>
                  </a:moveTo>
                  <a:lnTo>
                    <a:pt x="875385" y="21094"/>
                  </a:lnTo>
                  <a:lnTo>
                    <a:pt x="815086" y="38481"/>
                  </a:lnTo>
                  <a:lnTo>
                    <a:pt x="777900" y="56908"/>
                  </a:lnTo>
                  <a:lnTo>
                    <a:pt x="745629" y="82550"/>
                  </a:lnTo>
                  <a:lnTo>
                    <a:pt x="720051" y="114388"/>
                  </a:lnTo>
                  <a:lnTo>
                    <a:pt x="702945" y="151384"/>
                  </a:lnTo>
                  <a:lnTo>
                    <a:pt x="697484" y="167894"/>
                  </a:lnTo>
                  <a:lnTo>
                    <a:pt x="692023" y="173355"/>
                  </a:lnTo>
                  <a:lnTo>
                    <a:pt x="682434" y="179882"/>
                  </a:lnTo>
                  <a:lnTo>
                    <a:pt x="671106" y="184061"/>
                  </a:lnTo>
                  <a:lnTo>
                    <a:pt x="659282" y="187718"/>
                  </a:lnTo>
                  <a:lnTo>
                    <a:pt x="648208" y="192659"/>
                  </a:lnTo>
                  <a:lnTo>
                    <a:pt x="637667" y="203174"/>
                  </a:lnTo>
                  <a:lnTo>
                    <a:pt x="629424" y="216776"/>
                  </a:lnTo>
                  <a:lnTo>
                    <a:pt x="621677" y="231406"/>
                  </a:lnTo>
                  <a:lnTo>
                    <a:pt x="612648" y="244983"/>
                  </a:lnTo>
                  <a:lnTo>
                    <a:pt x="656463" y="283464"/>
                  </a:lnTo>
                  <a:lnTo>
                    <a:pt x="702945" y="242189"/>
                  </a:lnTo>
                  <a:lnTo>
                    <a:pt x="713867" y="214630"/>
                  </a:lnTo>
                  <a:lnTo>
                    <a:pt x="722579" y="216281"/>
                  </a:lnTo>
                  <a:lnTo>
                    <a:pt x="742594" y="219481"/>
                  </a:lnTo>
                  <a:lnTo>
                    <a:pt x="764654" y="221653"/>
                  </a:lnTo>
                  <a:lnTo>
                    <a:pt x="779526" y="220218"/>
                  </a:lnTo>
                  <a:lnTo>
                    <a:pt x="789165" y="214630"/>
                  </a:lnTo>
                  <a:lnTo>
                    <a:pt x="798817" y="209042"/>
                  </a:lnTo>
                  <a:lnTo>
                    <a:pt x="833501" y="182664"/>
                  </a:lnTo>
                  <a:lnTo>
                    <a:pt x="873315" y="139280"/>
                  </a:lnTo>
                  <a:lnTo>
                    <a:pt x="908050" y="77089"/>
                  </a:lnTo>
                  <a:lnTo>
                    <a:pt x="918400" y="33718"/>
                  </a:lnTo>
                  <a:lnTo>
                    <a:pt x="918895" y="21094"/>
                  </a:lnTo>
                  <a:lnTo>
                    <a:pt x="918972" y="0"/>
                  </a:lnTo>
                  <a:close/>
                </a:path>
                <a:path w="1149350" h="2886709">
                  <a:moveTo>
                    <a:pt x="1149096" y="2840685"/>
                  </a:moveTo>
                  <a:lnTo>
                    <a:pt x="1107186" y="2816923"/>
                  </a:lnTo>
                  <a:lnTo>
                    <a:pt x="1068362" y="2796743"/>
                  </a:lnTo>
                  <a:lnTo>
                    <a:pt x="1039812" y="2782760"/>
                  </a:lnTo>
                  <a:lnTo>
                    <a:pt x="1028700" y="2777515"/>
                  </a:lnTo>
                  <a:lnTo>
                    <a:pt x="1028700" y="2618232"/>
                  </a:lnTo>
                  <a:lnTo>
                    <a:pt x="829056" y="2618232"/>
                  </a:lnTo>
                  <a:lnTo>
                    <a:pt x="832637" y="2690152"/>
                  </a:lnTo>
                  <a:lnTo>
                    <a:pt x="837311" y="2796743"/>
                  </a:lnTo>
                  <a:lnTo>
                    <a:pt x="842772" y="2881884"/>
                  </a:lnTo>
                  <a:lnTo>
                    <a:pt x="1124458" y="2881884"/>
                  </a:lnTo>
                  <a:lnTo>
                    <a:pt x="1149096" y="2840685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971532" y="5636260"/>
              <a:ext cx="698500" cy="932180"/>
            </a:xfrm>
            <a:custGeom>
              <a:avLst/>
              <a:gdLst/>
              <a:ahLst/>
              <a:cxnLst/>
              <a:rect l="l" t="t" r="r" b="b"/>
              <a:pathLst>
                <a:path w="698500" h="932179">
                  <a:moveTo>
                    <a:pt x="697992" y="878357"/>
                  </a:moveTo>
                  <a:lnTo>
                    <a:pt x="399288" y="808837"/>
                  </a:lnTo>
                  <a:lnTo>
                    <a:pt x="399288" y="0"/>
                  </a:lnTo>
                  <a:lnTo>
                    <a:pt x="300228" y="0"/>
                  </a:lnTo>
                  <a:lnTo>
                    <a:pt x="300228" y="809472"/>
                  </a:lnTo>
                  <a:lnTo>
                    <a:pt x="0" y="878357"/>
                  </a:lnTo>
                  <a:lnTo>
                    <a:pt x="18846" y="885253"/>
                  </a:lnTo>
                  <a:lnTo>
                    <a:pt x="34086" y="897191"/>
                  </a:lnTo>
                  <a:lnTo>
                    <a:pt x="45250" y="913180"/>
                  </a:lnTo>
                  <a:lnTo>
                    <a:pt x="51816" y="932180"/>
                  </a:lnTo>
                  <a:lnTo>
                    <a:pt x="300228" y="874293"/>
                  </a:lnTo>
                  <a:lnTo>
                    <a:pt x="300228" y="896620"/>
                  </a:lnTo>
                  <a:lnTo>
                    <a:pt x="399288" y="896620"/>
                  </a:lnTo>
                  <a:lnTo>
                    <a:pt x="399288" y="874369"/>
                  </a:lnTo>
                  <a:lnTo>
                    <a:pt x="645922" y="932180"/>
                  </a:lnTo>
                  <a:lnTo>
                    <a:pt x="652894" y="913180"/>
                  </a:lnTo>
                  <a:lnTo>
                    <a:pt x="664756" y="897191"/>
                  </a:lnTo>
                  <a:lnTo>
                    <a:pt x="680224" y="885253"/>
                  </a:lnTo>
                  <a:lnTo>
                    <a:pt x="697992" y="878357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0271760" y="5636260"/>
              <a:ext cx="99060" cy="40640"/>
            </a:xfrm>
            <a:custGeom>
              <a:avLst/>
              <a:gdLst/>
              <a:ahLst/>
              <a:cxnLst/>
              <a:rect l="l" t="t" r="r" b="b"/>
              <a:pathLst>
                <a:path w="99059" h="40639">
                  <a:moveTo>
                    <a:pt x="99060" y="0"/>
                  </a:moveTo>
                  <a:lnTo>
                    <a:pt x="0" y="0"/>
                  </a:lnTo>
                  <a:lnTo>
                    <a:pt x="0" y="36830"/>
                  </a:lnTo>
                  <a:lnTo>
                    <a:pt x="0" y="40640"/>
                  </a:lnTo>
                  <a:lnTo>
                    <a:pt x="99060" y="40640"/>
                  </a:lnTo>
                  <a:lnTo>
                    <a:pt x="99060" y="36830"/>
                  </a:lnTo>
                  <a:lnTo>
                    <a:pt x="99060" y="0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10430256" y="5257800"/>
              <a:ext cx="102235" cy="268605"/>
            </a:xfrm>
            <a:custGeom>
              <a:avLst/>
              <a:gdLst/>
              <a:ahLst/>
              <a:cxnLst/>
              <a:rect l="l" t="t" r="r" b="b"/>
              <a:pathLst>
                <a:path w="102234" h="268604">
                  <a:moveTo>
                    <a:pt x="102107" y="0"/>
                  </a:moveTo>
                  <a:lnTo>
                    <a:pt x="0" y="0"/>
                  </a:lnTo>
                  <a:lnTo>
                    <a:pt x="0" y="268224"/>
                  </a:lnTo>
                  <a:lnTo>
                    <a:pt x="102107" y="268224"/>
                  </a:lnTo>
                  <a:lnTo>
                    <a:pt x="102107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933432" y="4876799"/>
              <a:ext cx="789940" cy="759460"/>
            </a:xfrm>
            <a:custGeom>
              <a:avLst/>
              <a:gdLst/>
              <a:ahLst/>
              <a:cxnLst/>
              <a:rect l="l" t="t" r="r" b="b"/>
              <a:pathLst>
                <a:path w="789940" h="759460">
                  <a:moveTo>
                    <a:pt x="775716" y="687578"/>
                  </a:moveTo>
                  <a:lnTo>
                    <a:pt x="772845" y="672376"/>
                  </a:lnTo>
                  <a:lnTo>
                    <a:pt x="765124" y="660209"/>
                  </a:lnTo>
                  <a:lnTo>
                    <a:pt x="753795" y="652145"/>
                  </a:lnTo>
                  <a:lnTo>
                    <a:pt x="740156" y="649224"/>
                  </a:lnTo>
                  <a:lnTo>
                    <a:pt x="35560" y="649224"/>
                  </a:lnTo>
                  <a:lnTo>
                    <a:pt x="21907" y="652157"/>
                  </a:lnTo>
                  <a:lnTo>
                    <a:pt x="10579" y="660222"/>
                  </a:lnTo>
                  <a:lnTo>
                    <a:pt x="2857" y="672376"/>
                  </a:lnTo>
                  <a:lnTo>
                    <a:pt x="0" y="687578"/>
                  </a:lnTo>
                  <a:lnTo>
                    <a:pt x="0" y="723290"/>
                  </a:lnTo>
                  <a:lnTo>
                    <a:pt x="2857" y="736968"/>
                  </a:lnTo>
                  <a:lnTo>
                    <a:pt x="10579" y="748322"/>
                  </a:lnTo>
                  <a:lnTo>
                    <a:pt x="21907" y="756081"/>
                  </a:lnTo>
                  <a:lnTo>
                    <a:pt x="35560" y="758952"/>
                  </a:lnTo>
                  <a:lnTo>
                    <a:pt x="740156" y="758952"/>
                  </a:lnTo>
                  <a:lnTo>
                    <a:pt x="753795" y="756081"/>
                  </a:lnTo>
                  <a:lnTo>
                    <a:pt x="765124" y="748322"/>
                  </a:lnTo>
                  <a:lnTo>
                    <a:pt x="772845" y="736968"/>
                  </a:lnTo>
                  <a:lnTo>
                    <a:pt x="775716" y="723290"/>
                  </a:lnTo>
                  <a:lnTo>
                    <a:pt x="775716" y="687578"/>
                  </a:lnTo>
                  <a:close/>
                </a:path>
                <a:path w="789940" h="759460">
                  <a:moveTo>
                    <a:pt x="789432" y="65786"/>
                  </a:moveTo>
                  <a:lnTo>
                    <a:pt x="784606" y="40462"/>
                  </a:lnTo>
                  <a:lnTo>
                    <a:pt x="771347" y="19519"/>
                  </a:lnTo>
                  <a:lnTo>
                    <a:pt x="751433" y="5270"/>
                  </a:lnTo>
                  <a:lnTo>
                    <a:pt x="726694" y="0"/>
                  </a:lnTo>
                  <a:lnTo>
                    <a:pt x="358140" y="0"/>
                  </a:lnTo>
                  <a:lnTo>
                    <a:pt x="332892" y="5270"/>
                  </a:lnTo>
                  <a:lnTo>
                    <a:pt x="312026" y="19519"/>
                  </a:lnTo>
                  <a:lnTo>
                    <a:pt x="297840" y="40462"/>
                  </a:lnTo>
                  <a:lnTo>
                    <a:pt x="292608" y="65786"/>
                  </a:lnTo>
                  <a:lnTo>
                    <a:pt x="292608" y="318008"/>
                  </a:lnTo>
                  <a:lnTo>
                    <a:pt x="297840" y="342861"/>
                  </a:lnTo>
                  <a:lnTo>
                    <a:pt x="312039" y="362851"/>
                  </a:lnTo>
                  <a:lnTo>
                    <a:pt x="332892" y="376161"/>
                  </a:lnTo>
                  <a:lnTo>
                    <a:pt x="358140" y="381000"/>
                  </a:lnTo>
                  <a:lnTo>
                    <a:pt x="726694" y="381000"/>
                  </a:lnTo>
                  <a:lnTo>
                    <a:pt x="751433" y="376161"/>
                  </a:lnTo>
                  <a:lnTo>
                    <a:pt x="771347" y="362851"/>
                  </a:lnTo>
                  <a:lnTo>
                    <a:pt x="784606" y="342861"/>
                  </a:lnTo>
                  <a:lnTo>
                    <a:pt x="789432" y="318008"/>
                  </a:lnTo>
                  <a:lnTo>
                    <a:pt x="789432" y="65786"/>
                  </a:lnTo>
                  <a:close/>
                </a:path>
              </a:pathLst>
            </a:custGeom>
            <a:solidFill>
              <a:srgbClr val="626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9369552" y="4608575"/>
              <a:ext cx="469900" cy="546100"/>
            </a:xfrm>
            <a:custGeom>
              <a:avLst/>
              <a:gdLst/>
              <a:ahLst/>
              <a:cxnLst/>
              <a:rect l="l" t="t" r="r" b="b"/>
              <a:pathLst>
                <a:path w="469900" h="546100">
                  <a:moveTo>
                    <a:pt x="469392" y="507492"/>
                  </a:moveTo>
                  <a:lnTo>
                    <a:pt x="291973" y="507492"/>
                  </a:lnTo>
                  <a:lnTo>
                    <a:pt x="121920" y="507492"/>
                  </a:lnTo>
                  <a:lnTo>
                    <a:pt x="92075" y="359410"/>
                  </a:lnTo>
                  <a:lnTo>
                    <a:pt x="18923" y="0"/>
                  </a:lnTo>
                  <a:lnTo>
                    <a:pt x="0" y="0"/>
                  </a:lnTo>
                  <a:lnTo>
                    <a:pt x="102997" y="507492"/>
                  </a:lnTo>
                  <a:lnTo>
                    <a:pt x="103632" y="507492"/>
                  </a:lnTo>
                  <a:lnTo>
                    <a:pt x="103632" y="545592"/>
                  </a:lnTo>
                  <a:lnTo>
                    <a:pt x="469392" y="545592"/>
                  </a:lnTo>
                  <a:lnTo>
                    <a:pt x="469392" y="507492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8703564" y="4608575"/>
              <a:ext cx="769620" cy="546100"/>
            </a:xfrm>
            <a:custGeom>
              <a:avLst/>
              <a:gdLst/>
              <a:ahLst/>
              <a:cxnLst/>
              <a:rect l="l" t="t" r="r" b="b"/>
              <a:pathLst>
                <a:path w="769620" h="546100">
                  <a:moveTo>
                    <a:pt x="769620" y="507492"/>
                  </a:moveTo>
                  <a:lnTo>
                    <a:pt x="665480" y="0"/>
                  </a:lnTo>
                  <a:lnTo>
                    <a:pt x="0" y="0"/>
                  </a:lnTo>
                  <a:lnTo>
                    <a:pt x="104013" y="507492"/>
                  </a:lnTo>
                  <a:lnTo>
                    <a:pt x="105156" y="507492"/>
                  </a:lnTo>
                  <a:lnTo>
                    <a:pt x="105156" y="545592"/>
                  </a:lnTo>
                  <a:lnTo>
                    <a:pt x="769620" y="545592"/>
                  </a:lnTo>
                  <a:lnTo>
                    <a:pt x="769620" y="507492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395460" y="5669279"/>
              <a:ext cx="337185" cy="849630"/>
            </a:xfrm>
            <a:custGeom>
              <a:avLst/>
              <a:gdLst/>
              <a:ahLst/>
              <a:cxnLst/>
              <a:rect l="l" t="t" r="r" b="b"/>
              <a:pathLst>
                <a:path w="337184" h="849629">
                  <a:moveTo>
                    <a:pt x="232791" y="0"/>
                  </a:moveTo>
                  <a:lnTo>
                    <a:pt x="191976" y="11298"/>
                  </a:lnTo>
                  <a:lnTo>
                    <a:pt x="0" y="320395"/>
                  </a:lnTo>
                  <a:lnTo>
                    <a:pt x="40362" y="512044"/>
                  </a:lnTo>
                  <a:lnTo>
                    <a:pt x="78390" y="674681"/>
                  </a:lnTo>
                  <a:lnTo>
                    <a:pt x="106656" y="787511"/>
                  </a:lnTo>
                  <a:lnTo>
                    <a:pt x="117729" y="829741"/>
                  </a:lnTo>
                  <a:lnTo>
                    <a:pt x="173878" y="847201"/>
                  </a:lnTo>
                  <a:lnTo>
                    <a:pt x="242512" y="849383"/>
                  </a:lnTo>
                  <a:lnTo>
                    <a:pt x="336804" y="829741"/>
                  </a:lnTo>
                  <a:lnTo>
                    <a:pt x="336804" y="818794"/>
                  </a:lnTo>
                  <a:lnTo>
                    <a:pt x="232791" y="0"/>
                  </a:lnTo>
                  <a:close/>
                </a:path>
              </a:pathLst>
            </a:custGeom>
            <a:solidFill>
              <a:srgbClr val="B1A8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8606854" y="6498335"/>
              <a:ext cx="1137920" cy="151130"/>
            </a:xfrm>
            <a:custGeom>
              <a:avLst/>
              <a:gdLst/>
              <a:ahLst/>
              <a:cxnLst/>
              <a:rect l="l" t="t" r="r" b="b"/>
              <a:pathLst>
                <a:path w="1137920" h="151129">
                  <a:moveTo>
                    <a:pt x="453326" y="27432"/>
                  </a:moveTo>
                  <a:lnTo>
                    <a:pt x="346646" y="33566"/>
                  </a:lnTo>
                  <a:lnTo>
                    <a:pt x="269494" y="22974"/>
                  </a:lnTo>
                  <a:lnTo>
                    <a:pt x="222618" y="7759"/>
                  </a:lnTo>
                  <a:lnTo>
                    <a:pt x="206819" y="0"/>
                  </a:lnTo>
                  <a:lnTo>
                    <a:pt x="159105" y="23583"/>
                  </a:lnTo>
                  <a:lnTo>
                    <a:pt x="65430" y="75438"/>
                  </a:lnTo>
                  <a:lnTo>
                    <a:pt x="0" y="127304"/>
                  </a:lnTo>
                  <a:lnTo>
                    <a:pt x="37020" y="150876"/>
                  </a:lnTo>
                  <a:lnTo>
                    <a:pt x="425894" y="150876"/>
                  </a:lnTo>
                  <a:lnTo>
                    <a:pt x="453326" y="27432"/>
                  </a:lnTo>
                  <a:close/>
                </a:path>
                <a:path w="1137920" h="151129">
                  <a:moveTo>
                    <a:pt x="1137602" y="150876"/>
                  </a:moveTo>
                  <a:lnTo>
                    <a:pt x="1126680" y="0"/>
                  </a:lnTo>
                  <a:lnTo>
                    <a:pt x="1032408" y="19685"/>
                  </a:lnTo>
                  <a:lnTo>
                    <a:pt x="963815" y="17487"/>
                  </a:lnTo>
                  <a:lnTo>
                    <a:pt x="921918" y="6565"/>
                  </a:lnTo>
                  <a:lnTo>
                    <a:pt x="907732" y="0"/>
                  </a:lnTo>
                  <a:lnTo>
                    <a:pt x="860031" y="23583"/>
                  </a:lnTo>
                  <a:lnTo>
                    <a:pt x="766394" y="75438"/>
                  </a:lnTo>
                  <a:lnTo>
                    <a:pt x="700963" y="127304"/>
                  </a:lnTo>
                  <a:lnTo>
                    <a:pt x="737933" y="150876"/>
                  </a:lnTo>
                  <a:lnTo>
                    <a:pt x="1137602" y="150876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8813292" y="5254751"/>
              <a:ext cx="1609725" cy="1276985"/>
            </a:xfrm>
            <a:custGeom>
              <a:avLst/>
              <a:gdLst/>
              <a:ahLst/>
              <a:cxnLst/>
              <a:rect l="l" t="t" r="r" b="b"/>
              <a:pathLst>
                <a:path w="1609725" h="1276984">
                  <a:moveTo>
                    <a:pt x="1152271" y="0"/>
                  </a:moveTo>
                  <a:lnTo>
                    <a:pt x="1090843" y="18756"/>
                  </a:lnTo>
                  <a:lnTo>
                    <a:pt x="1046710" y="32772"/>
                  </a:lnTo>
                  <a:lnTo>
                    <a:pt x="996055" y="49339"/>
                  </a:lnTo>
                  <a:lnTo>
                    <a:pt x="940697" y="68049"/>
                  </a:lnTo>
                  <a:lnTo>
                    <a:pt x="882456" y="88494"/>
                  </a:lnTo>
                  <a:lnTo>
                    <a:pt x="823150" y="110267"/>
                  </a:lnTo>
                  <a:lnTo>
                    <a:pt x="764598" y="132962"/>
                  </a:lnTo>
                  <a:lnTo>
                    <a:pt x="708620" y="156171"/>
                  </a:lnTo>
                  <a:lnTo>
                    <a:pt x="657033" y="179488"/>
                  </a:lnTo>
                  <a:lnTo>
                    <a:pt x="611658" y="202504"/>
                  </a:lnTo>
                  <a:lnTo>
                    <a:pt x="574312" y="224814"/>
                  </a:lnTo>
                  <a:lnTo>
                    <a:pt x="530986" y="265684"/>
                  </a:lnTo>
                  <a:lnTo>
                    <a:pt x="427231" y="458871"/>
                  </a:lnTo>
                  <a:lnTo>
                    <a:pt x="247014" y="790459"/>
                  </a:lnTo>
                  <a:lnTo>
                    <a:pt x="0" y="1243368"/>
                  </a:lnTo>
                  <a:lnTo>
                    <a:pt x="15779" y="1251112"/>
                  </a:lnTo>
                  <a:lnTo>
                    <a:pt x="62610" y="1266302"/>
                  </a:lnTo>
                  <a:lnTo>
                    <a:pt x="139731" y="1276870"/>
                  </a:lnTo>
                  <a:lnTo>
                    <a:pt x="246379" y="1270749"/>
                  </a:lnTo>
                  <a:lnTo>
                    <a:pt x="582929" y="733971"/>
                  </a:lnTo>
                  <a:lnTo>
                    <a:pt x="760856" y="429971"/>
                  </a:lnTo>
                  <a:lnTo>
                    <a:pt x="774890" y="424835"/>
                  </a:lnTo>
                  <a:lnTo>
                    <a:pt x="792039" y="419571"/>
                  </a:lnTo>
                  <a:lnTo>
                    <a:pt x="815593" y="413537"/>
                  </a:lnTo>
                  <a:lnTo>
                    <a:pt x="847219" y="403666"/>
                  </a:lnTo>
                  <a:lnTo>
                    <a:pt x="885131" y="392577"/>
                  </a:lnTo>
                  <a:lnTo>
                    <a:pt x="928722" y="380676"/>
                  </a:lnTo>
                  <a:lnTo>
                    <a:pt x="977384" y="368369"/>
                  </a:lnTo>
                  <a:lnTo>
                    <a:pt x="1030508" y="356063"/>
                  </a:lnTo>
                  <a:lnTo>
                    <a:pt x="1087486" y="344163"/>
                  </a:lnTo>
                  <a:lnTo>
                    <a:pt x="1147710" y="333075"/>
                  </a:lnTo>
                  <a:lnTo>
                    <a:pt x="1210571" y="323205"/>
                  </a:lnTo>
                  <a:lnTo>
                    <a:pt x="1275460" y="314960"/>
                  </a:lnTo>
                  <a:lnTo>
                    <a:pt x="1342230" y="306107"/>
                  </a:lnTo>
                  <a:lnTo>
                    <a:pt x="1401139" y="295596"/>
                  </a:lnTo>
                  <a:lnTo>
                    <a:pt x="1452541" y="282781"/>
                  </a:lnTo>
                  <a:lnTo>
                    <a:pt x="1496790" y="267017"/>
                  </a:lnTo>
                  <a:lnTo>
                    <a:pt x="1534240" y="247657"/>
                  </a:lnTo>
                  <a:lnTo>
                    <a:pt x="1565247" y="224055"/>
                  </a:lnTo>
                  <a:lnTo>
                    <a:pt x="1609343" y="161544"/>
                  </a:lnTo>
                  <a:lnTo>
                    <a:pt x="1597939" y="125553"/>
                  </a:lnTo>
                  <a:lnTo>
                    <a:pt x="1573450" y="95170"/>
                  </a:lnTo>
                  <a:lnTo>
                    <a:pt x="1538174" y="69907"/>
                  </a:lnTo>
                  <a:lnTo>
                    <a:pt x="1494408" y="49276"/>
                  </a:lnTo>
                  <a:lnTo>
                    <a:pt x="1449597" y="34469"/>
                  </a:lnTo>
                  <a:lnTo>
                    <a:pt x="1400720" y="22734"/>
                  </a:lnTo>
                  <a:lnTo>
                    <a:pt x="1349404" y="13779"/>
                  </a:lnTo>
                  <a:lnTo>
                    <a:pt x="1297275" y="7317"/>
                  </a:lnTo>
                  <a:lnTo>
                    <a:pt x="1245959" y="3059"/>
                  </a:lnTo>
                  <a:lnTo>
                    <a:pt x="1197082" y="716"/>
                  </a:lnTo>
                  <a:lnTo>
                    <a:pt x="1152271" y="0"/>
                  </a:lnTo>
                  <a:close/>
                </a:path>
              </a:pathLst>
            </a:custGeom>
            <a:solidFill>
              <a:srgbClr val="C1B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590532" y="3993038"/>
              <a:ext cx="413384" cy="337185"/>
            </a:xfrm>
            <a:custGeom>
              <a:avLst/>
              <a:gdLst/>
              <a:ahLst/>
              <a:cxnLst/>
              <a:rect l="l" t="t" r="r" b="b"/>
              <a:pathLst>
                <a:path w="413384" h="337185">
                  <a:moveTo>
                    <a:pt x="243601" y="0"/>
                  </a:moveTo>
                  <a:lnTo>
                    <a:pt x="201633" y="485"/>
                  </a:lnTo>
                  <a:lnTo>
                    <a:pt x="160109" y="12055"/>
                  </a:lnTo>
                  <a:lnTo>
                    <a:pt x="120396" y="33496"/>
                  </a:lnTo>
                  <a:lnTo>
                    <a:pt x="66972" y="74870"/>
                  </a:lnTo>
                  <a:lnTo>
                    <a:pt x="29432" y="112648"/>
                  </a:lnTo>
                  <a:lnTo>
                    <a:pt x="0" y="150844"/>
                  </a:lnTo>
                  <a:lnTo>
                    <a:pt x="6973" y="168911"/>
                  </a:lnTo>
                  <a:lnTo>
                    <a:pt x="18827" y="182324"/>
                  </a:lnTo>
                  <a:lnTo>
                    <a:pt x="34254" y="191617"/>
                  </a:lnTo>
                  <a:lnTo>
                    <a:pt x="51943" y="197326"/>
                  </a:lnTo>
                  <a:lnTo>
                    <a:pt x="89243" y="196183"/>
                  </a:lnTo>
                  <a:lnTo>
                    <a:pt x="128317" y="186086"/>
                  </a:lnTo>
                  <a:lnTo>
                    <a:pt x="164796" y="169322"/>
                  </a:lnTo>
                  <a:lnTo>
                    <a:pt x="194310" y="148177"/>
                  </a:lnTo>
                  <a:lnTo>
                    <a:pt x="208948" y="163034"/>
                  </a:lnTo>
                  <a:lnTo>
                    <a:pt x="229219" y="174831"/>
                  </a:lnTo>
                  <a:lnTo>
                    <a:pt x="250513" y="183556"/>
                  </a:lnTo>
                  <a:lnTo>
                    <a:pt x="268224" y="189198"/>
                  </a:lnTo>
                  <a:lnTo>
                    <a:pt x="280445" y="200366"/>
                  </a:lnTo>
                  <a:lnTo>
                    <a:pt x="302889" y="235989"/>
                  </a:lnTo>
                  <a:lnTo>
                    <a:pt x="312039" y="241014"/>
                  </a:lnTo>
                  <a:lnTo>
                    <a:pt x="316535" y="230939"/>
                  </a:lnTo>
                  <a:lnTo>
                    <a:pt x="313055" y="211375"/>
                  </a:lnTo>
                  <a:lnTo>
                    <a:pt x="307002" y="192311"/>
                  </a:lnTo>
                  <a:lnTo>
                    <a:pt x="303784" y="183737"/>
                  </a:lnTo>
                  <a:lnTo>
                    <a:pt x="308967" y="177053"/>
                  </a:lnTo>
                  <a:lnTo>
                    <a:pt x="316484" y="171418"/>
                  </a:lnTo>
                  <a:lnTo>
                    <a:pt x="326572" y="169878"/>
                  </a:lnTo>
                  <a:lnTo>
                    <a:pt x="339471" y="175482"/>
                  </a:lnTo>
                  <a:lnTo>
                    <a:pt x="354607" y="192035"/>
                  </a:lnTo>
                  <a:lnTo>
                    <a:pt x="360267" y="213709"/>
                  </a:lnTo>
                  <a:lnTo>
                    <a:pt x="358259" y="235382"/>
                  </a:lnTo>
                  <a:lnTo>
                    <a:pt x="350393" y="251936"/>
                  </a:lnTo>
                  <a:lnTo>
                    <a:pt x="355607" y="263636"/>
                  </a:lnTo>
                  <a:lnTo>
                    <a:pt x="369538" y="290194"/>
                  </a:lnTo>
                  <a:lnTo>
                    <a:pt x="389612" y="318801"/>
                  </a:lnTo>
                  <a:lnTo>
                    <a:pt x="413258" y="336645"/>
                  </a:lnTo>
                  <a:lnTo>
                    <a:pt x="413353" y="324699"/>
                  </a:lnTo>
                  <a:lnTo>
                    <a:pt x="406400" y="235275"/>
                  </a:lnTo>
                  <a:lnTo>
                    <a:pt x="394208" y="161893"/>
                  </a:lnTo>
                  <a:lnTo>
                    <a:pt x="382143" y="123602"/>
                  </a:lnTo>
                  <a:lnTo>
                    <a:pt x="363982" y="85312"/>
                  </a:lnTo>
                  <a:lnTo>
                    <a:pt x="361315" y="82645"/>
                  </a:lnTo>
                  <a:lnTo>
                    <a:pt x="361315" y="79851"/>
                  </a:lnTo>
                  <a:lnTo>
                    <a:pt x="358521" y="77184"/>
                  </a:lnTo>
                  <a:lnTo>
                    <a:pt x="323410" y="37135"/>
                  </a:lnTo>
                  <a:lnTo>
                    <a:pt x="284649" y="11812"/>
                  </a:lnTo>
                  <a:lnTo>
                    <a:pt x="243601" y="0"/>
                  </a:lnTo>
                  <a:close/>
                </a:path>
              </a:pathLst>
            </a:custGeom>
            <a:solidFill>
              <a:srgbClr val="3B24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236708" y="4687823"/>
              <a:ext cx="216535" cy="728980"/>
            </a:xfrm>
            <a:custGeom>
              <a:avLst/>
              <a:gdLst/>
              <a:ahLst/>
              <a:cxnLst/>
              <a:rect l="l" t="t" r="r" b="b"/>
              <a:pathLst>
                <a:path w="216534" h="728979">
                  <a:moveTo>
                    <a:pt x="120396" y="302387"/>
                  </a:moveTo>
                  <a:lnTo>
                    <a:pt x="0" y="0"/>
                  </a:lnTo>
                  <a:lnTo>
                    <a:pt x="52425" y="244017"/>
                  </a:lnTo>
                  <a:lnTo>
                    <a:pt x="65659" y="307848"/>
                  </a:lnTo>
                  <a:lnTo>
                    <a:pt x="120396" y="302387"/>
                  </a:lnTo>
                  <a:close/>
                </a:path>
                <a:path w="216534" h="728979">
                  <a:moveTo>
                    <a:pt x="216408" y="534416"/>
                  </a:moveTo>
                  <a:lnTo>
                    <a:pt x="214376" y="517550"/>
                  </a:lnTo>
                  <a:lnTo>
                    <a:pt x="212623" y="500214"/>
                  </a:lnTo>
                  <a:lnTo>
                    <a:pt x="211404" y="482892"/>
                  </a:lnTo>
                  <a:lnTo>
                    <a:pt x="210947" y="466090"/>
                  </a:lnTo>
                  <a:lnTo>
                    <a:pt x="181432" y="466051"/>
                  </a:lnTo>
                  <a:lnTo>
                    <a:pt x="151168" y="465747"/>
                  </a:lnTo>
                  <a:lnTo>
                    <a:pt x="120408" y="464921"/>
                  </a:lnTo>
                  <a:lnTo>
                    <a:pt x="89408" y="463296"/>
                  </a:lnTo>
                  <a:lnTo>
                    <a:pt x="91059" y="508355"/>
                  </a:lnTo>
                  <a:lnTo>
                    <a:pt x="88036" y="549059"/>
                  </a:lnTo>
                  <a:lnTo>
                    <a:pt x="80860" y="585139"/>
                  </a:lnTo>
                  <a:lnTo>
                    <a:pt x="70104" y="616331"/>
                  </a:lnTo>
                  <a:lnTo>
                    <a:pt x="114223" y="636943"/>
                  </a:lnTo>
                  <a:lnTo>
                    <a:pt x="149796" y="662165"/>
                  </a:lnTo>
                  <a:lnTo>
                    <a:pt x="174498" y="692505"/>
                  </a:lnTo>
                  <a:lnTo>
                    <a:pt x="186055" y="728472"/>
                  </a:lnTo>
                  <a:lnTo>
                    <a:pt x="200113" y="690460"/>
                  </a:lnTo>
                  <a:lnTo>
                    <a:pt x="209511" y="645782"/>
                  </a:lnTo>
                  <a:lnTo>
                    <a:pt x="214769" y="593940"/>
                  </a:lnTo>
                  <a:lnTo>
                    <a:pt x="216408" y="534416"/>
                  </a:lnTo>
                  <a:close/>
                </a:path>
              </a:pathLst>
            </a:custGeom>
            <a:solidFill>
              <a:srgbClr val="3929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9460992" y="4362399"/>
              <a:ext cx="1116965" cy="942975"/>
            </a:xfrm>
            <a:custGeom>
              <a:avLst/>
              <a:gdLst/>
              <a:ahLst/>
              <a:cxnLst/>
              <a:rect l="l" t="t" r="r" b="b"/>
              <a:pathLst>
                <a:path w="1116965" h="942975">
                  <a:moveTo>
                    <a:pt x="1116457" y="728776"/>
                  </a:moveTo>
                  <a:lnTo>
                    <a:pt x="1110818" y="674560"/>
                  </a:lnTo>
                  <a:lnTo>
                    <a:pt x="1101864" y="632891"/>
                  </a:lnTo>
                  <a:lnTo>
                    <a:pt x="1089507" y="584263"/>
                  </a:lnTo>
                  <a:lnTo>
                    <a:pt x="1074013" y="529767"/>
                  </a:lnTo>
                  <a:lnTo>
                    <a:pt x="1055839" y="471246"/>
                  </a:lnTo>
                  <a:lnTo>
                    <a:pt x="1035405" y="410362"/>
                  </a:lnTo>
                  <a:lnTo>
                    <a:pt x="1013129" y="348805"/>
                  </a:lnTo>
                  <a:lnTo>
                    <a:pt x="989406" y="288213"/>
                  </a:lnTo>
                  <a:lnTo>
                    <a:pt x="964666" y="230276"/>
                  </a:lnTo>
                  <a:lnTo>
                    <a:pt x="939317" y="176644"/>
                  </a:lnTo>
                  <a:lnTo>
                    <a:pt x="913765" y="128993"/>
                  </a:lnTo>
                  <a:lnTo>
                    <a:pt x="894842" y="99098"/>
                  </a:lnTo>
                  <a:lnTo>
                    <a:pt x="894842" y="627430"/>
                  </a:lnTo>
                  <a:lnTo>
                    <a:pt x="840105" y="632891"/>
                  </a:lnTo>
                  <a:lnTo>
                    <a:pt x="826871" y="569277"/>
                  </a:lnTo>
                  <a:lnTo>
                    <a:pt x="812723" y="502831"/>
                  </a:lnTo>
                  <a:lnTo>
                    <a:pt x="799033" y="439445"/>
                  </a:lnTo>
                  <a:lnTo>
                    <a:pt x="786892" y="383717"/>
                  </a:lnTo>
                  <a:lnTo>
                    <a:pt x="778522" y="345262"/>
                  </a:lnTo>
                  <a:lnTo>
                    <a:pt x="774446" y="326186"/>
                  </a:lnTo>
                  <a:lnTo>
                    <a:pt x="894842" y="627430"/>
                  </a:lnTo>
                  <a:lnTo>
                    <a:pt x="894842" y="99098"/>
                  </a:lnTo>
                  <a:lnTo>
                    <a:pt x="863752" y="58267"/>
                  </a:lnTo>
                  <a:lnTo>
                    <a:pt x="806881" y="22009"/>
                  </a:lnTo>
                  <a:lnTo>
                    <a:pt x="765746" y="10439"/>
                  </a:lnTo>
                  <a:lnTo>
                    <a:pt x="718375" y="3276"/>
                  </a:lnTo>
                  <a:lnTo>
                    <a:pt x="666419" y="0"/>
                  </a:lnTo>
                  <a:lnTo>
                    <a:pt x="611568" y="76"/>
                  </a:lnTo>
                  <a:lnTo>
                    <a:pt x="555498" y="2971"/>
                  </a:lnTo>
                  <a:lnTo>
                    <a:pt x="558292" y="8432"/>
                  </a:lnTo>
                  <a:lnTo>
                    <a:pt x="560959" y="13893"/>
                  </a:lnTo>
                  <a:lnTo>
                    <a:pt x="563753" y="19354"/>
                  </a:lnTo>
                  <a:lnTo>
                    <a:pt x="563753" y="22148"/>
                  </a:lnTo>
                  <a:lnTo>
                    <a:pt x="565289" y="36588"/>
                  </a:lnTo>
                  <a:lnTo>
                    <a:pt x="541743" y="70637"/>
                  </a:lnTo>
                  <a:lnTo>
                    <a:pt x="484568" y="94576"/>
                  </a:lnTo>
                  <a:lnTo>
                    <a:pt x="449148" y="97104"/>
                  </a:lnTo>
                  <a:lnTo>
                    <a:pt x="418325" y="90881"/>
                  </a:lnTo>
                  <a:lnTo>
                    <a:pt x="399542" y="74091"/>
                  </a:lnTo>
                  <a:lnTo>
                    <a:pt x="391934" y="59601"/>
                  </a:lnTo>
                  <a:lnTo>
                    <a:pt x="387261" y="49453"/>
                  </a:lnTo>
                  <a:lnTo>
                    <a:pt x="385851" y="46393"/>
                  </a:lnTo>
                  <a:lnTo>
                    <a:pt x="381736" y="36588"/>
                  </a:lnTo>
                  <a:lnTo>
                    <a:pt x="380365" y="33070"/>
                  </a:lnTo>
                  <a:lnTo>
                    <a:pt x="331089" y="49453"/>
                  </a:lnTo>
                  <a:lnTo>
                    <a:pt x="328422" y="46786"/>
                  </a:lnTo>
                  <a:lnTo>
                    <a:pt x="322961" y="43992"/>
                  </a:lnTo>
                  <a:lnTo>
                    <a:pt x="320167" y="43992"/>
                  </a:lnTo>
                  <a:lnTo>
                    <a:pt x="273583" y="64592"/>
                  </a:lnTo>
                  <a:lnTo>
                    <a:pt x="237045" y="89560"/>
                  </a:lnTo>
                  <a:lnTo>
                    <a:pt x="211251" y="119151"/>
                  </a:lnTo>
                  <a:lnTo>
                    <a:pt x="189052" y="181063"/>
                  </a:lnTo>
                  <a:lnTo>
                    <a:pt x="176923" y="221246"/>
                  </a:lnTo>
                  <a:lnTo>
                    <a:pt x="161645" y="271043"/>
                  </a:lnTo>
                  <a:lnTo>
                    <a:pt x="125857" y="387007"/>
                  </a:lnTo>
                  <a:lnTo>
                    <a:pt x="107454" y="446963"/>
                  </a:lnTo>
                  <a:lnTo>
                    <a:pt x="90144" y="504075"/>
                  </a:lnTo>
                  <a:lnTo>
                    <a:pt x="74968" y="555231"/>
                  </a:lnTo>
                  <a:lnTo>
                    <a:pt x="62992" y="597331"/>
                  </a:lnTo>
                  <a:lnTo>
                    <a:pt x="45872" y="599351"/>
                  </a:lnTo>
                  <a:lnTo>
                    <a:pt x="0" y="605459"/>
                  </a:lnTo>
                  <a:lnTo>
                    <a:pt x="30099" y="753414"/>
                  </a:lnTo>
                  <a:lnTo>
                    <a:pt x="199771" y="753414"/>
                  </a:lnTo>
                  <a:lnTo>
                    <a:pt x="212077" y="736473"/>
                  </a:lnTo>
                  <a:lnTo>
                    <a:pt x="224409" y="714387"/>
                  </a:lnTo>
                  <a:lnTo>
                    <a:pt x="236728" y="687184"/>
                  </a:lnTo>
                  <a:lnTo>
                    <a:pt x="249047" y="654862"/>
                  </a:lnTo>
                  <a:lnTo>
                    <a:pt x="353060" y="383717"/>
                  </a:lnTo>
                  <a:lnTo>
                    <a:pt x="359587" y="405384"/>
                  </a:lnTo>
                  <a:lnTo>
                    <a:pt x="376618" y="462470"/>
                  </a:lnTo>
                  <a:lnTo>
                    <a:pt x="400304" y="543179"/>
                  </a:lnTo>
                  <a:lnTo>
                    <a:pt x="426847" y="635685"/>
                  </a:lnTo>
                  <a:lnTo>
                    <a:pt x="472503" y="643382"/>
                  </a:lnTo>
                  <a:lnTo>
                    <a:pt x="516864" y="652386"/>
                  </a:lnTo>
                  <a:lnTo>
                    <a:pt x="550443" y="659879"/>
                  </a:lnTo>
                  <a:lnTo>
                    <a:pt x="563753" y="662990"/>
                  </a:lnTo>
                  <a:lnTo>
                    <a:pt x="777113" y="641146"/>
                  </a:lnTo>
                  <a:lnTo>
                    <a:pt x="786980" y="657301"/>
                  </a:lnTo>
                  <a:lnTo>
                    <a:pt x="800430" y="688352"/>
                  </a:lnTo>
                  <a:lnTo>
                    <a:pt x="811809" y="732751"/>
                  </a:lnTo>
                  <a:lnTo>
                    <a:pt x="815441" y="788631"/>
                  </a:lnTo>
                  <a:lnTo>
                    <a:pt x="722858" y="782142"/>
                  </a:lnTo>
                  <a:lnTo>
                    <a:pt x="634085" y="772960"/>
                  </a:lnTo>
                  <a:lnTo>
                    <a:pt x="567969" y="764819"/>
                  </a:lnTo>
                  <a:lnTo>
                    <a:pt x="542036" y="761288"/>
                  </a:lnTo>
                  <a:lnTo>
                    <a:pt x="535851" y="763397"/>
                  </a:lnTo>
                  <a:lnTo>
                    <a:pt x="519379" y="767816"/>
                  </a:lnTo>
                  <a:lnTo>
                    <a:pt x="495681" y="771740"/>
                  </a:lnTo>
                  <a:lnTo>
                    <a:pt x="467868" y="772337"/>
                  </a:lnTo>
                  <a:lnTo>
                    <a:pt x="479640" y="811669"/>
                  </a:lnTo>
                  <a:lnTo>
                    <a:pt x="503555" y="893241"/>
                  </a:lnTo>
                  <a:lnTo>
                    <a:pt x="548538" y="893965"/>
                  </a:lnTo>
                  <a:lnTo>
                    <a:pt x="597611" y="896315"/>
                  </a:lnTo>
                  <a:lnTo>
                    <a:pt x="649135" y="900569"/>
                  </a:lnTo>
                  <a:lnTo>
                    <a:pt x="701471" y="907046"/>
                  </a:lnTo>
                  <a:lnTo>
                    <a:pt x="752970" y="916025"/>
                  </a:lnTo>
                  <a:lnTo>
                    <a:pt x="802017" y="927798"/>
                  </a:lnTo>
                  <a:lnTo>
                    <a:pt x="846963" y="942644"/>
                  </a:lnTo>
                  <a:lnTo>
                    <a:pt x="857707" y="911263"/>
                  </a:lnTo>
                  <a:lnTo>
                    <a:pt x="864844" y="874979"/>
                  </a:lnTo>
                  <a:lnTo>
                    <a:pt x="867867" y="834047"/>
                  </a:lnTo>
                  <a:lnTo>
                    <a:pt x="866267" y="789063"/>
                  </a:lnTo>
                  <a:lnTo>
                    <a:pt x="895464" y="790600"/>
                  </a:lnTo>
                  <a:lnTo>
                    <a:pt x="925931" y="791425"/>
                  </a:lnTo>
                  <a:lnTo>
                    <a:pt x="985139" y="791768"/>
                  </a:lnTo>
                  <a:lnTo>
                    <a:pt x="1034884" y="787311"/>
                  </a:lnTo>
                  <a:lnTo>
                    <a:pt x="1075410" y="776706"/>
                  </a:lnTo>
                  <a:lnTo>
                    <a:pt x="1103630" y="757897"/>
                  </a:lnTo>
                  <a:lnTo>
                    <a:pt x="1116457" y="728776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9642348" y="4140707"/>
              <a:ext cx="634365" cy="1010919"/>
            </a:xfrm>
            <a:custGeom>
              <a:avLst/>
              <a:gdLst/>
              <a:ahLst/>
              <a:cxnLst/>
              <a:rect l="l" t="t" r="r" b="b"/>
              <a:pathLst>
                <a:path w="634365" h="1010920">
                  <a:moveTo>
                    <a:pt x="385025" y="258406"/>
                  </a:moveTo>
                  <a:lnTo>
                    <a:pt x="384632" y="254889"/>
                  </a:lnTo>
                  <a:lnTo>
                    <a:pt x="383413" y="243967"/>
                  </a:lnTo>
                  <a:lnTo>
                    <a:pt x="383413" y="241173"/>
                  </a:lnTo>
                  <a:lnTo>
                    <a:pt x="380746" y="235712"/>
                  </a:lnTo>
                  <a:lnTo>
                    <a:pt x="365328" y="199720"/>
                  </a:lnTo>
                  <a:lnTo>
                    <a:pt x="361569" y="189103"/>
                  </a:lnTo>
                  <a:lnTo>
                    <a:pt x="337845" y="171221"/>
                  </a:lnTo>
                  <a:lnTo>
                    <a:pt x="317715" y="142494"/>
                  </a:lnTo>
                  <a:lnTo>
                    <a:pt x="303784" y="115887"/>
                  </a:lnTo>
                  <a:lnTo>
                    <a:pt x="298577" y="104140"/>
                  </a:lnTo>
                  <a:lnTo>
                    <a:pt x="303784" y="93218"/>
                  </a:lnTo>
                  <a:lnTo>
                    <a:pt x="306489" y="87553"/>
                  </a:lnTo>
                  <a:lnTo>
                    <a:pt x="308483" y="65786"/>
                  </a:lnTo>
                  <a:lnTo>
                    <a:pt x="302755" y="44030"/>
                  </a:lnTo>
                  <a:lnTo>
                    <a:pt x="287528" y="27432"/>
                  </a:lnTo>
                  <a:lnTo>
                    <a:pt x="274701" y="21780"/>
                  </a:lnTo>
                  <a:lnTo>
                    <a:pt x="264642" y="23329"/>
                  </a:lnTo>
                  <a:lnTo>
                    <a:pt x="257136" y="28994"/>
                  </a:lnTo>
                  <a:lnTo>
                    <a:pt x="251968" y="35687"/>
                  </a:lnTo>
                  <a:lnTo>
                    <a:pt x="255181" y="44284"/>
                  </a:lnTo>
                  <a:lnTo>
                    <a:pt x="261239" y="63411"/>
                  </a:lnTo>
                  <a:lnTo>
                    <a:pt x="264718" y="83058"/>
                  </a:lnTo>
                  <a:lnTo>
                    <a:pt x="260223" y="93218"/>
                  </a:lnTo>
                  <a:lnTo>
                    <a:pt x="251066" y="88163"/>
                  </a:lnTo>
                  <a:lnTo>
                    <a:pt x="240360" y="71285"/>
                  </a:lnTo>
                  <a:lnTo>
                    <a:pt x="228625" y="52362"/>
                  </a:lnTo>
                  <a:lnTo>
                    <a:pt x="216408" y="41148"/>
                  </a:lnTo>
                  <a:lnTo>
                    <a:pt x="198666" y="35509"/>
                  </a:lnTo>
                  <a:lnTo>
                    <a:pt x="177330" y="26771"/>
                  </a:lnTo>
                  <a:lnTo>
                    <a:pt x="157022" y="14935"/>
                  </a:lnTo>
                  <a:lnTo>
                    <a:pt x="142367" y="0"/>
                  </a:lnTo>
                  <a:lnTo>
                    <a:pt x="112852" y="21183"/>
                  </a:lnTo>
                  <a:lnTo>
                    <a:pt x="76365" y="38023"/>
                  </a:lnTo>
                  <a:lnTo>
                    <a:pt x="37299" y="48171"/>
                  </a:lnTo>
                  <a:lnTo>
                    <a:pt x="0" y="49276"/>
                  </a:lnTo>
                  <a:lnTo>
                    <a:pt x="3098" y="76619"/>
                  </a:lnTo>
                  <a:lnTo>
                    <a:pt x="8216" y="101079"/>
                  </a:lnTo>
                  <a:lnTo>
                    <a:pt x="15392" y="122948"/>
                  </a:lnTo>
                  <a:lnTo>
                    <a:pt x="24638" y="142494"/>
                  </a:lnTo>
                  <a:lnTo>
                    <a:pt x="24638" y="145288"/>
                  </a:lnTo>
                  <a:lnTo>
                    <a:pt x="47625" y="187642"/>
                  </a:lnTo>
                  <a:lnTo>
                    <a:pt x="70878" y="218935"/>
                  </a:lnTo>
                  <a:lnTo>
                    <a:pt x="99771" y="243535"/>
                  </a:lnTo>
                  <a:lnTo>
                    <a:pt x="139700" y="265811"/>
                  </a:lnTo>
                  <a:lnTo>
                    <a:pt x="142367" y="265811"/>
                  </a:lnTo>
                  <a:lnTo>
                    <a:pt x="147955" y="268605"/>
                  </a:lnTo>
                  <a:lnTo>
                    <a:pt x="150622" y="271272"/>
                  </a:lnTo>
                  <a:lnTo>
                    <a:pt x="199898" y="254889"/>
                  </a:lnTo>
                  <a:lnTo>
                    <a:pt x="201358" y="258622"/>
                  </a:lnTo>
                  <a:lnTo>
                    <a:pt x="219075" y="296037"/>
                  </a:lnTo>
                  <a:lnTo>
                    <a:pt x="268757" y="318935"/>
                  </a:lnTo>
                  <a:lnTo>
                    <a:pt x="304253" y="316407"/>
                  </a:lnTo>
                  <a:lnTo>
                    <a:pt x="336931" y="306959"/>
                  </a:lnTo>
                  <a:lnTo>
                    <a:pt x="361530" y="292455"/>
                  </a:lnTo>
                  <a:lnTo>
                    <a:pt x="377647" y="275424"/>
                  </a:lnTo>
                  <a:lnTo>
                    <a:pt x="385025" y="258406"/>
                  </a:lnTo>
                  <a:close/>
                </a:path>
                <a:path w="634365" h="1010920">
                  <a:moveTo>
                    <a:pt x="634238" y="1010412"/>
                  </a:moveTo>
                  <a:lnTo>
                    <a:pt x="630593" y="954430"/>
                  </a:lnTo>
                  <a:lnTo>
                    <a:pt x="619264" y="910183"/>
                  </a:lnTo>
                  <a:lnTo>
                    <a:pt x="605853" y="879221"/>
                  </a:lnTo>
                  <a:lnTo>
                    <a:pt x="596011" y="863092"/>
                  </a:lnTo>
                  <a:lnTo>
                    <a:pt x="382651" y="884936"/>
                  </a:lnTo>
                  <a:lnTo>
                    <a:pt x="335851" y="874382"/>
                  </a:lnTo>
                  <a:lnTo>
                    <a:pt x="291566" y="865390"/>
                  </a:lnTo>
                  <a:lnTo>
                    <a:pt x="245999" y="857631"/>
                  </a:lnTo>
                  <a:lnTo>
                    <a:pt x="229590" y="856640"/>
                  </a:lnTo>
                  <a:lnTo>
                    <a:pt x="221361" y="856513"/>
                  </a:lnTo>
                  <a:lnTo>
                    <a:pt x="213106" y="857631"/>
                  </a:lnTo>
                  <a:lnTo>
                    <a:pt x="148894" y="877785"/>
                  </a:lnTo>
                  <a:lnTo>
                    <a:pt x="101092" y="904113"/>
                  </a:lnTo>
                  <a:lnTo>
                    <a:pt x="67576" y="943190"/>
                  </a:lnTo>
                  <a:lnTo>
                    <a:pt x="57251" y="961898"/>
                  </a:lnTo>
                  <a:lnTo>
                    <a:pt x="60350" y="967105"/>
                  </a:lnTo>
                  <a:lnTo>
                    <a:pt x="68072" y="970788"/>
                  </a:lnTo>
                  <a:lnTo>
                    <a:pt x="79121" y="972185"/>
                  </a:lnTo>
                  <a:lnTo>
                    <a:pt x="85344" y="971727"/>
                  </a:lnTo>
                  <a:lnTo>
                    <a:pt x="91833" y="970508"/>
                  </a:lnTo>
                  <a:lnTo>
                    <a:pt x="106553" y="966724"/>
                  </a:lnTo>
                  <a:lnTo>
                    <a:pt x="159169" y="956551"/>
                  </a:lnTo>
                  <a:lnTo>
                    <a:pt x="183426" y="952246"/>
                  </a:lnTo>
                  <a:lnTo>
                    <a:pt x="199517" y="950468"/>
                  </a:lnTo>
                  <a:lnTo>
                    <a:pt x="209067" y="956449"/>
                  </a:lnTo>
                  <a:lnTo>
                    <a:pt x="222732" y="967828"/>
                  </a:lnTo>
                  <a:lnTo>
                    <a:pt x="242570" y="980744"/>
                  </a:lnTo>
                  <a:lnTo>
                    <a:pt x="270637" y="991362"/>
                  </a:lnTo>
                  <a:lnTo>
                    <a:pt x="281559" y="991362"/>
                  </a:lnTo>
                  <a:lnTo>
                    <a:pt x="287020" y="994029"/>
                  </a:lnTo>
                  <a:lnTo>
                    <a:pt x="314667" y="993508"/>
                  </a:lnTo>
                  <a:lnTo>
                    <a:pt x="338239" y="989622"/>
                  </a:lnTo>
                  <a:lnTo>
                    <a:pt x="354647" y="985215"/>
                  </a:lnTo>
                  <a:lnTo>
                    <a:pt x="360807" y="983107"/>
                  </a:lnTo>
                  <a:lnTo>
                    <a:pt x="386613" y="986612"/>
                  </a:lnTo>
                  <a:lnTo>
                    <a:pt x="452412" y="994714"/>
                  </a:lnTo>
                  <a:lnTo>
                    <a:pt x="540766" y="1003846"/>
                  </a:lnTo>
                  <a:lnTo>
                    <a:pt x="634238" y="1010412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016240" y="5326379"/>
              <a:ext cx="2912745" cy="1358265"/>
            </a:xfrm>
            <a:custGeom>
              <a:avLst/>
              <a:gdLst/>
              <a:ahLst/>
              <a:cxnLst/>
              <a:rect l="l" t="t" r="r" b="b"/>
              <a:pathLst>
                <a:path w="2912745" h="1358265">
                  <a:moveTo>
                    <a:pt x="71628" y="0"/>
                  </a:moveTo>
                  <a:lnTo>
                    <a:pt x="0" y="0"/>
                  </a:lnTo>
                  <a:lnTo>
                    <a:pt x="0" y="1357884"/>
                  </a:lnTo>
                  <a:lnTo>
                    <a:pt x="71628" y="1357884"/>
                  </a:lnTo>
                  <a:lnTo>
                    <a:pt x="71628" y="0"/>
                  </a:lnTo>
                  <a:close/>
                </a:path>
                <a:path w="2912745" h="1358265">
                  <a:moveTo>
                    <a:pt x="2912364" y="0"/>
                  </a:moveTo>
                  <a:lnTo>
                    <a:pt x="2842260" y="0"/>
                  </a:lnTo>
                  <a:lnTo>
                    <a:pt x="2842260" y="1357884"/>
                  </a:lnTo>
                  <a:lnTo>
                    <a:pt x="2912364" y="1357884"/>
                  </a:lnTo>
                  <a:lnTo>
                    <a:pt x="2912364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8016240" y="5250179"/>
              <a:ext cx="2912745" cy="76200"/>
            </a:xfrm>
            <a:custGeom>
              <a:avLst/>
              <a:gdLst/>
              <a:ahLst/>
              <a:cxnLst/>
              <a:rect l="l" t="t" r="r" b="b"/>
              <a:pathLst>
                <a:path w="2912745" h="76200">
                  <a:moveTo>
                    <a:pt x="71628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71628" y="76200"/>
                  </a:lnTo>
                  <a:lnTo>
                    <a:pt x="71628" y="0"/>
                  </a:lnTo>
                  <a:close/>
                </a:path>
                <a:path w="2912745" h="76200">
                  <a:moveTo>
                    <a:pt x="2912364" y="0"/>
                  </a:moveTo>
                  <a:lnTo>
                    <a:pt x="2842260" y="0"/>
                  </a:lnTo>
                  <a:lnTo>
                    <a:pt x="2842260" y="76200"/>
                  </a:lnTo>
                  <a:lnTo>
                    <a:pt x="2912364" y="76200"/>
                  </a:lnTo>
                  <a:lnTo>
                    <a:pt x="2912364" y="0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877556" y="5154167"/>
              <a:ext cx="3191510" cy="96520"/>
            </a:xfrm>
            <a:custGeom>
              <a:avLst/>
              <a:gdLst/>
              <a:ahLst/>
              <a:cxnLst/>
              <a:rect l="l" t="t" r="r" b="b"/>
              <a:pathLst>
                <a:path w="3191509" h="96520">
                  <a:moveTo>
                    <a:pt x="3191255" y="0"/>
                  </a:moveTo>
                  <a:lnTo>
                    <a:pt x="0" y="0"/>
                  </a:lnTo>
                  <a:lnTo>
                    <a:pt x="0" y="96011"/>
                  </a:lnTo>
                  <a:lnTo>
                    <a:pt x="3191255" y="96011"/>
                  </a:lnTo>
                  <a:lnTo>
                    <a:pt x="3191255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96856" y="6505955"/>
              <a:ext cx="143255" cy="143255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14660" y="6512051"/>
              <a:ext cx="143256" cy="143255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1012342" y="2501899"/>
            <a:ext cx="6122670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谈对于期初所设定的三方面期待的</a:t>
            </a: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达成状况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， 从中学习</a:t>
            </a: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为什么达到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为什么没有达到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，下 一个周期</a:t>
            </a:r>
            <a:r>
              <a:rPr sz="2400" b="1" i="1" dirty="0">
                <a:latin typeface="微软雅黑" panose="020B0503020204020204" charset="-122"/>
                <a:cs typeface="微软雅黑" panose="020B0503020204020204" charset="-122"/>
              </a:rPr>
              <a:t>如何加强</a:t>
            </a: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559" y="1028700"/>
            <a:ext cx="10850880" cy="0"/>
          </a:xfrm>
          <a:custGeom>
            <a:avLst/>
            <a:gdLst/>
            <a:ahLst/>
            <a:cxnLst/>
            <a:rect l="l" t="t" r="r" b="b"/>
            <a:pathLst>
              <a:path w="10850880">
                <a:moveTo>
                  <a:pt x="0" y="0"/>
                </a:moveTo>
                <a:lnTo>
                  <a:pt x="10850499" y="0"/>
                </a:lnTo>
              </a:path>
            </a:pathLst>
          </a:custGeom>
          <a:ln w="3175">
            <a:solidFill>
              <a:srgbClr val="7E7E7E"/>
            </a:solidFill>
          </a:ln>
        </p:spPr>
        <p:txBody>
          <a:bodyPr wrap="square" lIns="0" tIns="0" rIns="0" bIns="0" rtlCol="0"/>
          <a:lstStyle/>
          <a:p/>
        </p:txBody>
      </p:sp>
      <p:pic>
        <p:nvPicPr>
          <p:cNvPr id="3" name="object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523032" y="646176"/>
            <a:ext cx="1922207" cy="3063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1390" y="6257204"/>
            <a:ext cx="10668635" cy="16700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5"/>
              </a:spcBef>
              <a:tabLst>
                <a:tab pos="10527665" algn="l"/>
              </a:tabLst>
            </a:pP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请在插入菜单</a:t>
            </a:r>
            <a:r>
              <a:rPr sz="1000" spc="-5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—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页眉和页脚中修改</a:t>
            </a:r>
            <a:r>
              <a:rPr sz="1000" spc="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此</a:t>
            </a:r>
            <a:r>
              <a:rPr sz="1000" spc="-5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文本</a:t>
            </a:r>
            <a:r>
              <a:rPr sz="1000" dirty="0">
                <a:solidFill>
                  <a:srgbClr val="7E7E7E"/>
                </a:solidFill>
                <a:latin typeface="微软雅黑" panose="020B0503020204020204" charset="-122"/>
                <a:cs typeface="微软雅黑" panose="020B0503020204020204" charset="-122"/>
              </a:rPr>
              <a:t>	</a:t>
            </a:r>
            <a:r>
              <a:rPr sz="1000" spc="-10" dirty="0">
                <a:solidFill>
                  <a:srgbClr val="7E7E7E"/>
                </a:solidFill>
                <a:latin typeface="Arial" panose="020B0604020202020204"/>
                <a:cs typeface="Arial" panose="020B0604020202020204"/>
              </a:rPr>
              <a:t>33</a:t>
            </a:r>
            <a:endParaRPr sz="1000">
              <a:latin typeface="Arial" panose="020B0604020202020204"/>
              <a:cs typeface="Arial" panose="020B0604020202020204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0377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39876" y="2599182"/>
            <a:ext cx="9723120" cy="4015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105"/>
              </a:spcBef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b="1" i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目的不只有评价</a:t>
            </a:r>
            <a:r>
              <a:rPr sz="2000" b="1" i="1" spc="-7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而是从过往这一年总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结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并学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习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要继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续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保持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作法，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Clr>
                <a:srgbClr val="FFFF00"/>
              </a:buClr>
              <a:buFont typeface="Arial" panose="020B0604020202020204"/>
              <a:buChar char="•"/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21615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及明年需要继续努力的方向。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</a:pPr>
            <a:endParaRPr sz="185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9235">
              <a:lnSpc>
                <a:spcPct val="100000"/>
              </a:lnSpc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b="1" i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鼓励员工自我反思</a:t>
            </a:r>
            <a:r>
              <a:rPr sz="2000" b="1" i="1" spc="-8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才能增进主人翁意识。而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不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是老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板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单方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面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的评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价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FFF00"/>
              </a:buClr>
              <a:buFont typeface="Arial" panose="020B0604020202020204"/>
              <a:buChar char="•"/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9235">
              <a:lnSpc>
                <a:spcPct val="100000"/>
              </a:lnSpc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b="1" i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聆</a:t>
            </a:r>
            <a:r>
              <a:rPr sz="2000" b="1" i="1" spc="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听</a:t>
            </a:r>
            <a:r>
              <a:rPr sz="2000" b="1" i="1" spc="-6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即便彼此对评价有认知落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差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，聆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听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增进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彼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此理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，有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解才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消弥</a:t>
            </a:r>
            <a:r>
              <a:rPr sz="2000" spc="-1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落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差。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Clr>
                <a:srgbClr val="FFFF00"/>
              </a:buClr>
              <a:buFont typeface="Arial" panose="020B0604020202020204"/>
              <a:buChar char="•"/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9235">
              <a:lnSpc>
                <a:spcPct val="100000"/>
              </a:lnSpc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b="1" i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对谈要</a:t>
            </a:r>
            <a:r>
              <a:rPr sz="2000" b="1" i="1" spc="-1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b="1" i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价值</a:t>
            </a:r>
            <a:r>
              <a:rPr sz="2000" b="1" i="1" spc="-25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价值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于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彼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此都从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这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个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对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谈中找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到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正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的力量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作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法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让明年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能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够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更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好。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buClr>
                <a:srgbClr val="FFFF00"/>
              </a:buClr>
              <a:buFont typeface="Arial" panose="020B0604020202020204"/>
              <a:buChar char="•"/>
            </a:pPr>
            <a:endParaRPr sz="1850">
              <a:latin typeface="微软雅黑" panose="020B0503020204020204" charset="-122"/>
              <a:cs typeface="微软雅黑" panose="020B0503020204020204" charset="-122"/>
            </a:endParaRPr>
          </a:p>
          <a:p>
            <a:pPr marL="241300" indent="-229235">
              <a:lnSpc>
                <a:spcPct val="100000"/>
              </a:lnSpc>
              <a:buFont typeface="Arial" panose="020B0604020202020204"/>
              <a:buChar char="•"/>
              <a:tabLst>
                <a:tab pos="241300" algn="l"/>
                <a:tab pos="241935" algn="l"/>
              </a:tabLst>
            </a:pPr>
            <a:r>
              <a:rPr sz="2000" b="1" i="1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重要的不只有指标达成</a:t>
            </a:r>
            <a:r>
              <a:rPr sz="2000" b="1" i="1" spc="-80" dirty="0">
                <a:solidFill>
                  <a:srgbClr val="FFFF00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好好的关注员工做了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甚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么，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甚么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好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的能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力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，同</a:t>
            </a:r>
            <a:r>
              <a:rPr sz="2000" spc="-1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等</a:t>
            </a:r>
            <a:r>
              <a:rPr sz="20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重要。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086605" y="1160221"/>
            <a:ext cx="3931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10" dirty="0">
                <a:solidFill>
                  <a:srgbClr val="FFFFFF"/>
                </a:solidFill>
              </a:rPr>
              <a:t>绩效面谈的正确打开方式</a:t>
            </a:r>
            <a:endParaRPr u="none" spc="-10" dirty="0">
              <a:solidFill>
                <a:srgbClr val="FFFFFF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065270" y="1735073"/>
            <a:ext cx="4622165" cy="0"/>
          </a:xfrm>
          <a:custGeom>
            <a:avLst/>
            <a:gdLst/>
            <a:ahLst/>
            <a:cxnLst/>
            <a:rect l="l" t="t" r="r" b="b"/>
            <a:pathLst>
              <a:path w="4622165">
                <a:moveTo>
                  <a:pt x="0" y="0"/>
                </a:moveTo>
                <a:lnTo>
                  <a:pt x="4622037" y="0"/>
                </a:lnTo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绩效回顾面谈的技巧要诀</a:t>
            </a:r>
            <a:r>
              <a:rPr dirty="0"/>
              <a:t>	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736091" y="1225296"/>
            <a:ext cx="4979035" cy="5008245"/>
          </a:xfrm>
          <a:prstGeom prst="rect">
            <a:avLst/>
          </a:prstGeom>
          <a:ln w="57150">
            <a:solidFill>
              <a:srgbClr val="DFDFE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 panose="02020603050405020304"/>
              <a:cs typeface="Times New Roman" panose="02020603050405020304"/>
            </a:endParaRPr>
          </a:p>
          <a:p>
            <a:pPr marL="685165">
              <a:lnSpc>
                <a:spcPct val="100000"/>
              </a:lnSpc>
              <a:spcBef>
                <a:spcPts val="1535"/>
              </a:spcBef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员工需要</a:t>
            </a:r>
            <a:r>
              <a:rPr sz="1800" b="1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——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 panose="020B0604020202020204"/>
              <a:cs typeface="Arial" panose="020B0604020202020204"/>
            </a:endParaRPr>
          </a:p>
          <a:p>
            <a:pPr marL="1015365" indent="-287020">
              <a:lnSpc>
                <a:spcPct val="100000"/>
              </a:lnSpc>
              <a:buFont typeface="Arial" panose="020B0604020202020204"/>
              <a:buChar char="•"/>
              <a:tabLst>
                <a:tab pos="1015365" algn="l"/>
                <a:tab pos="101600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说明讨论的目的及重要性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har char="•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1083945" indent="-355600">
              <a:lnSpc>
                <a:spcPct val="100000"/>
              </a:lnSpc>
              <a:buFont typeface="Arial" panose="020B0604020202020204"/>
              <a:buChar char="•"/>
              <a:tabLst>
                <a:tab pos="1083945" algn="l"/>
                <a:tab pos="1084580" algn="l"/>
              </a:tabLst>
            </a:pPr>
            <a:r>
              <a:rPr sz="18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阐述你自己的评分及理由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har char="•"/>
            </a:pPr>
            <a:endParaRPr sz="1150">
              <a:latin typeface="微软雅黑" panose="020B0503020204020204" charset="-122"/>
              <a:cs typeface="微软雅黑" panose="020B0503020204020204" charset="-122"/>
            </a:endParaRPr>
          </a:p>
          <a:p>
            <a:pPr marL="1083945" indent="-355600">
              <a:lnSpc>
                <a:spcPct val="100000"/>
              </a:lnSpc>
              <a:buFont typeface="Arial" panose="020B0604020202020204"/>
              <a:buChar char="•"/>
              <a:tabLst>
                <a:tab pos="1083945" algn="l"/>
                <a:tab pos="108458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讨论你的优点及未来的发展需求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03976" y="1239011"/>
            <a:ext cx="5552440" cy="5008245"/>
          </a:xfrm>
          <a:prstGeom prst="rect">
            <a:avLst/>
          </a:prstGeom>
          <a:ln w="57150">
            <a:solidFill>
              <a:srgbClr val="DFDFEF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900">
              <a:latin typeface="Times New Roman" panose="02020603050405020304"/>
              <a:cs typeface="Times New Roman" panose="02020603050405020304"/>
            </a:endParaRPr>
          </a:p>
          <a:p>
            <a:pPr marL="656590">
              <a:lnSpc>
                <a:spcPct val="100000"/>
              </a:lnSpc>
            </a:pPr>
            <a:r>
              <a:rPr sz="1800" b="1" i="1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主管需</a:t>
            </a:r>
            <a:r>
              <a:rPr sz="1800" b="1" i="1" spc="-1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要</a:t>
            </a:r>
            <a:r>
              <a:rPr sz="1800" b="1" dirty="0">
                <a:solidFill>
                  <a:srgbClr val="252525"/>
                </a:solidFill>
                <a:latin typeface="Arial" panose="020B0604020202020204"/>
                <a:cs typeface="Arial" panose="020B0604020202020204"/>
              </a:rPr>
              <a:t>——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Arial" panose="020B0604020202020204"/>
              <a:cs typeface="Arial" panose="020B0604020202020204"/>
            </a:endParaRPr>
          </a:p>
          <a:p>
            <a:pPr marL="1011555" indent="-355600">
              <a:lnSpc>
                <a:spcPct val="100000"/>
              </a:lnSpc>
              <a:buClr>
                <a:srgbClr val="252525"/>
              </a:buClr>
              <a:buFont typeface="Arial" panose="020B0604020202020204"/>
              <a:buChar char="•"/>
              <a:tabLst>
                <a:tab pos="1011555" algn="l"/>
                <a:tab pos="1012190" algn="l"/>
              </a:tabLst>
            </a:pPr>
            <a:r>
              <a:rPr sz="18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鼓励员工主导讨论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11555" indent="-35560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1011555" algn="l"/>
                <a:tab pos="101219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请员工解释评分的理由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11555" indent="-355600">
              <a:lnSpc>
                <a:spcPct val="100000"/>
              </a:lnSpc>
              <a:spcBef>
                <a:spcPts val="1085"/>
              </a:spcBef>
              <a:buClr>
                <a:srgbClr val="252525"/>
              </a:buClr>
              <a:buFont typeface="Arial" panose="020B0604020202020204"/>
              <a:buChar char="•"/>
              <a:tabLst>
                <a:tab pos="1011555" algn="l"/>
                <a:tab pos="1012190" algn="l"/>
              </a:tabLst>
            </a:pPr>
            <a:r>
              <a:rPr sz="1800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表达同理心及认可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11555" indent="-35560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1011555" algn="l"/>
                <a:tab pos="1012190" algn="l"/>
              </a:tabLst>
            </a:pPr>
            <a:r>
              <a:rPr sz="1800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分享你自己的观察</a:t>
            </a:r>
            <a:r>
              <a:rPr sz="1800" spc="-25" dirty="0">
                <a:solidFill>
                  <a:srgbClr val="252525"/>
                </a:solidFill>
                <a:latin typeface="微软雅黑" panose="020B0503020204020204" charset="-122"/>
                <a:cs typeface="微软雅黑" panose="020B0503020204020204" charset="-122"/>
              </a:rPr>
              <a:t>（STARs）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11555" indent="-355600">
              <a:lnSpc>
                <a:spcPct val="100000"/>
              </a:lnSpc>
              <a:spcBef>
                <a:spcPts val="1080"/>
              </a:spcBef>
              <a:buClr>
                <a:srgbClr val="252525"/>
              </a:buClr>
              <a:buFont typeface="Arial" panose="020B0604020202020204"/>
              <a:buChar char="•"/>
              <a:tabLst>
                <a:tab pos="1011555" algn="l"/>
                <a:tab pos="1012190" algn="l"/>
              </a:tabLst>
            </a:pPr>
            <a:r>
              <a:rPr sz="1800" spc="-5" dirty="0">
                <a:solidFill>
                  <a:srgbClr val="6F2F9F"/>
                </a:solidFill>
                <a:latin typeface="微软雅黑" panose="020B0503020204020204" charset="-122"/>
                <a:cs typeface="微软雅黑" panose="020B0503020204020204" charset="-122"/>
              </a:rPr>
              <a:t>Open-minded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object 6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0331195" y="5126735"/>
            <a:ext cx="173735" cy="108203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692640" y="4953000"/>
            <a:ext cx="723900" cy="715010"/>
          </a:xfrm>
          <a:custGeom>
            <a:avLst/>
            <a:gdLst/>
            <a:ahLst/>
            <a:cxnLst/>
            <a:rect l="l" t="t" r="r" b="b"/>
            <a:pathLst>
              <a:path w="723900" h="715010">
                <a:moveTo>
                  <a:pt x="723900" y="693420"/>
                </a:moveTo>
                <a:lnTo>
                  <a:pt x="701421" y="646468"/>
                </a:lnTo>
                <a:lnTo>
                  <a:pt x="666356" y="641083"/>
                </a:lnTo>
                <a:lnTo>
                  <a:pt x="648741" y="638467"/>
                </a:lnTo>
                <a:lnTo>
                  <a:pt x="652741" y="629005"/>
                </a:lnTo>
                <a:lnTo>
                  <a:pt x="656539" y="608787"/>
                </a:lnTo>
                <a:lnTo>
                  <a:pt x="654558" y="581914"/>
                </a:lnTo>
                <a:lnTo>
                  <a:pt x="647179" y="561314"/>
                </a:lnTo>
                <a:lnTo>
                  <a:pt x="636168" y="543331"/>
                </a:lnTo>
                <a:lnTo>
                  <a:pt x="626160" y="530606"/>
                </a:lnTo>
                <a:lnTo>
                  <a:pt x="621792" y="525780"/>
                </a:lnTo>
                <a:lnTo>
                  <a:pt x="588264" y="529463"/>
                </a:lnTo>
                <a:lnTo>
                  <a:pt x="591210" y="532206"/>
                </a:lnTo>
                <a:lnTo>
                  <a:pt x="598170" y="542480"/>
                </a:lnTo>
                <a:lnTo>
                  <a:pt x="606259" y="563435"/>
                </a:lnTo>
                <a:lnTo>
                  <a:pt x="612648" y="598170"/>
                </a:lnTo>
                <a:lnTo>
                  <a:pt x="612863" y="611847"/>
                </a:lnTo>
                <a:lnTo>
                  <a:pt x="610450" y="625424"/>
                </a:lnTo>
                <a:lnTo>
                  <a:pt x="607491" y="632345"/>
                </a:lnTo>
                <a:lnTo>
                  <a:pt x="585368" y="629043"/>
                </a:lnTo>
                <a:lnTo>
                  <a:pt x="494715" y="616597"/>
                </a:lnTo>
                <a:lnTo>
                  <a:pt x="430657" y="609981"/>
                </a:lnTo>
                <a:lnTo>
                  <a:pt x="408800" y="610831"/>
                </a:lnTo>
                <a:lnTo>
                  <a:pt x="410464" y="607085"/>
                </a:lnTo>
                <a:lnTo>
                  <a:pt x="476694" y="451421"/>
                </a:lnTo>
                <a:lnTo>
                  <a:pt x="542912" y="280911"/>
                </a:lnTo>
                <a:lnTo>
                  <a:pt x="573024" y="168275"/>
                </a:lnTo>
                <a:lnTo>
                  <a:pt x="544703" y="1524"/>
                </a:lnTo>
                <a:lnTo>
                  <a:pt x="219075" y="0"/>
                </a:lnTo>
                <a:lnTo>
                  <a:pt x="201930" y="162179"/>
                </a:lnTo>
                <a:lnTo>
                  <a:pt x="229489" y="274853"/>
                </a:lnTo>
                <a:lnTo>
                  <a:pt x="290855" y="447573"/>
                </a:lnTo>
                <a:lnTo>
                  <a:pt x="292519" y="451866"/>
                </a:lnTo>
                <a:lnTo>
                  <a:pt x="201041" y="338328"/>
                </a:lnTo>
                <a:lnTo>
                  <a:pt x="196545" y="341845"/>
                </a:lnTo>
                <a:lnTo>
                  <a:pt x="179451" y="320675"/>
                </a:lnTo>
                <a:lnTo>
                  <a:pt x="175768" y="316230"/>
                </a:lnTo>
                <a:lnTo>
                  <a:pt x="169037" y="315468"/>
                </a:lnTo>
                <a:lnTo>
                  <a:pt x="163703" y="319278"/>
                </a:lnTo>
                <a:lnTo>
                  <a:pt x="159258" y="322961"/>
                </a:lnTo>
                <a:lnTo>
                  <a:pt x="158496" y="329692"/>
                </a:lnTo>
                <a:lnTo>
                  <a:pt x="162306" y="335026"/>
                </a:lnTo>
                <a:lnTo>
                  <a:pt x="178930" y="355612"/>
                </a:lnTo>
                <a:lnTo>
                  <a:pt x="173736" y="359664"/>
                </a:lnTo>
                <a:lnTo>
                  <a:pt x="290703" y="505968"/>
                </a:lnTo>
                <a:lnTo>
                  <a:pt x="308203" y="492226"/>
                </a:lnTo>
                <a:lnTo>
                  <a:pt x="352285" y="605637"/>
                </a:lnTo>
                <a:lnTo>
                  <a:pt x="348932" y="602272"/>
                </a:lnTo>
                <a:lnTo>
                  <a:pt x="340817" y="599528"/>
                </a:lnTo>
                <a:lnTo>
                  <a:pt x="337299" y="597585"/>
                </a:lnTo>
                <a:lnTo>
                  <a:pt x="326288" y="593902"/>
                </a:lnTo>
                <a:lnTo>
                  <a:pt x="320154" y="592531"/>
                </a:lnTo>
                <a:lnTo>
                  <a:pt x="315849" y="591058"/>
                </a:lnTo>
                <a:lnTo>
                  <a:pt x="270776" y="587349"/>
                </a:lnTo>
                <a:lnTo>
                  <a:pt x="213931" y="589318"/>
                </a:lnTo>
                <a:lnTo>
                  <a:pt x="155435" y="595083"/>
                </a:lnTo>
                <a:lnTo>
                  <a:pt x="144399" y="596785"/>
                </a:lnTo>
                <a:lnTo>
                  <a:pt x="147332" y="585939"/>
                </a:lnTo>
                <a:lnTo>
                  <a:pt x="156984" y="565454"/>
                </a:lnTo>
                <a:lnTo>
                  <a:pt x="164566" y="555625"/>
                </a:lnTo>
                <a:lnTo>
                  <a:pt x="167640" y="553085"/>
                </a:lnTo>
                <a:lnTo>
                  <a:pt x="135763" y="547116"/>
                </a:lnTo>
                <a:lnTo>
                  <a:pt x="107950" y="579589"/>
                </a:lnTo>
                <a:lnTo>
                  <a:pt x="97828" y="604685"/>
                </a:lnTo>
                <a:lnTo>
                  <a:pt x="73914" y="610616"/>
                </a:lnTo>
                <a:lnTo>
                  <a:pt x="59093" y="626973"/>
                </a:lnTo>
                <a:lnTo>
                  <a:pt x="34429" y="660692"/>
                </a:lnTo>
                <a:lnTo>
                  <a:pt x="11023" y="695426"/>
                </a:lnTo>
                <a:lnTo>
                  <a:pt x="0" y="714756"/>
                </a:lnTo>
                <a:lnTo>
                  <a:pt x="343293" y="667956"/>
                </a:lnTo>
                <a:lnTo>
                  <a:pt x="343916" y="669569"/>
                </a:lnTo>
                <a:lnTo>
                  <a:pt x="379006" y="671779"/>
                </a:lnTo>
                <a:lnTo>
                  <a:pt x="380365" y="675132"/>
                </a:lnTo>
                <a:lnTo>
                  <a:pt x="381762" y="671957"/>
                </a:lnTo>
                <a:lnTo>
                  <a:pt x="723900" y="6934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979407" y="5603747"/>
            <a:ext cx="622300" cy="96520"/>
          </a:xfrm>
          <a:custGeom>
            <a:avLst/>
            <a:gdLst/>
            <a:ahLst/>
            <a:cxnLst/>
            <a:rect l="l" t="t" r="r" b="b"/>
            <a:pathLst>
              <a:path w="622300" h="96520">
                <a:moveTo>
                  <a:pt x="621792" y="0"/>
                </a:moveTo>
                <a:lnTo>
                  <a:pt x="30099" y="0"/>
                </a:lnTo>
                <a:lnTo>
                  <a:pt x="0" y="93637"/>
                </a:lnTo>
                <a:lnTo>
                  <a:pt x="589280" y="96011"/>
                </a:lnTo>
                <a:lnTo>
                  <a:pt x="6217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10544556" y="5379720"/>
            <a:ext cx="448309" cy="271780"/>
            <a:chOff x="10544556" y="5379720"/>
            <a:chExt cx="448309" cy="271780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65536" y="5433060"/>
              <a:ext cx="217932" cy="20878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59440" y="5393436"/>
              <a:ext cx="140033" cy="24841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544556" y="5379720"/>
              <a:ext cx="448309" cy="271780"/>
            </a:xfrm>
            <a:custGeom>
              <a:avLst/>
              <a:gdLst/>
              <a:ahLst/>
              <a:cxnLst/>
              <a:rect l="l" t="t" r="r" b="b"/>
              <a:pathLst>
                <a:path w="448309" h="271779">
                  <a:moveTo>
                    <a:pt x="134302" y="115074"/>
                  </a:moveTo>
                  <a:lnTo>
                    <a:pt x="131013" y="106159"/>
                  </a:lnTo>
                  <a:lnTo>
                    <a:pt x="121158" y="102108"/>
                  </a:lnTo>
                  <a:lnTo>
                    <a:pt x="111290" y="106159"/>
                  </a:lnTo>
                  <a:lnTo>
                    <a:pt x="108013" y="115062"/>
                  </a:lnTo>
                  <a:lnTo>
                    <a:pt x="111290" y="123977"/>
                  </a:lnTo>
                  <a:lnTo>
                    <a:pt x="121158" y="128016"/>
                  </a:lnTo>
                  <a:lnTo>
                    <a:pt x="131013" y="123977"/>
                  </a:lnTo>
                  <a:lnTo>
                    <a:pt x="134302" y="115074"/>
                  </a:lnTo>
                  <a:close/>
                </a:path>
                <a:path w="448309" h="271779">
                  <a:moveTo>
                    <a:pt x="373380" y="16383"/>
                  </a:moveTo>
                  <a:lnTo>
                    <a:pt x="361581" y="10083"/>
                  </a:lnTo>
                  <a:lnTo>
                    <a:pt x="354291" y="8890"/>
                  </a:lnTo>
                  <a:lnTo>
                    <a:pt x="350266" y="8242"/>
                  </a:lnTo>
                  <a:lnTo>
                    <a:pt x="350266" y="16383"/>
                  </a:lnTo>
                  <a:lnTo>
                    <a:pt x="329006" y="19558"/>
                  </a:lnTo>
                  <a:lnTo>
                    <a:pt x="300431" y="22186"/>
                  </a:lnTo>
                  <a:lnTo>
                    <a:pt x="265010" y="23977"/>
                  </a:lnTo>
                  <a:lnTo>
                    <a:pt x="223266" y="24638"/>
                  </a:lnTo>
                  <a:lnTo>
                    <a:pt x="181508" y="23977"/>
                  </a:lnTo>
                  <a:lnTo>
                    <a:pt x="146088" y="22186"/>
                  </a:lnTo>
                  <a:lnTo>
                    <a:pt x="117513" y="19558"/>
                  </a:lnTo>
                  <a:lnTo>
                    <a:pt x="96266" y="16383"/>
                  </a:lnTo>
                  <a:lnTo>
                    <a:pt x="117513" y="13665"/>
                  </a:lnTo>
                  <a:lnTo>
                    <a:pt x="146088" y="11264"/>
                  </a:lnTo>
                  <a:lnTo>
                    <a:pt x="181508" y="9550"/>
                  </a:lnTo>
                  <a:lnTo>
                    <a:pt x="223266" y="8890"/>
                  </a:lnTo>
                  <a:lnTo>
                    <a:pt x="265010" y="9550"/>
                  </a:lnTo>
                  <a:lnTo>
                    <a:pt x="300431" y="11264"/>
                  </a:lnTo>
                  <a:lnTo>
                    <a:pt x="329006" y="13665"/>
                  </a:lnTo>
                  <a:lnTo>
                    <a:pt x="350266" y="16383"/>
                  </a:lnTo>
                  <a:lnTo>
                    <a:pt x="350266" y="8242"/>
                  </a:lnTo>
                  <a:lnTo>
                    <a:pt x="329412" y="4864"/>
                  </a:lnTo>
                  <a:lnTo>
                    <a:pt x="281698" y="1320"/>
                  </a:lnTo>
                  <a:lnTo>
                    <a:pt x="223266" y="0"/>
                  </a:lnTo>
                  <a:lnTo>
                    <a:pt x="164820" y="1320"/>
                  </a:lnTo>
                  <a:lnTo>
                    <a:pt x="117106" y="4864"/>
                  </a:lnTo>
                  <a:lnTo>
                    <a:pt x="84937" y="10083"/>
                  </a:lnTo>
                  <a:lnTo>
                    <a:pt x="73152" y="16383"/>
                  </a:lnTo>
                  <a:lnTo>
                    <a:pt x="84937" y="23139"/>
                  </a:lnTo>
                  <a:lnTo>
                    <a:pt x="96075" y="25031"/>
                  </a:lnTo>
                  <a:lnTo>
                    <a:pt x="94043" y="25742"/>
                  </a:lnTo>
                  <a:lnTo>
                    <a:pt x="89916" y="35306"/>
                  </a:lnTo>
                  <a:lnTo>
                    <a:pt x="90119" y="48018"/>
                  </a:lnTo>
                  <a:lnTo>
                    <a:pt x="91020" y="60477"/>
                  </a:lnTo>
                  <a:lnTo>
                    <a:pt x="93014" y="72758"/>
                  </a:lnTo>
                  <a:lnTo>
                    <a:pt x="96520" y="84963"/>
                  </a:lnTo>
                  <a:lnTo>
                    <a:pt x="103797" y="92697"/>
                  </a:lnTo>
                  <a:lnTo>
                    <a:pt x="113626" y="93243"/>
                  </a:lnTo>
                  <a:lnTo>
                    <a:pt x="121119" y="87807"/>
                  </a:lnTo>
                  <a:lnTo>
                    <a:pt x="121412" y="77597"/>
                  </a:lnTo>
                  <a:lnTo>
                    <a:pt x="118465" y="67462"/>
                  </a:lnTo>
                  <a:lnTo>
                    <a:pt x="116967" y="57023"/>
                  </a:lnTo>
                  <a:lnTo>
                    <a:pt x="116408" y="46316"/>
                  </a:lnTo>
                  <a:lnTo>
                    <a:pt x="116332" y="35306"/>
                  </a:lnTo>
                  <a:lnTo>
                    <a:pt x="113131" y="27927"/>
                  </a:lnTo>
                  <a:lnTo>
                    <a:pt x="117106" y="28587"/>
                  </a:lnTo>
                  <a:lnTo>
                    <a:pt x="164820" y="32207"/>
                  </a:lnTo>
                  <a:lnTo>
                    <a:pt x="223266" y="33528"/>
                  </a:lnTo>
                  <a:lnTo>
                    <a:pt x="281698" y="32207"/>
                  </a:lnTo>
                  <a:lnTo>
                    <a:pt x="329412" y="28587"/>
                  </a:lnTo>
                  <a:lnTo>
                    <a:pt x="352691" y="24638"/>
                  </a:lnTo>
                  <a:lnTo>
                    <a:pt x="361581" y="23139"/>
                  </a:lnTo>
                  <a:lnTo>
                    <a:pt x="373380" y="16383"/>
                  </a:lnTo>
                  <a:close/>
                </a:path>
                <a:path w="448309" h="271779">
                  <a:moveTo>
                    <a:pt x="448056" y="233095"/>
                  </a:moveTo>
                  <a:lnTo>
                    <a:pt x="444246" y="228600"/>
                  </a:lnTo>
                  <a:lnTo>
                    <a:pt x="434594" y="228600"/>
                  </a:lnTo>
                  <a:lnTo>
                    <a:pt x="430022" y="233095"/>
                  </a:lnTo>
                  <a:lnTo>
                    <a:pt x="430022" y="235331"/>
                  </a:lnTo>
                  <a:lnTo>
                    <a:pt x="430784" y="234594"/>
                  </a:lnTo>
                  <a:lnTo>
                    <a:pt x="430784" y="235331"/>
                  </a:lnTo>
                  <a:lnTo>
                    <a:pt x="430022" y="236080"/>
                  </a:lnTo>
                  <a:lnTo>
                    <a:pt x="430022" y="235331"/>
                  </a:lnTo>
                  <a:lnTo>
                    <a:pt x="427863" y="236080"/>
                  </a:lnTo>
                  <a:lnTo>
                    <a:pt x="360857" y="247624"/>
                  </a:lnTo>
                  <a:lnTo>
                    <a:pt x="320573" y="250685"/>
                  </a:lnTo>
                  <a:lnTo>
                    <a:pt x="274523" y="252628"/>
                  </a:lnTo>
                  <a:lnTo>
                    <a:pt x="224028" y="253301"/>
                  </a:lnTo>
                  <a:lnTo>
                    <a:pt x="180886" y="252768"/>
                  </a:lnTo>
                  <a:lnTo>
                    <a:pt x="140754" y="251244"/>
                  </a:lnTo>
                  <a:lnTo>
                    <a:pt x="59232" y="244449"/>
                  </a:lnTo>
                  <a:lnTo>
                    <a:pt x="28448" y="238328"/>
                  </a:lnTo>
                  <a:lnTo>
                    <a:pt x="23241" y="237578"/>
                  </a:lnTo>
                  <a:lnTo>
                    <a:pt x="19431" y="236080"/>
                  </a:lnTo>
                  <a:lnTo>
                    <a:pt x="18034" y="234594"/>
                  </a:lnTo>
                  <a:lnTo>
                    <a:pt x="18034" y="236080"/>
                  </a:lnTo>
                  <a:lnTo>
                    <a:pt x="17272" y="235331"/>
                  </a:lnTo>
                  <a:lnTo>
                    <a:pt x="17272" y="234594"/>
                  </a:lnTo>
                  <a:lnTo>
                    <a:pt x="18034" y="234594"/>
                  </a:lnTo>
                  <a:lnTo>
                    <a:pt x="18034" y="233095"/>
                  </a:lnTo>
                  <a:lnTo>
                    <a:pt x="14224" y="228600"/>
                  </a:lnTo>
                  <a:lnTo>
                    <a:pt x="3683" y="228600"/>
                  </a:lnTo>
                  <a:lnTo>
                    <a:pt x="0" y="233095"/>
                  </a:lnTo>
                  <a:lnTo>
                    <a:pt x="0" y="239826"/>
                  </a:lnTo>
                  <a:lnTo>
                    <a:pt x="762" y="241325"/>
                  </a:lnTo>
                  <a:lnTo>
                    <a:pt x="762" y="242824"/>
                  </a:lnTo>
                  <a:lnTo>
                    <a:pt x="2286" y="245821"/>
                  </a:lnTo>
                  <a:lnTo>
                    <a:pt x="4445" y="247319"/>
                  </a:lnTo>
                  <a:lnTo>
                    <a:pt x="5969" y="248818"/>
                  </a:lnTo>
                  <a:lnTo>
                    <a:pt x="7493" y="249555"/>
                  </a:lnTo>
                  <a:lnTo>
                    <a:pt x="9779" y="251053"/>
                  </a:lnTo>
                  <a:lnTo>
                    <a:pt x="11176" y="251802"/>
                  </a:lnTo>
                  <a:lnTo>
                    <a:pt x="57658" y="262293"/>
                  </a:lnTo>
                  <a:lnTo>
                    <a:pt x="131025" y="268757"/>
                  </a:lnTo>
                  <a:lnTo>
                    <a:pt x="175590" y="270611"/>
                  </a:lnTo>
                  <a:lnTo>
                    <a:pt x="224028" y="271272"/>
                  </a:lnTo>
                  <a:lnTo>
                    <a:pt x="267716" y="270738"/>
                  </a:lnTo>
                  <a:lnTo>
                    <a:pt x="308330" y="269214"/>
                  </a:lnTo>
                  <a:lnTo>
                    <a:pt x="376936" y="263791"/>
                  </a:lnTo>
                  <a:lnTo>
                    <a:pt x="415124" y="258419"/>
                  </a:lnTo>
                  <a:lnTo>
                    <a:pt x="430784" y="254050"/>
                  </a:lnTo>
                  <a:lnTo>
                    <a:pt x="433070" y="253301"/>
                  </a:lnTo>
                  <a:lnTo>
                    <a:pt x="435356" y="252552"/>
                  </a:lnTo>
                  <a:lnTo>
                    <a:pt x="439039" y="250304"/>
                  </a:lnTo>
                  <a:lnTo>
                    <a:pt x="441325" y="249555"/>
                  </a:lnTo>
                  <a:lnTo>
                    <a:pt x="442849" y="248069"/>
                  </a:lnTo>
                  <a:lnTo>
                    <a:pt x="445008" y="246570"/>
                  </a:lnTo>
                  <a:lnTo>
                    <a:pt x="445770" y="245071"/>
                  </a:lnTo>
                  <a:lnTo>
                    <a:pt x="446532" y="244322"/>
                  </a:lnTo>
                  <a:lnTo>
                    <a:pt x="448056" y="241325"/>
                  </a:lnTo>
                  <a:lnTo>
                    <a:pt x="448056" y="237578"/>
                  </a:lnTo>
                  <a:lnTo>
                    <a:pt x="448056" y="236829"/>
                  </a:lnTo>
                  <a:lnTo>
                    <a:pt x="448056" y="234594"/>
                  </a:lnTo>
                  <a:lnTo>
                    <a:pt x="448056" y="2330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8848343" y="4146803"/>
            <a:ext cx="2433955" cy="2066925"/>
            <a:chOff x="8848343" y="4146803"/>
            <a:chExt cx="2433955" cy="2066925"/>
          </a:xfrm>
        </p:grpSpPr>
        <p:sp>
          <p:nvSpPr>
            <p:cNvPr id="14" name="object 14"/>
            <p:cNvSpPr/>
            <p:nvPr/>
          </p:nvSpPr>
          <p:spPr>
            <a:xfrm>
              <a:off x="9454895" y="4146803"/>
              <a:ext cx="1225550" cy="474345"/>
            </a:xfrm>
            <a:custGeom>
              <a:avLst/>
              <a:gdLst/>
              <a:ahLst/>
              <a:cxnLst/>
              <a:rect l="l" t="t" r="r" b="b"/>
              <a:pathLst>
                <a:path w="1225550" h="474345">
                  <a:moveTo>
                    <a:pt x="1072133" y="0"/>
                  </a:moveTo>
                  <a:lnTo>
                    <a:pt x="153161" y="0"/>
                  </a:lnTo>
                  <a:lnTo>
                    <a:pt x="110048" y="6917"/>
                  </a:lnTo>
                  <a:lnTo>
                    <a:pt x="72694" y="26204"/>
                  </a:lnTo>
                  <a:lnTo>
                    <a:pt x="43296" y="55659"/>
                  </a:lnTo>
                  <a:lnTo>
                    <a:pt x="24048" y="93081"/>
                  </a:lnTo>
                  <a:lnTo>
                    <a:pt x="17145" y="136271"/>
                  </a:lnTo>
                  <a:lnTo>
                    <a:pt x="0" y="473964"/>
                  </a:lnTo>
                  <a:lnTo>
                    <a:pt x="1225296" y="473964"/>
                  </a:lnTo>
                  <a:lnTo>
                    <a:pt x="1208151" y="136271"/>
                  </a:lnTo>
                  <a:lnTo>
                    <a:pt x="1201247" y="93081"/>
                  </a:lnTo>
                  <a:lnTo>
                    <a:pt x="1181999" y="55659"/>
                  </a:lnTo>
                  <a:lnTo>
                    <a:pt x="1152601" y="26204"/>
                  </a:lnTo>
                  <a:lnTo>
                    <a:pt x="1115247" y="6917"/>
                  </a:lnTo>
                  <a:lnTo>
                    <a:pt x="1072133" y="0"/>
                  </a:lnTo>
                  <a:close/>
                </a:path>
              </a:pathLst>
            </a:custGeom>
            <a:solidFill>
              <a:srgbClr val="7B35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9454896" y="4443983"/>
              <a:ext cx="1226820" cy="167640"/>
            </a:xfrm>
            <a:custGeom>
              <a:avLst/>
              <a:gdLst/>
              <a:ahLst/>
              <a:cxnLst/>
              <a:rect l="l" t="t" r="r" b="b"/>
              <a:pathLst>
                <a:path w="1226820" h="167639">
                  <a:moveTo>
                    <a:pt x="8636" y="0"/>
                  </a:moveTo>
                  <a:lnTo>
                    <a:pt x="0" y="167640"/>
                  </a:lnTo>
                  <a:lnTo>
                    <a:pt x="508" y="167640"/>
                  </a:lnTo>
                  <a:lnTo>
                    <a:pt x="8636" y="0"/>
                  </a:lnTo>
                  <a:close/>
                </a:path>
                <a:path w="1226820" h="167639">
                  <a:moveTo>
                    <a:pt x="1226820" y="167640"/>
                  </a:moveTo>
                  <a:lnTo>
                    <a:pt x="1217676" y="0"/>
                  </a:lnTo>
                  <a:lnTo>
                    <a:pt x="1217295" y="0"/>
                  </a:lnTo>
                  <a:lnTo>
                    <a:pt x="1225804" y="167640"/>
                  </a:lnTo>
                  <a:lnTo>
                    <a:pt x="1226820" y="167640"/>
                  </a:lnTo>
                  <a:close/>
                </a:path>
              </a:pathLst>
            </a:custGeom>
            <a:solidFill>
              <a:srgbClr val="D4BD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454895" y="4443983"/>
              <a:ext cx="1225550" cy="167640"/>
            </a:xfrm>
            <a:custGeom>
              <a:avLst/>
              <a:gdLst/>
              <a:ahLst/>
              <a:cxnLst/>
              <a:rect l="l" t="t" r="r" b="b"/>
              <a:pathLst>
                <a:path w="1225550" h="167639">
                  <a:moveTo>
                    <a:pt x="684022" y="0"/>
                  </a:moveTo>
                  <a:lnTo>
                    <a:pt x="8254" y="0"/>
                  </a:lnTo>
                  <a:lnTo>
                    <a:pt x="0" y="167640"/>
                  </a:lnTo>
                  <a:lnTo>
                    <a:pt x="544956" y="167640"/>
                  </a:lnTo>
                  <a:lnTo>
                    <a:pt x="567932" y="115708"/>
                  </a:lnTo>
                  <a:lnTo>
                    <a:pt x="603027" y="74517"/>
                  </a:lnTo>
                  <a:lnTo>
                    <a:pt x="646648" y="43374"/>
                  </a:lnTo>
                  <a:lnTo>
                    <a:pt x="695198" y="21590"/>
                  </a:lnTo>
                  <a:lnTo>
                    <a:pt x="692276" y="13462"/>
                  </a:lnTo>
                  <a:lnTo>
                    <a:pt x="687831" y="5969"/>
                  </a:lnTo>
                  <a:lnTo>
                    <a:pt x="684022" y="0"/>
                  </a:lnTo>
                  <a:close/>
                </a:path>
                <a:path w="1225550" h="167639">
                  <a:moveTo>
                    <a:pt x="759586" y="0"/>
                  </a:moveTo>
                  <a:lnTo>
                    <a:pt x="749807" y="0"/>
                  </a:lnTo>
                  <a:lnTo>
                    <a:pt x="753618" y="2286"/>
                  </a:lnTo>
                  <a:lnTo>
                    <a:pt x="756538" y="3683"/>
                  </a:lnTo>
                  <a:lnTo>
                    <a:pt x="758825" y="3683"/>
                  </a:lnTo>
                  <a:lnTo>
                    <a:pt x="758825" y="2286"/>
                  </a:lnTo>
                  <a:lnTo>
                    <a:pt x="759586" y="762"/>
                  </a:lnTo>
                  <a:lnTo>
                    <a:pt x="759586" y="0"/>
                  </a:lnTo>
                  <a:close/>
                </a:path>
                <a:path w="1225550" h="167639">
                  <a:moveTo>
                    <a:pt x="1216278" y="0"/>
                  </a:moveTo>
                  <a:lnTo>
                    <a:pt x="820801" y="0"/>
                  </a:lnTo>
                  <a:lnTo>
                    <a:pt x="820165" y="762"/>
                  </a:lnTo>
                  <a:lnTo>
                    <a:pt x="820165" y="2286"/>
                  </a:lnTo>
                  <a:lnTo>
                    <a:pt x="819403" y="3683"/>
                  </a:lnTo>
                  <a:lnTo>
                    <a:pt x="841755" y="3683"/>
                  </a:lnTo>
                  <a:lnTo>
                    <a:pt x="887837" y="8490"/>
                  </a:lnTo>
                  <a:lnTo>
                    <a:pt x="935406" y="22201"/>
                  </a:lnTo>
                  <a:lnTo>
                    <a:pt x="980852" y="44894"/>
                  </a:lnTo>
                  <a:lnTo>
                    <a:pt x="1020562" y="76646"/>
                  </a:lnTo>
                  <a:lnTo>
                    <a:pt x="1050923" y="117536"/>
                  </a:lnTo>
                  <a:lnTo>
                    <a:pt x="1068324" y="167640"/>
                  </a:lnTo>
                  <a:lnTo>
                    <a:pt x="1225296" y="167640"/>
                  </a:lnTo>
                  <a:lnTo>
                    <a:pt x="1216278" y="0"/>
                  </a:lnTo>
                  <a:close/>
                </a:path>
              </a:pathLst>
            </a:custGeom>
            <a:solidFill>
              <a:srgbClr val="672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30511" y="4614671"/>
              <a:ext cx="1274445" cy="477520"/>
            </a:xfrm>
            <a:custGeom>
              <a:avLst/>
              <a:gdLst/>
              <a:ahLst/>
              <a:cxnLst/>
              <a:rect l="l" t="t" r="r" b="b"/>
              <a:pathLst>
                <a:path w="1274445" h="477520">
                  <a:moveTo>
                    <a:pt x="1249680" y="0"/>
                  </a:moveTo>
                  <a:lnTo>
                    <a:pt x="23876" y="0"/>
                  </a:lnTo>
                  <a:lnTo>
                    <a:pt x="0" y="477011"/>
                  </a:lnTo>
                  <a:lnTo>
                    <a:pt x="1274064" y="477011"/>
                  </a:lnTo>
                  <a:lnTo>
                    <a:pt x="1249680" y="0"/>
                  </a:lnTo>
                  <a:close/>
                </a:path>
              </a:pathLst>
            </a:custGeom>
            <a:solidFill>
              <a:srgbClr val="7B35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9428987" y="5077967"/>
              <a:ext cx="1905" cy="20320"/>
            </a:xfrm>
            <a:custGeom>
              <a:avLst/>
              <a:gdLst/>
              <a:ahLst/>
              <a:cxnLst/>
              <a:rect l="l" t="t" r="r" b="b"/>
              <a:pathLst>
                <a:path w="1904" h="20320">
                  <a:moveTo>
                    <a:pt x="1523" y="0"/>
                  </a:moveTo>
                  <a:lnTo>
                    <a:pt x="0" y="19811"/>
                  </a:lnTo>
                  <a:lnTo>
                    <a:pt x="1015" y="19811"/>
                  </a:lnTo>
                  <a:lnTo>
                    <a:pt x="1015" y="13334"/>
                  </a:lnTo>
                  <a:lnTo>
                    <a:pt x="1523" y="0"/>
                  </a:lnTo>
                  <a:close/>
                </a:path>
              </a:pathLst>
            </a:custGeom>
            <a:solidFill>
              <a:srgbClr val="D4BD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9430511" y="4930139"/>
              <a:ext cx="1272540" cy="161925"/>
            </a:xfrm>
            <a:custGeom>
              <a:avLst/>
              <a:gdLst/>
              <a:ahLst/>
              <a:cxnLst/>
              <a:rect l="l" t="t" r="r" b="b"/>
              <a:pathLst>
                <a:path w="1272540" h="161925">
                  <a:moveTo>
                    <a:pt x="163" y="158496"/>
                  </a:moveTo>
                  <a:lnTo>
                    <a:pt x="0" y="158496"/>
                  </a:lnTo>
                  <a:lnTo>
                    <a:pt x="0" y="161544"/>
                  </a:lnTo>
                  <a:lnTo>
                    <a:pt x="163" y="158496"/>
                  </a:lnTo>
                  <a:close/>
                </a:path>
                <a:path w="1272540" h="161925">
                  <a:moveTo>
                    <a:pt x="491490" y="0"/>
                  </a:moveTo>
                  <a:lnTo>
                    <a:pt x="9779" y="0"/>
                  </a:lnTo>
                  <a:lnTo>
                    <a:pt x="762" y="147320"/>
                  </a:lnTo>
                  <a:lnTo>
                    <a:pt x="163" y="158496"/>
                  </a:lnTo>
                  <a:lnTo>
                    <a:pt x="454152" y="158496"/>
                  </a:lnTo>
                  <a:lnTo>
                    <a:pt x="469011" y="138303"/>
                  </a:lnTo>
                  <a:lnTo>
                    <a:pt x="481076" y="22479"/>
                  </a:lnTo>
                  <a:lnTo>
                    <a:pt x="511683" y="22479"/>
                  </a:lnTo>
                  <a:lnTo>
                    <a:pt x="505402" y="18091"/>
                  </a:lnTo>
                  <a:lnTo>
                    <a:pt x="499919" y="12906"/>
                  </a:lnTo>
                  <a:lnTo>
                    <a:pt x="495270" y="6887"/>
                  </a:lnTo>
                  <a:lnTo>
                    <a:pt x="491490" y="0"/>
                  </a:lnTo>
                  <a:close/>
                </a:path>
                <a:path w="1272540" h="161925">
                  <a:moveTo>
                    <a:pt x="1262761" y="0"/>
                  </a:moveTo>
                  <a:lnTo>
                    <a:pt x="1123696" y="0"/>
                  </a:lnTo>
                  <a:lnTo>
                    <a:pt x="1114548" y="14995"/>
                  </a:lnTo>
                  <a:lnTo>
                    <a:pt x="1102328" y="26812"/>
                  </a:lnTo>
                  <a:lnTo>
                    <a:pt x="1087870" y="34557"/>
                  </a:lnTo>
                  <a:lnTo>
                    <a:pt x="1072007" y="37337"/>
                  </a:lnTo>
                  <a:lnTo>
                    <a:pt x="1065986" y="37337"/>
                  </a:lnTo>
                  <a:lnTo>
                    <a:pt x="1064514" y="55372"/>
                  </a:lnTo>
                  <a:lnTo>
                    <a:pt x="1059584" y="85290"/>
                  </a:lnTo>
                  <a:lnTo>
                    <a:pt x="1050702" y="112315"/>
                  </a:lnTo>
                  <a:lnTo>
                    <a:pt x="1038439" y="136650"/>
                  </a:lnTo>
                  <a:lnTo>
                    <a:pt x="1023366" y="158496"/>
                  </a:lnTo>
                  <a:lnTo>
                    <a:pt x="1272540" y="158496"/>
                  </a:lnTo>
                  <a:lnTo>
                    <a:pt x="1265064" y="37337"/>
                  </a:lnTo>
                  <a:lnTo>
                    <a:pt x="1067562" y="37337"/>
                  </a:lnTo>
                  <a:lnTo>
                    <a:pt x="1066038" y="36703"/>
                  </a:lnTo>
                  <a:lnTo>
                    <a:pt x="1265025" y="36703"/>
                  </a:lnTo>
                  <a:lnTo>
                    <a:pt x="1262761" y="0"/>
                  </a:lnTo>
                  <a:close/>
                </a:path>
              </a:pathLst>
            </a:custGeom>
            <a:solidFill>
              <a:srgbClr val="672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406127" y="5088635"/>
              <a:ext cx="1323340" cy="477520"/>
            </a:xfrm>
            <a:custGeom>
              <a:avLst/>
              <a:gdLst/>
              <a:ahLst/>
              <a:cxnLst/>
              <a:rect l="l" t="t" r="r" b="b"/>
              <a:pathLst>
                <a:path w="1323340" h="477520">
                  <a:moveTo>
                    <a:pt x="1298955" y="0"/>
                  </a:moveTo>
                  <a:lnTo>
                    <a:pt x="23875" y="0"/>
                  </a:lnTo>
                  <a:lnTo>
                    <a:pt x="0" y="477011"/>
                  </a:lnTo>
                  <a:lnTo>
                    <a:pt x="1322831" y="477011"/>
                  </a:lnTo>
                  <a:lnTo>
                    <a:pt x="1298955" y="0"/>
                  </a:lnTo>
                  <a:close/>
                </a:path>
              </a:pathLst>
            </a:custGeom>
            <a:solidFill>
              <a:srgbClr val="7B35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450323" y="5126735"/>
              <a:ext cx="1226820" cy="108585"/>
            </a:xfrm>
            <a:custGeom>
              <a:avLst/>
              <a:gdLst/>
              <a:ahLst/>
              <a:cxnLst/>
              <a:rect l="l" t="t" r="r" b="b"/>
              <a:pathLst>
                <a:path w="1226820" h="108585">
                  <a:moveTo>
                    <a:pt x="408177" y="0"/>
                  </a:moveTo>
                  <a:lnTo>
                    <a:pt x="18669" y="0"/>
                  </a:lnTo>
                  <a:lnTo>
                    <a:pt x="9778" y="7493"/>
                  </a:lnTo>
                  <a:lnTo>
                    <a:pt x="9017" y="17144"/>
                  </a:lnTo>
                  <a:lnTo>
                    <a:pt x="0" y="91058"/>
                  </a:lnTo>
                  <a:lnTo>
                    <a:pt x="0" y="95503"/>
                  </a:lnTo>
                  <a:lnTo>
                    <a:pt x="761" y="99187"/>
                  </a:lnTo>
                  <a:lnTo>
                    <a:pt x="3048" y="102234"/>
                  </a:lnTo>
                  <a:lnTo>
                    <a:pt x="68199" y="102234"/>
                  </a:lnTo>
                  <a:lnTo>
                    <a:pt x="68960" y="108203"/>
                  </a:lnTo>
                  <a:lnTo>
                    <a:pt x="423164" y="108203"/>
                  </a:lnTo>
                  <a:lnTo>
                    <a:pt x="425450" y="101472"/>
                  </a:lnTo>
                  <a:lnTo>
                    <a:pt x="428371" y="94741"/>
                  </a:lnTo>
                  <a:lnTo>
                    <a:pt x="431419" y="88011"/>
                  </a:lnTo>
                  <a:lnTo>
                    <a:pt x="366268" y="60451"/>
                  </a:lnTo>
                  <a:lnTo>
                    <a:pt x="408177" y="0"/>
                  </a:lnTo>
                  <a:close/>
                </a:path>
                <a:path w="1226820" h="108585">
                  <a:moveTo>
                    <a:pt x="1215644" y="0"/>
                  </a:moveTo>
                  <a:lnTo>
                    <a:pt x="964692" y="0"/>
                  </a:lnTo>
                  <a:lnTo>
                    <a:pt x="961644" y="2286"/>
                  </a:lnTo>
                  <a:lnTo>
                    <a:pt x="958723" y="4444"/>
                  </a:lnTo>
                  <a:lnTo>
                    <a:pt x="955675" y="6731"/>
                  </a:lnTo>
                  <a:lnTo>
                    <a:pt x="1008235" y="43378"/>
                  </a:lnTo>
                  <a:lnTo>
                    <a:pt x="1019301" y="50800"/>
                  </a:lnTo>
                  <a:lnTo>
                    <a:pt x="1024747" y="56911"/>
                  </a:lnTo>
                  <a:lnTo>
                    <a:pt x="1032764" y="69119"/>
                  </a:lnTo>
                  <a:lnTo>
                    <a:pt x="1042876" y="86518"/>
                  </a:lnTo>
                  <a:lnTo>
                    <a:pt x="1054607" y="108203"/>
                  </a:lnTo>
                  <a:lnTo>
                    <a:pt x="1219327" y="108203"/>
                  </a:lnTo>
                  <a:lnTo>
                    <a:pt x="1226820" y="100711"/>
                  </a:lnTo>
                  <a:lnTo>
                    <a:pt x="1226057" y="91058"/>
                  </a:lnTo>
                  <a:lnTo>
                    <a:pt x="1223847" y="19581"/>
                  </a:lnTo>
                  <a:lnTo>
                    <a:pt x="1223772" y="7493"/>
                  </a:lnTo>
                  <a:lnTo>
                    <a:pt x="1215644" y="0"/>
                  </a:lnTo>
                  <a:close/>
                </a:path>
              </a:pathLst>
            </a:custGeom>
            <a:solidFill>
              <a:srgbClr val="883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9538715" y="5387339"/>
              <a:ext cx="1134110" cy="135890"/>
            </a:xfrm>
            <a:custGeom>
              <a:avLst/>
              <a:gdLst/>
              <a:ahLst/>
              <a:cxnLst/>
              <a:rect l="l" t="t" r="r" b="b"/>
              <a:pathLst>
                <a:path w="1134109" h="135889">
                  <a:moveTo>
                    <a:pt x="283844" y="0"/>
                  </a:moveTo>
                  <a:lnTo>
                    <a:pt x="0" y="0"/>
                  </a:lnTo>
                  <a:lnTo>
                    <a:pt x="16509" y="135636"/>
                  </a:lnTo>
                  <a:lnTo>
                    <a:pt x="235965" y="135636"/>
                  </a:lnTo>
                  <a:lnTo>
                    <a:pt x="236112" y="127325"/>
                  </a:lnTo>
                  <a:lnTo>
                    <a:pt x="236664" y="118300"/>
                  </a:lnTo>
                  <a:lnTo>
                    <a:pt x="246018" y="79331"/>
                  </a:lnTo>
                  <a:lnTo>
                    <a:pt x="268616" y="29063"/>
                  </a:lnTo>
                  <a:lnTo>
                    <a:pt x="283844" y="0"/>
                  </a:lnTo>
                  <a:close/>
                </a:path>
                <a:path w="1134109" h="135889">
                  <a:moveTo>
                    <a:pt x="1133855" y="0"/>
                  </a:moveTo>
                  <a:lnTo>
                    <a:pt x="1035050" y="0"/>
                  </a:lnTo>
                  <a:lnTo>
                    <a:pt x="1045495" y="29063"/>
                  </a:lnTo>
                  <a:lnTo>
                    <a:pt x="1054036" y="55816"/>
                  </a:lnTo>
                  <a:lnTo>
                    <a:pt x="1060196" y="79331"/>
                  </a:lnTo>
                  <a:lnTo>
                    <a:pt x="1063498" y="98679"/>
                  </a:lnTo>
                  <a:lnTo>
                    <a:pt x="1063783" y="108704"/>
                  </a:lnTo>
                  <a:lnTo>
                    <a:pt x="1063497" y="118300"/>
                  </a:lnTo>
                  <a:lnTo>
                    <a:pt x="1062640" y="127325"/>
                  </a:lnTo>
                  <a:lnTo>
                    <a:pt x="1061211" y="135636"/>
                  </a:lnTo>
                  <a:lnTo>
                    <a:pt x="1081404" y="135636"/>
                  </a:lnTo>
                  <a:lnTo>
                    <a:pt x="1099438" y="134874"/>
                  </a:lnTo>
                  <a:lnTo>
                    <a:pt x="1097152" y="131826"/>
                  </a:lnTo>
                  <a:lnTo>
                    <a:pt x="1095628" y="128905"/>
                  </a:lnTo>
                  <a:lnTo>
                    <a:pt x="1094866" y="125857"/>
                  </a:lnTo>
                  <a:lnTo>
                    <a:pt x="1082774" y="84246"/>
                  </a:lnTo>
                  <a:lnTo>
                    <a:pt x="1078706" y="45577"/>
                  </a:lnTo>
                  <a:lnTo>
                    <a:pt x="1078972" y="17075"/>
                  </a:lnTo>
                  <a:lnTo>
                    <a:pt x="1079880" y="5969"/>
                  </a:lnTo>
                  <a:lnTo>
                    <a:pt x="1133855" y="5969"/>
                  </a:lnTo>
                  <a:lnTo>
                    <a:pt x="1133855" y="0"/>
                  </a:lnTo>
                  <a:close/>
                </a:path>
              </a:pathLst>
            </a:custGeom>
            <a:solidFill>
              <a:srgbClr val="672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479280" y="4186427"/>
              <a:ext cx="1170940" cy="570230"/>
            </a:xfrm>
            <a:custGeom>
              <a:avLst/>
              <a:gdLst/>
              <a:ahLst/>
              <a:cxnLst/>
              <a:rect l="l" t="t" r="r" b="b"/>
              <a:pathLst>
                <a:path w="1170940" h="570229">
                  <a:moveTo>
                    <a:pt x="513715" y="461772"/>
                  </a:moveTo>
                  <a:lnTo>
                    <a:pt x="19431" y="461772"/>
                  </a:lnTo>
                  <a:lnTo>
                    <a:pt x="10541" y="469265"/>
                  </a:lnTo>
                  <a:lnTo>
                    <a:pt x="9779" y="478917"/>
                  </a:lnTo>
                  <a:lnTo>
                    <a:pt x="762" y="552831"/>
                  </a:lnTo>
                  <a:lnTo>
                    <a:pt x="0" y="562483"/>
                  </a:lnTo>
                  <a:lnTo>
                    <a:pt x="6731" y="569976"/>
                  </a:lnTo>
                  <a:lnTo>
                    <a:pt x="503936" y="569976"/>
                  </a:lnTo>
                  <a:lnTo>
                    <a:pt x="513715" y="461772"/>
                  </a:lnTo>
                  <a:close/>
                </a:path>
                <a:path w="1170940" h="570229">
                  <a:moveTo>
                    <a:pt x="1117092" y="66167"/>
                  </a:moveTo>
                  <a:lnTo>
                    <a:pt x="1111275" y="40347"/>
                  </a:lnTo>
                  <a:lnTo>
                    <a:pt x="1096454" y="19329"/>
                  </a:lnTo>
                  <a:lnTo>
                    <a:pt x="1074762" y="5181"/>
                  </a:lnTo>
                  <a:lnTo>
                    <a:pt x="1048385" y="0"/>
                  </a:lnTo>
                  <a:lnTo>
                    <a:pt x="128905" y="0"/>
                  </a:lnTo>
                  <a:lnTo>
                    <a:pt x="102069" y="5308"/>
                  </a:lnTo>
                  <a:lnTo>
                    <a:pt x="80200" y="19710"/>
                  </a:lnTo>
                  <a:lnTo>
                    <a:pt x="65468" y="40995"/>
                  </a:lnTo>
                  <a:lnTo>
                    <a:pt x="60071" y="66929"/>
                  </a:lnTo>
                  <a:lnTo>
                    <a:pt x="60071" y="70612"/>
                  </a:lnTo>
                  <a:lnTo>
                    <a:pt x="56388" y="106680"/>
                  </a:lnTo>
                  <a:lnTo>
                    <a:pt x="1115568" y="106680"/>
                  </a:lnTo>
                  <a:lnTo>
                    <a:pt x="1117092" y="66167"/>
                  </a:lnTo>
                  <a:close/>
                </a:path>
                <a:path w="1170940" h="570229">
                  <a:moveTo>
                    <a:pt x="1170432" y="562483"/>
                  </a:moveTo>
                  <a:lnTo>
                    <a:pt x="1169670" y="552831"/>
                  </a:lnTo>
                  <a:lnTo>
                    <a:pt x="1167384" y="478917"/>
                  </a:lnTo>
                  <a:lnTo>
                    <a:pt x="1167384" y="469265"/>
                  </a:lnTo>
                  <a:lnTo>
                    <a:pt x="1159256" y="461772"/>
                  </a:lnTo>
                  <a:lnTo>
                    <a:pt x="1046861" y="461772"/>
                  </a:lnTo>
                  <a:lnTo>
                    <a:pt x="1046861" y="465455"/>
                  </a:lnTo>
                  <a:lnTo>
                    <a:pt x="1046226" y="469265"/>
                  </a:lnTo>
                  <a:lnTo>
                    <a:pt x="1046099" y="473710"/>
                  </a:lnTo>
                  <a:lnTo>
                    <a:pt x="1037844" y="569976"/>
                  </a:lnTo>
                  <a:lnTo>
                    <a:pt x="1162939" y="569976"/>
                  </a:lnTo>
                  <a:lnTo>
                    <a:pt x="1170432" y="562483"/>
                  </a:lnTo>
                  <a:close/>
                </a:path>
              </a:pathLst>
            </a:custGeom>
            <a:solidFill>
              <a:srgbClr val="883C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9998963" y="4351019"/>
              <a:ext cx="524510" cy="264160"/>
            </a:xfrm>
            <a:custGeom>
              <a:avLst/>
              <a:gdLst/>
              <a:ahLst/>
              <a:cxnLst/>
              <a:rect l="l" t="t" r="r" b="b"/>
              <a:pathLst>
                <a:path w="524509" h="264160">
                  <a:moveTo>
                    <a:pt x="524255" y="260603"/>
                  </a:moveTo>
                  <a:lnTo>
                    <a:pt x="761" y="260603"/>
                  </a:lnTo>
                  <a:lnTo>
                    <a:pt x="761" y="261365"/>
                  </a:lnTo>
                  <a:lnTo>
                    <a:pt x="0" y="262889"/>
                  </a:lnTo>
                  <a:lnTo>
                    <a:pt x="0" y="263651"/>
                  </a:lnTo>
                  <a:lnTo>
                    <a:pt x="524255" y="263651"/>
                  </a:lnTo>
                  <a:lnTo>
                    <a:pt x="524255" y="260603"/>
                  </a:lnTo>
                  <a:close/>
                </a:path>
                <a:path w="524509" h="264160">
                  <a:moveTo>
                    <a:pt x="113664" y="46481"/>
                  </a:moveTo>
                  <a:lnTo>
                    <a:pt x="112902" y="46481"/>
                  </a:lnTo>
                  <a:lnTo>
                    <a:pt x="105340" y="48444"/>
                  </a:lnTo>
                  <a:lnTo>
                    <a:pt x="110124" y="55514"/>
                  </a:lnTo>
                  <a:lnTo>
                    <a:pt x="123029" y="69467"/>
                  </a:lnTo>
                  <a:lnTo>
                    <a:pt x="139826" y="92074"/>
                  </a:lnTo>
                  <a:lnTo>
                    <a:pt x="205612" y="92074"/>
                  </a:lnTo>
                  <a:lnTo>
                    <a:pt x="188210" y="79914"/>
                  </a:lnTo>
                  <a:lnTo>
                    <a:pt x="164973" y="64801"/>
                  </a:lnTo>
                  <a:lnTo>
                    <a:pt x="139068" y="51927"/>
                  </a:lnTo>
                  <a:lnTo>
                    <a:pt x="113664" y="46481"/>
                  </a:lnTo>
                  <a:close/>
                </a:path>
                <a:path w="524509" h="264160">
                  <a:moveTo>
                    <a:pt x="308863" y="0"/>
                  </a:moveTo>
                  <a:lnTo>
                    <a:pt x="304418" y="0"/>
                  </a:lnTo>
                  <a:lnTo>
                    <a:pt x="285543" y="7332"/>
                  </a:lnTo>
                  <a:lnTo>
                    <a:pt x="258476" y="27225"/>
                  </a:lnTo>
                  <a:lnTo>
                    <a:pt x="232124" y="56524"/>
                  </a:lnTo>
                  <a:lnTo>
                    <a:pt x="215391" y="92074"/>
                  </a:lnTo>
                  <a:lnTo>
                    <a:pt x="276732" y="92074"/>
                  </a:lnTo>
                  <a:lnTo>
                    <a:pt x="283092" y="70673"/>
                  </a:lnTo>
                  <a:lnTo>
                    <a:pt x="290560" y="47640"/>
                  </a:lnTo>
                  <a:lnTo>
                    <a:pt x="298575" y="25870"/>
                  </a:lnTo>
                  <a:lnTo>
                    <a:pt x="306577" y="8254"/>
                  </a:lnTo>
                  <a:lnTo>
                    <a:pt x="309625" y="3047"/>
                  </a:lnTo>
                  <a:lnTo>
                    <a:pt x="308863" y="0"/>
                  </a:lnTo>
                  <a:close/>
                </a:path>
              </a:pathLst>
            </a:custGeom>
            <a:solidFill>
              <a:srgbClr val="6022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000487" y="4443983"/>
              <a:ext cx="523240" cy="167640"/>
            </a:xfrm>
            <a:custGeom>
              <a:avLst/>
              <a:gdLst/>
              <a:ahLst/>
              <a:cxnLst/>
              <a:rect l="l" t="t" r="r" b="b"/>
              <a:pathLst>
                <a:path w="523240" h="167639">
                  <a:moveTo>
                    <a:pt x="204596" y="0"/>
                  </a:moveTo>
                  <a:lnTo>
                    <a:pt x="138937" y="0"/>
                  </a:lnTo>
                  <a:lnTo>
                    <a:pt x="142620" y="5969"/>
                  </a:lnTo>
                  <a:lnTo>
                    <a:pt x="147065" y="13462"/>
                  </a:lnTo>
                  <a:lnTo>
                    <a:pt x="150113" y="21590"/>
                  </a:lnTo>
                  <a:lnTo>
                    <a:pt x="101584" y="43374"/>
                  </a:lnTo>
                  <a:lnTo>
                    <a:pt x="58007" y="74517"/>
                  </a:lnTo>
                  <a:lnTo>
                    <a:pt x="22955" y="115708"/>
                  </a:lnTo>
                  <a:lnTo>
                    <a:pt x="0" y="167640"/>
                  </a:lnTo>
                  <a:lnTo>
                    <a:pt x="522731" y="167640"/>
                  </a:lnTo>
                  <a:lnTo>
                    <a:pt x="505341" y="117536"/>
                  </a:lnTo>
                  <a:lnTo>
                    <a:pt x="475008" y="76646"/>
                  </a:lnTo>
                  <a:lnTo>
                    <a:pt x="435340" y="44894"/>
                  </a:lnTo>
                  <a:lnTo>
                    <a:pt x="389946" y="22201"/>
                  </a:lnTo>
                  <a:lnTo>
                    <a:pt x="342436" y="8490"/>
                  </a:lnTo>
                  <a:lnTo>
                    <a:pt x="296417" y="3683"/>
                  </a:lnTo>
                  <a:lnTo>
                    <a:pt x="211327" y="3683"/>
                  </a:lnTo>
                  <a:lnTo>
                    <a:pt x="208406" y="2286"/>
                  </a:lnTo>
                  <a:lnTo>
                    <a:pt x="204596" y="0"/>
                  </a:lnTo>
                  <a:close/>
                </a:path>
                <a:path w="523240" h="167639">
                  <a:moveTo>
                    <a:pt x="275589" y="0"/>
                  </a:moveTo>
                  <a:lnTo>
                    <a:pt x="214375" y="0"/>
                  </a:lnTo>
                  <a:lnTo>
                    <a:pt x="214375" y="762"/>
                  </a:lnTo>
                  <a:lnTo>
                    <a:pt x="213613" y="2286"/>
                  </a:lnTo>
                  <a:lnTo>
                    <a:pt x="213613" y="3683"/>
                  </a:lnTo>
                  <a:lnTo>
                    <a:pt x="274065" y="3683"/>
                  </a:lnTo>
                  <a:lnTo>
                    <a:pt x="274827" y="2286"/>
                  </a:lnTo>
                  <a:lnTo>
                    <a:pt x="274827" y="762"/>
                  </a:lnTo>
                  <a:lnTo>
                    <a:pt x="275589" y="0"/>
                  </a:lnTo>
                  <a:close/>
                </a:path>
              </a:pathLst>
            </a:custGeom>
            <a:solidFill>
              <a:srgbClr val="501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9916201" y="4614671"/>
              <a:ext cx="648335" cy="315595"/>
            </a:xfrm>
            <a:custGeom>
              <a:avLst/>
              <a:gdLst/>
              <a:ahLst/>
              <a:cxnLst/>
              <a:rect l="l" t="t" r="r" b="b"/>
              <a:pathLst>
                <a:path w="648334" h="315595">
                  <a:moveTo>
                    <a:pt x="599412" y="157352"/>
                  </a:moveTo>
                  <a:lnTo>
                    <a:pt x="69300" y="157352"/>
                  </a:lnTo>
                  <a:lnTo>
                    <a:pt x="67776" y="175259"/>
                  </a:lnTo>
                  <a:lnTo>
                    <a:pt x="62569" y="175259"/>
                  </a:lnTo>
                  <a:lnTo>
                    <a:pt x="23929" y="192341"/>
                  </a:lnTo>
                  <a:lnTo>
                    <a:pt x="4911" y="233425"/>
                  </a:lnTo>
                  <a:lnTo>
                    <a:pt x="466" y="284098"/>
                  </a:lnTo>
                  <a:lnTo>
                    <a:pt x="0" y="292357"/>
                  </a:lnTo>
                  <a:lnTo>
                    <a:pt x="736" y="300354"/>
                  </a:lnTo>
                  <a:lnTo>
                    <a:pt x="2448" y="308066"/>
                  </a:lnTo>
                  <a:lnTo>
                    <a:pt x="4911" y="315467"/>
                  </a:lnTo>
                  <a:lnTo>
                    <a:pt x="637752" y="315467"/>
                  </a:lnTo>
                  <a:lnTo>
                    <a:pt x="640673" y="308736"/>
                  </a:lnTo>
                  <a:lnTo>
                    <a:pt x="642197" y="301244"/>
                  </a:lnTo>
                  <a:lnTo>
                    <a:pt x="642959" y="294639"/>
                  </a:lnTo>
                  <a:lnTo>
                    <a:pt x="648166" y="243839"/>
                  </a:lnTo>
                  <a:lnTo>
                    <a:pt x="646197" y="220680"/>
                  </a:lnTo>
                  <a:lnTo>
                    <a:pt x="636704" y="201628"/>
                  </a:lnTo>
                  <a:lnTo>
                    <a:pt x="621162" y="188600"/>
                  </a:lnTo>
                  <a:lnTo>
                    <a:pt x="603560" y="184150"/>
                  </a:lnTo>
                  <a:lnTo>
                    <a:pt x="596604" y="184150"/>
                  </a:lnTo>
                  <a:lnTo>
                    <a:pt x="599412" y="157352"/>
                  </a:lnTo>
                  <a:close/>
                </a:path>
                <a:path w="648334" h="315595">
                  <a:moveTo>
                    <a:pt x="601049" y="183514"/>
                  </a:moveTo>
                  <a:lnTo>
                    <a:pt x="598001" y="183514"/>
                  </a:lnTo>
                  <a:lnTo>
                    <a:pt x="596604" y="184150"/>
                  </a:lnTo>
                  <a:lnTo>
                    <a:pt x="603560" y="184150"/>
                  </a:lnTo>
                  <a:lnTo>
                    <a:pt x="601049" y="183514"/>
                  </a:lnTo>
                  <a:close/>
                </a:path>
                <a:path w="648334" h="315595">
                  <a:moveTo>
                    <a:pt x="601049" y="141731"/>
                  </a:moveTo>
                  <a:lnTo>
                    <a:pt x="67141" y="141731"/>
                  </a:lnTo>
                  <a:lnTo>
                    <a:pt x="64093" y="175259"/>
                  </a:lnTo>
                  <a:lnTo>
                    <a:pt x="66379" y="175259"/>
                  </a:lnTo>
                  <a:lnTo>
                    <a:pt x="67141" y="170052"/>
                  </a:lnTo>
                  <a:lnTo>
                    <a:pt x="68538" y="164083"/>
                  </a:lnTo>
                  <a:lnTo>
                    <a:pt x="69300" y="157352"/>
                  </a:lnTo>
                  <a:lnTo>
                    <a:pt x="599412" y="157352"/>
                  </a:lnTo>
                  <a:lnTo>
                    <a:pt x="601049" y="141731"/>
                  </a:lnTo>
                  <a:close/>
                </a:path>
                <a:path w="648334" h="315595">
                  <a:moveTo>
                    <a:pt x="607780" y="0"/>
                  </a:moveTo>
                  <a:lnTo>
                    <a:pt x="82762" y="0"/>
                  </a:lnTo>
                  <a:lnTo>
                    <a:pt x="80811" y="7941"/>
                  </a:lnTo>
                  <a:lnTo>
                    <a:pt x="79194" y="16478"/>
                  </a:lnTo>
                  <a:lnTo>
                    <a:pt x="77898" y="24824"/>
                  </a:lnTo>
                  <a:lnTo>
                    <a:pt x="76793" y="32765"/>
                  </a:lnTo>
                  <a:lnTo>
                    <a:pt x="76793" y="33527"/>
                  </a:lnTo>
                  <a:lnTo>
                    <a:pt x="610066" y="33527"/>
                  </a:lnTo>
                  <a:lnTo>
                    <a:pt x="609923" y="24824"/>
                  </a:lnTo>
                  <a:lnTo>
                    <a:pt x="609494" y="16478"/>
                  </a:lnTo>
                  <a:lnTo>
                    <a:pt x="608740" y="7941"/>
                  </a:lnTo>
                  <a:lnTo>
                    <a:pt x="607780" y="0"/>
                  </a:lnTo>
                  <a:close/>
                </a:path>
              </a:pathLst>
            </a:custGeom>
            <a:solidFill>
              <a:srgbClr val="6022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9921239" y="4930139"/>
              <a:ext cx="632460" cy="158750"/>
            </a:xfrm>
            <a:custGeom>
              <a:avLst/>
              <a:gdLst/>
              <a:ahLst/>
              <a:cxnLst/>
              <a:rect l="l" t="t" r="r" b="b"/>
              <a:pathLst>
                <a:path w="632459" h="158750">
                  <a:moveTo>
                    <a:pt x="549340" y="132334"/>
                  </a:moveTo>
                  <a:lnTo>
                    <a:pt x="356234" y="132334"/>
                  </a:lnTo>
                  <a:lnTo>
                    <a:pt x="366775" y="158496"/>
                  </a:lnTo>
                  <a:lnTo>
                    <a:pt x="532129" y="158496"/>
                  </a:lnTo>
                  <a:lnTo>
                    <a:pt x="547203" y="136578"/>
                  </a:lnTo>
                  <a:lnTo>
                    <a:pt x="549340" y="132334"/>
                  </a:lnTo>
                  <a:close/>
                </a:path>
                <a:path w="632459" h="158750">
                  <a:moveTo>
                    <a:pt x="632459" y="0"/>
                  </a:moveTo>
                  <a:lnTo>
                    <a:pt x="0" y="0"/>
                  </a:lnTo>
                  <a:lnTo>
                    <a:pt x="3762" y="6887"/>
                  </a:lnTo>
                  <a:lnTo>
                    <a:pt x="8381" y="12906"/>
                  </a:lnTo>
                  <a:lnTo>
                    <a:pt x="13858" y="18091"/>
                  </a:lnTo>
                  <a:lnTo>
                    <a:pt x="20192" y="22479"/>
                  </a:lnTo>
                  <a:lnTo>
                    <a:pt x="325627" y="23876"/>
                  </a:lnTo>
                  <a:lnTo>
                    <a:pt x="346582" y="156210"/>
                  </a:lnTo>
                  <a:lnTo>
                    <a:pt x="347344" y="156972"/>
                  </a:lnTo>
                  <a:lnTo>
                    <a:pt x="347979" y="157734"/>
                  </a:lnTo>
                  <a:lnTo>
                    <a:pt x="356234" y="132334"/>
                  </a:lnTo>
                  <a:lnTo>
                    <a:pt x="549340" y="132334"/>
                  </a:lnTo>
                  <a:lnTo>
                    <a:pt x="559466" y="112220"/>
                  </a:lnTo>
                  <a:lnTo>
                    <a:pt x="568348" y="85218"/>
                  </a:lnTo>
                  <a:lnTo>
                    <a:pt x="573277" y="55372"/>
                  </a:lnTo>
                  <a:lnTo>
                    <a:pt x="574801" y="36576"/>
                  </a:lnTo>
                  <a:lnTo>
                    <a:pt x="585118" y="36576"/>
                  </a:lnTo>
                  <a:lnTo>
                    <a:pt x="596634" y="34557"/>
                  </a:lnTo>
                  <a:lnTo>
                    <a:pt x="611092" y="26812"/>
                  </a:lnTo>
                  <a:lnTo>
                    <a:pt x="623312" y="14995"/>
                  </a:lnTo>
                  <a:lnTo>
                    <a:pt x="632459" y="0"/>
                  </a:lnTo>
                  <a:close/>
                </a:path>
                <a:path w="632459" h="158750">
                  <a:moveTo>
                    <a:pt x="585118" y="36576"/>
                  </a:moveTo>
                  <a:lnTo>
                    <a:pt x="574801" y="36576"/>
                  </a:lnTo>
                  <a:lnTo>
                    <a:pt x="576326" y="37337"/>
                  </a:lnTo>
                  <a:lnTo>
                    <a:pt x="580770" y="37337"/>
                  </a:lnTo>
                  <a:lnTo>
                    <a:pt x="585118" y="36576"/>
                  </a:lnTo>
                  <a:close/>
                </a:path>
              </a:pathLst>
            </a:custGeom>
            <a:solidFill>
              <a:srgbClr val="501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9823703" y="5088635"/>
              <a:ext cx="749935" cy="299085"/>
            </a:xfrm>
            <a:custGeom>
              <a:avLst/>
              <a:gdLst/>
              <a:ahLst/>
              <a:cxnLst/>
              <a:rect l="l" t="t" r="r" b="b"/>
              <a:pathLst>
                <a:path w="749934" h="299085">
                  <a:moveTo>
                    <a:pt x="39624" y="229997"/>
                  </a:moveTo>
                  <a:lnTo>
                    <a:pt x="29432" y="247018"/>
                  </a:lnTo>
                  <a:lnTo>
                    <a:pt x="19240" y="264350"/>
                  </a:lnTo>
                  <a:lnTo>
                    <a:pt x="9275" y="281789"/>
                  </a:lnTo>
                  <a:lnTo>
                    <a:pt x="0" y="298703"/>
                  </a:lnTo>
                  <a:lnTo>
                    <a:pt x="35941" y="298703"/>
                  </a:lnTo>
                  <a:lnTo>
                    <a:pt x="36575" y="281682"/>
                  </a:lnTo>
                  <a:lnTo>
                    <a:pt x="37466" y="264350"/>
                  </a:lnTo>
                  <a:lnTo>
                    <a:pt x="38515" y="247018"/>
                  </a:lnTo>
                  <a:lnTo>
                    <a:pt x="39624" y="229997"/>
                  </a:lnTo>
                  <a:close/>
                </a:path>
                <a:path w="749934" h="299085">
                  <a:moveTo>
                    <a:pt x="680974" y="145669"/>
                  </a:moveTo>
                  <a:lnTo>
                    <a:pt x="611504" y="145669"/>
                  </a:lnTo>
                  <a:lnTo>
                    <a:pt x="634533" y="181725"/>
                  </a:lnTo>
                  <a:lnTo>
                    <a:pt x="658002" y="220472"/>
                  </a:lnTo>
                  <a:lnTo>
                    <a:pt x="680638" y="260076"/>
                  </a:lnTo>
                  <a:lnTo>
                    <a:pt x="701167" y="298703"/>
                  </a:lnTo>
                  <a:lnTo>
                    <a:pt x="749807" y="298703"/>
                  </a:lnTo>
                  <a:lnTo>
                    <a:pt x="733587" y="258593"/>
                  </a:lnTo>
                  <a:lnTo>
                    <a:pt x="715962" y="218233"/>
                  </a:lnTo>
                  <a:lnTo>
                    <a:pt x="698051" y="179849"/>
                  </a:lnTo>
                  <a:lnTo>
                    <a:pt x="680974" y="145669"/>
                  </a:lnTo>
                  <a:close/>
                </a:path>
                <a:path w="749934" h="299085">
                  <a:moveTo>
                    <a:pt x="630174" y="0"/>
                  </a:moveTo>
                  <a:lnTo>
                    <a:pt x="464947" y="0"/>
                  </a:lnTo>
                  <a:lnTo>
                    <a:pt x="470916" y="14986"/>
                  </a:lnTo>
                  <a:lnTo>
                    <a:pt x="483217" y="22996"/>
                  </a:lnTo>
                  <a:lnTo>
                    <a:pt x="492744" y="28686"/>
                  </a:lnTo>
                  <a:lnTo>
                    <a:pt x="508380" y="37337"/>
                  </a:lnTo>
                  <a:lnTo>
                    <a:pt x="591312" y="37337"/>
                  </a:lnTo>
                  <a:lnTo>
                    <a:pt x="601813" y="29110"/>
                  </a:lnTo>
                  <a:lnTo>
                    <a:pt x="611886" y="20097"/>
                  </a:lnTo>
                  <a:lnTo>
                    <a:pt x="621387" y="10370"/>
                  </a:lnTo>
                  <a:lnTo>
                    <a:pt x="630174" y="0"/>
                  </a:lnTo>
                  <a:close/>
                </a:path>
              </a:pathLst>
            </a:custGeom>
            <a:solidFill>
              <a:srgbClr val="6022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9774935" y="5387339"/>
              <a:ext cx="827405" cy="135890"/>
            </a:xfrm>
            <a:custGeom>
              <a:avLst/>
              <a:gdLst/>
              <a:ahLst/>
              <a:cxnLst/>
              <a:rect l="l" t="t" r="r" b="b"/>
              <a:pathLst>
                <a:path w="827404" h="135889">
                  <a:moveTo>
                    <a:pt x="535686" y="105537"/>
                  </a:moveTo>
                  <a:lnTo>
                    <a:pt x="537400" y="128289"/>
                  </a:lnTo>
                  <a:lnTo>
                    <a:pt x="537972" y="135636"/>
                  </a:lnTo>
                  <a:lnTo>
                    <a:pt x="615061" y="135636"/>
                  </a:lnTo>
                  <a:lnTo>
                    <a:pt x="535686" y="105537"/>
                  </a:lnTo>
                  <a:close/>
                </a:path>
                <a:path w="827404" h="135889">
                  <a:moveTo>
                    <a:pt x="83820" y="0"/>
                  </a:moveTo>
                  <a:lnTo>
                    <a:pt x="47879" y="0"/>
                  </a:lnTo>
                  <a:lnTo>
                    <a:pt x="32668" y="29063"/>
                  </a:lnTo>
                  <a:lnTo>
                    <a:pt x="10106" y="79331"/>
                  </a:lnTo>
                  <a:lnTo>
                    <a:pt x="746" y="118300"/>
                  </a:lnTo>
                  <a:lnTo>
                    <a:pt x="0" y="135636"/>
                  </a:lnTo>
                  <a:lnTo>
                    <a:pt x="82296" y="135636"/>
                  </a:lnTo>
                  <a:lnTo>
                    <a:pt x="82047" y="108704"/>
                  </a:lnTo>
                  <a:lnTo>
                    <a:pt x="82143" y="79331"/>
                  </a:lnTo>
                  <a:lnTo>
                    <a:pt x="82200" y="69818"/>
                  </a:lnTo>
                  <a:lnTo>
                    <a:pt x="82831" y="35302"/>
                  </a:lnTo>
                  <a:lnTo>
                    <a:pt x="83820" y="0"/>
                  </a:lnTo>
                  <a:close/>
                </a:path>
                <a:path w="827404" h="135889">
                  <a:moveTo>
                    <a:pt x="798322" y="0"/>
                  </a:moveTo>
                  <a:lnTo>
                    <a:pt x="749681" y="0"/>
                  </a:lnTo>
                  <a:lnTo>
                    <a:pt x="762267" y="26314"/>
                  </a:lnTo>
                  <a:lnTo>
                    <a:pt x="772652" y="50498"/>
                  </a:lnTo>
                  <a:lnTo>
                    <a:pt x="780345" y="71848"/>
                  </a:lnTo>
                  <a:lnTo>
                    <a:pt x="784860" y="89662"/>
                  </a:lnTo>
                  <a:lnTo>
                    <a:pt x="786895" y="102649"/>
                  </a:lnTo>
                  <a:lnTo>
                    <a:pt x="787431" y="114601"/>
                  </a:lnTo>
                  <a:lnTo>
                    <a:pt x="786681" y="125577"/>
                  </a:lnTo>
                  <a:lnTo>
                    <a:pt x="784860" y="135636"/>
                  </a:lnTo>
                  <a:lnTo>
                    <a:pt x="824484" y="135636"/>
                  </a:lnTo>
                  <a:lnTo>
                    <a:pt x="825912" y="127325"/>
                  </a:lnTo>
                  <a:lnTo>
                    <a:pt x="826770" y="118300"/>
                  </a:lnTo>
                  <a:lnTo>
                    <a:pt x="827055" y="108704"/>
                  </a:lnTo>
                  <a:lnTo>
                    <a:pt x="826770" y="98679"/>
                  </a:lnTo>
                  <a:lnTo>
                    <a:pt x="823468" y="79331"/>
                  </a:lnTo>
                  <a:lnTo>
                    <a:pt x="817308" y="55816"/>
                  </a:lnTo>
                  <a:lnTo>
                    <a:pt x="808767" y="29063"/>
                  </a:lnTo>
                  <a:lnTo>
                    <a:pt x="798322" y="0"/>
                  </a:lnTo>
                  <a:close/>
                </a:path>
              </a:pathLst>
            </a:custGeom>
            <a:solidFill>
              <a:srgbClr val="501A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9983723" y="4648199"/>
              <a:ext cx="542925" cy="108585"/>
            </a:xfrm>
            <a:custGeom>
              <a:avLst/>
              <a:gdLst/>
              <a:ahLst/>
              <a:cxnLst/>
              <a:rect l="l" t="t" r="r" b="b"/>
              <a:pathLst>
                <a:path w="542925" h="108585">
                  <a:moveTo>
                    <a:pt x="542544" y="0"/>
                  </a:moveTo>
                  <a:lnTo>
                    <a:pt x="9778" y="0"/>
                  </a:lnTo>
                  <a:lnTo>
                    <a:pt x="0" y="108204"/>
                  </a:lnTo>
                  <a:lnTo>
                    <a:pt x="533526" y="108204"/>
                  </a:lnTo>
                  <a:lnTo>
                    <a:pt x="541781" y="11937"/>
                  </a:lnTo>
                  <a:lnTo>
                    <a:pt x="541781" y="8255"/>
                  </a:lnTo>
                  <a:lnTo>
                    <a:pt x="542544" y="3682"/>
                  </a:lnTo>
                  <a:lnTo>
                    <a:pt x="542544" y="0"/>
                  </a:lnTo>
                  <a:close/>
                </a:path>
              </a:pathLst>
            </a:custGeom>
            <a:solidFill>
              <a:srgbClr val="6B29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9857961" y="5085110"/>
              <a:ext cx="469265" cy="666750"/>
            </a:xfrm>
            <a:custGeom>
              <a:avLst/>
              <a:gdLst/>
              <a:ahLst/>
              <a:cxnLst/>
              <a:rect l="l" t="t" r="r" b="b"/>
              <a:pathLst>
                <a:path w="469265" h="666750">
                  <a:moveTo>
                    <a:pt x="208205" y="0"/>
                  </a:moveTo>
                  <a:lnTo>
                    <a:pt x="161513" y="11129"/>
                  </a:lnTo>
                  <a:lnTo>
                    <a:pt x="116869" y="32040"/>
                  </a:lnTo>
                  <a:lnTo>
                    <a:pt x="76806" y="61162"/>
                  </a:lnTo>
                  <a:lnTo>
                    <a:pt x="43857" y="96924"/>
                  </a:lnTo>
                  <a:lnTo>
                    <a:pt x="20554" y="137756"/>
                  </a:lnTo>
                  <a:lnTo>
                    <a:pt x="9429" y="182086"/>
                  </a:lnTo>
                  <a:lnTo>
                    <a:pt x="0" y="355334"/>
                  </a:lnTo>
                  <a:lnTo>
                    <a:pt x="1047" y="505051"/>
                  </a:lnTo>
                  <a:lnTo>
                    <a:pt x="6286" y="610261"/>
                  </a:lnTo>
                  <a:lnTo>
                    <a:pt x="9429" y="649992"/>
                  </a:lnTo>
                  <a:lnTo>
                    <a:pt x="67595" y="657104"/>
                  </a:lnTo>
                  <a:lnTo>
                    <a:pt x="125051" y="662626"/>
                  </a:lnTo>
                  <a:lnTo>
                    <a:pt x="187864" y="666464"/>
                  </a:lnTo>
                  <a:lnTo>
                    <a:pt x="215550" y="605073"/>
                  </a:lnTo>
                  <a:lnTo>
                    <a:pt x="466173" y="605073"/>
                  </a:lnTo>
                  <a:lnTo>
                    <a:pt x="445355" y="304372"/>
                  </a:lnTo>
                  <a:lnTo>
                    <a:pt x="438054" y="199358"/>
                  </a:lnTo>
                  <a:lnTo>
                    <a:pt x="429096" y="123815"/>
                  </a:lnTo>
                  <a:lnTo>
                    <a:pt x="414971" y="71823"/>
                  </a:lnTo>
                  <a:lnTo>
                    <a:pt x="395533" y="38692"/>
                  </a:lnTo>
                  <a:lnTo>
                    <a:pt x="340146" y="10254"/>
                  </a:lnTo>
                  <a:lnTo>
                    <a:pt x="254412" y="222"/>
                  </a:lnTo>
                  <a:lnTo>
                    <a:pt x="208205" y="0"/>
                  </a:lnTo>
                  <a:close/>
                </a:path>
                <a:path w="469265" h="666750">
                  <a:moveTo>
                    <a:pt x="466173" y="605073"/>
                  </a:moveTo>
                  <a:lnTo>
                    <a:pt x="215550" y="605073"/>
                  </a:lnTo>
                  <a:lnTo>
                    <a:pt x="247681" y="666464"/>
                  </a:lnTo>
                  <a:lnTo>
                    <a:pt x="306873" y="663645"/>
                  </a:lnTo>
                  <a:lnTo>
                    <a:pt x="374126" y="659073"/>
                  </a:lnTo>
                  <a:lnTo>
                    <a:pt x="433401" y="651834"/>
                  </a:lnTo>
                  <a:lnTo>
                    <a:pt x="468661" y="641014"/>
                  </a:lnTo>
                  <a:lnTo>
                    <a:pt x="466173" y="605073"/>
                  </a:lnTo>
                  <a:close/>
                </a:path>
              </a:pathLst>
            </a:custGeom>
            <a:solidFill>
              <a:srgbClr val="345A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8910827" y="5843015"/>
              <a:ext cx="2312035" cy="635"/>
            </a:xfrm>
            <a:custGeom>
              <a:avLst/>
              <a:gdLst/>
              <a:ahLst/>
              <a:cxnLst/>
              <a:rect l="l" t="t" r="r" b="b"/>
              <a:pathLst>
                <a:path w="2312034" h="635">
                  <a:moveTo>
                    <a:pt x="0" y="254"/>
                  </a:moveTo>
                  <a:lnTo>
                    <a:pt x="2311907" y="254"/>
                  </a:lnTo>
                  <a:lnTo>
                    <a:pt x="2311907" y="0"/>
                  </a:lnTo>
                  <a:lnTo>
                    <a:pt x="0" y="0"/>
                  </a:lnTo>
                  <a:lnTo>
                    <a:pt x="0" y="254"/>
                  </a:lnTo>
                  <a:close/>
                </a:path>
              </a:pathLst>
            </a:custGeom>
            <a:solidFill>
              <a:srgbClr val="839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8848343" y="5775959"/>
              <a:ext cx="2433955" cy="67310"/>
            </a:xfrm>
            <a:custGeom>
              <a:avLst/>
              <a:gdLst/>
              <a:ahLst/>
              <a:cxnLst/>
              <a:rect l="l" t="t" r="r" b="b"/>
              <a:pathLst>
                <a:path w="2433954" h="67310">
                  <a:moveTo>
                    <a:pt x="2433828" y="0"/>
                  </a:moveTo>
                  <a:lnTo>
                    <a:pt x="0" y="0"/>
                  </a:lnTo>
                  <a:lnTo>
                    <a:pt x="2412" y="67055"/>
                  </a:lnTo>
                  <a:lnTo>
                    <a:pt x="2433828" y="67055"/>
                  </a:lnTo>
                  <a:lnTo>
                    <a:pt x="2433828" y="0"/>
                  </a:lnTo>
                  <a:close/>
                </a:path>
              </a:pathLst>
            </a:custGeom>
            <a:solidFill>
              <a:srgbClr val="D199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8851391" y="5522975"/>
              <a:ext cx="2430780" cy="254635"/>
            </a:xfrm>
            <a:custGeom>
              <a:avLst/>
              <a:gdLst/>
              <a:ahLst/>
              <a:cxnLst/>
              <a:rect l="l" t="t" r="r" b="b"/>
              <a:pathLst>
                <a:path w="2430779" h="254635">
                  <a:moveTo>
                    <a:pt x="2303526" y="0"/>
                  </a:moveTo>
                  <a:lnTo>
                    <a:pt x="127253" y="0"/>
                  </a:lnTo>
                  <a:lnTo>
                    <a:pt x="0" y="254508"/>
                  </a:lnTo>
                  <a:lnTo>
                    <a:pt x="2430779" y="254508"/>
                  </a:lnTo>
                  <a:lnTo>
                    <a:pt x="2303526" y="0"/>
                  </a:lnTo>
                  <a:close/>
                </a:path>
              </a:pathLst>
            </a:custGeom>
            <a:solidFill>
              <a:srgbClr val="F8DDB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8551" y="4286368"/>
              <a:ext cx="2012569" cy="1492638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8910827" y="5901689"/>
              <a:ext cx="2312035" cy="302895"/>
            </a:xfrm>
            <a:custGeom>
              <a:avLst/>
              <a:gdLst/>
              <a:ahLst/>
              <a:cxnLst/>
              <a:rect l="l" t="t" r="r" b="b"/>
              <a:pathLst>
                <a:path w="2312034" h="302895">
                  <a:moveTo>
                    <a:pt x="0" y="302514"/>
                  </a:moveTo>
                  <a:lnTo>
                    <a:pt x="2311907" y="302514"/>
                  </a:lnTo>
                  <a:lnTo>
                    <a:pt x="2311907" y="0"/>
                  </a:lnTo>
                  <a:lnTo>
                    <a:pt x="0" y="0"/>
                  </a:lnTo>
                  <a:lnTo>
                    <a:pt x="0" y="302514"/>
                  </a:lnTo>
                  <a:close/>
                </a:path>
              </a:pathLst>
            </a:custGeom>
            <a:solidFill>
              <a:srgbClr val="8394B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8910828" y="5843269"/>
              <a:ext cx="2312035" cy="59690"/>
            </a:xfrm>
            <a:custGeom>
              <a:avLst/>
              <a:gdLst/>
              <a:ahLst/>
              <a:cxnLst/>
              <a:rect l="l" t="t" r="r" b="b"/>
              <a:pathLst>
                <a:path w="2312034" h="59689">
                  <a:moveTo>
                    <a:pt x="2311908" y="0"/>
                  </a:moveTo>
                  <a:lnTo>
                    <a:pt x="0" y="0"/>
                  </a:lnTo>
                  <a:lnTo>
                    <a:pt x="0" y="58420"/>
                  </a:lnTo>
                  <a:lnTo>
                    <a:pt x="0" y="59690"/>
                  </a:lnTo>
                  <a:lnTo>
                    <a:pt x="574294" y="59690"/>
                  </a:lnTo>
                  <a:lnTo>
                    <a:pt x="574294" y="58420"/>
                  </a:lnTo>
                  <a:lnTo>
                    <a:pt x="591947" y="58420"/>
                  </a:lnTo>
                  <a:lnTo>
                    <a:pt x="591947" y="59690"/>
                  </a:lnTo>
                  <a:lnTo>
                    <a:pt x="2311908" y="59690"/>
                  </a:lnTo>
                  <a:lnTo>
                    <a:pt x="2311908" y="58420"/>
                  </a:lnTo>
                  <a:lnTo>
                    <a:pt x="2311908" y="0"/>
                  </a:lnTo>
                  <a:close/>
                </a:path>
              </a:pathLst>
            </a:custGeom>
            <a:solidFill>
              <a:srgbClr val="57637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9681845" y="5599175"/>
              <a:ext cx="760730" cy="90170"/>
            </a:xfrm>
            <a:custGeom>
              <a:avLst/>
              <a:gdLst/>
              <a:ahLst/>
              <a:cxnLst/>
              <a:rect l="l" t="t" r="r" b="b"/>
              <a:pathLst>
                <a:path w="760729" h="90170">
                  <a:moveTo>
                    <a:pt x="760603" y="71196"/>
                  </a:moveTo>
                  <a:lnTo>
                    <a:pt x="759434" y="70040"/>
                  </a:lnTo>
                  <a:lnTo>
                    <a:pt x="752678" y="55346"/>
                  </a:lnTo>
                  <a:lnTo>
                    <a:pt x="743546" y="38836"/>
                  </a:lnTo>
                  <a:lnTo>
                    <a:pt x="737489" y="28956"/>
                  </a:lnTo>
                  <a:lnTo>
                    <a:pt x="732282" y="16764"/>
                  </a:lnTo>
                  <a:lnTo>
                    <a:pt x="725551" y="16764"/>
                  </a:lnTo>
                  <a:lnTo>
                    <a:pt x="367919" y="0"/>
                  </a:lnTo>
                  <a:lnTo>
                    <a:pt x="361188" y="0"/>
                  </a:lnTo>
                  <a:lnTo>
                    <a:pt x="356743" y="5334"/>
                  </a:lnTo>
                  <a:lnTo>
                    <a:pt x="356743" y="18288"/>
                  </a:lnTo>
                  <a:lnTo>
                    <a:pt x="29972" y="18288"/>
                  </a:lnTo>
                  <a:lnTo>
                    <a:pt x="26924" y="22047"/>
                  </a:lnTo>
                  <a:lnTo>
                    <a:pt x="22479" y="29578"/>
                  </a:lnTo>
                  <a:lnTo>
                    <a:pt x="17157" y="40513"/>
                  </a:lnTo>
                  <a:lnTo>
                    <a:pt x="8140" y="57238"/>
                  </a:lnTo>
                  <a:lnTo>
                    <a:pt x="660" y="72555"/>
                  </a:lnTo>
                  <a:lnTo>
                    <a:pt x="0" y="79248"/>
                  </a:lnTo>
                  <a:lnTo>
                    <a:pt x="392049" y="41617"/>
                  </a:lnTo>
                  <a:lnTo>
                    <a:pt x="398780" y="41617"/>
                  </a:lnTo>
                  <a:lnTo>
                    <a:pt x="403987" y="36347"/>
                  </a:lnTo>
                  <a:lnTo>
                    <a:pt x="403987" y="29578"/>
                  </a:lnTo>
                  <a:lnTo>
                    <a:pt x="403987" y="28600"/>
                  </a:lnTo>
                  <a:lnTo>
                    <a:pt x="628586" y="59601"/>
                  </a:lnTo>
                  <a:lnTo>
                    <a:pt x="366395" y="47244"/>
                  </a:lnTo>
                  <a:lnTo>
                    <a:pt x="359664" y="47244"/>
                  </a:lnTo>
                  <a:lnTo>
                    <a:pt x="353695" y="53238"/>
                  </a:lnTo>
                  <a:lnTo>
                    <a:pt x="353695" y="66713"/>
                  </a:lnTo>
                  <a:lnTo>
                    <a:pt x="359664" y="71945"/>
                  </a:lnTo>
                  <a:lnTo>
                    <a:pt x="366395" y="71945"/>
                  </a:lnTo>
                  <a:lnTo>
                    <a:pt x="747903" y="89916"/>
                  </a:lnTo>
                  <a:lnTo>
                    <a:pt x="754634" y="89916"/>
                  </a:lnTo>
                  <a:lnTo>
                    <a:pt x="760603" y="84670"/>
                  </a:lnTo>
                  <a:lnTo>
                    <a:pt x="760603" y="77939"/>
                  </a:lnTo>
                  <a:lnTo>
                    <a:pt x="760603" y="71196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0003535" y="5586983"/>
              <a:ext cx="413384" cy="78105"/>
            </a:xfrm>
            <a:custGeom>
              <a:avLst/>
              <a:gdLst/>
              <a:ahLst/>
              <a:cxnLst/>
              <a:rect l="l" t="t" r="r" b="b"/>
              <a:pathLst>
                <a:path w="413384" h="78104">
                  <a:moveTo>
                    <a:pt x="0" y="0"/>
                  </a:moveTo>
                  <a:lnTo>
                    <a:pt x="32893" y="59613"/>
                  </a:lnTo>
                  <a:lnTo>
                    <a:pt x="413004" y="77723"/>
                  </a:lnTo>
                  <a:lnTo>
                    <a:pt x="413004" y="58864"/>
                  </a:lnTo>
                  <a:lnTo>
                    <a:pt x="289369" y="40090"/>
                  </a:lnTo>
                  <a:lnTo>
                    <a:pt x="250495" y="34709"/>
                  </a:lnTo>
                  <a:lnTo>
                    <a:pt x="55372" y="34709"/>
                  </a:lnTo>
                  <a:lnTo>
                    <a:pt x="54121" y="32446"/>
                  </a:lnTo>
                  <a:lnTo>
                    <a:pt x="24967" y="6370"/>
                  </a:lnTo>
                  <a:lnTo>
                    <a:pt x="3829" y="613"/>
                  </a:lnTo>
                  <a:lnTo>
                    <a:pt x="0" y="0"/>
                  </a:lnTo>
                  <a:close/>
                </a:path>
                <a:path w="413384" h="78104">
                  <a:moveTo>
                    <a:pt x="124206" y="19621"/>
                  </a:moveTo>
                  <a:lnTo>
                    <a:pt x="90090" y="21025"/>
                  </a:lnTo>
                  <a:lnTo>
                    <a:pt x="69024" y="26317"/>
                  </a:lnTo>
                  <a:lnTo>
                    <a:pt x="58340" y="32033"/>
                  </a:lnTo>
                  <a:lnTo>
                    <a:pt x="55372" y="34709"/>
                  </a:lnTo>
                  <a:lnTo>
                    <a:pt x="250495" y="34709"/>
                  </a:lnTo>
                  <a:lnTo>
                    <a:pt x="192690" y="26706"/>
                  </a:lnTo>
                  <a:lnTo>
                    <a:pt x="124206" y="19621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9680447" y="5664707"/>
              <a:ext cx="407034" cy="24765"/>
            </a:xfrm>
            <a:custGeom>
              <a:avLst/>
              <a:gdLst/>
              <a:ahLst/>
              <a:cxnLst/>
              <a:rect l="l" t="t" r="r" b="b"/>
              <a:pathLst>
                <a:path w="407034" h="24764">
                  <a:moveTo>
                    <a:pt x="400938" y="0"/>
                  </a:moveTo>
                  <a:lnTo>
                    <a:pt x="5206" y="0"/>
                  </a:lnTo>
                  <a:lnTo>
                    <a:pt x="0" y="5168"/>
                  </a:lnTo>
                  <a:lnTo>
                    <a:pt x="0" y="18478"/>
                  </a:lnTo>
                  <a:lnTo>
                    <a:pt x="5206" y="24383"/>
                  </a:lnTo>
                  <a:lnTo>
                    <a:pt x="400938" y="24383"/>
                  </a:lnTo>
                  <a:lnTo>
                    <a:pt x="406907" y="18478"/>
                  </a:lnTo>
                  <a:lnTo>
                    <a:pt x="406907" y="11823"/>
                  </a:lnTo>
                  <a:lnTo>
                    <a:pt x="406907" y="5168"/>
                  </a:lnTo>
                  <a:lnTo>
                    <a:pt x="400938" y="0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9694163" y="5582444"/>
              <a:ext cx="367665" cy="82550"/>
            </a:xfrm>
            <a:custGeom>
              <a:avLst/>
              <a:gdLst/>
              <a:ahLst/>
              <a:cxnLst/>
              <a:rect l="l" t="t" r="r" b="b"/>
              <a:pathLst>
                <a:path w="367665" h="82550">
                  <a:moveTo>
                    <a:pt x="262933" y="0"/>
                  </a:moveTo>
                  <a:lnTo>
                    <a:pt x="202055" y="1932"/>
                  </a:lnTo>
                  <a:lnTo>
                    <a:pt x="139416" y="8034"/>
                  </a:lnTo>
                  <a:lnTo>
                    <a:pt x="85914" y="16258"/>
                  </a:lnTo>
                  <a:lnTo>
                    <a:pt x="40665" y="33677"/>
                  </a:lnTo>
                  <a:lnTo>
                    <a:pt x="7570" y="70190"/>
                  </a:lnTo>
                  <a:lnTo>
                    <a:pt x="0" y="82263"/>
                  </a:lnTo>
                  <a:lnTo>
                    <a:pt x="367410" y="82263"/>
                  </a:lnTo>
                  <a:lnTo>
                    <a:pt x="367585" y="53536"/>
                  </a:lnTo>
                  <a:lnTo>
                    <a:pt x="363188" y="31763"/>
                  </a:lnTo>
                  <a:lnTo>
                    <a:pt x="346836" y="15746"/>
                  </a:lnTo>
                  <a:lnTo>
                    <a:pt x="311150" y="4285"/>
                  </a:lnTo>
                  <a:lnTo>
                    <a:pt x="262933" y="0"/>
                  </a:lnTo>
                  <a:close/>
                </a:path>
              </a:pathLst>
            </a:custGeom>
            <a:solidFill>
              <a:srgbClr val="D1D2D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0030967" y="5637275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39">
                  <a:moveTo>
                    <a:pt x="27558" y="0"/>
                  </a:moveTo>
                  <a:lnTo>
                    <a:pt x="21589" y="0"/>
                  </a:lnTo>
                  <a:lnTo>
                    <a:pt x="16019" y="4286"/>
                  </a:lnTo>
                  <a:lnTo>
                    <a:pt x="8842" y="13715"/>
                  </a:lnTo>
                  <a:lnTo>
                    <a:pt x="2641" y="23145"/>
                  </a:lnTo>
                  <a:lnTo>
                    <a:pt x="0" y="27432"/>
                  </a:lnTo>
                  <a:lnTo>
                    <a:pt x="28955" y="27432"/>
                  </a:lnTo>
                  <a:lnTo>
                    <a:pt x="30479" y="10109"/>
                  </a:lnTo>
                  <a:lnTo>
                    <a:pt x="27558" y="0"/>
                  </a:lnTo>
                  <a:close/>
                </a:path>
              </a:pathLst>
            </a:custGeom>
            <a:solidFill>
              <a:srgbClr val="203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553699" y="5593079"/>
              <a:ext cx="429895" cy="48895"/>
            </a:xfrm>
            <a:custGeom>
              <a:avLst/>
              <a:gdLst/>
              <a:ahLst/>
              <a:cxnLst/>
              <a:rect l="l" t="t" r="r" b="b"/>
              <a:pathLst>
                <a:path w="429895" h="48895">
                  <a:moveTo>
                    <a:pt x="214883" y="0"/>
                  </a:moveTo>
                  <a:lnTo>
                    <a:pt x="146986" y="1243"/>
                  </a:lnTo>
                  <a:lnTo>
                    <a:pt x="88001" y="4706"/>
                  </a:lnTo>
                  <a:lnTo>
                    <a:pt x="41477" y="9985"/>
                  </a:lnTo>
                  <a:lnTo>
                    <a:pt x="0" y="24384"/>
                  </a:lnTo>
                  <a:lnTo>
                    <a:pt x="10960" y="32089"/>
                  </a:lnTo>
                  <a:lnTo>
                    <a:pt x="41477" y="38782"/>
                  </a:lnTo>
                  <a:lnTo>
                    <a:pt x="88001" y="44061"/>
                  </a:lnTo>
                  <a:lnTo>
                    <a:pt x="146986" y="47524"/>
                  </a:lnTo>
                  <a:lnTo>
                    <a:pt x="214883" y="48768"/>
                  </a:lnTo>
                  <a:lnTo>
                    <a:pt x="282781" y="47524"/>
                  </a:lnTo>
                  <a:lnTo>
                    <a:pt x="341766" y="44061"/>
                  </a:lnTo>
                  <a:lnTo>
                    <a:pt x="388290" y="38782"/>
                  </a:lnTo>
                  <a:lnTo>
                    <a:pt x="418807" y="32089"/>
                  </a:lnTo>
                  <a:lnTo>
                    <a:pt x="429768" y="24384"/>
                  </a:lnTo>
                  <a:lnTo>
                    <a:pt x="418807" y="16678"/>
                  </a:lnTo>
                  <a:lnTo>
                    <a:pt x="388290" y="9985"/>
                  </a:lnTo>
                  <a:lnTo>
                    <a:pt x="341766" y="4706"/>
                  </a:lnTo>
                  <a:lnTo>
                    <a:pt x="282781" y="1243"/>
                  </a:lnTo>
                  <a:lnTo>
                    <a:pt x="214883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0617104" y="5393435"/>
              <a:ext cx="301625" cy="248920"/>
            </a:xfrm>
            <a:custGeom>
              <a:avLst/>
              <a:gdLst/>
              <a:ahLst/>
              <a:cxnLst/>
              <a:rect l="l" t="t" r="r" b="b"/>
              <a:pathLst>
                <a:path w="301625" h="248920">
                  <a:moveTo>
                    <a:pt x="300196" y="0"/>
                  </a:moveTo>
                  <a:lnTo>
                    <a:pt x="1238" y="0"/>
                  </a:lnTo>
                  <a:lnTo>
                    <a:pt x="309" y="10979"/>
                  </a:lnTo>
                  <a:lnTo>
                    <a:pt x="0" y="39163"/>
                  </a:lnTo>
                  <a:lnTo>
                    <a:pt x="4024" y="77420"/>
                  </a:lnTo>
                  <a:lnTo>
                    <a:pt x="16097" y="118617"/>
                  </a:lnTo>
                  <a:lnTo>
                    <a:pt x="26806" y="138899"/>
                  </a:lnTo>
                  <a:lnTo>
                    <a:pt x="57656" y="189301"/>
                  </a:lnTo>
                  <a:lnTo>
                    <a:pt x="68294" y="209626"/>
                  </a:lnTo>
                  <a:lnTo>
                    <a:pt x="72118" y="221349"/>
                  </a:lnTo>
                  <a:lnTo>
                    <a:pt x="75453" y="234053"/>
                  </a:lnTo>
                  <a:lnTo>
                    <a:pt x="78708" y="248411"/>
                  </a:lnTo>
                  <a:lnTo>
                    <a:pt x="222726" y="248411"/>
                  </a:lnTo>
                  <a:lnTo>
                    <a:pt x="233140" y="209626"/>
                  </a:lnTo>
                  <a:lnTo>
                    <a:pt x="274627" y="138899"/>
                  </a:lnTo>
                  <a:lnTo>
                    <a:pt x="285337" y="118617"/>
                  </a:lnTo>
                  <a:lnTo>
                    <a:pt x="297410" y="77420"/>
                  </a:lnTo>
                  <a:lnTo>
                    <a:pt x="301434" y="39163"/>
                  </a:lnTo>
                  <a:lnTo>
                    <a:pt x="301124" y="10979"/>
                  </a:lnTo>
                  <a:lnTo>
                    <a:pt x="300196" y="0"/>
                  </a:lnTo>
                  <a:close/>
                </a:path>
              </a:pathLst>
            </a:custGeom>
            <a:solidFill>
              <a:srgbClr val="F738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0623803" y="5384291"/>
              <a:ext cx="288290" cy="24765"/>
            </a:xfrm>
            <a:custGeom>
              <a:avLst/>
              <a:gdLst/>
              <a:ahLst/>
              <a:cxnLst/>
              <a:rect l="l" t="t" r="r" b="b"/>
              <a:pathLst>
                <a:path w="288290" h="24764">
                  <a:moveTo>
                    <a:pt x="144018" y="0"/>
                  </a:moveTo>
                  <a:lnTo>
                    <a:pt x="89064" y="1113"/>
                  </a:lnTo>
                  <a:lnTo>
                    <a:pt x="45958" y="3952"/>
                  </a:lnTo>
                  <a:lnTo>
                    <a:pt x="15876" y="7768"/>
                  </a:lnTo>
                  <a:lnTo>
                    <a:pt x="0" y="11811"/>
                  </a:lnTo>
                  <a:lnTo>
                    <a:pt x="15876" y="16293"/>
                  </a:lnTo>
                  <a:lnTo>
                    <a:pt x="45958" y="20335"/>
                  </a:lnTo>
                  <a:lnTo>
                    <a:pt x="89064" y="23258"/>
                  </a:lnTo>
                  <a:lnTo>
                    <a:pt x="144018" y="24384"/>
                  </a:lnTo>
                  <a:lnTo>
                    <a:pt x="198971" y="23258"/>
                  </a:lnTo>
                  <a:lnTo>
                    <a:pt x="242077" y="20335"/>
                  </a:lnTo>
                  <a:lnTo>
                    <a:pt x="272159" y="16293"/>
                  </a:lnTo>
                  <a:lnTo>
                    <a:pt x="288036" y="11811"/>
                  </a:lnTo>
                  <a:lnTo>
                    <a:pt x="272159" y="7768"/>
                  </a:lnTo>
                  <a:lnTo>
                    <a:pt x="242077" y="3952"/>
                  </a:lnTo>
                  <a:lnTo>
                    <a:pt x="198971" y="1113"/>
                  </a:lnTo>
                  <a:lnTo>
                    <a:pt x="144018" y="0"/>
                  </a:lnTo>
                  <a:close/>
                </a:path>
              </a:pathLst>
            </a:custGeom>
            <a:solidFill>
              <a:srgbClr val="E6E7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8979407" y="5605271"/>
              <a:ext cx="622300" cy="128270"/>
            </a:xfrm>
            <a:custGeom>
              <a:avLst/>
              <a:gdLst/>
              <a:ahLst/>
              <a:cxnLst/>
              <a:rect l="l" t="t" r="r" b="b"/>
              <a:pathLst>
                <a:path w="622300" h="128270">
                  <a:moveTo>
                    <a:pt x="621792" y="0"/>
                  </a:moveTo>
                  <a:lnTo>
                    <a:pt x="0" y="91376"/>
                  </a:lnTo>
                  <a:lnTo>
                    <a:pt x="0" y="128015"/>
                  </a:lnTo>
                  <a:lnTo>
                    <a:pt x="591693" y="128015"/>
                  </a:lnTo>
                  <a:lnTo>
                    <a:pt x="621792" y="34264"/>
                  </a:lnTo>
                  <a:lnTo>
                    <a:pt x="621792" y="0"/>
                  </a:lnTo>
                  <a:close/>
                </a:path>
              </a:pathLst>
            </a:custGeom>
            <a:solidFill>
              <a:srgbClr val="292C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8923019" y="5228843"/>
              <a:ext cx="654050" cy="471170"/>
            </a:xfrm>
            <a:custGeom>
              <a:avLst/>
              <a:gdLst/>
              <a:ahLst/>
              <a:cxnLst/>
              <a:rect l="l" t="t" r="r" b="b"/>
              <a:pathLst>
                <a:path w="654050" h="471170">
                  <a:moveTo>
                    <a:pt x="596900" y="0"/>
                  </a:moveTo>
                  <a:lnTo>
                    <a:pt x="10540" y="0"/>
                  </a:lnTo>
                  <a:lnTo>
                    <a:pt x="0" y="10921"/>
                  </a:lnTo>
                  <a:lnTo>
                    <a:pt x="646556" y="470915"/>
                  </a:lnTo>
                  <a:lnTo>
                    <a:pt x="653796" y="452767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E1F0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8916924" y="5236463"/>
              <a:ext cx="655320" cy="466725"/>
            </a:xfrm>
            <a:custGeom>
              <a:avLst/>
              <a:gdLst/>
              <a:ahLst/>
              <a:cxnLst/>
              <a:rect l="l" t="t" r="r" b="b"/>
              <a:pathLst>
                <a:path w="655320" h="466725">
                  <a:moveTo>
                    <a:pt x="655320" y="462622"/>
                  </a:moveTo>
                  <a:lnTo>
                    <a:pt x="598792" y="5969"/>
                  </a:lnTo>
                  <a:lnTo>
                    <a:pt x="598424" y="2921"/>
                  </a:lnTo>
                  <a:lnTo>
                    <a:pt x="597662" y="1524"/>
                  </a:lnTo>
                  <a:lnTo>
                    <a:pt x="597027" y="0"/>
                  </a:lnTo>
                  <a:lnTo>
                    <a:pt x="2286" y="0"/>
                  </a:lnTo>
                  <a:lnTo>
                    <a:pt x="0" y="2286"/>
                  </a:lnTo>
                  <a:lnTo>
                    <a:pt x="762" y="3683"/>
                  </a:lnTo>
                  <a:lnTo>
                    <a:pt x="57556" y="462622"/>
                  </a:lnTo>
                  <a:lnTo>
                    <a:pt x="57658" y="464858"/>
                  </a:lnTo>
                  <a:lnTo>
                    <a:pt x="59055" y="466344"/>
                  </a:lnTo>
                  <a:lnTo>
                    <a:pt x="653034" y="466344"/>
                  </a:lnTo>
                  <a:lnTo>
                    <a:pt x="654558" y="464858"/>
                  </a:lnTo>
                  <a:lnTo>
                    <a:pt x="654558" y="464108"/>
                  </a:lnTo>
                  <a:lnTo>
                    <a:pt x="655320" y="463359"/>
                  </a:lnTo>
                  <a:lnTo>
                    <a:pt x="655320" y="462622"/>
                  </a:lnTo>
                  <a:close/>
                </a:path>
              </a:pathLst>
            </a:custGeom>
            <a:solidFill>
              <a:srgbClr val="3639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9439655" y="5711951"/>
              <a:ext cx="53340" cy="501650"/>
            </a:xfrm>
            <a:custGeom>
              <a:avLst/>
              <a:gdLst/>
              <a:ahLst/>
              <a:cxnLst/>
              <a:rect l="l" t="t" r="r" b="b"/>
              <a:pathLst>
                <a:path w="53340" h="501650">
                  <a:moveTo>
                    <a:pt x="42672" y="0"/>
                  </a:moveTo>
                  <a:lnTo>
                    <a:pt x="37338" y="1485"/>
                  </a:lnTo>
                  <a:lnTo>
                    <a:pt x="34290" y="5969"/>
                  </a:lnTo>
                  <a:lnTo>
                    <a:pt x="762" y="65659"/>
                  </a:lnTo>
                  <a:lnTo>
                    <a:pt x="762" y="67144"/>
                  </a:lnTo>
                  <a:lnTo>
                    <a:pt x="0" y="68643"/>
                  </a:lnTo>
                  <a:lnTo>
                    <a:pt x="0" y="497662"/>
                  </a:lnTo>
                  <a:lnTo>
                    <a:pt x="3810" y="501396"/>
                  </a:lnTo>
                  <a:lnTo>
                    <a:pt x="14477" y="501396"/>
                  </a:lnTo>
                  <a:lnTo>
                    <a:pt x="18288" y="497662"/>
                  </a:lnTo>
                  <a:lnTo>
                    <a:pt x="18288" y="72377"/>
                  </a:lnTo>
                  <a:lnTo>
                    <a:pt x="51053" y="14922"/>
                  </a:lnTo>
                  <a:lnTo>
                    <a:pt x="53340" y="10439"/>
                  </a:lnTo>
                  <a:lnTo>
                    <a:pt x="51816" y="5219"/>
                  </a:lnTo>
                  <a:lnTo>
                    <a:pt x="47244" y="2235"/>
                  </a:lnTo>
                  <a:lnTo>
                    <a:pt x="42672" y="0"/>
                  </a:lnTo>
                  <a:close/>
                </a:path>
              </a:pathLst>
            </a:custGeom>
            <a:solidFill>
              <a:srgbClr val="525A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485375" y="5902451"/>
              <a:ext cx="17145" cy="302260"/>
            </a:xfrm>
            <a:custGeom>
              <a:avLst/>
              <a:gdLst/>
              <a:ahLst/>
              <a:cxnLst/>
              <a:rect l="l" t="t" r="r" b="b"/>
              <a:pathLst>
                <a:path w="17145" h="302260">
                  <a:moveTo>
                    <a:pt x="16764" y="0"/>
                  </a:moveTo>
                  <a:lnTo>
                    <a:pt x="0" y="0"/>
                  </a:lnTo>
                  <a:lnTo>
                    <a:pt x="0" y="301752"/>
                  </a:lnTo>
                  <a:lnTo>
                    <a:pt x="16764" y="301752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606D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485375" y="5900927"/>
              <a:ext cx="17145" cy="1905"/>
            </a:xfrm>
            <a:custGeom>
              <a:avLst/>
              <a:gdLst/>
              <a:ahLst/>
              <a:cxnLst/>
              <a:rect l="l" t="t" r="r" b="b"/>
              <a:pathLst>
                <a:path w="17145" h="1904">
                  <a:moveTo>
                    <a:pt x="1676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6764" y="1524"/>
                  </a:lnTo>
                  <a:lnTo>
                    <a:pt x="16764" y="0"/>
                  </a:lnTo>
                  <a:close/>
                </a:path>
              </a:pathLst>
            </a:custGeom>
            <a:solidFill>
              <a:srgbClr val="414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156191" y="5452871"/>
              <a:ext cx="166370" cy="33655"/>
            </a:xfrm>
            <a:custGeom>
              <a:avLst/>
              <a:gdLst/>
              <a:ahLst/>
              <a:cxnLst/>
              <a:rect l="l" t="t" r="r" b="b"/>
              <a:pathLst>
                <a:path w="166370" h="33654">
                  <a:moveTo>
                    <a:pt x="162813" y="0"/>
                  </a:moveTo>
                  <a:lnTo>
                    <a:pt x="0" y="0"/>
                  </a:lnTo>
                  <a:lnTo>
                    <a:pt x="4825" y="33527"/>
                  </a:lnTo>
                  <a:lnTo>
                    <a:pt x="166115" y="33527"/>
                  </a:lnTo>
                  <a:lnTo>
                    <a:pt x="162813" y="0"/>
                  </a:lnTo>
                  <a:close/>
                </a:path>
              </a:pathLst>
            </a:custGeom>
            <a:solidFill>
              <a:srgbClr val="2B2E3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3" name="object 5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92286" y="1277111"/>
            <a:ext cx="2278801" cy="2218943"/>
          </a:xfrm>
          <a:prstGeom prst="rect">
            <a:avLst/>
          </a:prstGeom>
        </p:spPr>
      </p:pic>
      <p:sp>
        <p:nvSpPr>
          <p:cNvPr id="54" name="object 54"/>
          <p:cNvSpPr/>
          <p:nvPr/>
        </p:nvSpPr>
        <p:spPr>
          <a:xfrm>
            <a:off x="1360932" y="2097023"/>
            <a:ext cx="136525" cy="81280"/>
          </a:xfrm>
          <a:custGeom>
            <a:avLst/>
            <a:gdLst/>
            <a:ahLst/>
            <a:cxnLst/>
            <a:rect l="l" t="t" r="r" b="b"/>
            <a:pathLst>
              <a:path w="136525" h="81280">
                <a:moveTo>
                  <a:pt x="71628" y="26543"/>
                </a:moveTo>
                <a:lnTo>
                  <a:pt x="0" y="15240"/>
                </a:lnTo>
                <a:lnTo>
                  <a:pt x="0" y="56261"/>
                </a:lnTo>
                <a:lnTo>
                  <a:pt x="12687" y="61976"/>
                </a:lnTo>
                <a:lnTo>
                  <a:pt x="37147" y="70192"/>
                </a:lnTo>
                <a:lnTo>
                  <a:pt x="60934" y="77571"/>
                </a:lnTo>
                <a:lnTo>
                  <a:pt x="71628" y="80772"/>
                </a:lnTo>
                <a:lnTo>
                  <a:pt x="71628" y="26543"/>
                </a:lnTo>
                <a:close/>
              </a:path>
              <a:path w="136525" h="81280">
                <a:moveTo>
                  <a:pt x="136131" y="28943"/>
                </a:moveTo>
                <a:lnTo>
                  <a:pt x="135001" y="15875"/>
                </a:lnTo>
                <a:lnTo>
                  <a:pt x="114173" y="0"/>
                </a:lnTo>
                <a:lnTo>
                  <a:pt x="91440" y="27305"/>
                </a:lnTo>
                <a:lnTo>
                  <a:pt x="132334" y="68580"/>
                </a:lnTo>
                <a:lnTo>
                  <a:pt x="133261" y="61963"/>
                </a:lnTo>
                <a:lnTo>
                  <a:pt x="135039" y="46520"/>
                </a:lnTo>
                <a:lnTo>
                  <a:pt x="136131" y="289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明根源，抓重点</a:t>
            </a:r>
            <a:r>
              <a:rPr dirty="0"/>
              <a:t>	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667001" y="1827656"/>
            <a:ext cx="754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3B3B3B"/>
                </a:solidFill>
                <a:latin typeface="微软雅黑" panose="020B0503020204020204" charset="-122"/>
                <a:cs typeface="微软雅黑" panose="020B0503020204020204" charset="-122"/>
              </a:rPr>
              <a:t>身为主管，你需要——掌握可控的，</a:t>
            </a:r>
            <a:r>
              <a:rPr sz="2800" dirty="0">
                <a:solidFill>
                  <a:srgbClr val="3B3B3B"/>
                </a:solidFill>
                <a:latin typeface="微软雅黑" panose="020B0503020204020204" charset="-122"/>
                <a:cs typeface="微软雅黑" panose="020B0503020204020204" charset="-122"/>
              </a:rPr>
              <a:t>规</a:t>
            </a:r>
            <a:r>
              <a:rPr sz="2800" spc="-5" dirty="0">
                <a:solidFill>
                  <a:srgbClr val="3B3B3B"/>
                </a:solidFill>
                <a:latin typeface="微软雅黑" panose="020B0503020204020204" charset="-122"/>
                <a:cs typeface="微软雅黑" panose="020B0503020204020204" charset="-122"/>
              </a:rPr>
              <a:t>避不</a:t>
            </a:r>
            <a:r>
              <a:rPr sz="2800" dirty="0">
                <a:solidFill>
                  <a:srgbClr val="3B3B3B"/>
                </a:solidFill>
                <a:latin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800" spc="-5" dirty="0">
                <a:solidFill>
                  <a:srgbClr val="3B3B3B"/>
                </a:solidFill>
                <a:latin typeface="微软雅黑" panose="020B0503020204020204" charset="-122"/>
                <a:cs typeface="微软雅黑" panose="020B0503020204020204" charset="-122"/>
              </a:rPr>
              <a:t>控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22603" y="1842039"/>
            <a:ext cx="465455" cy="468630"/>
          </a:xfrm>
          <a:custGeom>
            <a:avLst/>
            <a:gdLst/>
            <a:ahLst/>
            <a:cxnLst/>
            <a:rect l="l" t="t" r="r" b="b"/>
            <a:pathLst>
              <a:path w="465455" h="468630">
                <a:moveTo>
                  <a:pt x="174294" y="349"/>
                </a:moveTo>
                <a:lnTo>
                  <a:pt x="58089" y="349"/>
                </a:lnTo>
                <a:lnTo>
                  <a:pt x="35495" y="4943"/>
                </a:lnTo>
                <a:lnTo>
                  <a:pt x="17029" y="17478"/>
                </a:lnTo>
                <a:lnTo>
                  <a:pt x="4570" y="36085"/>
                </a:lnTo>
                <a:lnTo>
                  <a:pt x="0" y="58896"/>
                </a:lnTo>
                <a:lnTo>
                  <a:pt x="0" y="409797"/>
                </a:lnTo>
                <a:lnTo>
                  <a:pt x="4570" y="432607"/>
                </a:lnTo>
                <a:lnTo>
                  <a:pt x="17029" y="451215"/>
                </a:lnTo>
                <a:lnTo>
                  <a:pt x="35495" y="463750"/>
                </a:lnTo>
                <a:lnTo>
                  <a:pt x="58089" y="468344"/>
                </a:lnTo>
                <a:lnTo>
                  <a:pt x="406781" y="468344"/>
                </a:lnTo>
                <a:lnTo>
                  <a:pt x="429371" y="463732"/>
                </a:lnTo>
                <a:lnTo>
                  <a:pt x="447865" y="451167"/>
                </a:lnTo>
                <a:lnTo>
                  <a:pt x="460359" y="432554"/>
                </a:lnTo>
                <a:lnTo>
                  <a:pt x="464947" y="409797"/>
                </a:lnTo>
                <a:lnTo>
                  <a:pt x="87172" y="409797"/>
                </a:lnTo>
                <a:lnTo>
                  <a:pt x="75834" y="407501"/>
                </a:lnTo>
                <a:lnTo>
                  <a:pt x="66592" y="401240"/>
                </a:lnTo>
                <a:lnTo>
                  <a:pt x="60369" y="391955"/>
                </a:lnTo>
                <a:lnTo>
                  <a:pt x="58089" y="380587"/>
                </a:lnTo>
                <a:lnTo>
                  <a:pt x="58089" y="88106"/>
                </a:lnTo>
                <a:lnTo>
                  <a:pt x="60369" y="76737"/>
                </a:lnTo>
                <a:lnTo>
                  <a:pt x="66592" y="67452"/>
                </a:lnTo>
                <a:lnTo>
                  <a:pt x="75834" y="61192"/>
                </a:lnTo>
                <a:lnTo>
                  <a:pt x="87172" y="58896"/>
                </a:lnTo>
                <a:lnTo>
                  <a:pt x="174294" y="58896"/>
                </a:lnTo>
                <a:lnTo>
                  <a:pt x="185610" y="56598"/>
                </a:lnTo>
                <a:lnTo>
                  <a:pt x="194841" y="50323"/>
                </a:lnTo>
                <a:lnTo>
                  <a:pt x="201060" y="41001"/>
                </a:lnTo>
                <a:lnTo>
                  <a:pt x="203339" y="29559"/>
                </a:lnTo>
                <a:lnTo>
                  <a:pt x="201060" y="18190"/>
                </a:lnTo>
                <a:lnTo>
                  <a:pt x="194841" y="8905"/>
                </a:lnTo>
                <a:lnTo>
                  <a:pt x="185610" y="2645"/>
                </a:lnTo>
                <a:lnTo>
                  <a:pt x="174294" y="349"/>
                </a:lnTo>
                <a:close/>
              </a:path>
              <a:path w="465455" h="468630">
                <a:moveTo>
                  <a:pt x="435864" y="234410"/>
                </a:moveTo>
                <a:lnTo>
                  <a:pt x="424515" y="236706"/>
                </a:lnTo>
                <a:lnTo>
                  <a:pt x="415274" y="242966"/>
                </a:lnTo>
                <a:lnTo>
                  <a:pt x="409057" y="252251"/>
                </a:lnTo>
                <a:lnTo>
                  <a:pt x="406781" y="263620"/>
                </a:lnTo>
                <a:lnTo>
                  <a:pt x="406781" y="380587"/>
                </a:lnTo>
                <a:lnTo>
                  <a:pt x="404504" y="391955"/>
                </a:lnTo>
                <a:lnTo>
                  <a:pt x="398287" y="401240"/>
                </a:lnTo>
                <a:lnTo>
                  <a:pt x="389046" y="407501"/>
                </a:lnTo>
                <a:lnTo>
                  <a:pt x="377698" y="409797"/>
                </a:lnTo>
                <a:lnTo>
                  <a:pt x="464947" y="409797"/>
                </a:lnTo>
                <a:lnTo>
                  <a:pt x="464947" y="263620"/>
                </a:lnTo>
                <a:lnTo>
                  <a:pt x="462653" y="252251"/>
                </a:lnTo>
                <a:lnTo>
                  <a:pt x="456406" y="242966"/>
                </a:lnTo>
                <a:lnTo>
                  <a:pt x="447159" y="236706"/>
                </a:lnTo>
                <a:lnTo>
                  <a:pt x="435864" y="234410"/>
                </a:lnTo>
                <a:close/>
              </a:path>
              <a:path w="465455" h="468630">
                <a:moveTo>
                  <a:pt x="306705" y="77819"/>
                </a:moveTo>
                <a:lnTo>
                  <a:pt x="205384" y="179419"/>
                </a:lnTo>
                <a:lnTo>
                  <a:pt x="145249" y="322421"/>
                </a:lnTo>
                <a:lnTo>
                  <a:pt x="286384" y="260826"/>
                </a:lnTo>
                <a:lnTo>
                  <a:pt x="387731" y="159226"/>
                </a:lnTo>
                <a:lnTo>
                  <a:pt x="306705" y="77819"/>
                </a:lnTo>
                <a:close/>
              </a:path>
              <a:path w="465455" h="468630">
                <a:moveTo>
                  <a:pt x="407987" y="0"/>
                </a:moveTo>
                <a:lnTo>
                  <a:pt x="386413" y="4214"/>
                </a:lnTo>
                <a:lnTo>
                  <a:pt x="367411" y="16859"/>
                </a:lnTo>
                <a:lnTo>
                  <a:pt x="347218" y="37179"/>
                </a:lnTo>
                <a:lnTo>
                  <a:pt x="428244" y="118586"/>
                </a:lnTo>
                <a:lnTo>
                  <a:pt x="448564" y="98139"/>
                </a:lnTo>
                <a:lnTo>
                  <a:pt x="461137" y="79099"/>
                </a:lnTo>
                <a:lnTo>
                  <a:pt x="465328" y="57451"/>
                </a:lnTo>
                <a:lnTo>
                  <a:pt x="461137" y="35827"/>
                </a:lnTo>
                <a:lnTo>
                  <a:pt x="448564" y="16859"/>
                </a:lnTo>
                <a:lnTo>
                  <a:pt x="429561" y="4214"/>
                </a:lnTo>
                <a:lnTo>
                  <a:pt x="407987" y="0"/>
                </a:lnTo>
                <a:close/>
              </a:path>
            </a:pathLst>
          </a:custGeom>
          <a:solidFill>
            <a:srgbClr val="04035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605152" y="3061461"/>
            <a:ext cx="3988435" cy="241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标准不清无共识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43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不知如何衡量绩效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185000"/>
              </a:lnSpc>
              <a:spcBef>
                <a:spcPts val="1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只有年底评价，缺乏过程管理 </a:t>
            </a:r>
            <a:r>
              <a:rPr sz="2400" spc="-5" dirty="0">
                <a:latin typeface="微软雅黑" panose="020B0503020204020204" charset="-122"/>
                <a:cs typeface="微软雅黑" panose="020B0503020204020204" charset="-122"/>
              </a:rPr>
              <a:t>错误的面谈心态及技巧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4068" y="3096005"/>
            <a:ext cx="4293235" cy="2418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定三方面的期待标准，达成共识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243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明确衡量及追踪方法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310515">
              <a:lnSpc>
                <a:spcPct val="185000"/>
              </a:lnSpc>
              <a:spcBef>
                <a:spcPts val="15"/>
              </a:spcBef>
            </a:pPr>
            <a:r>
              <a:rPr sz="2400" dirty="0">
                <a:latin typeface="微软雅黑" panose="020B0503020204020204" charset="-122"/>
                <a:cs typeface="微软雅黑" panose="020B0503020204020204" charset="-122"/>
              </a:rPr>
              <a:t>重视过程管理，定期追踪反馈 掌握面谈心态及技巧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324286" y="3127212"/>
            <a:ext cx="363220" cy="363855"/>
            <a:chOff x="6324286" y="3127212"/>
            <a:chExt cx="363220" cy="363855"/>
          </a:xfrm>
        </p:grpSpPr>
        <p:sp>
          <p:nvSpPr>
            <p:cNvPr id="8" name="object 8"/>
            <p:cNvSpPr/>
            <p:nvPr/>
          </p:nvSpPr>
          <p:spPr>
            <a:xfrm>
              <a:off x="6324286" y="3127212"/>
              <a:ext cx="363220" cy="363855"/>
            </a:xfrm>
            <a:custGeom>
              <a:avLst/>
              <a:gdLst/>
              <a:ahLst/>
              <a:cxnLst/>
              <a:rect l="l" t="t" r="r" b="b"/>
              <a:pathLst>
                <a:path w="363220" h="363854">
                  <a:moveTo>
                    <a:pt x="36316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3167" y="363847"/>
                  </a:lnTo>
                  <a:lnTo>
                    <a:pt x="363167" y="323419"/>
                  </a:lnTo>
                  <a:lnTo>
                    <a:pt x="40351" y="323419"/>
                  </a:lnTo>
                  <a:lnTo>
                    <a:pt x="40351" y="40427"/>
                  </a:lnTo>
                  <a:lnTo>
                    <a:pt x="363167" y="40427"/>
                  </a:lnTo>
                  <a:lnTo>
                    <a:pt x="363167" y="0"/>
                  </a:lnTo>
                  <a:close/>
                </a:path>
                <a:path w="363220" h="363854">
                  <a:moveTo>
                    <a:pt x="363167" y="40427"/>
                  </a:moveTo>
                  <a:lnTo>
                    <a:pt x="322815" y="40427"/>
                  </a:lnTo>
                  <a:lnTo>
                    <a:pt x="322815" y="323419"/>
                  </a:lnTo>
                  <a:lnTo>
                    <a:pt x="363167" y="323419"/>
                  </a:lnTo>
                  <a:lnTo>
                    <a:pt x="36316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87223" y="3210172"/>
              <a:ext cx="237308" cy="18123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324286" y="3814197"/>
            <a:ext cx="363220" cy="363220"/>
            <a:chOff x="6324286" y="3814197"/>
            <a:chExt cx="363220" cy="363220"/>
          </a:xfrm>
        </p:grpSpPr>
        <p:sp>
          <p:nvSpPr>
            <p:cNvPr id="11" name="object 11"/>
            <p:cNvSpPr/>
            <p:nvPr/>
          </p:nvSpPr>
          <p:spPr>
            <a:xfrm>
              <a:off x="6324286" y="3814197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20" h="363220">
                  <a:moveTo>
                    <a:pt x="363167" y="0"/>
                  </a:moveTo>
                  <a:lnTo>
                    <a:pt x="0" y="0"/>
                  </a:lnTo>
                  <a:lnTo>
                    <a:pt x="0" y="362997"/>
                  </a:lnTo>
                  <a:lnTo>
                    <a:pt x="363167" y="362997"/>
                  </a:lnTo>
                  <a:lnTo>
                    <a:pt x="363167" y="322664"/>
                  </a:lnTo>
                  <a:lnTo>
                    <a:pt x="40351" y="322664"/>
                  </a:lnTo>
                  <a:lnTo>
                    <a:pt x="40351" y="40333"/>
                  </a:lnTo>
                  <a:lnTo>
                    <a:pt x="363167" y="40333"/>
                  </a:lnTo>
                  <a:lnTo>
                    <a:pt x="363167" y="0"/>
                  </a:lnTo>
                  <a:close/>
                </a:path>
                <a:path w="363220" h="363220">
                  <a:moveTo>
                    <a:pt x="363167" y="40333"/>
                  </a:moveTo>
                  <a:lnTo>
                    <a:pt x="322815" y="40333"/>
                  </a:lnTo>
                  <a:lnTo>
                    <a:pt x="322815" y="322664"/>
                  </a:lnTo>
                  <a:lnTo>
                    <a:pt x="363167" y="322664"/>
                  </a:lnTo>
                  <a:lnTo>
                    <a:pt x="363167" y="40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87223" y="3896964"/>
              <a:ext cx="237308" cy="18080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6324286" y="5130933"/>
            <a:ext cx="363220" cy="363220"/>
            <a:chOff x="6324286" y="5130933"/>
            <a:chExt cx="363220" cy="363220"/>
          </a:xfrm>
        </p:grpSpPr>
        <p:sp>
          <p:nvSpPr>
            <p:cNvPr id="14" name="object 14"/>
            <p:cNvSpPr/>
            <p:nvPr/>
          </p:nvSpPr>
          <p:spPr>
            <a:xfrm>
              <a:off x="6324286" y="5130933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20" h="363220">
                  <a:moveTo>
                    <a:pt x="363167" y="0"/>
                  </a:moveTo>
                  <a:lnTo>
                    <a:pt x="0" y="0"/>
                  </a:lnTo>
                  <a:lnTo>
                    <a:pt x="0" y="362997"/>
                  </a:lnTo>
                  <a:lnTo>
                    <a:pt x="363167" y="362997"/>
                  </a:lnTo>
                  <a:lnTo>
                    <a:pt x="363167" y="322664"/>
                  </a:lnTo>
                  <a:lnTo>
                    <a:pt x="40351" y="322664"/>
                  </a:lnTo>
                  <a:lnTo>
                    <a:pt x="40351" y="40333"/>
                  </a:lnTo>
                  <a:lnTo>
                    <a:pt x="363167" y="40333"/>
                  </a:lnTo>
                  <a:lnTo>
                    <a:pt x="363167" y="0"/>
                  </a:lnTo>
                  <a:close/>
                </a:path>
                <a:path w="363220" h="363220">
                  <a:moveTo>
                    <a:pt x="363167" y="40333"/>
                  </a:moveTo>
                  <a:lnTo>
                    <a:pt x="322815" y="40333"/>
                  </a:lnTo>
                  <a:lnTo>
                    <a:pt x="322815" y="322664"/>
                  </a:lnTo>
                  <a:lnTo>
                    <a:pt x="363167" y="322664"/>
                  </a:lnTo>
                  <a:lnTo>
                    <a:pt x="363167" y="40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6387223" y="5213700"/>
              <a:ext cx="237308" cy="180809"/>
            </a:xfrm>
            <a:prstGeom prst="rect">
              <a:avLst/>
            </a:prstGeom>
          </p:spPr>
        </p:pic>
      </p:grpSp>
      <p:grpSp>
        <p:nvGrpSpPr>
          <p:cNvPr id="16" name="object 16"/>
          <p:cNvGrpSpPr/>
          <p:nvPr/>
        </p:nvGrpSpPr>
        <p:grpSpPr>
          <a:xfrm>
            <a:off x="6324286" y="4491192"/>
            <a:ext cx="363220" cy="363855"/>
            <a:chOff x="6324286" y="4491192"/>
            <a:chExt cx="363220" cy="363855"/>
          </a:xfrm>
        </p:grpSpPr>
        <p:sp>
          <p:nvSpPr>
            <p:cNvPr id="17" name="object 17"/>
            <p:cNvSpPr/>
            <p:nvPr/>
          </p:nvSpPr>
          <p:spPr>
            <a:xfrm>
              <a:off x="6324286" y="4491192"/>
              <a:ext cx="363220" cy="363855"/>
            </a:xfrm>
            <a:custGeom>
              <a:avLst/>
              <a:gdLst/>
              <a:ahLst/>
              <a:cxnLst/>
              <a:rect l="l" t="t" r="r" b="b"/>
              <a:pathLst>
                <a:path w="363220" h="363854">
                  <a:moveTo>
                    <a:pt x="36316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3167" y="363847"/>
                  </a:lnTo>
                  <a:lnTo>
                    <a:pt x="363167" y="323419"/>
                  </a:lnTo>
                  <a:lnTo>
                    <a:pt x="40351" y="323419"/>
                  </a:lnTo>
                  <a:lnTo>
                    <a:pt x="40351" y="40427"/>
                  </a:lnTo>
                  <a:lnTo>
                    <a:pt x="363167" y="40427"/>
                  </a:lnTo>
                  <a:lnTo>
                    <a:pt x="363167" y="0"/>
                  </a:lnTo>
                  <a:close/>
                </a:path>
                <a:path w="363220" h="363854">
                  <a:moveTo>
                    <a:pt x="363167" y="40427"/>
                  </a:moveTo>
                  <a:lnTo>
                    <a:pt x="322815" y="40427"/>
                  </a:lnTo>
                  <a:lnTo>
                    <a:pt x="322815" y="323419"/>
                  </a:lnTo>
                  <a:lnTo>
                    <a:pt x="363167" y="323419"/>
                  </a:lnTo>
                  <a:lnTo>
                    <a:pt x="36316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7223" y="4574153"/>
              <a:ext cx="237308" cy="181232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1019242" y="3127212"/>
            <a:ext cx="363220" cy="363855"/>
            <a:chOff x="1019242" y="3127212"/>
            <a:chExt cx="363220" cy="36385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071" y="3208336"/>
              <a:ext cx="203614" cy="20151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019242" y="3127212"/>
              <a:ext cx="363220" cy="363855"/>
            </a:xfrm>
            <a:custGeom>
              <a:avLst/>
              <a:gdLst/>
              <a:ahLst/>
              <a:cxnLst/>
              <a:rect l="l" t="t" r="r" b="b"/>
              <a:pathLst>
                <a:path w="363219" h="363854">
                  <a:moveTo>
                    <a:pt x="36316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3167" y="363847"/>
                  </a:lnTo>
                  <a:lnTo>
                    <a:pt x="363167" y="323419"/>
                  </a:lnTo>
                  <a:lnTo>
                    <a:pt x="40351" y="323419"/>
                  </a:lnTo>
                  <a:lnTo>
                    <a:pt x="40351" y="40427"/>
                  </a:lnTo>
                  <a:lnTo>
                    <a:pt x="363167" y="40427"/>
                  </a:lnTo>
                  <a:lnTo>
                    <a:pt x="363167" y="0"/>
                  </a:lnTo>
                  <a:close/>
                </a:path>
                <a:path w="363219" h="363854">
                  <a:moveTo>
                    <a:pt x="363167" y="40427"/>
                  </a:moveTo>
                  <a:lnTo>
                    <a:pt x="322815" y="40427"/>
                  </a:lnTo>
                  <a:lnTo>
                    <a:pt x="322815" y="323419"/>
                  </a:lnTo>
                  <a:lnTo>
                    <a:pt x="363167" y="323419"/>
                  </a:lnTo>
                  <a:lnTo>
                    <a:pt x="36316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2" name="object 22"/>
          <p:cNvGrpSpPr/>
          <p:nvPr/>
        </p:nvGrpSpPr>
        <p:grpSpPr>
          <a:xfrm>
            <a:off x="1019242" y="3814197"/>
            <a:ext cx="363220" cy="363220"/>
            <a:chOff x="1019242" y="3814197"/>
            <a:chExt cx="363220" cy="36322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071" y="3895132"/>
              <a:ext cx="203614" cy="20104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019242" y="3814197"/>
              <a:ext cx="363220" cy="363220"/>
            </a:xfrm>
            <a:custGeom>
              <a:avLst/>
              <a:gdLst/>
              <a:ahLst/>
              <a:cxnLst/>
              <a:rect l="l" t="t" r="r" b="b"/>
              <a:pathLst>
                <a:path w="363219" h="363220">
                  <a:moveTo>
                    <a:pt x="363167" y="0"/>
                  </a:moveTo>
                  <a:lnTo>
                    <a:pt x="0" y="0"/>
                  </a:lnTo>
                  <a:lnTo>
                    <a:pt x="0" y="362997"/>
                  </a:lnTo>
                  <a:lnTo>
                    <a:pt x="363167" y="362997"/>
                  </a:lnTo>
                  <a:lnTo>
                    <a:pt x="363167" y="322664"/>
                  </a:lnTo>
                  <a:lnTo>
                    <a:pt x="40351" y="322664"/>
                  </a:lnTo>
                  <a:lnTo>
                    <a:pt x="40351" y="40333"/>
                  </a:lnTo>
                  <a:lnTo>
                    <a:pt x="363167" y="40333"/>
                  </a:lnTo>
                  <a:lnTo>
                    <a:pt x="363167" y="0"/>
                  </a:lnTo>
                  <a:close/>
                </a:path>
                <a:path w="363219" h="363220">
                  <a:moveTo>
                    <a:pt x="363167" y="40333"/>
                  </a:moveTo>
                  <a:lnTo>
                    <a:pt x="322815" y="40333"/>
                  </a:lnTo>
                  <a:lnTo>
                    <a:pt x="322815" y="322664"/>
                  </a:lnTo>
                  <a:lnTo>
                    <a:pt x="363167" y="322664"/>
                  </a:lnTo>
                  <a:lnTo>
                    <a:pt x="363167" y="403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/>
          <p:cNvGrpSpPr/>
          <p:nvPr/>
        </p:nvGrpSpPr>
        <p:grpSpPr>
          <a:xfrm>
            <a:off x="1019242" y="4491192"/>
            <a:ext cx="363220" cy="363855"/>
            <a:chOff x="1019242" y="4491192"/>
            <a:chExt cx="363220" cy="36385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9071" y="4572316"/>
              <a:ext cx="203614" cy="201514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019242" y="4491192"/>
              <a:ext cx="363220" cy="363855"/>
            </a:xfrm>
            <a:custGeom>
              <a:avLst/>
              <a:gdLst/>
              <a:ahLst/>
              <a:cxnLst/>
              <a:rect l="l" t="t" r="r" b="b"/>
              <a:pathLst>
                <a:path w="363219" h="363854">
                  <a:moveTo>
                    <a:pt x="36316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3167" y="363847"/>
                  </a:lnTo>
                  <a:lnTo>
                    <a:pt x="363167" y="323419"/>
                  </a:lnTo>
                  <a:lnTo>
                    <a:pt x="40351" y="323419"/>
                  </a:lnTo>
                  <a:lnTo>
                    <a:pt x="40351" y="40427"/>
                  </a:lnTo>
                  <a:lnTo>
                    <a:pt x="363167" y="40427"/>
                  </a:lnTo>
                  <a:lnTo>
                    <a:pt x="363167" y="0"/>
                  </a:lnTo>
                  <a:close/>
                </a:path>
                <a:path w="363219" h="363854">
                  <a:moveTo>
                    <a:pt x="363167" y="40427"/>
                  </a:moveTo>
                  <a:lnTo>
                    <a:pt x="322815" y="40427"/>
                  </a:lnTo>
                  <a:lnTo>
                    <a:pt x="322815" y="323419"/>
                  </a:lnTo>
                  <a:lnTo>
                    <a:pt x="363167" y="323419"/>
                  </a:lnTo>
                  <a:lnTo>
                    <a:pt x="36316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8" name="object 28"/>
          <p:cNvGrpSpPr/>
          <p:nvPr/>
        </p:nvGrpSpPr>
        <p:grpSpPr>
          <a:xfrm>
            <a:off x="1019242" y="5144988"/>
            <a:ext cx="363220" cy="363855"/>
            <a:chOff x="1019242" y="5144988"/>
            <a:chExt cx="363220" cy="363855"/>
          </a:xfrm>
        </p:grpSpPr>
        <p:pic>
          <p:nvPicPr>
            <p:cNvPr id="29" name="object 2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9071" y="5226112"/>
              <a:ext cx="203614" cy="201514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019242" y="5144988"/>
              <a:ext cx="363220" cy="363855"/>
            </a:xfrm>
            <a:custGeom>
              <a:avLst/>
              <a:gdLst/>
              <a:ahLst/>
              <a:cxnLst/>
              <a:rect l="l" t="t" r="r" b="b"/>
              <a:pathLst>
                <a:path w="363219" h="363854">
                  <a:moveTo>
                    <a:pt x="363167" y="0"/>
                  </a:moveTo>
                  <a:lnTo>
                    <a:pt x="0" y="0"/>
                  </a:lnTo>
                  <a:lnTo>
                    <a:pt x="0" y="363847"/>
                  </a:lnTo>
                  <a:lnTo>
                    <a:pt x="363167" y="363847"/>
                  </a:lnTo>
                  <a:lnTo>
                    <a:pt x="363167" y="323419"/>
                  </a:lnTo>
                  <a:lnTo>
                    <a:pt x="40351" y="323419"/>
                  </a:lnTo>
                  <a:lnTo>
                    <a:pt x="40351" y="40427"/>
                  </a:lnTo>
                  <a:lnTo>
                    <a:pt x="363167" y="40427"/>
                  </a:lnTo>
                  <a:lnTo>
                    <a:pt x="363167" y="0"/>
                  </a:lnTo>
                  <a:close/>
                </a:path>
                <a:path w="363219" h="363854">
                  <a:moveTo>
                    <a:pt x="363167" y="40427"/>
                  </a:moveTo>
                  <a:lnTo>
                    <a:pt x="322815" y="40427"/>
                  </a:lnTo>
                  <a:lnTo>
                    <a:pt x="322815" y="323419"/>
                  </a:lnTo>
                  <a:lnTo>
                    <a:pt x="363167" y="323419"/>
                  </a:lnTo>
                  <a:lnTo>
                    <a:pt x="363167" y="4042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pic>
          <p:nvPicPr>
            <p:cNvPr id="3" name="object 3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0" y="0"/>
              <a:ext cx="12191999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57688" y="6220967"/>
              <a:ext cx="1373124" cy="43738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332719" y="6120384"/>
              <a:ext cx="1614170" cy="661670"/>
            </a:xfrm>
            <a:custGeom>
              <a:avLst/>
              <a:gdLst/>
              <a:ahLst/>
              <a:cxnLst/>
              <a:rect l="l" t="t" r="r" b="b"/>
              <a:pathLst>
                <a:path w="1614170" h="661670">
                  <a:moveTo>
                    <a:pt x="1613916" y="0"/>
                  </a:moveTo>
                  <a:lnTo>
                    <a:pt x="0" y="0"/>
                  </a:lnTo>
                  <a:lnTo>
                    <a:pt x="0" y="661415"/>
                  </a:lnTo>
                  <a:lnTo>
                    <a:pt x="1613916" y="661415"/>
                  </a:lnTo>
                  <a:lnTo>
                    <a:pt x="1613916" y="0"/>
                  </a:lnTo>
                  <a:close/>
                </a:path>
              </a:pathLst>
            </a:custGeom>
            <a:solidFill>
              <a:srgbClr val="FFA2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679690" y="2280920"/>
            <a:ext cx="2555875" cy="868045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95"/>
              </a:spcBef>
            </a:pPr>
            <a:r>
              <a:rPr i="0" u="none" spc="-5" dirty="0">
                <a:ea typeface="微软雅黑" panose="020B0503020204020204" charset="-122"/>
                <a:cs typeface="Levenim MT"/>
              </a:rPr>
              <a:t>TH</a:t>
            </a:r>
            <a:r>
              <a:rPr i="0" u="none" spc="-15" dirty="0">
                <a:ea typeface="微软雅黑" panose="020B0503020204020204" charset="-122"/>
                <a:cs typeface="Levenim MT"/>
              </a:rPr>
              <a:t>A</a:t>
            </a:r>
            <a:r>
              <a:rPr i="0" u="none" spc="-5" dirty="0">
                <a:ea typeface="微软雅黑" panose="020B0503020204020204" charset="-122"/>
                <a:cs typeface="Levenim MT"/>
              </a:rPr>
              <a:t>N</a:t>
            </a:r>
            <a:r>
              <a:rPr i="0" u="none" spc="-20" dirty="0">
                <a:ea typeface="微软雅黑" panose="020B0503020204020204" charset="-122"/>
                <a:cs typeface="Levenim MT"/>
              </a:rPr>
              <a:t>K</a:t>
            </a:r>
            <a:r>
              <a:rPr i="0" u="none" spc="-5" dirty="0">
                <a:ea typeface="微软雅黑" panose="020B0503020204020204" charset="-122"/>
                <a:cs typeface="Levenim MT"/>
              </a:rPr>
              <a:t>S</a:t>
            </a:r>
            <a:endParaRPr i="0" u="none" spc="-5" dirty="0">
              <a:ea typeface="微软雅黑" panose="020B0503020204020204" charset="-122"/>
              <a:cs typeface="Levenim MT"/>
            </a:endParaRPr>
          </a:p>
          <a:p>
            <a:pPr marL="67310">
              <a:lnSpc>
                <a:spcPct val="100000"/>
              </a:lnSpc>
              <a:spcBef>
                <a:spcPts val="505"/>
              </a:spcBef>
            </a:pPr>
            <a:r>
              <a:rPr sz="1600" b="0" i="0" u="none" spc="-10" dirty="0">
                <a:latin typeface="Arial" panose="020B0604020202020204"/>
                <a:cs typeface="Arial" panose="020B0604020202020204"/>
              </a:rPr>
              <a:t>Oct </a:t>
            </a:r>
            <a:r>
              <a:rPr sz="1600" b="0" i="0" u="none" spc="-5" dirty="0">
                <a:latin typeface="Arial" panose="020B0604020202020204"/>
                <a:cs typeface="Arial" panose="020B0604020202020204"/>
              </a:rPr>
              <a:t>21,</a:t>
            </a:r>
            <a:r>
              <a:rPr sz="1600" b="0" i="0" u="none" spc="5" dirty="0">
                <a:latin typeface="Arial" panose="020B0604020202020204"/>
                <a:cs typeface="Arial" panose="020B0604020202020204"/>
              </a:rPr>
              <a:t> </a:t>
            </a:r>
            <a:r>
              <a:rPr sz="1600" b="0" i="0" u="none" spc="-5" dirty="0">
                <a:latin typeface="Arial" panose="020B0604020202020204"/>
                <a:cs typeface="Arial" panose="020B0604020202020204"/>
              </a:rPr>
              <a:t>202</a:t>
            </a:r>
            <a:r>
              <a:rPr lang="en-US" sz="1600" b="0" i="0" u="none" spc="-5" dirty="0">
                <a:latin typeface="Arial" panose="020B0604020202020204"/>
                <a:cs typeface="Arial" panose="020B0604020202020204"/>
              </a:rPr>
              <a:t>1</a:t>
            </a:r>
            <a:endParaRPr lang="en-US" sz="1600" b="0" i="0" u="none" spc="-5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8"/>
          <p:cNvSpPr txBox="1">
            <a:spLocks noGrp="1"/>
          </p:cNvSpPr>
          <p:nvPr/>
        </p:nvSpPr>
        <p:spPr>
          <a:xfrm>
            <a:off x="7162800" y="4648200"/>
            <a:ext cx="2907030" cy="372110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>
            <a:lvl1pPr>
              <a:defRPr sz="2800" b="1" i="1" u="sng">
                <a:solidFill>
                  <a:schemeClr val="tx1"/>
                </a:solidFill>
                <a:latin typeface="微软雅黑" panose="020B0503020204020204" charset="-122"/>
                <a:ea typeface="+mj-ea"/>
                <a:cs typeface="微软雅黑" panose="020B0503020204020204" charset="-122"/>
              </a:defRPr>
            </a:lvl1pPr>
          </a:lstStyle>
          <a:p>
            <a:pPr marL="67310">
              <a:lnSpc>
                <a:spcPct val="100000"/>
              </a:lnSpc>
              <a:spcBef>
                <a:spcPts val="505"/>
              </a:spcBef>
            </a:pPr>
            <a:r>
              <a:rPr lang="zh-CN" sz="1600" b="0" i="0" u="none" spc="-10" dirty="0">
                <a:latin typeface="Arial" panose="020B0604020202020204"/>
                <a:cs typeface="Arial" panose="020B0604020202020204"/>
              </a:rPr>
              <a:t>关注果果圈公众号获得更多资料</a:t>
            </a:r>
            <a:endParaRPr lang="zh-CN" sz="1600" b="0" i="0" u="none" spc="-5" dirty="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主管</a:t>
            </a:r>
            <a:r>
              <a:rPr spc="-95" dirty="0"/>
              <a:t> </a:t>
            </a:r>
            <a:r>
              <a:rPr i="0" spc="-10" dirty="0">
                <a:latin typeface="Arial" panose="020B0604020202020204"/>
                <a:cs typeface="Arial" panose="020B0604020202020204"/>
              </a:rPr>
              <a:t>VS.</a:t>
            </a:r>
            <a:r>
              <a:rPr i="0" spc="-3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员工，绩效面谈为何让双方压力山</a:t>
            </a:r>
            <a:r>
              <a:rPr dirty="0"/>
              <a:t>大</a:t>
            </a:r>
            <a:r>
              <a:rPr spc="-5" dirty="0"/>
              <a:t>？	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1011580" y="4384484"/>
            <a:ext cx="746760" cy="2422525"/>
            <a:chOff x="1011580" y="4384484"/>
            <a:chExt cx="746760" cy="2422525"/>
          </a:xfrm>
        </p:grpSpPr>
        <p:sp>
          <p:nvSpPr>
            <p:cNvPr id="4" name="object 4"/>
            <p:cNvSpPr/>
            <p:nvPr/>
          </p:nvSpPr>
          <p:spPr>
            <a:xfrm>
              <a:off x="1311160" y="4477511"/>
              <a:ext cx="280035" cy="403860"/>
            </a:xfrm>
            <a:custGeom>
              <a:avLst/>
              <a:gdLst/>
              <a:ahLst/>
              <a:cxnLst/>
              <a:rect l="l" t="t" r="r" b="b"/>
              <a:pathLst>
                <a:path w="280034" h="403860">
                  <a:moveTo>
                    <a:pt x="279895" y="128778"/>
                  </a:moveTo>
                  <a:lnTo>
                    <a:pt x="269697" y="78663"/>
                  </a:lnTo>
                  <a:lnTo>
                    <a:pt x="241935" y="37719"/>
                  </a:lnTo>
                  <a:lnTo>
                    <a:pt x="200748" y="10121"/>
                  </a:lnTo>
                  <a:lnTo>
                    <a:pt x="150355" y="0"/>
                  </a:lnTo>
                  <a:lnTo>
                    <a:pt x="99949" y="10121"/>
                  </a:lnTo>
                  <a:lnTo>
                    <a:pt x="58762" y="37719"/>
                  </a:lnTo>
                  <a:lnTo>
                    <a:pt x="31000" y="78663"/>
                  </a:lnTo>
                  <a:lnTo>
                    <a:pt x="20815" y="128778"/>
                  </a:lnTo>
                  <a:lnTo>
                    <a:pt x="31000" y="178904"/>
                  </a:lnTo>
                  <a:lnTo>
                    <a:pt x="58762" y="219837"/>
                  </a:lnTo>
                  <a:lnTo>
                    <a:pt x="64566" y="223735"/>
                  </a:lnTo>
                  <a:lnTo>
                    <a:pt x="67906" y="254952"/>
                  </a:lnTo>
                  <a:lnTo>
                    <a:pt x="56083" y="297472"/>
                  </a:lnTo>
                  <a:lnTo>
                    <a:pt x="13957" y="335026"/>
                  </a:lnTo>
                  <a:lnTo>
                    <a:pt x="0" y="348551"/>
                  </a:lnTo>
                  <a:lnTo>
                    <a:pt x="26009" y="376948"/>
                  </a:lnTo>
                  <a:lnTo>
                    <a:pt x="97536" y="398487"/>
                  </a:lnTo>
                  <a:lnTo>
                    <a:pt x="140462" y="403440"/>
                  </a:lnTo>
                  <a:lnTo>
                    <a:pt x="182905" y="402780"/>
                  </a:lnTo>
                  <a:lnTo>
                    <a:pt x="220903" y="395224"/>
                  </a:lnTo>
                  <a:lnTo>
                    <a:pt x="250482" y="379463"/>
                  </a:lnTo>
                  <a:lnTo>
                    <a:pt x="267703" y="354203"/>
                  </a:lnTo>
                  <a:lnTo>
                    <a:pt x="255295" y="347586"/>
                  </a:lnTo>
                  <a:lnTo>
                    <a:pt x="230822" y="325678"/>
                  </a:lnTo>
                  <a:lnTo>
                    <a:pt x="213309" y="285470"/>
                  </a:lnTo>
                  <a:lnTo>
                    <a:pt x="220408" y="234264"/>
                  </a:lnTo>
                  <a:lnTo>
                    <a:pt x="241935" y="219837"/>
                  </a:lnTo>
                  <a:lnTo>
                    <a:pt x="269697" y="178904"/>
                  </a:lnTo>
                  <a:lnTo>
                    <a:pt x="279895" y="128778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17761" y="4384484"/>
              <a:ext cx="320675" cy="244475"/>
            </a:xfrm>
            <a:custGeom>
              <a:avLst/>
              <a:gdLst/>
              <a:ahLst/>
              <a:cxnLst/>
              <a:rect l="l" t="t" r="r" b="b"/>
              <a:pathLst>
                <a:path w="320675" h="244475">
                  <a:moveTo>
                    <a:pt x="146405" y="0"/>
                  </a:moveTo>
                  <a:lnTo>
                    <a:pt x="125698" y="908"/>
                  </a:lnTo>
                  <a:lnTo>
                    <a:pt x="117719" y="2984"/>
                  </a:lnTo>
                  <a:lnTo>
                    <a:pt x="136769" y="24066"/>
                  </a:lnTo>
                  <a:lnTo>
                    <a:pt x="90455" y="29650"/>
                  </a:lnTo>
                  <a:lnTo>
                    <a:pt x="53822" y="46640"/>
                  </a:lnTo>
                  <a:lnTo>
                    <a:pt x="29737" y="64535"/>
                  </a:lnTo>
                  <a:lnTo>
                    <a:pt x="21072" y="72834"/>
                  </a:lnTo>
                  <a:lnTo>
                    <a:pt x="44059" y="81343"/>
                  </a:lnTo>
                  <a:lnTo>
                    <a:pt x="12021" y="118100"/>
                  </a:lnTo>
                  <a:lnTo>
                    <a:pt x="355" y="164417"/>
                  </a:lnTo>
                  <a:lnTo>
                    <a:pt x="0" y="204090"/>
                  </a:lnTo>
                  <a:lnTo>
                    <a:pt x="1895" y="220916"/>
                  </a:lnTo>
                  <a:lnTo>
                    <a:pt x="15357" y="243903"/>
                  </a:lnTo>
                  <a:lnTo>
                    <a:pt x="19573" y="238420"/>
                  </a:lnTo>
                  <a:lnTo>
                    <a:pt x="28993" y="224424"/>
                  </a:lnTo>
                  <a:lnTo>
                    <a:pt x="38770" y="205595"/>
                  </a:lnTo>
                  <a:lnTo>
                    <a:pt x="44059" y="185610"/>
                  </a:lnTo>
                  <a:lnTo>
                    <a:pt x="54207" y="166437"/>
                  </a:lnTo>
                  <a:lnTo>
                    <a:pt x="73808" y="148526"/>
                  </a:lnTo>
                  <a:lnTo>
                    <a:pt x="92886" y="135282"/>
                  </a:lnTo>
                  <a:lnTo>
                    <a:pt x="101463" y="130111"/>
                  </a:lnTo>
                  <a:lnTo>
                    <a:pt x="291262" y="130111"/>
                  </a:lnTo>
                  <a:lnTo>
                    <a:pt x="294757" y="122491"/>
                  </a:lnTo>
                  <a:lnTo>
                    <a:pt x="269865" y="122491"/>
                  </a:lnTo>
                  <a:lnTo>
                    <a:pt x="256607" y="98010"/>
                  </a:lnTo>
                  <a:lnTo>
                    <a:pt x="240766" y="74850"/>
                  </a:lnTo>
                  <a:lnTo>
                    <a:pt x="223662" y="53286"/>
                  </a:lnTo>
                  <a:lnTo>
                    <a:pt x="206619" y="33591"/>
                  </a:lnTo>
                  <a:lnTo>
                    <a:pt x="174994" y="8235"/>
                  </a:lnTo>
                  <a:lnTo>
                    <a:pt x="146405" y="0"/>
                  </a:lnTo>
                  <a:close/>
                </a:path>
                <a:path w="320675" h="244475">
                  <a:moveTo>
                    <a:pt x="283450" y="165544"/>
                  </a:moveTo>
                  <a:lnTo>
                    <a:pt x="238242" y="165544"/>
                  </a:lnTo>
                  <a:lnTo>
                    <a:pt x="244969" y="180921"/>
                  </a:lnTo>
                  <a:lnTo>
                    <a:pt x="259768" y="206454"/>
                  </a:lnTo>
                  <a:lnTo>
                    <a:pt x="274568" y="230391"/>
                  </a:lnTo>
                  <a:lnTo>
                    <a:pt x="281295" y="240982"/>
                  </a:lnTo>
                  <a:lnTo>
                    <a:pt x="280406" y="222821"/>
                  </a:lnTo>
                  <a:lnTo>
                    <a:pt x="283789" y="208359"/>
                  </a:lnTo>
                  <a:lnTo>
                    <a:pt x="285374" y="193611"/>
                  </a:lnTo>
                  <a:lnTo>
                    <a:pt x="285174" y="178673"/>
                  </a:lnTo>
                  <a:lnTo>
                    <a:pt x="283450" y="165544"/>
                  </a:lnTo>
                  <a:close/>
                </a:path>
                <a:path w="320675" h="244475">
                  <a:moveTo>
                    <a:pt x="296323" y="153098"/>
                  </a:moveTo>
                  <a:lnTo>
                    <a:pt x="215255" y="153098"/>
                  </a:lnTo>
                  <a:lnTo>
                    <a:pt x="218846" y="164669"/>
                  </a:lnTo>
                  <a:lnTo>
                    <a:pt x="226748" y="176133"/>
                  </a:lnTo>
                  <a:lnTo>
                    <a:pt x="234650" y="184906"/>
                  </a:lnTo>
                  <a:lnTo>
                    <a:pt x="238242" y="188404"/>
                  </a:lnTo>
                  <a:lnTo>
                    <a:pt x="238242" y="165544"/>
                  </a:lnTo>
                  <a:lnTo>
                    <a:pt x="283450" y="165544"/>
                  </a:lnTo>
                  <a:lnTo>
                    <a:pt x="283200" y="163639"/>
                  </a:lnTo>
                  <a:lnTo>
                    <a:pt x="313071" y="163639"/>
                  </a:lnTo>
                  <a:lnTo>
                    <a:pt x="296323" y="153098"/>
                  </a:lnTo>
                  <a:close/>
                </a:path>
                <a:path w="320675" h="244475">
                  <a:moveTo>
                    <a:pt x="180988" y="149288"/>
                  </a:moveTo>
                  <a:lnTo>
                    <a:pt x="131054" y="149288"/>
                  </a:lnTo>
                  <a:lnTo>
                    <a:pt x="117719" y="169354"/>
                  </a:lnTo>
                  <a:lnTo>
                    <a:pt x="180988" y="149288"/>
                  </a:lnTo>
                  <a:close/>
                </a:path>
                <a:path w="320675" h="244475">
                  <a:moveTo>
                    <a:pt x="284681" y="144462"/>
                  </a:moveTo>
                  <a:lnTo>
                    <a:pt x="196205" y="144462"/>
                  </a:lnTo>
                  <a:lnTo>
                    <a:pt x="201920" y="169354"/>
                  </a:lnTo>
                  <a:lnTo>
                    <a:pt x="215255" y="153098"/>
                  </a:lnTo>
                  <a:lnTo>
                    <a:pt x="296323" y="153098"/>
                  </a:lnTo>
                  <a:lnTo>
                    <a:pt x="284216" y="145478"/>
                  </a:lnTo>
                  <a:lnTo>
                    <a:pt x="284681" y="144462"/>
                  </a:lnTo>
                  <a:close/>
                </a:path>
                <a:path w="320675" h="244475">
                  <a:moveTo>
                    <a:pt x="313071" y="163639"/>
                  </a:moveTo>
                  <a:lnTo>
                    <a:pt x="283200" y="163639"/>
                  </a:lnTo>
                  <a:lnTo>
                    <a:pt x="320538" y="168338"/>
                  </a:lnTo>
                  <a:lnTo>
                    <a:pt x="313071" y="163639"/>
                  </a:lnTo>
                  <a:close/>
                </a:path>
                <a:path w="320675" h="244475">
                  <a:moveTo>
                    <a:pt x="291262" y="130111"/>
                  </a:moveTo>
                  <a:lnTo>
                    <a:pt x="101463" y="130111"/>
                  </a:lnTo>
                  <a:lnTo>
                    <a:pt x="82286" y="155892"/>
                  </a:lnTo>
                  <a:lnTo>
                    <a:pt x="131054" y="149288"/>
                  </a:lnTo>
                  <a:lnTo>
                    <a:pt x="180988" y="149288"/>
                  </a:lnTo>
                  <a:lnTo>
                    <a:pt x="196205" y="144462"/>
                  </a:lnTo>
                  <a:lnTo>
                    <a:pt x="284681" y="144462"/>
                  </a:lnTo>
                  <a:lnTo>
                    <a:pt x="291262" y="130111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00328" y="5544311"/>
              <a:ext cx="591820" cy="1064260"/>
            </a:xfrm>
            <a:custGeom>
              <a:avLst/>
              <a:gdLst/>
              <a:ahLst/>
              <a:cxnLst/>
              <a:rect l="l" t="t" r="r" b="b"/>
              <a:pathLst>
                <a:path w="591819" h="1064259">
                  <a:moveTo>
                    <a:pt x="79248" y="1049147"/>
                  </a:moveTo>
                  <a:lnTo>
                    <a:pt x="74231" y="952500"/>
                  </a:lnTo>
                  <a:lnTo>
                    <a:pt x="0" y="965987"/>
                  </a:lnTo>
                  <a:lnTo>
                    <a:pt x="0" y="1063752"/>
                  </a:lnTo>
                  <a:lnTo>
                    <a:pt x="79248" y="1049147"/>
                  </a:lnTo>
                  <a:close/>
                </a:path>
                <a:path w="591819" h="1064259">
                  <a:moveTo>
                    <a:pt x="445008" y="965987"/>
                  </a:moveTo>
                  <a:lnTo>
                    <a:pt x="369316" y="952500"/>
                  </a:lnTo>
                  <a:lnTo>
                    <a:pt x="364236" y="1049147"/>
                  </a:lnTo>
                  <a:lnTo>
                    <a:pt x="445008" y="1063752"/>
                  </a:lnTo>
                  <a:lnTo>
                    <a:pt x="445008" y="965987"/>
                  </a:lnTo>
                  <a:close/>
                </a:path>
                <a:path w="591819" h="1064259">
                  <a:moveTo>
                    <a:pt x="591312" y="46367"/>
                  </a:moveTo>
                  <a:lnTo>
                    <a:pt x="541401" y="0"/>
                  </a:lnTo>
                  <a:lnTo>
                    <a:pt x="536448" y="36703"/>
                  </a:lnTo>
                  <a:lnTo>
                    <a:pt x="560311" y="124968"/>
                  </a:lnTo>
                  <a:lnTo>
                    <a:pt x="591312" y="46367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4313" y="5544311"/>
              <a:ext cx="604520" cy="1002030"/>
            </a:xfrm>
            <a:custGeom>
              <a:avLst/>
              <a:gdLst/>
              <a:ahLst/>
              <a:cxnLst/>
              <a:rect l="l" t="t" r="r" b="b"/>
              <a:pathLst>
                <a:path w="604519" h="1002029">
                  <a:moveTo>
                    <a:pt x="561413" y="0"/>
                  </a:moveTo>
                  <a:lnTo>
                    <a:pt x="63661" y="13334"/>
                  </a:lnTo>
                  <a:lnTo>
                    <a:pt x="35950" y="341388"/>
                  </a:lnTo>
                  <a:lnTo>
                    <a:pt x="31307" y="351607"/>
                  </a:lnTo>
                  <a:lnTo>
                    <a:pt x="22453" y="377961"/>
                  </a:lnTo>
                  <a:lnTo>
                    <a:pt x="17005" y="413997"/>
                  </a:lnTo>
                  <a:lnTo>
                    <a:pt x="22577" y="453263"/>
                  </a:lnTo>
                  <a:lnTo>
                    <a:pt x="18396" y="464380"/>
                  </a:lnTo>
                  <a:lnTo>
                    <a:pt x="9915" y="490561"/>
                  </a:lnTo>
                  <a:lnTo>
                    <a:pt x="3225" y="521044"/>
                  </a:lnTo>
                  <a:lnTo>
                    <a:pt x="4416" y="545071"/>
                  </a:lnTo>
                  <a:lnTo>
                    <a:pt x="9985" y="562207"/>
                  </a:lnTo>
                  <a:lnTo>
                    <a:pt x="13138" y="578178"/>
                  </a:lnTo>
                  <a:lnTo>
                    <a:pt x="12885" y="591461"/>
                  </a:lnTo>
                  <a:lnTo>
                    <a:pt x="8239" y="600532"/>
                  </a:lnTo>
                  <a:lnTo>
                    <a:pt x="4325" y="623863"/>
                  </a:lnTo>
                  <a:lnTo>
                    <a:pt x="1446" y="675297"/>
                  </a:lnTo>
                  <a:lnTo>
                    <a:pt x="0" y="741340"/>
                  </a:lnTo>
                  <a:lnTo>
                    <a:pt x="384" y="808498"/>
                  </a:lnTo>
                  <a:lnTo>
                    <a:pt x="2998" y="863279"/>
                  </a:lnTo>
                  <a:lnTo>
                    <a:pt x="8239" y="892187"/>
                  </a:lnTo>
                  <a:lnTo>
                    <a:pt x="18020" y="914128"/>
                  </a:lnTo>
                  <a:lnTo>
                    <a:pt x="25560" y="940009"/>
                  </a:lnTo>
                  <a:lnTo>
                    <a:pt x="30411" y="961585"/>
                  </a:lnTo>
                  <a:lnTo>
                    <a:pt x="32127" y="970610"/>
                  </a:lnTo>
                  <a:lnTo>
                    <a:pt x="44653" y="972656"/>
                  </a:lnTo>
                  <a:lnTo>
                    <a:pt x="105894" y="964555"/>
                  </a:lnTo>
                  <a:lnTo>
                    <a:pt x="138474" y="907838"/>
                  </a:lnTo>
                  <a:lnTo>
                    <a:pt x="142848" y="889681"/>
                  </a:lnTo>
                  <a:lnTo>
                    <a:pt x="147042" y="878517"/>
                  </a:lnTo>
                  <a:lnTo>
                    <a:pt x="167389" y="830618"/>
                  </a:lnTo>
                  <a:lnTo>
                    <a:pt x="173059" y="759633"/>
                  </a:lnTo>
                  <a:lnTo>
                    <a:pt x="175148" y="691336"/>
                  </a:lnTo>
                  <a:lnTo>
                    <a:pt x="175447" y="660781"/>
                  </a:lnTo>
                  <a:lnTo>
                    <a:pt x="171940" y="657045"/>
                  </a:lnTo>
                  <a:lnTo>
                    <a:pt x="165300" y="648111"/>
                  </a:lnTo>
                  <a:lnTo>
                    <a:pt x="161345" y="637383"/>
                  </a:lnTo>
                  <a:lnTo>
                    <a:pt x="165896" y="628269"/>
                  </a:lnTo>
                  <a:lnTo>
                    <a:pt x="174913" y="624277"/>
                  </a:lnTo>
                  <a:lnTo>
                    <a:pt x="180706" y="622171"/>
                  </a:lnTo>
                  <a:lnTo>
                    <a:pt x="181482" y="617376"/>
                  </a:lnTo>
                  <a:lnTo>
                    <a:pt x="175447" y="605320"/>
                  </a:lnTo>
                  <a:lnTo>
                    <a:pt x="163939" y="591896"/>
                  </a:lnTo>
                  <a:lnTo>
                    <a:pt x="154311" y="584033"/>
                  </a:lnTo>
                  <a:lnTo>
                    <a:pt x="151669" y="578682"/>
                  </a:lnTo>
                  <a:lnTo>
                    <a:pt x="161121" y="572795"/>
                  </a:lnTo>
                  <a:lnTo>
                    <a:pt x="170839" y="569018"/>
                  </a:lnTo>
                  <a:lnTo>
                    <a:pt x="180109" y="564791"/>
                  </a:lnTo>
                  <a:lnTo>
                    <a:pt x="189202" y="560025"/>
                  </a:lnTo>
                  <a:lnTo>
                    <a:pt x="198383" y="554634"/>
                  </a:lnTo>
                  <a:lnTo>
                    <a:pt x="332178" y="202730"/>
                  </a:lnTo>
                  <a:lnTo>
                    <a:pt x="340244" y="264439"/>
                  </a:lnTo>
                  <a:lnTo>
                    <a:pt x="358705" y="401632"/>
                  </a:lnTo>
                  <a:lnTo>
                    <a:pt x="378951" y="542410"/>
                  </a:lnTo>
                  <a:lnTo>
                    <a:pt x="392376" y="614870"/>
                  </a:lnTo>
                  <a:lnTo>
                    <a:pt x="405203" y="622166"/>
                  </a:lnTo>
                  <a:lnTo>
                    <a:pt x="406806" y="623078"/>
                  </a:lnTo>
                  <a:lnTo>
                    <a:pt x="400885" y="633044"/>
                  </a:lnTo>
                  <a:lnTo>
                    <a:pt x="392514" y="644429"/>
                  </a:lnTo>
                  <a:lnTo>
                    <a:pt x="387454" y="648104"/>
                  </a:lnTo>
                  <a:lnTo>
                    <a:pt x="385775" y="649987"/>
                  </a:lnTo>
                  <a:lnTo>
                    <a:pt x="387550" y="655993"/>
                  </a:lnTo>
                  <a:lnTo>
                    <a:pt x="386669" y="684010"/>
                  </a:lnTo>
                  <a:lnTo>
                    <a:pt x="381051" y="739887"/>
                  </a:lnTo>
                  <a:lnTo>
                    <a:pt x="374922" y="807191"/>
                  </a:lnTo>
                  <a:lnTo>
                    <a:pt x="372505" y="869493"/>
                  </a:lnTo>
                  <a:lnTo>
                    <a:pt x="378025" y="910361"/>
                  </a:lnTo>
                  <a:lnTo>
                    <a:pt x="386101" y="928468"/>
                  </a:lnTo>
                  <a:lnTo>
                    <a:pt x="393296" y="946935"/>
                  </a:lnTo>
                  <a:lnTo>
                    <a:pt x="399777" y="965762"/>
                  </a:lnTo>
                  <a:lnTo>
                    <a:pt x="405711" y="984948"/>
                  </a:lnTo>
                  <a:lnTo>
                    <a:pt x="417494" y="989521"/>
                  </a:lnTo>
                  <a:lnTo>
                    <a:pt x="444065" y="997859"/>
                  </a:lnTo>
                  <a:lnTo>
                    <a:pt x="472255" y="1001895"/>
                  </a:lnTo>
                  <a:lnTo>
                    <a:pt x="488896" y="993559"/>
                  </a:lnTo>
                  <a:lnTo>
                    <a:pt x="493872" y="973791"/>
                  </a:lnTo>
                  <a:lnTo>
                    <a:pt x="496611" y="952320"/>
                  </a:lnTo>
                  <a:lnTo>
                    <a:pt x="500254" y="934257"/>
                  </a:lnTo>
                  <a:lnTo>
                    <a:pt x="507946" y="924712"/>
                  </a:lnTo>
                  <a:lnTo>
                    <a:pt x="517897" y="919882"/>
                  </a:lnTo>
                  <a:lnTo>
                    <a:pt x="526789" y="911199"/>
                  </a:lnTo>
                  <a:lnTo>
                    <a:pt x="533181" y="896601"/>
                  </a:lnTo>
                  <a:lnTo>
                    <a:pt x="535632" y="874026"/>
                  </a:lnTo>
                  <a:lnTo>
                    <a:pt x="539957" y="824223"/>
                  </a:lnTo>
                  <a:lnTo>
                    <a:pt x="549475" y="751022"/>
                  </a:lnTo>
                  <a:lnTo>
                    <a:pt x="563318" y="655993"/>
                  </a:lnTo>
                  <a:lnTo>
                    <a:pt x="558406" y="653542"/>
                  </a:lnTo>
                  <a:lnTo>
                    <a:pt x="548316" y="646431"/>
                  </a:lnTo>
                  <a:lnTo>
                    <a:pt x="540011" y="635017"/>
                  </a:lnTo>
                  <a:lnTo>
                    <a:pt x="540458" y="619658"/>
                  </a:lnTo>
                  <a:lnTo>
                    <a:pt x="545375" y="606302"/>
                  </a:lnTo>
                  <a:lnTo>
                    <a:pt x="547411" y="598860"/>
                  </a:lnTo>
                  <a:lnTo>
                    <a:pt x="546923" y="592492"/>
                  </a:lnTo>
                  <a:lnTo>
                    <a:pt x="544268" y="582358"/>
                  </a:lnTo>
                  <a:lnTo>
                    <a:pt x="540725" y="570887"/>
                  </a:lnTo>
                  <a:lnTo>
                    <a:pt x="537362" y="562281"/>
                  </a:lnTo>
                  <a:lnTo>
                    <a:pt x="536499" y="554392"/>
                  </a:lnTo>
                  <a:lnTo>
                    <a:pt x="548014" y="512321"/>
                  </a:lnTo>
                  <a:lnTo>
                    <a:pt x="549094" y="489610"/>
                  </a:lnTo>
                  <a:lnTo>
                    <a:pt x="604466" y="124307"/>
                  </a:lnTo>
                  <a:lnTo>
                    <a:pt x="561413" y="0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2372" y="6556429"/>
              <a:ext cx="181736" cy="2502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580" y="6556429"/>
              <a:ext cx="181711" cy="2502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21689" y="4808219"/>
              <a:ext cx="636905" cy="814069"/>
            </a:xfrm>
            <a:custGeom>
              <a:avLst/>
              <a:gdLst/>
              <a:ahLst/>
              <a:cxnLst/>
              <a:rect l="l" t="t" r="r" b="b"/>
              <a:pathLst>
                <a:path w="636905" h="814070">
                  <a:moveTo>
                    <a:pt x="636320" y="537070"/>
                  </a:moveTo>
                  <a:lnTo>
                    <a:pt x="635647" y="533425"/>
                  </a:lnTo>
                  <a:lnTo>
                    <a:pt x="632282" y="530466"/>
                  </a:lnTo>
                  <a:lnTo>
                    <a:pt x="630275" y="523367"/>
                  </a:lnTo>
                  <a:lnTo>
                    <a:pt x="629602" y="514680"/>
                  </a:lnTo>
                  <a:lnTo>
                    <a:pt x="628510" y="507492"/>
                  </a:lnTo>
                  <a:lnTo>
                    <a:pt x="628281" y="500126"/>
                  </a:lnTo>
                  <a:lnTo>
                    <a:pt x="630275" y="490855"/>
                  </a:lnTo>
                  <a:lnTo>
                    <a:pt x="631647" y="470776"/>
                  </a:lnTo>
                  <a:lnTo>
                    <a:pt x="630313" y="432346"/>
                  </a:lnTo>
                  <a:lnTo>
                    <a:pt x="628967" y="378345"/>
                  </a:lnTo>
                  <a:lnTo>
                    <a:pt x="630275" y="311531"/>
                  </a:lnTo>
                  <a:lnTo>
                    <a:pt x="629221" y="250101"/>
                  </a:lnTo>
                  <a:lnTo>
                    <a:pt x="622554" y="188569"/>
                  </a:lnTo>
                  <a:lnTo>
                    <a:pt x="613549" y="135089"/>
                  </a:lnTo>
                  <a:lnTo>
                    <a:pt x="605510" y="97790"/>
                  </a:lnTo>
                  <a:lnTo>
                    <a:pt x="604621" y="91059"/>
                  </a:lnTo>
                  <a:lnTo>
                    <a:pt x="600151" y="87274"/>
                  </a:lnTo>
                  <a:lnTo>
                    <a:pt x="600176" y="86995"/>
                  </a:lnTo>
                  <a:lnTo>
                    <a:pt x="598792" y="86118"/>
                  </a:lnTo>
                  <a:lnTo>
                    <a:pt x="597890" y="85344"/>
                  </a:lnTo>
                  <a:lnTo>
                    <a:pt x="597585" y="85344"/>
                  </a:lnTo>
                  <a:lnTo>
                    <a:pt x="561987" y="62623"/>
                  </a:lnTo>
                  <a:lnTo>
                    <a:pt x="519658" y="42811"/>
                  </a:lnTo>
                  <a:lnTo>
                    <a:pt x="519658" y="490855"/>
                  </a:lnTo>
                  <a:lnTo>
                    <a:pt x="511149" y="570103"/>
                  </a:lnTo>
                  <a:lnTo>
                    <a:pt x="509816" y="607021"/>
                  </a:lnTo>
                  <a:lnTo>
                    <a:pt x="503288" y="598398"/>
                  </a:lnTo>
                  <a:lnTo>
                    <a:pt x="494131" y="592607"/>
                  </a:lnTo>
                  <a:lnTo>
                    <a:pt x="489445" y="585025"/>
                  </a:lnTo>
                  <a:lnTo>
                    <a:pt x="494004" y="567944"/>
                  </a:lnTo>
                  <a:lnTo>
                    <a:pt x="500951" y="548208"/>
                  </a:lnTo>
                  <a:lnTo>
                    <a:pt x="502767" y="535470"/>
                  </a:lnTo>
                  <a:lnTo>
                    <a:pt x="501142" y="526300"/>
                  </a:lnTo>
                  <a:lnTo>
                    <a:pt x="497814" y="517271"/>
                  </a:lnTo>
                  <a:lnTo>
                    <a:pt x="497713" y="505853"/>
                  </a:lnTo>
                  <a:lnTo>
                    <a:pt x="501205" y="493369"/>
                  </a:lnTo>
                  <a:lnTo>
                    <a:pt x="505421" y="480161"/>
                  </a:lnTo>
                  <a:lnTo>
                    <a:pt x="507466" y="466598"/>
                  </a:lnTo>
                  <a:lnTo>
                    <a:pt x="506704" y="449160"/>
                  </a:lnTo>
                  <a:lnTo>
                    <a:pt x="505053" y="429361"/>
                  </a:lnTo>
                  <a:lnTo>
                    <a:pt x="502640" y="406400"/>
                  </a:lnTo>
                  <a:lnTo>
                    <a:pt x="509841" y="389077"/>
                  </a:lnTo>
                  <a:lnTo>
                    <a:pt x="519658" y="490855"/>
                  </a:lnTo>
                  <a:lnTo>
                    <a:pt x="519658" y="42811"/>
                  </a:lnTo>
                  <a:lnTo>
                    <a:pt x="505091" y="35979"/>
                  </a:lnTo>
                  <a:lnTo>
                    <a:pt x="453415" y="14528"/>
                  </a:lnTo>
                  <a:lnTo>
                    <a:pt x="430885" y="5715"/>
                  </a:lnTo>
                  <a:lnTo>
                    <a:pt x="423545" y="13055"/>
                  </a:lnTo>
                  <a:lnTo>
                    <a:pt x="401510" y="27838"/>
                  </a:lnTo>
                  <a:lnTo>
                    <a:pt x="364769" y="39204"/>
                  </a:lnTo>
                  <a:lnTo>
                    <a:pt x="313283" y="36322"/>
                  </a:lnTo>
                  <a:lnTo>
                    <a:pt x="300634" y="35369"/>
                  </a:lnTo>
                  <a:lnTo>
                    <a:pt x="270878" y="30734"/>
                  </a:lnTo>
                  <a:lnTo>
                    <a:pt x="236283" y="19824"/>
                  </a:lnTo>
                  <a:lnTo>
                    <a:pt x="209143" y="0"/>
                  </a:lnTo>
                  <a:lnTo>
                    <a:pt x="183299" y="9245"/>
                  </a:lnTo>
                  <a:lnTo>
                    <a:pt x="125006" y="33108"/>
                  </a:lnTo>
                  <a:lnTo>
                    <a:pt x="63131" y="65747"/>
                  </a:lnTo>
                  <a:lnTo>
                    <a:pt x="26543" y="101346"/>
                  </a:lnTo>
                  <a:lnTo>
                    <a:pt x="29032" y="160439"/>
                  </a:lnTo>
                  <a:lnTo>
                    <a:pt x="52235" y="245732"/>
                  </a:lnTo>
                  <a:lnTo>
                    <a:pt x="78841" y="322427"/>
                  </a:lnTo>
                  <a:lnTo>
                    <a:pt x="91554" y="355727"/>
                  </a:lnTo>
                  <a:lnTo>
                    <a:pt x="70231" y="422211"/>
                  </a:lnTo>
                  <a:lnTo>
                    <a:pt x="28575" y="568477"/>
                  </a:lnTo>
                  <a:lnTo>
                    <a:pt x="0" y="714743"/>
                  </a:lnTo>
                  <a:lnTo>
                    <a:pt x="17945" y="781215"/>
                  </a:lnTo>
                  <a:lnTo>
                    <a:pt x="52438" y="784199"/>
                  </a:lnTo>
                  <a:lnTo>
                    <a:pt x="95110" y="791464"/>
                  </a:lnTo>
                  <a:lnTo>
                    <a:pt x="143256" y="800493"/>
                  </a:lnTo>
                  <a:lnTo>
                    <a:pt x="194157" y="808786"/>
                  </a:lnTo>
                  <a:lnTo>
                    <a:pt x="245097" y="813841"/>
                  </a:lnTo>
                  <a:lnTo>
                    <a:pt x="293370" y="813130"/>
                  </a:lnTo>
                  <a:lnTo>
                    <a:pt x="336270" y="804164"/>
                  </a:lnTo>
                  <a:lnTo>
                    <a:pt x="379628" y="789990"/>
                  </a:lnTo>
                  <a:lnTo>
                    <a:pt x="423494" y="777494"/>
                  </a:lnTo>
                  <a:lnTo>
                    <a:pt x="467728" y="766622"/>
                  </a:lnTo>
                  <a:lnTo>
                    <a:pt x="507161" y="758355"/>
                  </a:lnTo>
                  <a:lnTo>
                    <a:pt x="529158" y="760615"/>
                  </a:lnTo>
                  <a:lnTo>
                    <a:pt x="550164" y="775512"/>
                  </a:lnTo>
                  <a:lnTo>
                    <a:pt x="564743" y="792200"/>
                  </a:lnTo>
                  <a:lnTo>
                    <a:pt x="570204" y="800100"/>
                  </a:lnTo>
                  <a:lnTo>
                    <a:pt x="593572" y="692391"/>
                  </a:lnTo>
                  <a:lnTo>
                    <a:pt x="609638" y="615315"/>
                  </a:lnTo>
                  <a:lnTo>
                    <a:pt x="616940" y="573913"/>
                  </a:lnTo>
                  <a:lnTo>
                    <a:pt x="617143" y="566661"/>
                  </a:lnTo>
                  <a:lnTo>
                    <a:pt x="618604" y="562267"/>
                  </a:lnTo>
                  <a:lnTo>
                    <a:pt x="630275" y="546227"/>
                  </a:lnTo>
                  <a:lnTo>
                    <a:pt x="636320" y="537070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916" y="5591555"/>
              <a:ext cx="84524" cy="1982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8032" y="4893563"/>
              <a:ext cx="202565" cy="715010"/>
            </a:xfrm>
            <a:custGeom>
              <a:avLst/>
              <a:gdLst/>
              <a:ahLst/>
              <a:cxnLst/>
              <a:rect l="l" t="t" r="r" b="b"/>
              <a:pathLst>
                <a:path w="202565" h="715010">
                  <a:moveTo>
                    <a:pt x="142165" y="0"/>
                  </a:moveTo>
                  <a:lnTo>
                    <a:pt x="109121" y="21462"/>
                  </a:lnTo>
                  <a:lnTo>
                    <a:pt x="34901" y="387477"/>
                  </a:lnTo>
                  <a:lnTo>
                    <a:pt x="32057" y="394084"/>
                  </a:lnTo>
                  <a:lnTo>
                    <a:pt x="25801" y="408908"/>
                  </a:lnTo>
                  <a:lnTo>
                    <a:pt x="19545" y="424445"/>
                  </a:lnTo>
                  <a:lnTo>
                    <a:pt x="16702" y="433197"/>
                  </a:lnTo>
                  <a:lnTo>
                    <a:pt x="18048" y="436211"/>
                  </a:lnTo>
                  <a:lnTo>
                    <a:pt x="20293" y="439213"/>
                  </a:lnTo>
                  <a:lnTo>
                    <a:pt x="20741" y="444001"/>
                  </a:lnTo>
                  <a:lnTo>
                    <a:pt x="16702" y="452374"/>
                  </a:lnTo>
                  <a:lnTo>
                    <a:pt x="9220" y="459478"/>
                  </a:lnTo>
                  <a:lnTo>
                    <a:pt x="2814" y="462819"/>
                  </a:lnTo>
                  <a:lnTo>
                    <a:pt x="0" y="465447"/>
                  </a:lnTo>
                  <a:lnTo>
                    <a:pt x="3290" y="470408"/>
                  </a:lnTo>
                  <a:lnTo>
                    <a:pt x="8078" y="475234"/>
                  </a:lnTo>
                  <a:lnTo>
                    <a:pt x="11914" y="481965"/>
                  </a:lnTo>
                  <a:lnTo>
                    <a:pt x="11914" y="488569"/>
                  </a:lnTo>
                  <a:lnTo>
                    <a:pt x="21489" y="714756"/>
                  </a:lnTo>
                  <a:lnTo>
                    <a:pt x="34120" y="711541"/>
                  </a:lnTo>
                  <a:lnTo>
                    <a:pt x="63631" y="706183"/>
                  </a:lnTo>
                  <a:lnTo>
                    <a:pt x="97453" y="705111"/>
                  </a:lnTo>
                  <a:lnTo>
                    <a:pt x="120086" y="705111"/>
                  </a:lnTo>
                  <a:lnTo>
                    <a:pt x="119646" y="703663"/>
                  </a:lnTo>
                  <a:lnTo>
                    <a:pt x="113315" y="677545"/>
                  </a:lnTo>
                  <a:lnTo>
                    <a:pt x="109678" y="647140"/>
                  </a:lnTo>
                  <a:lnTo>
                    <a:pt x="114390" y="623189"/>
                  </a:lnTo>
                  <a:lnTo>
                    <a:pt x="122143" y="604464"/>
                  </a:lnTo>
                  <a:lnTo>
                    <a:pt x="126125" y="586549"/>
                  </a:lnTo>
                  <a:lnTo>
                    <a:pt x="127592" y="573111"/>
                  </a:lnTo>
                  <a:lnTo>
                    <a:pt x="127801" y="567817"/>
                  </a:lnTo>
                  <a:lnTo>
                    <a:pt x="126679" y="567443"/>
                  </a:lnTo>
                  <a:lnTo>
                    <a:pt x="126006" y="564832"/>
                  </a:lnTo>
                  <a:lnTo>
                    <a:pt x="129821" y="557744"/>
                  </a:lnTo>
                  <a:lnTo>
                    <a:pt x="142165" y="543941"/>
                  </a:lnTo>
                  <a:lnTo>
                    <a:pt x="156128" y="529300"/>
                  </a:lnTo>
                  <a:lnTo>
                    <a:pt x="164074" y="519017"/>
                  </a:lnTo>
                  <a:lnTo>
                    <a:pt x="166813" y="512115"/>
                  </a:lnTo>
                  <a:lnTo>
                    <a:pt x="165152" y="507619"/>
                  </a:lnTo>
                  <a:lnTo>
                    <a:pt x="161636" y="498274"/>
                  </a:lnTo>
                  <a:lnTo>
                    <a:pt x="158562" y="481965"/>
                  </a:lnTo>
                  <a:lnTo>
                    <a:pt x="156399" y="465917"/>
                  </a:lnTo>
                  <a:lnTo>
                    <a:pt x="155576" y="457073"/>
                  </a:lnTo>
                  <a:lnTo>
                    <a:pt x="162908" y="406036"/>
                  </a:lnTo>
                  <a:lnTo>
                    <a:pt x="179039" y="298338"/>
                  </a:lnTo>
                  <a:lnTo>
                    <a:pt x="195170" y="191521"/>
                  </a:lnTo>
                  <a:lnTo>
                    <a:pt x="202503" y="143129"/>
                  </a:lnTo>
                  <a:lnTo>
                    <a:pt x="142165" y="0"/>
                  </a:lnTo>
                  <a:close/>
                </a:path>
                <a:path w="202565" h="715010">
                  <a:moveTo>
                    <a:pt x="120086" y="705111"/>
                  </a:moveTo>
                  <a:lnTo>
                    <a:pt x="97453" y="705111"/>
                  </a:lnTo>
                  <a:lnTo>
                    <a:pt x="123013" y="714756"/>
                  </a:lnTo>
                  <a:lnTo>
                    <a:pt x="120086" y="705111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2113788" y="4442459"/>
            <a:ext cx="1713230" cy="1184275"/>
            <a:chOff x="2113788" y="4442459"/>
            <a:chExt cx="1713230" cy="1184275"/>
          </a:xfrm>
        </p:grpSpPr>
        <p:sp>
          <p:nvSpPr>
            <p:cNvPr id="14" name="object 14"/>
            <p:cNvSpPr/>
            <p:nvPr/>
          </p:nvSpPr>
          <p:spPr>
            <a:xfrm>
              <a:off x="2113788" y="4442459"/>
              <a:ext cx="1713230" cy="1184275"/>
            </a:xfrm>
            <a:custGeom>
              <a:avLst/>
              <a:gdLst/>
              <a:ahLst/>
              <a:cxnLst/>
              <a:rect l="l" t="t" r="r" b="b"/>
              <a:pathLst>
                <a:path w="1713229" h="1184275">
                  <a:moveTo>
                    <a:pt x="1686178" y="0"/>
                  </a:moveTo>
                  <a:lnTo>
                    <a:pt x="26797" y="0"/>
                  </a:lnTo>
                  <a:lnTo>
                    <a:pt x="16555" y="2026"/>
                  </a:lnTo>
                  <a:lnTo>
                    <a:pt x="8016" y="7635"/>
                  </a:lnTo>
                  <a:lnTo>
                    <a:pt x="2168" y="16127"/>
                  </a:lnTo>
                  <a:lnTo>
                    <a:pt x="0" y="26796"/>
                  </a:lnTo>
                  <a:lnTo>
                    <a:pt x="0" y="1157414"/>
                  </a:lnTo>
                  <a:lnTo>
                    <a:pt x="2168" y="1167629"/>
                  </a:lnTo>
                  <a:lnTo>
                    <a:pt x="8016" y="1176148"/>
                  </a:lnTo>
                  <a:lnTo>
                    <a:pt x="16555" y="1181983"/>
                  </a:lnTo>
                  <a:lnTo>
                    <a:pt x="26797" y="1184148"/>
                  </a:lnTo>
                  <a:lnTo>
                    <a:pt x="1686178" y="1184148"/>
                  </a:lnTo>
                  <a:lnTo>
                    <a:pt x="1696848" y="1181983"/>
                  </a:lnTo>
                  <a:lnTo>
                    <a:pt x="1705340" y="1176148"/>
                  </a:lnTo>
                  <a:lnTo>
                    <a:pt x="1710949" y="1167629"/>
                  </a:lnTo>
                  <a:lnTo>
                    <a:pt x="1712976" y="1157414"/>
                  </a:lnTo>
                  <a:lnTo>
                    <a:pt x="1712976" y="26796"/>
                  </a:lnTo>
                  <a:lnTo>
                    <a:pt x="1710949" y="16127"/>
                  </a:lnTo>
                  <a:lnTo>
                    <a:pt x="1705340" y="7635"/>
                  </a:lnTo>
                  <a:lnTo>
                    <a:pt x="1696848" y="2026"/>
                  </a:lnTo>
                  <a:lnTo>
                    <a:pt x="168617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51888" y="4480559"/>
              <a:ext cx="1637030" cy="1108075"/>
            </a:xfrm>
            <a:custGeom>
              <a:avLst/>
              <a:gdLst/>
              <a:ahLst/>
              <a:cxnLst/>
              <a:rect l="l" t="t" r="r" b="b"/>
              <a:pathLst>
                <a:path w="1637029" h="1108075">
                  <a:moveTo>
                    <a:pt x="1609978" y="0"/>
                  </a:moveTo>
                  <a:lnTo>
                    <a:pt x="26797" y="0"/>
                  </a:lnTo>
                  <a:lnTo>
                    <a:pt x="16555" y="2026"/>
                  </a:lnTo>
                  <a:lnTo>
                    <a:pt x="8016" y="7635"/>
                  </a:lnTo>
                  <a:lnTo>
                    <a:pt x="2168" y="16127"/>
                  </a:lnTo>
                  <a:lnTo>
                    <a:pt x="0" y="26796"/>
                  </a:lnTo>
                  <a:lnTo>
                    <a:pt x="0" y="1081151"/>
                  </a:lnTo>
                  <a:lnTo>
                    <a:pt x="2168" y="1091392"/>
                  </a:lnTo>
                  <a:lnTo>
                    <a:pt x="8016" y="1099931"/>
                  </a:lnTo>
                  <a:lnTo>
                    <a:pt x="16555" y="1105779"/>
                  </a:lnTo>
                  <a:lnTo>
                    <a:pt x="26797" y="1107948"/>
                  </a:lnTo>
                  <a:lnTo>
                    <a:pt x="1609978" y="1107948"/>
                  </a:lnTo>
                  <a:lnTo>
                    <a:pt x="1620648" y="1105779"/>
                  </a:lnTo>
                  <a:lnTo>
                    <a:pt x="1629140" y="1099931"/>
                  </a:lnTo>
                  <a:lnTo>
                    <a:pt x="1634749" y="1091392"/>
                  </a:lnTo>
                  <a:lnTo>
                    <a:pt x="1636776" y="1081151"/>
                  </a:lnTo>
                  <a:lnTo>
                    <a:pt x="1636776" y="26796"/>
                  </a:lnTo>
                  <a:lnTo>
                    <a:pt x="1634749" y="16127"/>
                  </a:lnTo>
                  <a:lnTo>
                    <a:pt x="1629140" y="7635"/>
                  </a:lnTo>
                  <a:lnTo>
                    <a:pt x="1620648" y="2026"/>
                  </a:lnTo>
                  <a:lnTo>
                    <a:pt x="1609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270760" y="4597907"/>
              <a:ext cx="1403985" cy="760730"/>
            </a:xfrm>
            <a:custGeom>
              <a:avLst/>
              <a:gdLst/>
              <a:ahLst/>
              <a:cxnLst/>
              <a:rect l="l" t="t" r="r" b="b"/>
              <a:pathLst>
                <a:path w="1403985" h="760729">
                  <a:moveTo>
                    <a:pt x="1403603" y="0"/>
                  </a:moveTo>
                  <a:lnTo>
                    <a:pt x="1220089" y="302006"/>
                  </a:lnTo>
                  <a:lnTo>
                    <a:pt x="1140332" y="276225"/>
                  </a:lnTo>
                  <a:lnTo>
                    <a:pt x="984885" y="446024"/>
                  </a:lnTo>
                  <a:lnTo>
                    <a:pt x="881633" y="424180"/>
                  </a:lnTo>
                  <a:lnTo>
                    <a:pt x="729614" y="638810"/>
                  </a:lnTo>
                  <a:lnTo>
                    <a:pt x="617346" y="595122"/>
                  </a:lnTo>
                  <a:lnTo>
                    <a:pt x="414781" y="647319"/>
                  </a:lnTo>
                  <a:lnTo>
                    <a:pt x="83057" y="698881"/>
                  </a:lnTo>
                  <a:lnTo>
                    <a:pt x="0" y="760476"/>
                  </a:lnTo>
                  <a:lnTo>
                    <a:pt x="1403603" y="760476"/>
                  </a:lnTo>
                  <a:lnTo>
                    <a:pt x="1403603" y="0"/>
                  </a:lnTo>
                  <a:close/>
                </a:path>
              </a:pathLst>
            </a:custGeom>
            <a:solidFill>
              <a:srgbClr val="CCE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272284" y="4687823"/>
              <a:ext cx="1396365" cy="669290"/>
            </a:xfrm>
            <a:custGeom>
              <a:avLst/>
              <a:gdLst/>
              <a:ahLst/>
              <a:cxnLst/>
              <a:rect l="l" t="t" r="r" b="b"/>
              <a:pathLst>
                <a:path w="1396364" h="669289">
                  <a:moveTo>
                    <a:pt x="1385443" y="0"/>
                  </a:moveTo>
                  <a:lnTo>
                    <a:pt x="1381633" y="2920"/>
                  </a:lnTo>
                  <a:lnTo>
                    <a:pt x="1380744" y="6731"/>
                  </a:lnTo>
                  <a:lnTo>
                    <a:pt x="1372304" y="44620"/>
                  </a:lnTo>
                  <a:lnTo>
                    <a:pt x="1359427" y="82362"/>
                  </a:lnTo>
                  <a:lnTo>
                    <a:pt x="1342225" y="119843"/>
                  </a:lnTo>
                  <a:lnTo>
                    <a:pt x="1320811" y="156946"/>
                  </a:lnTo>
                  <a:lnTo>
                    <a:pt x="1295297" y="193558"/>
                  </a:lnTo>
                  <a:lnTo>
                    <a:pt x="1265795" y="229562"/>
                  </a:lnTo>
                  <a:lnTo>
                    <a:pt x="1232418" y="264844"/>
                  </a:lnTo>
                  <a:lnTo>
                    <a:pt x="1195279" y="299288"/>
                  </a:lnTo>
                  <a:lnTo>
                    <a:pt x="1154489" y="332779"/>
                  </a:lnTo>
                  <a:lnTo>
                    <a:pt x="1110161" y="365202"/>
                  </a:lnTo>
                  <a:lnTo>
                    <a:pt x="1062407" y="396443"/>
                  </a:lnTo>
                  <a:lnTo>
                    <a:pt x="1011340" y="426385"/>
                  </a:lnTo>
                  <a:lnTo>
                    <a:pt x="957072" y="454913"/>
                  </a:lnTo>
                  <a:lnTo>
                    <a:pt x="915529" y="474668"/>
                  </a:lnTo>
                  <a:lnTo>
                    <a:pt x="872752" y="493456"/>
                  </a:lnTo>
                  <a:lnTo>
                    <a:pt x="828792" y="511267"/>
                  </a:lnTo>
                  <a:lnTo>
                    <a:pt x="783703" y="528089"/>
                  </a:lnTo>
                  <a:lnTo>
                    <a:pt x="737537" y="543910"/>
                  </a:lnTo>
                  <a:lnTo>
                    <a:pt x="690346" y="558719"/>
                  </a:lnTo>
                  <a:lnTo>
                    <a:pt x="642184" y="572503"/>
                  </a:lnTo>
                  <a:lnTo>
                    <a:pt x="593103" y="585252"/>
                  </a:lnTo>
                  <a:lnTo>
                    <a:pt x="543156" y="596954"/>
                  </a:lnTo>
                  <a:lnTo>
                    <a:pt x="492395" y="607596"/>
                  </a:lnTo>
                  <a:lnTo>
                    <a:pt x="440873" y="617168"/>
                  </a:lnTo>
                  <a:lnTo>
                    <a:pt x="388642" y="625657"/>
                  </a:lnTo>
                  <a:lnTo>
                    <a:pt x="335756" y="633053"/>
                  </a:lnTo>
                  <a:lnTo>
                    <a:pt x="282267" y="639342"/>
                  </a:lnTo>
                  <a:lnTo>
                    <a:pt x="228228" y="644514"/>
                  </a:lnTo>
                  <a:lnTo>
                    <a:pt x="173691" y="648557"/>
                  </a:lnTo>
                  <a:lnTo>
                    <a:pt x="118708" y="651460"/>
                  </a:lnTo>
                  <a:lnTo>
                    <a:pt x="63334" y="653210"/>
                  </a:lnTo>
                  <a:lnTo>
                    <a:pt x="7620" y="653795"/>
                  </a:lnTo>
                  <a:lnTo>
                    <a:pt x="2921" y="653795"/>
                  </a:lnTo>
                  <a:lnTo>
                    <a:pt x="0" y="657606"/>
                  </a:lnTo>
                  <a:lnTo>
                    <a:pt x="0" y="666114"/>
                  </a:lnTo>
                  <a:lnTo>
                    <a:pt x="2921" y="669035"/>
                  </a:lnTo>
                  <a:lnTo>
                    <a:pt x="7620" y="669035"/>
                  </a:lnTo>
                  <a:lnTo>
                    <a:pt x="60849" y="668506"/>
                  </a:lnTo>
                  <a:lnTo>
                    <a:pt x="113788" y="666925"/>
                  </a:lnTo>
                  <a:lnTo>
                    <a:pt x="166389" y="664300"/>
                  </a:lnTo>
                  <a:lnTo>
                    <a:pt x="218607" y="660639"/>
                  </a:lnTo>
                  <a:lnTo>
                    <a:pt x="270394" y="655953"/>
                  </a:lnTo>
                  <a:lnTo>
                    <a:pt x="321704" y="650248"/>
                  </a:lnTo>
                  <a:lnTo>
                    <a:pt x="372491" y="643534"/>
                  </a:lnTo>
                  <a:lnTo>
                    <a:pt x="422706" y="635820"/>
                  </a:lnTo>
                  <a:lnTo>
                    <a:pt x="472305" y="627115"/>
                  </a:lnTo>
                  <a:lnTo>
                    <a:pt x="521239" y="617426"/>
                  </a:lnTo>
                  <a:lnTo>
                    <a:pt x="569463" y="606763"/>
                  </a:lnTo>
                  <a:lnTo>
                    <a:pt x="616930" y="595134"/>
                  </a:lnTo>
                  <a:lnTo>
                    <a:pt x="663593" y="582548"/>
                  </a:lnTo>
                  <a:lnTo>
                    <a:pt x="709405" y="569013"/>
                  </a:lnTo>
                  <a:lnTo>
                    <a:pt x="754320" y="554539"/>
                  </a:lnTo>
                  <a:lnTo>
                    <a:pt x="798291" y="539134"/>
                  </a:lnTo>
                  <a:lnTo>
                    <a:pt x="841271" y="522806"/>
                  </a:lnTo>
                  <a:lnTo>
                    <a:pt x="883215" y="505565"/>
                  </a:lnTo>
                  <a:lnTo>
                    <a:pt x="924074" y="487418"/>
                  </a:lnTo>
                  <a:lnTo>
                    <a:pt x="963803" y="468375"/>
                  </a:lnTo>
                  <a:lnTo>
                    <a:pt x="1014908" y="441897"/>
                  </a:lnTo>
                  <a:lnTo>
                    <a:pt x="1063243" y="414185"/>
                  </a:lnTo>
                  <a:lnTo>
                    <a:pt x="1108744" y="385266"/>
                  </a:lnTo>
                  <a:lnTo>
                    <a:pt x="1151345" y="355169"/>
                  </a:lnTo>
                  <a:lnTo>
                    <a:pt x="1190983" y="323918"/>
                  </a:lnTo>
                  <a:lnTo>
                    <a:pt x="1227592" y="291540"/>
                  </a:lnTo>
                  <a:lnTo>
                    <a:pt x="1261110" y="258063"/>
                  </a:lnTo>
                  <a:lnTo>
                    <a:pt x="1296341" y="218001"/>
                  </a:lnTo>
                  <a:lnTo>
                    <a:pt x="1326472" y="177259"/>
                  </a:lnTo>
                  <a:lnTo>
                    <a:pt x="1351502" y="135937"/>
                  </a:lnTo>
                  <a:lnTo>
                    <a:pt x="1371430" y="94139"/>
                  </a:lnTo>
                  <a:lnTo>
                    <a:pt x="1386257" y="51968"/>
                  </a:lnTo>
                  <a:lnTo>
                    <a:pt x="1395983" y="9525"/>
                  </a:lnTo>
                  <a:lnTo>
                    <a:pt x="1395983" y="4825"/>
                  </a:lnTo>
                  <a:lnTo>
                    <a:pt x="1393063" y="1015"/>
                  </a:lnTo>
                  <a:lnTo>
                    <a:pt x="1389253" y="1015"/>
                  </a:lnTo>
                  <a:lnTo>
                    <a:pt x="1385443" y="0"/>
                  </a:lnTo>
                  <a:close/>
                </a:path>
              </a:pathLst>
            </a:custGeom>
            <a:solidFill>
              <a:srgbClr val="00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70760" y="4638039"/>
              <a:ext cx="1460500" cy="720090"/>
            </a:xfrm>
            <a:custGeom>
              <a:avLst/>
              <a:gdLst/>
              <a:ahLst/>
              <a:cxnLst/>
              <a:rect l="l" t="t" r="r" b="b"/>
              <a:pathLst>
                <a:path w="1460500" h="720089">
                  <a:moveTo>
                    <a:pt x="1459992" y="712470"/>
                  </a:moveTo>
                  <a:lnTo>
                    <a:pt x="7239" y="712470"/>
                  </a:lnTo>
                  <a:lnTo>
                    <a:pt x="7239" y="0"/>
                  </a:lnTo>
                  <a:lnTo>
                    <a:pt x="0" y="0"/>
                  </a:lnTo>
                  <a:lnTo>
                    <a:pt x="0" y="712470"/>
                  </a:lnTo>
                  <a:lnTo>
                    <a:pt x="0" y="720090"/>
                  </a:lnTo>
                  <a:lnTo>
                    <a:pt x="1459992" y="720090"/>
                  </a:lnTo>
                  <a:lnTo>
                    <a:pt x="1459992" y="71247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/>
          <p:cNvSpPr txBox="1"/>
          <p:nvPr/>
        </p:nvSpPr>
        <p:spPr>
          <a:xfrm>
            <a:off x="1410716" y="1738456"/>
            <a:ext cx="3741420" cy="2084705"/>
          </a:xfrm>
          <a:prstGeom prst="rect">
            <a:avLst/>
          </a:prstGeom>
        </p:spPr>
        <p:txBody>
          <a:bodyPr vert="horz" wrap="square" lIns="0" tIns="15049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他觉得做到这样就已经很好了吗？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他们应该要知道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我的标准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是什么。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说不清楚，总觉得他哪里不对。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员工都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自我感觉良好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647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r>
              <a:rPr sz="1800" spc="-1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5933" y="1261082"/>
            <a:ext cx="5063490" cy="2941320"/>
          </a:xfrm>
          <a:custGeom>
            <a:avLst/>
            <a:gdLst/>
            <a:ahLst/>
            <a:cxnLst/>
            <a:rect l="l" t="t" r="r" b="b"/>
            <a:pathLst>
              <a:path w="5063490" h="2941320">
                <a:moveTo>
                  <a:pt x="1307834" y="2940839"/>
                </a:moveTo>
                <a:lnTo>
                  <a:pt x="1170674" y="2412265"/>
                </a:lnTo>
                <a:lnTo>
                  <a:pt x="1114286" y="2388353"/>
                </a:lnTo>
                <a:lnTo>
                  <a:pt x="1059203" y="2363873"/>
                </a:lnTo>
                <a:lnTo>
                  <a:pt x="1005434" y="2338840"/>
                </a:lnTo>
                <a:lnTo>
                  <a:pt x="952984" y="2313272"/>
                </a:lnTo>
                <a:lnTo>
                  <a:pt x="901861" y="2287185"/>
                </a:lnTo>
                <a:lnTo>
                  <a:pt x="852070" y="2260596"/>
                </a:lnTo>
                <a:lnTo>
                  <a:pt x="803620" y="2233521"/>
                </a:lnTo>
                <a:lnTo>
                  <a:pt x="756515" y="2205978"/>
                </a:lnTo>
                <a:lnTo>
                  <a:pt x="710763" y="2177983"/>
                </a:lnTo>
                <a:lnTo>
                  <a:pt x="666372" y="2149552"/>
                </a:lnTo>
                <a:lnTo>
                  <a:pt x="623346" y="2120702"/>
                </a:lnTo>
                <a:lnTo>
                  <a:pt x="581694" y="2091451"/>
                </a:lnTo>
                <a:lnTo>
                  <a:pt x="541421" y="2061813"/>
                </a:lnTo>
                <a:lnTo>
                  <a:pt x="502535" y="2031807"/>
                </a:lnTo>
                <a:lnTo>
                  <a:pt x="465041" y="2001449"/>
                </a:lnTo>
                <a:lnTo>
                  <a:pt x="428948" y="1970755"/>
                </a:lnTo>
                <a:lnTo>
                  <a:pt x="394261" y="1939742"/>
                </a:lnTo>
                <a:lnTo>
                  <a:pt x="360987" y="1908426"/>
                </a:lnTo>
                <a:lnTo>
                  <a:pt x="329133" y="1876826"/>
                </a:lnTo>
                <a:lnTo>
                  <a:pt x="298705" y="1844956"/>
                </a:lnTo>
                <a:lnTo>
                  <a:pt x="269711" y="1812834"/>
                </a:lnTo>
                <a:lnTo>
                  <a:pt x="242156" y="1780476"/>
                </a:lnTo>
                <a:lnTo>
                  <a:pt x="216048" y="1747900"/>
                </a:lnTo>
                <a:lnTo>
                  <a:pt x="191393" y="1715121"/>
                </a:lnTo>
                <a:lnTo>
                  <a:pt x="168198" y="1682156"/>
                </a:lnTo>
                <a:lnTo>
                  <a:pt x="146469" y="1649023"/>
                </a:lnTo>
                <a:lnTo>
                  <a:pt x="126214" y="1615737"/>
                </a:lnTo>
                <a:lnTo>
                  <a:pt x="107439" y="1582315"/>
                </a:lnTo>
                <a:lnTo>
                  <a:pt x="74355" y="1515132"/>
                </a:lnTo>
                <a:lnTo>
                  <a:pt x="47270" y="1447605"/>
                </a:lnTo>
                <a:lnTo>
                  <a:pt x="26239" y="1379868"/>
                </a:lnTo>
                <a:lnTo>
                  <a:pt x="11315" y="1312056"/>
                </a:lnTo>
                <a:lnTo>
                  <a:pt x="2550" y="1244299"/>
                </a:lnTo>
                <a:lnTo>
                  <a:pt x="0" y="1176733"/>
                </a:lnTo>
                <a:lnTo>
                  <a:pt x="1071" y="1143063"/>
                </a:lnTo>
                <a:lnTo>
                  <a:pt x="7941" y="1076032"/>
                </a:lnTo>
                <a:lnTo>
                  <a:pt x="21158" y="1009524"/>
                </a:lnTo>
                <a:lnTo>
                  <a:pt x="40775" y="943672"/>
                </a:lnTo>
                <a:lnTo>
                  <a:pt x="66847" y="878609"/>
                </a:lnTo>
                <a:lnTo>
                  <a:pt x="99426" y="814470"/>
                </a:lnTo>
                <a:lnTo>
                  <a:pt x="138566" y="751386"/>
                </a:lnTo>
                <a:lnTo>
                  <a:pt x="160613" y="720282"/>
                </a:lnTo>
                <a:lnTo>
                  <a:pt x="184320" y="689492"/>
                </a:lnTo>
                <a:lnTo>
                  <a:pt x="209695" y="659032"/>
                </a:lnTo>
                <a:lnTo>
                  <a:pt x="236743" y="628920"/>
                </a:lnTo>
                <a:lnTo>
                  <a:pt x="265471" y="599172"/>
                </a:lnTo>
                <a:lnTo>
                  <a:pt x="295886" y="569804"/>
                </a:lnTo>
                <a:lnTo>
                  <a:pt x="327995" y="540834"/>
                </a:lnTo>
                <a:lnTo>
                  <a:pt x="361804" y="512277"/>
                </a:lnTo>
                <a:lnTo>
                  <a:pt x="397320" y="484151"/>
                </a:lnTo>
                <a:lnTo>
                  <a:pt x="459164" y="439093"/>
                </a:lnTo>
                <a:lnTo>
                  <a:pt x="491344" y="417374"/>
                </a:lnTo>
                <a:lnTo>
                  <a:pt x="524341" y="396195"/>
                </a:lnTo>
                <a:lnTo>
                  <a:pt x="558137" y="375559"/>
                </a:lnTo>
                <a:lnTo>
                  <a:pt x="592716" y="355465"/>
                </a:lnTo>
                <a:lnTo>
                  <a:pt x="628060" y="335914"/>
                </a:lnTo>
                <a:lnTo>
                  <a:pt x="664152" y="316907"/>
                </a:lnTo>
                <a:lnTo>
                  <a:pt x="700975" y="298446"/>
                </a:lnTo>
                <a:lnTo>
                  <a:pt x="738512" y="280529"/>
                </a:lnTo>
                <a:lnTo>
                  <a:pt x="776746" y="263160"/>
                </a:lnTo>
                <a:lnTo>
                  <a:pt x="815660" y="246337"/>
                </a:lnTo>
                <a:lnTo>
                  <a:pt x="855237" y="230063"/>
                </a:lnTo>
                <a:lnTo>
                  <a:pt x="895459" y="214337"/>
                </a:lnTo>
                <a:lnTo>
                  <a:pt x="936311" y="199161"/>
                </a:lnTo>
                <a:lnTo>
                  <a:pt x="977774" y="184535"/>
                </a:lnTo>
                <a:lnTo>
                  <a:pt x="1019831" y="170461"/>
                </a:lnTo>
                <a:lnTo>
                  <a:pt x="1062467" y="156938"/>
                </a:lnTo>
                <a:lnTo>
                  <a:pt x="1105662" y="143968"/>
                </a:lnTo>
                <a:lnTo>
                  <a:pt x="1149401" y="131551"/>
                </a:lnTo>
                <a:lnTo>
                  <a:pt x="1193667" y="119689"/>
                </a:lnTo>
                <a:lnTo>
                  <a:pt x="1238442" y="108382"/>
                </a:lnTo>
                <a:lnTo>
                  <a:pt x="1283709" y="97630"/>
                </a:lnTo>
                <a:lnTo>
                  <a:pt x="1329451" y="87436"/>
                </a:lnTo>
                <a:lnTo>
                  <a:pt x="1375651" y="77798"/>
                </a:lnTo>
                <a:lnTo>
                  <a:pt x="1422292" y="68719"/>
                </a:lnTo>
                <a:lnTo>
                  <a:pt x="1469358" y="60199"/>
                </a:lnTo>
                <a:lnTo>
                  <a:pt x="1516830" y="52238"/>
                </a:lnTo>
                <a:lnTo>
                  <a:pt x="1564692" y="44838"/>
                </a:lnTo>
                <a:lnTo>
                  <a:pt x="1612927" y="37999"/>
                </a:lnTo>
                <a:lnTo>
                  <a:pt x="1661517" y="31722"/>
                </a:lnTo>
                <a:lnTo>
                  <a:pt x="1710447" y="26009"/>
                </a:lnTo>
                <a:lnTo>
                  <a:pt x="1759698" y="20858"/>
                </a:lnTo>
                <a:lnTo>
                  <a:pt x="1809253" y="16273"/>
                </a:lnTo>
                <a:lnTo>
                  <a:pt x="1859096" y="12252"/>
                </a:lnTo>
                <a:lnTo>
                  <a:pt x="1909209" y="8797"/>
                </a:lnTo>
                <a:lnTo>
                  <a:pt x="1959576" y="5910"/>
                </a:lnTo>
                <a:lnTo>
                  <a:pt x="2010179" y="3589"/>
                </a:lnTo>
                <a:lnTo>
                  <a:pt x="2061001" y="1837"/>
                </a:lnTo>
                <a:lnTo>
                  <a:pt x="2112025" y="655"/>
                </a:lnTo>
                <a:lnTo>
                  <a:pt x="2163235" y="42"/>
                </a:lnTo>
                <a:lnTo>
                  <a:pt x="2214612" y="0"/>
                </a:lnTo>
                <a:lnTo>
                  <a:pt x="2266141" y="529"/>
                </a:lnTo>
                <a:lnTo>
                  <a:pt x="2317803" y="1630"/>
                </a:lnTo>
                <a:lnTo>
                  <a:pt x="2369582" y="3305"/>
                </a:lnTo>
                <a:lnTo>
                  <a:pt x="2421461" y="5553"/>
                </a:lnTo>
                <a:lnTo>
                  <a:pt x="2473423" y="8376"/>
                </a:lnTo>
                <a:lnTo>
                  <a:pt x="2525451" y="11774"/>
                </a:lnTo>
                <a:lnTo>
                  <a:pt x="2577527" y="15749"/>
                </a:lnTo>
                <a:lnTo>
                  <a:pt x="2629634" y="20300"/>
                </a:lnTo>
                <a:lnTo>
                  <a:pt x="2681756" y="25429"/>
                </a:lnTo>
                <a:lnTo>
                  <a:pt x="2733876" y="31137"/>
                </a:lnTo>
                <a:lnTo>
                  <a:pt x="2785975" y="37424"/>
                </a:lnTo>
                <a:lnTo>
                  <a:pt x="2838038" y="44291"/>
                </a:lnTo>
                <a:lnTo>
                  <a:pt x="2890048" y="51738"/>
                </a:lnTo>
                <a:lnTo>
                  <a:pt x="2941986" y="59768"/>
                </a:lnTo>
                <a:lnTo>
                  <a:pt x="2993837" y="68380"/>
                </a:lnTo>
                <a:lnTo>
                  <a:pt x="3045582" y="77575"/>
                </a:lnTo>
                <a:lnTo>
                  <a:pt x="3097206" y="87354"/>
                </a:lnTo>
                <a:lnTo>
                  <a:pt x="3148691" y="97718"/>
                </a:lnTo>
                <a:lnTo>
                  <a:pt x="3200019" y="108667"/>
                </a:lnTo>
                <a:lnTo>
                  <a:pt x="3251174" y="120203"/>
                </a:lnTo>
                <a:lnTo>
                  <a:pt x="3302139" y="132325"/>
                </a:lnTo>
                <a:lnTo>
                  <a:pt x="3352896" y="145036"/>
                </a:lnTo>
                <a:lnTo>
                  <a:pt x="3403430" y="158335"/>
                </a:lnTo>
                <a:lnTo>
                  <a:pt x="3453721" y="172224"/>
                </a:lnTo>
                <a:lnTo>
                  <a:pt x="3503754" y="186703"/>
                </a:lnTo>
                <a:lnTo>
                  <a:pt x="3553512" y="201773"/>
                </a:lnTo>
                <a:lnTo>
                  <a:pt x="3602977" y="217435"/>
                </a:lnTo>
                <a:lnTo>
                  <a:pt x="3652132" y="233689"/>
                </a:lnTo>
                <a:lnTo>
                  <a:pt x="3700960" y="250537"/>
                </a:lnTo>
                <a:lnTo>
                  <a:pt x="3749445" y="267979"/>
                </a:lnTo>
                <a:lnTo>
                  <a:pt x="3797569" y="286016"/>
                </a:lnTo>
                <a:lnTo>
                  <a:pt x="3845314" y="304648"/>
                </a:lnTo>
                <a:lnTo>
                  <a:pt x="3892665" y="323877"/>
                </a:lnTo>
                <a:lnTo>
                  <a:pt x="3949054" y="347789"/>
                </a:lnTo>
                <a:lnTo>
                  <a:pt x="4004136" y="372270"/>
                </a:lnTo>
                <a:lnTo>
                  <a:pt x="4057905" y="397303"/>
                </a:lnTo>
                <a:lnTo>
                  <a:pt x="4110355" y="422872"/>
                </a:lnTo>
                <a:lnTo>
                  <a:pt x="4161478" y="448960"/>
                </a:lnTo>
                <a:lnTo>
                  <a:pt x="4211268" y="475550"/>
                </a:lnTo>
                <a:lnTo>
                  <a:pt x="4259719" y="502625"/>
                </a:lnTo>
                <a:lnTo>
                  <a:pt x="4306823" y="530169"/>
                </a:lnTo>
                <a:lnTo>
                  <a:pt x="4352575" y="558166"/>
                </a:lnTo>
                <a:lnTo>
                  <a:pt x="4396966" y="586598"/>
                </a:lnTo>
                <a:lnTo>
                  <a:pt x="4439991" y="615450"/>
                </a:lnTo>
                <a:lnTo>
                  <a:pt x="4481644" y="644703"/>
                </a:lnTo>
                <a:lnTo>
                  <a:pt x="4521916" y="674342"/>
                </a:lnTo>
                <a:lnTo>
                  <a:pt x="4560802" y="704350"/>
                </a:lnTo>
                <a:lnTo>
                  <a:pt x="4598295" y="734711"/>
                </a:lnTo>
                <a:lnTo>
                  <a:pt x="4634389" y="765407"/>
                </a:lnTo>
                <a:lnTo>
                  <a:pt x="4669076" y="796421"/>
                </a:lnTo>
                <a:lnTo>
                  <a:pt x="4702349" y="827739"/>
                </a:lnTo>
                <a:lnTo>
                  <a:pt x="4734204" y="859341"/>
                </a:lnTo>
                <a:lnTo>
                  <a:pt x="4764631" y="891213"/>
                </a:lnTo>
                <a:lnTo>
                  <a:pt x="4793626" y="923337"/>
                </a:lnTo>
                <a:lnTo>
                  <a:pt x="4821180" y="955697"/>
                </a:lnTo>
                <a:lnTo>
                  <a:pt x="4847288" y="988275"/>
                </a:lnTo>
                <a:lnTo>
                  <a:pt x="4871944" y="1021056"/>
                </a:lnTo>
                <a:lnTo>
                  <a:pt x="4895139" y="1054023"/>
                </a:lnTo>
                <a:lnTo>
                  <a:pt x="4916868" y="1087158"/>
                </a:lnTo>
                <a:lnTo>
                  <a:pt x="4937123" y="1120446"/>
                </a:lnTo>
                <a:lnTo>
                  <a:pt x="4955899" y="1153870"/>
                </a:lnTo>
                <a:lnTo>
                  <a:pt x="4988984" y="1221057"/>
                </a:lnTo>
                <a:lnTo>
                  <a:pt x="5016070" y="1288586"/>
                </a:lnTo>
                <a:lnTo>
                  <a:pt x="5037102" y="1356326"/>
                </a:lnTo>
                <a:lnTo>
                  <a:pt x="5052029" y="1424141"/>
                </a:lnTo>
                <a:lnTo>
                  <a:pt x="5060795" y="1491898"/>
                </a:lnTo>
                <a:lnTo>
                  <a:pt x="5063349" y="1559465"/>
                </a:lnTo>
                <a:lnTo>
                  <a:pt x="5062279" y="1593136"/>
                </a:lnTo>
                <a:lnTo>
                  <a:pt x="5055413" y="1660167"/>
                </a:lnTo>
                <a:lnTo>
                  <a:pt x="5042200" y="1726674"/>
                </a:lnTo>
                <a:lnTo>
                  <a:pt x="5022587" y="1792524"/>
                </a:lnTo>
                <a:lnTo>
                  <a:pt x="4996520" y="1857583"/>
                </a:lnTo>
                <a:lnTo>
                  <a:pt x="4963946" y="1921718"/>
                </a:lnTo>
                <a:lnTo>
                  <a:pt x="4924813" y="1984797"/>
                </a:lnTo>
                <a:lnTo>
                  <a:pt x="4902769" y="2015897"/>
                </a:lnTo>
                <a:lnTo>
                  <a:pt x="4879065" y="2046684"/>
                </a:lnTo>
                <a:lnTo>
                  <a:pt x="4853695" y="2077140"/>
                </a:lnTo>
                <a:lnTo>
                  <a:pt x="4826651" y="2107248"/>
                </a:lnTo>
                <a:lnTo>
                  <a:pt x="4797926" y="2136992"/>
                </a:lnTo>
                <a:lnTo>
                  <a:pt x="4767516" y="2166355"/>
                </a:lnTo>
                <a:lnTo>
                  <a:pt x="4735411" y="2195320"/>
                </a:lnTo>
                <a:lnTo>
                  <a:pt x="4701607" y="2223871"/>
                </a:lnTo>
                <a:lnTo>
                  <a:pt x="4666095" y="2251991"/>
                </a:lnTo>
                <a:lnTo>
                  <a:pt x="4635364" y="2274952"/>
                </a:lnTo>
                <a:lnTo>
                  <a:pt x="4603713" y="2297391"/>
                </a:lnTo>
                <a:lnTo>
                  <a:pt x="4571160" y="2319306"/>
                </a:lnTo>
                <a:lnTo>
                  <a:pt x="4537722" y="2340695"/>
                </a:lnTo>
                <a:lnTo>
                  <a:pt x="4503417" y="2361554"/>
                </a:lnTo>
                <a:lnTo>
                  <a:pt x="4468262" y="2381880"/>
                </a:lnTo>
                <a:lnTo>
                  <a:pt x="4432275" y="2401672"/>
                </a:lnTo>
                <a:lnTo>
                  <a:pt x="4395473" y="2420925"/>
                </a:lnTo>
                <a:lnTo>
                  <a:pt x="4357874" y="2439637"/>
                </a:lnTo>
                <a:lnTo>
                  <a:pt x="4319495" y="2457806"/>
                </a:lnTo>
                <a:lnTo>
                  <a:pt x="4280353" y="2475429"/>
                </a:lnTo>
                <a:lnTo>
                  <a:pt x="4240467" y="2492502"/>
                </a:lnTo>
                <a:lnTo>
                  <a:pt x="4199854" y="2509023"/>
                </a:lnTo>
                <a:lnTo>
                  <a:pt x="4158531" y="2524990"/>
                </a:lnTo>
                <a:lnTo>
                  <a:pt x="4116516" y="2540399"/>
                </a:lnTo>
                <a:lnTo>
                  <a:pt x="4073827" y="2555248"/>
                </a:lnTo>
                <a:lnTo>
                  <a:pt x="4030480" y="2569533"/>
                </a:lnTo>
                <a:lnTo>
                  <a:pt x="3986493" y="2583252"/>
                </a:lnTo>
                <a:lnTo>
                  <a:pt x="3941885" y="2596403"/>
                </a:lnTo>
                <a:lnTo>
                  <a:pt x="3896671" y="2608982"/>
                </a:lnTo>
                <a:lnTo>
                  <a:pt x="3850871" y="2620987"/>
                </a:lnTo>
                <a:lnTo>
                  <a:pt x="3804501" y="2632414"/>
                </a:lnTo>
                <a:lnTo>
                  <a:pt x="3757578" y="2643262"/>
                </a:lnTo>
                <a:lnTo>
                  <a:pt x="3710122" y="2653526"/>
                </a:lnTo>
                <a:lnTo>
                  <a:pt x="3662148" y="2663205"/>
                </a:lnTo>
                <a:lnTo>
                  <a:pt x="3613674" y="2672296"/>
                </a:lnTo>
                <a:lnTo>
                  <a:pt x="3564719" y="2680796"/>
                </a:lnTo>
                <a:lnTo>
                  <a:pt x="3515298" y="2688701"/>
                </a:lnTo>
                <a:lnTo>
                  <a:pt x="3465431" y="2696010"/>
                </a:lnTo>
                <a:lnTo>
                  <a:pt x="3415134" y="2702720"/>
                </a:lnTo>
                <a:lnTo>
                  <a:pt x="3364426" y="2708826"/>
                </a:lnTo>
                <a:lnTo>
                  <a:pt x="3313322" y="2714328"/>
                </a:lnTo>
                <a:lnTo>
                  <a:pt x="3261842" y="2719222"/>
                </a:lnTo>
                <a:lnTo>
                  <a:pt x="3210002" y="2723505"/>
                </a:lnTo>
                <a:lnTo>
                  <a:pt x="3157820" y="2727175"/>
                </a:lnTo>
                <a:lnTo>
                  <a:pt x="3105314" y="2730228"/>
                </a:lnTo>
                <a:lnTo>
                  <a:pt x="3052500" y="2732662"/>
                </a:lnTo>
                <a:lnTo>
                  <a:pt x="2999397" y="2734474"/>
                </a:lnTo>
                <a:lnTo>
                  <a:pt x="2946023" y="2735661"/>
                </a:lnTo>
                <a:lnTo>
                  <a:pt x="2892393" y="2736221"/>
                </a:lnTo>
                <a:lnTo>
                  <a:pt x="2838527" y="2736150"/>
                </a:lnTo>
                <a:lnTo>
                  <a:pt x="2784442" y="2735446"/>
                </a:lnTo>
                <a:lnTo>
                  <a:pt x="2730154" y="2734107"/>
                </a:lnTo>
                <a:lnTo>
                  <a:pt x="2675682" y="2732128"/>
                </a:lnTo>
                <a:lnTo>
                  <a:pt x="2621043" y="2729508"/>
                </a:lnTo>
                <a:lnTo>
                  <a:pt x="2566255" y="2726244"/>
                </a:lnTo>
                <a:lnTo>
                  <a:pt x="2511335" y="2722333"/>
                </a:lnTo>
                <a:lnTo>
                  <a:pt x="2456300" y="2717771"/>
                </a:lnTo>
                <a:lnTo>
                  <a:pt x="2401169" y="2712557"/>
                </a:lnTo>
                <a:lnTo>
                  <a:pt x="2345958" y="2706687"/>
                </a:lnTo>
                <a:lnTo>
                  <a:pt x="2290685" y="2700159"/>
                </a:lnTo>
                <a:lnTo>
                  <a:pt x="2235368" y="2692970"/>
                </a:lnTo>
                <a:lnTo>
                  <a:pt x="2180024" y="2685117"/>
                </a:lnTo>
                <a:lnTo>
                  <a:pt x="2124671" y="2676597"/>
                </a:lnTo>
                <a:lnTo>
                  <a:pt x="2069326" y="2667408"/>
                </a:lnTo>
                <a:lnTo>
                  <a:pt x="1307834" y="2940839"/>
                </a:lnTo>
              </a:path>
            </a:pathLst>
          </a:custGeom>
          <a:ln w="12700">
            <a:solidFill>
              <a:srgbClr val="0301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6910578" y="3886326"/>
            <a:ext cx="4326255" cy="249491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老板就是不喜欢我，绩效面谈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意义何在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?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299085" marR="132080" indent="-287020">
              <a:lnSpc>
                <a:spcPct val="15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目标改来改去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，怎么评断？最后搞的好 像是我的问题一样。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132080" indent="-287020">
              <a:lnSpc>
                <a:spcPct val="15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老板的标准都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很主观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，谁知道他评价的 标准是什么。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老板对我的评价好模糊。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38815" y="3387344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866392" y="593577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705843" y="2938272"/>
            <a:ext cx="197302" cy="263092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250231" y="4083113"/>
            <a:ext cx="138602" cy="228028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1475719" y="2420111"/>
            <a:ext cx="253365" cy="332740"/>
            <a:chOff x="11475719" y="2420111"/>
            <a:chExt cx="253365" cy="332740"/>
          </a:xfrm>
        </p:grpSpPr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596115" y="2619755"/>
              <a:ext cx="132587" cy="13258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495531" y="2444495"/>
              <a:ext cx="178308" cy="291083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75719" y="2420111"/>
              <a:ext cx="202691" cy="132587"/>
            </a:xfrm>
            <a:prstGeom prst="rect">
              <a:avLst/>
            </a:prstGeom>
          </p:spPr>
        </p:pic>
      </p:grpSp>
      <p:pic>
        <p:nvPicPr>
          <p:cNvPr id="30" name="object 3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661904" y="2055876"/>
            <a:ext cx="79248" cy="77724"/>
          </a:xfrm>
          <a:prstGeom prst="rect">
            <a:avLst/>
          </a:prstGeom>
        </p:spPr>
      </p:pic>
      <p:grpSp>
        <p:nvGrpSpPr>
          <p:cNvPr id="31" name="object 31"/>
          <p:cNvGrpSpPr/>
          <p:nvPr/>
        </p:nvGrpSpPr>
        <p:grpSpPr>
          <a:xfrm>
            <a:off x="9323831" y="2833116"/>
            <a:ext cx="1416050" cy="485140"/>
            <a:chOff x="9323831" y="2833116"/>
            <a:chExt cx="1416050" cy="485140"/>
          </a:xfrm>
        </p:grpSpPr>
        <p:sp>
          <p:nvSpPr>
            <p:cNvPr id="32" name="object 32"/>
            <p:cNvSpPr/>
            <p:nvPr/>
          </p:nvSpPr>
          <p:spPr>
            <a:xfrm>
              <a:off x="9323831" y="2833116"/>
              <a:ext cx="1416050" cy="485140"/>
            </a:xfrm>
            <a:custGeom>
              <a:avLst/>
              <a:gdLst/>
              <a:ahLst/>
              <a:cxnLst/>
              <a:rect l="l" t="t" r="r" b="b"/>
              <a:pathLst>
                <a:path w="1416050" h="485139">
                  <a:moveTo>
                    <a:pt x="1415796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415796" y="484631"/>
                  </a:lnTo>
                  <a:lnTo>
                    <a:pt x="141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13747" y="3035808"/>
              <a:ext cx="80772" cy="79247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19359" y="3037332"/>
              <a:ext cx="79248" cy="79247"/>
            </a:xfrm>
            <a:prstGeom prst="rect">
              <a:avLst/>
            </a:prstGeom>
          </p:spPr>
        </p:pic>
      </p:grpSp>
      <p:grpSp>
        <p:nvGrpSpPr>
          <p:cNvPr id="35" name="object 35"/>
          <p:cNvGrpSpPr/>
          <p:nvPr/>
        </p:nvGrpSpPr>
        <p:grpSpPr>
          <a:xfrm>
            <a:off x="9323831" y="2267711"/>
            <a:ext cx="1416050" cy="483234"/>
            <a:chOff x="9323831" y="2267711"/>
            <a:chExt cx="1416050" cy="483234"/>
          </a:xfrm>
        </p:grpSpPr>
        <p:sp>
          <p:nvSpPr>
            <p:cNvPr id="36" name="object 36"/>
            <p:cNvSpPr/>
            <p:nvPr/>
          </p:nvSpPr>
          <p:spPr>
            <a:xfrm>
              <a:off x="9323831" y="2267711"/>
              <a:ext cx="1416050" cy="483234"/>
            </a:xfrm>
            <a:custGeom>
              <a:avLst/>
              <a:gdLst/>
              <a:ahLst/>
              <a:cxnLst/>
              <a:rect l="l" t="t" r="r" b="b"/>
              <a:pathLst>
                <a:path w="1416050" h="483235">
                  <a:moveTo>
                    <a:pt x="1415796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1415796" y="483108"/>
                  </a:lnTo>
                  <a:lnTo>
                    <a:pt x="141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13747" y="2468879"/>
              <a:ext cx="80772" cy="79248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9323831" y="3400044"/>
            <a:ext cx="1416050" cy="485140"/>
            <a:chOff x="9323831" y="3400044"/>
            <a:chExt cx="1416050" cy="485140"/>
          </a:xfrm>
        </p:grpSpPr>
        <p:sp>
          <p:nvSpPr>
            <p:cNvPr id="39" name="object 39"/>
            <p:cNvSpPr/>
            <p:nvPr/>
          </p:nvSpPr>
          <p:spPr>
            <a:xfrm>
              <a:off x="9323831" y="3400044"/>
              <a:ext cx="1416050" cy="485140"/>
            </a:xfrm>
            <a:custGeom>
              <a:avLst/>
              <a:gdLst/>
              <a:ahLst/>
              <a:cxnLst/>
              <a:rect l="l" t="t" r="r" b="b"/>
              <a:pathLst>
                <a:path w="1416050" h="485139">
                  <a:moveTo>
                    <a:pt x="1415796" y="0"/>
                  </a:moveTo>
                  <a:lnTo>
                    <a:pt x="0" y="0"/>
                  </a:lnTo>
                  <a:lnTo>
                    <a:pt x="0" y="484631"/>
                  </a:lnTo>
                  <a:lnTo>
                    <a:pt x="1415796" y="484631"/>
                  </a:lnTo>
                  <a:lnTo>
                    <a:pt x="14157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413747" y="3602736"/>
              <a:ext cx="80772" cy="79247"/>
            </a:xfrm>
            <a:prstGeom prst="rect">
              <a:avLst/>
            </a:prstGeom>
          </p:spPr>
        </p:pic>
      </p:grpSp>
      <p:grpSp>
        <p:nvGrpSpPr>
          <p:cNvPr id="41" name="object 41"/>
          <p:cNvGrpSpPr/>
          <p:nvPr/>
        </p:nvGrpSpPr>
        <p:grpSpPr>
          <a:xfrm>
            <a:off x="5784824" y="2019300"/>
            <a:ext cx="6405880" cy="4755515"/>
            <a:chOff x="5784824" y="2019300"/>
            <a:chExt cx="6405880" cy="4755515"/>
          </a:xfrm>
        </p:grpSpPr>
        <p:sp>
          <p:nvSpPr>
            <p:cNvPr id="42" name="object 42"/>
            <p:cNvSpPr/>
            <p:nvPr/>
          </p:nvSpPr>
          <p:spPr>
            <a:xfrm>
              <a:off x="5791174" y="3567703"/>
              <a:ext cx="6277610" cy="3201035"/>
            </a:xfrm>
            <a:custGeom>
              <a:avLst/>
              <a:gdLst/>
              <a:ahLst/>
              <a:cxnLst/>
              <a:rect l="l" t="t" r="r" b="b"/>
              <a:pathLst>
                <a:path w="6277609" h="3201034">
                  <a:moveTo>
                    <a:pt x="5466868" y="201910"/>
                  </a:moveTo>
                  <a:lnTo>
                    <a:pt x="5589169" y="600309"/>
                  </a:lnTo>
                  <a:lnTo>
                    <a:pt x="5632368" y="628453"/>
                  </a:lnTo>
                  <a:lnTo>
                    <a:pt x="5674144" y="656933"/>
                  </a:lnTo>
                  <a:lnTo>
                    <a:pt x="5714497" y="685738"/>
                  </a:lnTo>
                  <a:lnTo>
                    <a:pt x="5753431" y="714856"/>
                  </a:lnTo>
                  <a:lnTo>
                    <a:pt x="5790949" y="744275"/>
                  </a:lnTo>
                  <a:lnTo>
                    <a:pt x="5827051" y="773985"/>
                  </a:lnTo>
                  <a:lnTo>
                    <a:pt x="5861742" y="803973"/>
                  </a:lnTo>
                  <a:lnTo>
                    <a:pt x="5895024" y="834228"/>
                  </a:lnTo>
                  <a:lnTo>
                    <a:pt x="5926898" y="864740"/>
                  </a:lnTo>
                  <a:lnTo>
                    <a:pt x="5957368" y="895496"/>
                  </a:lnTo>
                  <a:lnTo>
                    <a:pt x="5986436" y="926485"/>
                  </a:lnTo>
                  <a:lnTo>
                    <a:pt x="6014104" y="957696"/>
                  </a:lnTo>
                  <a:lnTo>
                    <a:pt x="6040376" y="989116"/>
                  </a:lnTo>
                  <a:lnTo>
                    <a:pt x="6065252" y="1020736"/>
                  </a:lnTo>
                  <a:lnTo>
                    <a:pt x="6088737" y="1052543"/>
                  </a:lnTo>
                  <a:lnTo>
                    <a:pt x="6110833" y="1084526"/>
                  </a:lnTo>
                  <a:lnTo>
                    <a:pt x="6131541" y="1116673"/>
                  </a:lnTo>
                  <a:lnTo>
                    <a:pt x="6168806" y="1181416"/>
                  </a:lnTo>
                  <a:lnTo>
                    <a:pt x="6200553" y="1246679"/>
                  </a:lnTo>
                  <a:lnTo>
                    <a:pt x="6226801" y="1312371"/>
                  </a:lnTo>
                  <a:lnTo>
                    <a:pt x="6247571" y="1378402"/>
                  </a:lnTo>
                  <a:lnTo>
                    <a:pt x="6262881" y="1444679"/>
                  </a:lnTo>
                  <a:lnTo>
                    <a:pt x="6272754" y="1511112"/>
                  </a:lnTo>
                  <a:lnTo>
                    <a:pt x="6277207" y="1577608"/>
                  </a:lnTo>
                  <a:lnTo>
                    <a:pt x="6277408" y="1610852"/>
                  </a:lnTo>
                  <a:lnTo>
                    <a:pt x="6276261" y="1644077"/>
                  </a:lnTo>
                  <a:lnTo>
                    <a:pt x="6269936" y="1710426"/>
                  </a:lnTo>
                  <a:lnTo>
                    <a:pt x="6258252" y="1776565"/>
                  </a:lnTo>
                  <a:lnTo>
                    <a:pt x="6241229" y="1842402"/>
                  </a:lnTo>
                  <a:lnTo>
                    <a:pt x="6218886" y="1907846"/>
                  </a:lnTo>
                  <a:lnTo>
                    <a:pt x="6191244" y="1972806"/>
                  </a:lnTo>
                  <a:lnTo>
                    <a:pt x="6158322" y="2037189"/>
                  </a:lnTo>
                  <a:lnTo>
                    <a:pt x="6120141" y="2100904"/>
                  </a:lnTo>
                  <a:lnTo>
                    <a:pt x="6076719" y="2163861"/>
                  </a:lnTo>
                  <a:lnTo>
                    <a:pt x="6053050" y="2195026"/>
                  </a:lnTo>
                  <a:lnTo>
                    <a:pt x="6028078" y="2225967"/>
                  </a:lnTo>
                  <a:lnTo>
                    <a:pt x="6001807" y="2256673"/>
                  </a:lnTo>
                  <a:lnTo>
                    <a:pt x="5974237" y="2287132"/>
                  </a:lnTo>
                  <a:lnTo>
                    <a:pt x="5945373" y="2317332"/>
                  </a:lnTo>
                  <a:lnTo>
                    <a:pt x="5915216" y="2347263"/>
                  </a:lnTo>
                  <a:lnTo>
                    <a:pt x="5883769" y="2376913"/>
                  </a:lnTo>
                  <a:lnTo>
                    <a:pt x="5851035" y="2406270"/>
                  </a:lnTo>
                  <a:lnTo>
                    <a:pt x="5817015" y="2435323"/>
                  </a:lnTo>
                  <a:lnTo>
                    <a:pt x="5781713" y="2464060"/>
                  </a:lnTo>
                  <a:lnTo>
                    <a:pt x="5745131" y="2492471"/>
                  </a:lnTo>
                  <a:lnTo>
                    <a:pt x="5707271" y="2520544"/>
                  </a:lnTo>
                  <a:lnTo>
                    <a:pt x="5668136" y="2548267"/>
                  </a:lnTo>
                  <a:lnTo>
                    <a:pt x="5627729" y="2575628"/>
                  </a:lnTo>
                  <a:lnTo>
                    <a:pt x="5586051" y="2602617"/>
                  </a:lnTo>
                  <a:lnTo>
                    <a:pt x="5543106" y="2629223"/>
                  </a:lnTo>
                  <a:lnTo>
                    <a:pt x="5498896" y="2655432"/>
                  </a:lnTo>
                  <a:lnTo>
                    <a:pt x="5453422" y="2681235"/>
                  </a:lnTo>
                  <a:lnTo>
                    <a:pt x="5406689" y="2706620"/>
                  </a:lnTo>
                  <a:lnTo>
                    <a:pt x="5358698" y="2731575"/>
                  </a:lnTo>
                  <a:lnTo>
                    <a:pt x="5309452" y="2756089"/>
                  </a:lnTo>
                  <a:lnTo>
                    <a:pt x="5258953" y="2780150"/>
                  </a:lnTo>
                  <a:lnTo>
                    <a:pt x="5207204" y="2803747"/>
                  </a:lnTo>
                  <a:lnTo>
                    <a:pt x="5154207" y="2826869"/>
                  </a:lnTo>
                  <a:lnTo>
                    <a:pt x="5099965" y="2849504"/>
                  </a:lnTo>
                  <a:lnTo>
                    <a:pt x="5056095" y="2867088"/>
                  </a:lnTo>
                  <a:lnTo>
                    <a:pt x="5011806" y="2884212"/>
                  </a:lnTo>
                  <a:lnTo>
                    <a:pt x="4967108" y="2900877"/>
                  </a:lnTo>
                  <a:lnTo>
                    <a:pt x="4922013" y="2917083"/>
                  </a:lnTo>
                  <a:lnTo>
                    <a:pt x="4876531" y="2932831"/>
                  </a:lnTo>
                  <a:lnTo>
                    <a:pt x="4830674" y="2948122"/>
                  </a:lnTo>
                  <a:lnTo>
                    <a:pt x="4784453" y="2962956"/>
                  </a:lnTo>
                  <a:lnTo>
                    <a:pt x="4737880" y="2977334"/>
                  </a:lnTo>
                  <a:lnTo>
                    <a:pt x="4690966" y="2991257"/>
                  </a:lnTo>
                  <a:lnTo>
                    <a:pt x="4643723" y="3004724"/>
                  </a:lnTo>
                  <a:lnTo>
                    <a:pt x="4596160" y="3017738"/>
                  </a:lnTo>
                  <a:lnTo>
                    <a:pt x="4548291" y="3030298"/>
                  </a:lnTo>
                  <a:lnTo>
                    <a:pt x="4500125" y="3042405"/>
                  </a:lnTo>
                  <a:lnTo>
                    <a:pt x="4451675" y="3054059"/>
                  </a:lnTo>
                  <a:lnTo>
                    <a:pt x="4402952" y="3065263"/>
                  </a:lnTo>
                  <a:lnTo>
                    <a:pt x="4353966" y="3076015"/>
                  </a:lnTo>
                  <a:lnTo>
                    <a:pt x="4304730" y="3086317"/>
                  </a:lnTo>
                  <a:lnTo>
                    <a:pt x="4255254" y="3096169"/>
                  </a:lnTo>
                  <a:lnTo>
                    <a:pt x="4205551" y="3105572"/>
                  </a:lnTo>
                  <a:lnTo>
                    <a:pt x="4155630" y="3114526"/>
                  </a:lnTo>
                  <a:lnTo>
                    <a:pt x="4105504" y="3123033"/>
                  </a:lnTo>
                  <a:lnTo>
                    <a:pt x="4055183" y="3131092"/>
                  </a:lnTo>
                  <a:lnTo>
                    <a:pt x="4004680" y="3138706"/>
                  </a:lnTo>
                  <a:lnTo>
                    <a:pt x="3954004" y="3145873"/>
                  </a:lnTo>
                  <a:lnTo>
                    <a:pt x="3903169" y="3152595"/>
                  </a:lnTo>
                  <a:lnTo>
                    <a:pt x="3852184" y="3158872"/>
                  </a:lnTo>
                  <a:lnTo>
                    <a:pt x="3801062" y="3164705"/>
                  </a:lnTo>
                  <a:lnTo>
                    <a:pt x="3749812" y="3170095"/>
                  </a:lnTo>
                  <a:lnTo>
                    <a:pt x="3698448" y="3175043"/>
                  </a:lnTo>
                  <a:lnTo>
                    <a:pt x="3646980" y="3179548"/>
                  </a:lnTo>
                  <a:lnTo>
                    <a:pt x="3595419" y="3183612"/>
                  </a:lnTo>
                  <a:lnTo>
                    <a:pt x="3543777" y="3187235"/>
                  </a:lnTo>
                  <a:lnTo>
                    <a:pt x="3492065" y="3190418"/>
                  </a:lnTo>
                  <a:lnTo>
                    <a:pt x="3440294" y="3193162"/>
                  </a:lnTo>
                  <a:lnTo>
                    <a:pt x="3388475" y="3195466"/>
                  </a:lnTo>
                  <a:lnTo>
                    <a:pt x="3336620" y="3197333"/>
                  </a:lnTo>
                  <a:lnTo>
                    <a:pt x="3284741" y="3198761"/>
                  </a:lnTo>
                  <a:lnTo>
                    <a:pt x="3232848" y="3199753"/>
                  </a:lnTo>
                  <a:lnTo>
                    <a:pt x="3180952" y="3200309"/>
                  </a:lnTo>
                  <a:lnTo>
                    <a:pt x="3129066" y="3200429"/>
                  </a:lnTo>
                  <a:lnTo>
                    <a:pt x="3077200" y="3200114"/>
                  </a:lnTo>
                  <a:lnTo>
                    <a:pt x="3025365" y="3199364"/>
                  </a:lnTo>
                  <a:lnTo>
                    <a:pt x="2973573" y="3198181"/>
                  </a:lnTo>
                  <a:lnTo>
                    <a:pt x="2921836" y="3196564"/>
                  </a:lnTo>
                  <a:lnTo>
                    <a:pt x="2870164" y="3194515"/>
                  </a:lnTo>
                  <a:lnTo>
                    <a:pt x="2818568" y="3192035"/>
                  </a:lnTo>
                  <a:lnTo>
                    <a:pt x="2767061" y="3189123"/>
                  </a:lnTo>
                  <a:lnTo>
                    <a:pt x="2715653" y="3185780"/>
                  </a:lnTo>
                  <a:lnTo>
                    <a:pt x="2664356" y="3182008"/>
                  </a:lnTo>
                  <a:lnTo>
                    <a:pt x="2613181" y="3177806"/>
                  </a:lnTo>
                  <a:lnTo>
                    <a:pt x="2562139" y="3173176"/>
                  </a:lnTo>
                  <a:lnTo>
                    <a:pt x="2511241" y="3168117"/>
                  </a:lnTo>
                  <a:lnTo>
                    <a:pt x="2460499" y="3162632"/>
                  </a:lnTo>
                  <a:lnTo>
                    <a:pt x="2409925" y="3156719"/>
                  </a:lnTo>
                  <a:lnTo>
                    <a:pt x="2359528" y="3150381"/>
                  </a:lnTo>
                  <a:lnTo>
                    <a:pt x="2309322" y="3143617"/>
                  </a:lnTo>
                  <a:lnTo>
                    <a:pt x="2259316" y="3136428"/>
                  </a:lnTo>
                  <a:lnTo>
                    <a:pt x="2209523" y="3128815"/>
                  </a:lnTo>
                  <a:lnTo>
                    <a:pt x="2159953" y="3120778"/>
                  </a:lnTo>
                  <a:lnTo>
                    <a:pt x="2110618" y="3112319"/>
                  </a:lnTo>
                  <a:lnTo>
                    <a:pt x="2061529" y="3103437"/>
                  </a:lnTo>
                  <a:lnTo>
                    <a:pt x="2012698" y="3094134"/>
                  </a:lnTo>
                  <a:lnTo>
                    <a:pt x="1964135" y="3084410"/>
                  </a:lnTo>
                  <a:lnTo>
                    <a:pt x="1915853" y="3074265"/>
                  </a:lnTo>
                  <a:lnTo>
                    <a:pt x="1867862" y="3063701"/>
                  </a:lnTo>
                  <a:lnTo>
                    <a:pt x="1820173" y="3052717"/>
                  </a:lnTo>
                  <a:lnTo>
                    <a:pt x="1772799" y="3041315"/>
                  </a:lnTo>
                  <a:lnTo>
                    <a:pt x="1725749" y="3029496"/>
                  </a:lnTo>
                  <a:lnTo>
                    <a:pt x="1679036" y="3017259"/>
                  </a:lnTo>
                  <a:lnTo>
                    <a:pt x="1632671" y="3004606"/>
                  </a:lnTo>
                  <a:lnTo>
                    <a:pt x="1586665" y="2991536"/>
                  </a:lnTo>
                  <a:lnTo>
                    <a:pt x="1541029" y="2978052"/>
                  </a:lnTo>
                  <a:lnTo>
                    <a:pt x="1495775" y="2964153"/>
                  </a:lnTo>
                  <a:lnTo>
                    <a:pt x="1450914" y="2949840"/>
                  </a:lnTo>
                  <a:lnTo>
                    <a:pt x="1406457" y="2935114"/>
                  </a:lnTo>
                  <a:lnTo>
                    <a:pt x="1362416" y="2919975"/>
                  </a:lnTo>
                  <a:lnTo>
                    <a:pt x="1318802" y="2904423"/>
                  </a:lnTo>
                  <a:lnTo>
                    <a:pt x="1275626" y="2888461"/>
                  </a:lnTo>
                  <a:lnTo>
                    <a:pt x="1232899" y="2872088"/>
                  </a:lnTo>
                  <a:lnTo>
                    <a:pt x="1190633" y="2855304"/>
                  </a:lnTo>
                  <a:lnTo>
                    <a:pt x="1148839" y="2838111"/>
                  </a:lnTo>
                  <a:lnTo>
                    <a:pt x="1107528" y="2820510"/>
                  </a:lnTo>
                  <a:lnTo>
                    <a:pt x="1066712" y="2802500"/>
                  </a:lnTo>
                  <a:lnTo>
                    <a:pt x="1026402" y="2784082"/>
                  </a:lnTo>
                  <a:lnTo>
                    <a:pt x="986609" y="2765258"/>
                  </a:lnTo>
                  <a:lnTo>
                    <a:pt x="947344" y="2746027"/>
                  </a:lnTo>
                  <a:lnTo>
                    <a:pt x="908619" y="2726391"/>
                  </a:lnTo>
                  <a:lnTo>
                    <a:pt x="870446" y="2706349"/>
                  </a:lnTo>
                  <a:lnTo>
                    <a:pt x="832834" y="2685903"/>
                  </a:lnTo>
                  <a:lnTo>
                    <a:pt x="795797" y="2665054"/>
                  </a:lnTo>
                  <a:lnTo>
                    <a:pt x="759344" y="2643801"/>
                  </a:lnTo>
                  <a:lnTo>
                    <a:pt x="723487" y="2622146"/>
                  </a:lnTo>
                  <a:lnTo>
                    <a:pt x="688239" y="2600089"/>
                  </a:lnTo>
                  <a:lnTo>
                    <a:pt x="645039" y="2571943"/>
                  </a:lnTo>
                  <a:lnTo>
                    <a:pt x="603263" y="2543461"/>
                  </a:lnTo>
                  <a:lnTo>
                    <a:pt x="562910" y="2514655"/>
                  </a:lnTo>
                  <a:lnTo>
                    <a:pt x="523976" y="2485536"/>
                  </a:lnTo>
                  <a:lnTo>
                    <a:pt x="486458" y="2456115"/>
                  </a:lnTo>
                  <a:lnTo>
                    <a:pt x="450356" y="2426404"/>
                  </a:lnTo>
                  <a:lnTo>
                    <a:pt x="415665" y="2396415"/>
                  </a:lnTo>
                  <a:lnTo>
                    <a:pt x="382384" y="2366158"/>
                  </a:lnTo>
                  <a:lnTo>
                    <a:pt x="350509" y="2335645"/>
                  </a:lnTo>
                  <a:lnTo>
                    <a:pt x="320039" y="2304888"/>
                  </a:lnTo>
                  <a:lnTo>
                    <a:pt x="290971" y="2273897"/>
                  </a:lnTo>
                  <a:lnTo>
                    <a:pt x="263303" y="2242686"/>
                  </a:lnTo>
                  <a:lnTo>
                    <a:pt x="237031" y="2211264"/>
                  </a:lnTo>
                  <a:lnTo>
                    <a:pt x="212155" y="2179643"/>
                  </a:lnTo>
                  <a:lnTo>
                    <a:pt x="188670" y="2147835"/>
                  </a:lnTo>
                  <a:lnTo>
                    <a:pt x="166575" y="2115851"/>
                  </a:lnTo>
                  <a:lnTo>
                    <a:pt x="145866" y="2083703"/>
                  </a:lnTo>
                  <a:lnTo>
                    <a:pt x="108601" y="2018958"/>
                  </a:lnTo>
                  <a:lnTo>
                    <a:pt x="76854" y="1953693"/>
                  </a:lnTo>
                  <a:lnTo>
                    <a:pt x="50606" y="1887999"/>
                  </a:lnTo>
                  <a:lnTo>
                    <a:pt x="29837" y="1821966"/>
                  </a:lnTo>
                  <a:lnTo>
                    <a:pt x="14526" y="1755688"/>
                  </a:lnTo>
                  <a:lnTo>
                    <a:pt x="4653" y="1689254"/>
                  </a:lnTo>
                  <a:lnTo>
                    <a:pt x="200" y="1622757"/>
                  </a:lnTo>
                  <a:lnTo>
                    <a:pt x="0" y="1589513"/>
                  </a:lnTo>
                  <a:lnTo>
                    <a:pt x="1146" y="1556287"/>
                  </a:lnTo>
                  <a:lnTo>
                    <a:pt x="7471" y="1489937"/>
                  </a:lnTo>
                  <a:lnTo>
                    <a:pt x="19155" y="1423797"/>
                  </a:lnTo>
                  <a:lnTo>
                    <a:pt x="36178" y="1357960"/>
                  </a:lnTo>
                  <a:lnTo>
                    <a:pt x="58521" y="1292516"/>
                  </a:lnTo>
                  <a:lnTo>
                    <a:pt x="86163" y="1227556"/>
                  </a:lnTo>
                  <a:lnTo>
                    <a:pt x="119085" y="1163173"/>
                  </a:lnTo>
                  <a:lnTo>
                    <a:pt x="157266" y="1099458"/>
                  </a:lnTo>
                  <a:lnTo>
                    <a:pt x="200688" y="1036502"/>
                  </a:lnTo>
                  <a:lnTo>
                    <a:pt x="224357" y="1005337"/>
                  </a:lnTo>
                  <a:lnTo>
                    <a:pt x="249329" y="974396"/>
                  </a:lnTo>
                  <a:lnTo>
                    <a:pt x="275601" y="943691"/>
                  </a:lnTo>
                  <a:lnTo>
                    <a:pt x="303170" y="913233"/>
                  </a:lnTo>
                  <a:lnTo>
                    <a:pt x="332034" y="883033"/>
                  </a:lnTo>
                  <a:lnTo>
                    <a:pt x="362191" y="853102"/>
                  </a:lnTo>
                  <a:lnTo>
                    <a:pt x="393638" y="823453"/>
                  </a:lnTo>
                  <a:lnTo>
                    <a:pt x="426372" y="794097"/>
                  </a:lnTo>
                  <a:lnTo>
                    <a:pt x="460392" y="765044"/>
                  </a:lnTo>
                  <a:lnTo>
                    <a:pt x="495694" y="736307"/>
                  </a:lnTo>
                  <a:lnTo>
                    <a:pt x="532276" y="707897"/>
                  </a:lnTo>
                  <a:lnTo>
                    <a:pt x="570136" y="679826"/>
                  </a:lnTo>
                  <a:lnTo>
                    <a:pt x="609271" y="652104"/>
                  </a:lnTo>
                  <a:lnTo>
                    <a:pt x="649678" y="624743"/>
                  </a:lnTo>
                  <a:lnTo>
                    <a:pt x="691356" y="597755"/>
                  </a:lnTo>
                  <a:lnTo>
                    <a:pt x="734301" y="571151"/>
                  </a:lnTo>
                  <a:lnTo>
                    <a:pt x="778512" y="544942"/>
                  </a:lnTo>
                  <a:lnTo>
                    <a:pt x="823985" y="519140"/>
                  </a:lnTo>
                  <a:lnTo>
                    <a:pt x="870718" y="493757"/>
                  </a:lnTo>
                  <a:lnTo>
                    <a:pt x="918709" y="468803"/>
                  </a:lnTo>
                  <a:lnTo>
                    <a:pt x="967955" y="444291"/>
                  </a:lnTo>
                  <a:lnTo>
                    <a:pt x="1018454" y="420231"/>
                  </a:lnTo>
                  <a:lnTo>
                    <a:pt x="1070203" y="396635"/>
                  </a:lnTo>
                  <a:lnTo>
                    <a:pt x="1123200" y="373514"/>
                  </a:lnTo>
                  <a:lnTo>
                    <a:pt x="1177443" y="350881"/>
                  </a:lnTo>
                  <a:lnTo>
                    <a:pt x="1219875" y="333864"/>
                  </a:lnTo>
                  <a:lnTo>
                    <a:pt x="1262756" y="317264"/>
                  </a:lnTo>
                  <a:lnTo>
                    <a:pt x="1306073" y="301081"/>
                  </a:lnTo>
                  <a:lnTo>
                    <a:pt x="1349816" y="285316"/>
                  </a:lnTo>
                  <a:lnTo>
                    <a:pt x="1393974" y="269970"/>
                  </a:lnTo>
                  <a:lnTo>
                    <a:pt x="1438536" y="255043"/>
                  </a:lnTo>
                  <a:lnTo>
                    <a:pt x="1483491" y="240535"/>
                  </a:lnTo>
                  <a:lnTo>
                    <a:pt x="1528828" y="226447"/>
                  </a:lnTo>
                  <a:lnTo>
                    <a:pt x="1574536" y="212779"/>
                  </a:lnTo>
                  <a:lnTo>
                    <a:pt x="1620604" y="199532"/>
                  </a:lnTo>
                  <a:lnTo>
                    <a:pt x="1667022" y="186706"/>
                  </a:lnTo>
                  <a:lnTo>
                    <a:pt x="1713777" y="174301"/>
                  </a:lnTo>
                  <a:lnTo>
                    <a:pt x="1760859" y="162319"/>
                  </a:lnTo>
                  <a:lnTo>
                    <a:pt x="1808258" y="150759"/>
                  </a:lnTo>
                  <a:lnTo>
                    <a:pt x="1855962" y="139622"/>
                  </a:lnTo>
                  <a:lnTo>
                    <a:pt x="1903960" y="128908"/>
                  </a:lnTo>
                  <a:lnTo>
                    <a:pt x="1952241" y="118619"/>
                  </a:lnTo>
                  <a:lnTo>
                    <a:pt x="2000795" y="108754"/>
                  </a:lnTo>
                  <a:lnTo>
                    <a:pt x="2049610" y="99313"/>
                  </a:lnTo>
                  <a:lnTo>
                    <a:pt x="2098675" y="90298"/>
                  </a:lnTo>
                  <a:lnTo>
                    <a:pt x="2147980" y="81709"/>
                  </a:lnTo>
                  <a:lnTo>
                    <a:pt x="2197513" y="73545"/>
                  </a:lnTo>
                  <a:lnTo>
                    <a:pt x="2247263" y="65809"/>
                  </a:lnTo>
                  <a:lnTo>
                    <a:pt x="2297220" y="58499"/>
                  </a:lnTo>
                  <a:lnTo>
                    <a:pt x="2347373" y="51617"/>
                  </a:lnTo>
                  <a:lnTo>
                    <a:pt x="2397710" y="45163"/>
                  </a:lnTo>
                  <a:lnTo>
                    <a:pt x="2448221" y="39137"/>
                  </a:lnTo>
                  <a:lnTo>
                    <a:pt x="2498894" y="33540"/>
                  </a:lnTo>
                  <a:lnTo>
                    <a:pt x="2549719" y="28373"/>
                  </a:lnTo>
                  <a:lnTo>
                    <a:pt x="2600685" y="23635"/>
                  </a:lnTo>
                  <a:lnTo>
                    <a:pt x="2651780" y="19328"/>
                  </a:lnTo>
                  <a:lnTo>
                    <a:pt x="2702995" y="15452"/>
                  </a:lnTo>
                  <a:lnTo>
                    <a:pt x="2754316" y="12006"/>
                  </a:lnTo>
                  <a:lnTo>
                    <a:pt x="2805735" y="8992"/>
                  </a:lnTo>
                  <a:lnTo>
                    <a:pt x="2857240" y="6411"/>
                  </a:lnTo>
                  <a:lnTo>
                    <a:pt x="2908819" y="4262"/>
                  </a:lnTo>
                  <a:lnTo>
                    <a:pt x="2960463" y="2545"/>
                  </a:lnTo>
                  <a:lnTo>
                    <a:pt x="3012159" y="1263"/>
                  </a:lnTo>
                  <a:lnTo>
                    <a:pt x="3063897" y="414"/>
                  </a:lnTo>
                  <a:lnTo>
                    <a:pt x="3115666" y="0"/>
                  </a:lnTo>
                  <a:lnTo>
                    <a:pt x="3167455" y="20"/>
                  </a:lnTo>
                  <a:lnTo>
                    <a:pt x="3219254" y="476"/>
                  </a:lnTo>
                  <a:lnTo>
                    <a:pt x="3271050" y="1367"/>
                  </a:lnTo>
                  <a:lnTo>
                    <a:pt x="3322834" y="2695"/>
                  </a:lnTo>
                  <a:lnTo>
                    <a:pt x="3374593" y="4459"/>
                  </a:lnTo>
                  <a:lnTo>
                    <a:pt x="3426318" y="6660"/>
                  </a:lnTo>
                  <a:lnTo>
                    <a:pt x="3477997" y="9299"/>
                  </a:lnTo>
                  <a:lnTo>
                    <a:pt x="3529619" y="12376"/>
                  </a:lnTo>
                  <a:lnTo>
                    <a:pt x="3581174" y="15892"/>
                  </a:lnTo>
                  <a:lnTo>
                    <a:pt x="3632650" y="19846"/>
                  </a:lnTo>
                  <a:lnTo>
                    <a:pt x="3684036" y="24240"/>
                  </a:lnTo>
                  <a:lnTo>
                    <a:pt x="3735322" y="29073"/>
                  </a:lnTo>
                  <a:lnTo>
                    <a:pt x="3786495" y="34347"/>
                  </a:lnTo>
                  <a:lnTo>
                    <a:pt x="3837547" y="40061"/>
                  </a:lnTo>
                  <a:lnTo>
                    <a:pt x="3888465" y="46217"/>
                  </a:lnTo>
                  <a:lnTo>
                    <a:pt x="3939238" y="52815"/>
                  </a:lnTo>
                  <a:lnTo>
                    <a:pt x="3989856" y="59854"/>
                  </a:lnTo>
                  <a:lnTo>
                    <a:pt x="4040307" y="67336"/>
                  </a:lnTo>
                  <a:lnTo>
                    <a:pt x="4090581" y="75261"/>
                  </a:lnTo>
                  <a:lnTo>
                    <a:pt x="4140667" y="83630"/>
                  </a:lnTo>
                  <a:lnTo>
                    <a:pt x="4190553" y="92443"/>
                  </a:lnTo>
                  <a:lnTo>
                    <a:pt x="4240229" y="101700"/>
                  </a:lnTo>
                  <a:lnTo>
                    <a:pt x="4289684" y="111401"/>
                  </a:lnTo>
                  <a:lnTo>
                    <a:pt x="4338906" y="121548"/>
                  </a:lnTo>
                  <a:lnTo>
                    <a:pt x="4387885" y="132141"/>
                  </a:lnTo>
                  <a:lnTo>
                    <a:pt x="4436610" y="143180"/>
                  </a:lnTo>
                  <a:lnTo>
                    <a:pt x="4485070" y="154666"/>
                  </a:lnTo>
                  <a:lnTo>
                    <a:pt x="4533254" y="166599"/>
                  </a:lnTo>
                  <a:lnTo>
                    <a:pt x="4581151" y="178979"/>
                  </a:lnTo>
                  <a:lnTo>
                    <a:pt x="4628749" y="191808"/>
                  </a:lnTo>
                  <a:lnTo>
                    <a:pt x="4676039" y="205085"/>
                  </a:lnTo>
                  <a:lnTo>
                    <a:pt x="5466868" y="201910"/>
                  </a:lnTo>
                  <a:close/>
                </a:path>
              </a:pathLst>
            </a:custGeom>
            <a:ln w="12700">
              <a:solidFill>
                <a:srgbClr val="F47A4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0893552" y="4038676"/>
              <a:ext cx="1296670" cy="305435"/>
            </a:xfrm>
            <a:custGeom>
              <a:avLst/>
              <a:gdLst/>
              <a:ahLst/>
              <a:cxnLst/>
              <a:rect l="l" t="t" r="r" b="b"/>
              <a:pathLst>
                <a:path w="1296670" h="305435">
                  <a:moveTo>
                    <a:pt x="219456" y="14020"/>
                  </a:moveTo>
                  <a:lnTo>
                    <a:pt x="197053" y="5016"/>
                  </a:lnTo>
                  <a:lnTo>
                    <a:pt x="143484" y="254"/>
                  </a:lnTo>
                  <a:lnTo>
                    <a:pt x="79159" y="0"/>
                  </a:lnTo>
                  <a:lnTo>
                    <a:pt x="24523" y="4508"/>
                  </a:lnTo>
                  <a:lnTo>
                    <a:pt x="0" y="14020"/>
                  </a:lnTo>
                  <a:lnTo>
                    <a:pt x="22390" y="22669"/>
                  </a:lnTo>
                  <a:lnTo>
                    <a:pt x="75958" y="27254"/>
                  </a:lnTo>
                  <a:lnTo>
                    <a:pt x="140284" y="27508"/>
                  </a:lnTo>
                  <a:lnTo>
                    <a:pt x="194919" y="23177"/>
                  </a:lnTo>
                  <a:lnTo>
                    <a:pt x="219456" y="14020"/>
                  </a:lnTo>
                  <a:close/>
                </a:path>
                <a:path w="1296670" h="305435">
                  <a:moveTo>
                    <a:pt x="1296670" y="240715"/>
                  </a:moveTo>
                  <a:lnTo>
                    <a:pt x="1249045" y="211353"/>
                  </a:lnTo>
                  <a:lnTo>
                    <a:pt x="1172425" y="196557"/>
                  </a:lnTo>
                  <a:lnTo>
                    <a:pt x="1123835" y="190627"/>
                  </a:lnTo>
                  <a:lnTo>
                    <a:pt x="1069809" y="185699"/>
                  </a:lnTo>
                  <a:lnTo>
                    <a:pt x="1011415" y="181775"/>
                  </a:lnTo>
                  <a:lnTo>
                    <a:pt x="949718" y="178892"/>
                  </a:lnTo>
                  <a:lnTo>
                    <a:pt x="885761" y="177038"/>
                  </a:lnTo>
                  <a:lnTo>
                    <a:pt x="820623" y="176237"/>
                  </a:lnTo>
                  <a:lnTo>
                    <a:pt x="755357" y="176504"/>
                  </a:lnTo>
                  <a:lnTo>
                    <a:pt x="691019" y="177850"/>
                  </a:lnTo>
                  <a:lnTo>
                    <a:pt x="628688" y="180289"/>
                  </a:lnTo>
                  <a:lnTo>
                    <a:pt x="569429" y="183832"/>
                  </a:lnTo>
                  <a:lnTo>
                    <a:pt x="514273" y="188493"/>
                  </a:lnTo>
                  <a:lnTo>
                    <a:pt x="464312" y="194297"/>
                  </a:lnTo>
                  <a:lnTo>
                    <a:pt x="420598" y="201231"/>
                  </a:lnTo>
                  <a:lnTo>
                    <a:pt x="356146" y="218605"/>
                  </a:lnTo>
                  <a:lnTo>
                    <a:pt x="329438" y="240715"/>
                  </a:lnTo>
                  <a:lnTo>
                    <a:pt x="334911" y="251447"/>
                  </a:lnTo>
                  <a:lnTo>
                    <a:pt x="377050" y="270090"/>
                  </a:lnTo>
                  <a:lnTo>
                    <a:pt x="453669" y="284886"/>
                  </a:lnTo>
                  <a:lnTo>
                    <a:pt x="502259" y="290817"/>
                  </a:lnTo>
                  <a:lnTo>
                    <a:pt x="556285" y="295744"/>
                  </a:lnTo>
                  <a:lnTo>
                    <a:pt x="614680" y="299669"/>
                  </a:lnTo>
                  <a:lnTo>
                    <a:pt x="676376" y="302552"/>
                  </a:lnTo>
                  <a:lnTo>
                    <a:pt x="740333" y="304406"/>
                  </a:lnTo>
                  <a:lnTo>
                    <a:pt x="805472" y="305206"/>
                  </a:lnTo>
                  <a:lnTo>
                    <a:pt x="870737" y="304939"/>
                  </a:lnTo>
                  <a:lnTo>
                    <a:pt x="935075" y="303593"/>
                  </a:lnTo>
                  <a:lnTo>
                    <a:pt x="997407" y="301155"/>
                  </a:lnTo>
                  <a:lnTo>
                    <a:pt x="1056665" y="297611"/>
                  </a:lnTo>
                  <a:lnTo>
                    <a:pt x="1111821" y="292950"/>
                  </a:lnTo>
                  <a:lnTo>
                    <a:pt x="1161783" y="287147"/>
                  </a:lnTo>
                  <a:lnTo>
                    <a:pt x="1205496" y="280212"/>
                  </a:lnTo>
                  <a:lnTo>
                    <a:pt x="1269949" y="262839"/>
                  </a:lnTo>
                  <a:lnTo>
                    <a:pt x="1296670" y="24071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1298936" y="3438143"/>
              <a:ext cx="614680" cy="745490"/>
            </a:xfrm>
            <a:custGeom>
              <a:avLst/>
              <a:gdLst/>
              <a:ahLst/>
              <a:cxnLst/>
              <a:rect l="l" t="t" r="r" b="b"/>
              <a:pathLst>
                <a:path w="614679" h="745489">
                  <a:moveTo>
                    <a:pt x="396240" y="50165"/>
                  </a:moveTo>
                  <a:lnTo>
                    <a:pt x="217932" y="39624"/>
                  </a:lnTo>
                  <a:lnTo>
                    <a:pt x="136144" y="275463"/>
                  </a:lnTo>
                  <a:lnTo>
                    <a:pt x="78600" y="366458"/>
                  </a:lnTo>
                  <a:lnTo>
                    <a:pt x="45364" y="475996"/>
                  </a:lnTo>
                  <a:lnTo>
                    <a:pt x="30086" y="568109"/>
                  </a:lnTo>
                  <a:lnTo>
                    <a:pt x="26416" y="606806"/>
                  </a:lnTo>
                  <a:lnTo>
                    <a:pt x="0" y="668274"/>
                  </a:lnTo>
                  <a:lnTo>
                    <a:pt x="77343" y="691896"/>
                  </a:lnTo>
                  <a:lnTo>
                    <a:pt x="77343" y="633984"/>
                  </a:lnTo>
                  <a:lnTo>
                    <a:pt x="228473" y="355219"/>
                  </a:lnTo>
                  <a:lnTo>
                    <a:pt x="396240" y="50165"/>
                  </a:lnTo>
                  <a:close/>
                </a:path>
                <a:path w="614679" h="745489">
                  <a:moveTo>
                    <a:pt x="614172" y="0"/>
                  </a:moveTo>
                  <a:lnTo>
                    <a:pt x="441960" y="24511"/>
                  </a:lnTo>
                  <a:lnTo>
                    <a:pt x="474345" y="315214"/>
                  </a:lnTo>
                  <a:lnTo>
                    <a:pt x="475856" y="350075"/>
                  </a:lnTo>
                  <a:lnTo>
                    <a:pt x="480568" y="430491"/>
                  </a:lnTo>
                  <a:lnTo>
                    <a:pt x="488696" y="520268"/>
                  </a:lnTo>
                  <a:lnTo>
                    <a:pt x="500507" y="583184"/>
                  </a:lnTo>
                  <a:lnTo>
                    <a:pt x="509079" y="623646"/>
                  </a:lnTo>
                  <a:lnTo>
                    <a:pt x="510006" y="663130"/>
                  </a:lnTo>
                  <a:lnTo>
                    <a:pt x="507479" y="693102"/>
                  </a:lnTo>
                  <a:lnTo>
                    <a:pt x="505714" y="704977"/>
                  </a:lnTo>
                  <a:lnTo>
                    <a:pt x="542544" y="745236"/>
                  </a:lnTo>
                  <a:lnTo>
                    <a:pt x="601091" y="718058"/>
                  </a:lnTo>
                  <a:lnTo>
                    <a:pt x="596861" y="661530"/>
                  </a:lnTo>
                  <a:lnTo>
                    <a:pt x="588962" y="529780"/>
                  </a:lnTo>
                  <a:lnTo>
                    <a:pt x="584479" y="379666"/>
                  </a:lnTo>
                  <a:lnTo>
                    <a:pt x="590550" y="267970"/>
                  </a:lnTo>
                  <a:lnTo>
                    <a:pt x="602005" y="184746"/>
                  </a:lnTo>
                  <a:lnTo>
                    <a:pt x="609257" y="97218"/>
                  </a:lnTo>
                  <a:lnTo>
                    <a:pt x="613067" y="28092"/>
                  </a:lnTo>
                  <a:lnTo>
                    <a:pt x="614172" y="0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1459934" y="2380487"/>
              <a:ext cx="654050" cy="1901189"/>
            </a:xfrm>
            <a:custGeom>
              <a:avLst/>
              <a:gdLst/>
              <a:ahLst/>
              <a:cxnLst/>
              <a:rect l="l" t="t" r="r" b="b"/>
              <a:pathLst>
                <a:path w="654050" h="1901189">
                  <a:moveTo>
                    <a:pt x="285534" y="154051"/>
                  </a:moveTo>
                  <a:lnTo>
                    <a:pt x="284645" y="147066"/>
                  </a:lnTo>
                  <a:lnTo>
                    <a:pt x="282867" y="139954"/>
                  </a:lnTo>
                  <a:lnTo>
                    <a:pt x="275755" y="95656"/>
                  </a:lnTo>
                  <a:lnTo>
                    <a:pt x="255955" y="57226"/>
                  </a:lnTo>
                  <a:lnTo>
                    <a:pt x="225742" y="26962"/>
                  </a:lnTo>
                  <a:lnTo>
                    <a:pt x="187388" y="7124"/>
                  </a:lnTo>
                  <a:lnTo>
                    <a:pt x="143167" y="0"/>
                  </a:lnTo>
                  <a:lnTo>
                    <a:pt x="98983" y="7124"/>
                  </a:lnTo>
                  <a:lnTo>
                    <a:pt x="60629" y="26962"/>
                  </a:lnTo>
                  <a:lnTo>
                    <a:pt x="30391" y="57226"/>
                  </a:lnTo>
                  <a:lnTo>
                    <a:pt x="10579" y="95656"/>
                  </a:lnTo>
                  <a:lnTo>
                    <a:pt x="3467" y="139954"/>
                  </a:lnTo>
                  <a:lnTo>
                    <a:pt x="0" y="183997"/>
                  </a:lnTo>
                  <a:lnTo>
                    <a:pt x="13068" y="224624"/>
                  </a:lnTo>
                  <a:lnTo>
                    <a:pt x="40449" y="257454"/>
                  </a:lnTo>
                  <a:lnTo>
                    <a:pt x="79921" y="278130"/>
                  </a:lnTo>
                  <a:lnTo>
                    <a:pt x="93954" y="281152"/>
                  </a:lnTo>
                  <a:lnTo>
                    <a:pt x="108204" y="282244"/>
                  </a:lnTo>
                  <a:lnTo>
                    <a:pt x="122593" y="281508"/>
                  </a:lnTo>
                  <a:lnTo>
                    <a:pt x="137071" y="279019"/>
                  </a:lnTo>
                  <a:lnTo>
                    <a:pt x="178346" y="268478"/>
                  </a:lnTo>
                  <a:lnTo>
                    <a:pt x="219951" y="260121"/>
                  </a:lnTo>
                  <a:lnTo>
                    <a:pt x="254038" y="237236"/>
                  </a:lnTo>
                  <a:lnTo>
                    <a:pt x="277063" y="203123"/>
                  </a:lnTo>
                  <a:lnTo>
                    <a:pt x="285534" y="161036"/>
                  </a:lnTo>
                  <a:lnTo>
                    <a:pt x="285534" y="154051"/>
                  </a:lnTo>
                  <a:close/>
                </a:path>
                <a:path w="654050" h="1901189">
                  <a:moveTo>
                    <a:pt x="515404" y="1047750"/>
                  </a:moveTo>
                  <a:lnTo>
                    <a:pt x="495122" y="936929"/>
                  </a:lnTo>
                  <a:lnTo>
                    <a:pt x="442849" y="822388"/>
                  </a:lnTo>
                  <a:lnTo>
                    <a:pt x="389102" y="732713"/>
                  </a:lnTo>
                  <a:lnTo>
                    <a:pt x="364401" y="696468"/>
                  </a:lnTo>
                  <a:lnTo>
                    <a:pt x="334556" y="696468"/>
                  </a:lnTo>
                  <a:lnTo>
                    <a:pt x="114338" y="728980"/>
                  </a:lnTo>
                  <a:lnTo>
                    <a:pt x="109004" y="776351"/>
                  </a:lnTo>
                  <a:lnTo>
                    <a:pt x="43218" y="1116330"/>
                  </a:lnTo>
                  <a:lnTo>
                    <a:pt x="100088" y="1134325"/>
                  </a:lnTo>
                  <a:lnTo>
                    <a:pt x="179019" y="1134529"/>
                  </a:lnTo>
                  <a:lnTo>
                    <a:pt x="249072" y="1127163"/>
                  </a:lnTo>
                  <a:lnTo>
                    <a:pt x="279311" y="1122426"/>
                  </a:lnTo>
                  <a:lnTo>
                    <a:pt x="287185" y="1140968"/>
                  </a:lnTo>
                  <a:lnTo>
                    <a:pt x="332574" y="1122426"/>
                  </a:lnTo>
                  <a:lnTo>
                    <a:pt x="515404" y="1047750"/>
                  </a:lnTo>
                  <a:close/>
                </a:path>
                <a:path w="654050" h="1901189">
                  <a:moveTo>
                    <a:pt x="653999" y="1878012"/>
                  </a:moveTo>
                  <a:lnTo>
                    <a:pt x="631863" y="1851685"/>
                  </a:lnTo>
                  <a:lnTo>
                    <a:pt x="587336" y="1828800"/>
                  </a:lnTo>
                  <a:lnTo>
                    <a:pt x="563029" y="1819021"/>
                  </a:lnTo>
                  <a:lnTo>
                    <a:pt x="462064" y="1749552"/>
                  </a:lnTo>
                  <a:lnTo>
                    <a:pt x="461365" y="1745081"/>
                  </a:lnTo>
                  <a:lnTo>
                    <a:pt x="456476" y="1735416"/>
                  </a:lnTo>
                  <a:lnTo>
                    <a:pt x="443204" y="1726247"/>
                  </a:lnTo>
                  <a:lnTo>
                    <a:pt x="417360" y="1723263"/>
                  </a:lnTo>
                  <a:lnTo>
                    <a:pt x="396836" y="1732216"/>
                  </a:lnTo>
                  <a:lnTo>
                    <a:pt x="396278" y="1749285"/>
                  </a:lnTo>
                  <a:lnTo>
                    <a:pt x="404279" y="1765858"/>
                  </a:lnTo>
                  <a:lnTo>
                    <a:pt x="409486" y="1773301"/>
                  </a:lnTo>
                  <a:lnTo>
                    <a:pt x="392658" y="1772970"/>
                  </a:lnTo>
                  <a:lnTo>
                    <a:pt x="372021" y="1764436"/>
                  </a:lnTo>
                  <a:lnTo>
                    <a:pt x="354507" y="1754390"/>
                  </a:lnTo>
                  <a:lnTo>
                    <a:pt x="347129" y="1749552"/>
                  </a:lnTo>
                  <a:lnTo>
                    <a:pt x="342734" y="1757984"/>
                  </a:lnTo>
                  <a:lnTo>
                    <a:pt x="333095" y="1778698"/>
                  </a:lnTo>
                  <a:lnTo>
                    <a:pt x="323443" y="1804847"/>
                  </a:lnTo>
                  <a:lnTo>
                    <a:pt x="319062" y="1829562"/>
                  </a:lnTo>
                  <a:lnTo>
                    <a:pt x="328104" y="1846783"/>
                  </a:lnTo>
                  <a:lnTo>
                    <a:pt x="348018" y="1856282"/>
                  </a:lnTo>
                  <a:lnTo>
                    <a:pt x="367919" y="1860334"/>
                  </a:lnTo>
                  <a:lnTo>
                    <a:pt x="407708" y="1863674"/>
                  </a:lnTo>
                  <a:lnTo>
                    <a:pt x="437934" y="1868449"/>
                  </a:lnTo>
                  <a:lnTo>
                    <a:pt x="467474" y="1875536"/>
                  </a:lnTo>
                  <a:lnTo>
                    <a:pt x="496227" y="1884934"/>
                  </a:lnTo>
                  <a:lnTo>
                    <a:pt x="541235" y="1897392"/>
                  </a:lnTo>
                  <a:lnTo>
                    <a:pt x="577735" y="1900783"/>
                  </a:lnTo>
                  <a:lnTo>
                    <a:pt x="602221" y="1899551"/>
                  </a:lnTo>
                  <a:lnTo>
                    <a:pt x="611162" y="1898142"/>
                  </a:lnTo>
                  <a:lnTo>
                    <a:pt x="653999" y="1878012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1445494" y="2655443"/>
              <a:ext cx="377825" cy="463550"/>
            </a:xfrm>
            <a:custGeom>
              <a:avLst/>
              <a:gdLst/>
              <a:ahLst/>
              <a:cxnLst/>
              <a:rect l="l" t="t" r="r" b="b"/>
              <a:pathLst>
                <a:path w="377825" h="463550">
                  <a:moveTo>
                    <a:pt x="61346" y="32898"/>
                  </a:moveTo>
                  <a:lnTo>
                    <a:pt x="38687" y="33067"/>
                  </a:lnTo>
                  <a:lnTo>
                    <a:pt x="14527" y="41308"/>
                  </a:lnTo>
                  <a:lnTo>
                    <a:pt x="0" y="64135"/>
                  </a:lnTo>
                  <a:lnTo>
                    <a:pt x="4516" y="117621"/>
                  </a:lnTo>
                  <a:lnTo>
                    <a:pt x="22129" y="194183"/>
                  </a:lnTo>
                  <a:lnTo>
                    <a:pt x="41219" y="262838"/>
                  </a:lnTo>
                  <a:lnTo>
                    <a:pt x="50164" y="292608"/>
                  </a:lnTo>
                  <a:lnTo>
                    <a:pt x="109092" y="401447"/>
                  </a:lnTo>
                  <a:lnTo>
                    <a:pt x="105227" y="408699"/>
                  </a:lnTo>
                  <a:lnTo>
                    <a:pt x="100552" y="425846"/>
                  </a:lnTo>
                  <a:lnTo>
                    <a:pt x="105449" y="445970"/>
                  </a:lnTo>
                  <a:lnTo>
                    <a:pt x="130301" y="462153"/>
                  </a:lnTo>
                  <a:lnTo>
                    <a:pt x="188037" y="463438"/>
                  </a:lnTo>
                  <a:lnTo>
                    <a:pt x="266144" y="450913"/>
                  </a:lnTo>
                  <a:lnTo>
                    <a:pt x="334845" y="435435"/>
                  </a:lnTo>
                  <a:lnTo>
                    <a:pt x="376221" y="409384"/>
                  </a:lnTo>
                  <a:lnTo>
                    <a:pt x="377703" y="396680"/>
                  </a:lnTo>
                  <a:lnTo>
                    <a:pt x="364362" y="390906"/>
                  </a:lnTo>
                  <a:lnTo>
                    <a:pt x="362531" y="385304"/>
                  </a:lnTo>
                  <a:lnTo>
                    <a:pt x="357711" y="372379"/>
                  </a:lnTo>
                  <a:lnTo>
                    <a:pt x="350914" y="357955"/>
                  </a:lnTo>
                  <a:lnTo>
                    <a:pt x="343153" y="347853"/>
                  </a:lnTo>
                  <a:lnTo>
                    <a:pt x="339792" y="341197"/>
                  </a:lnTo>
                  <a:lnTo>
                    <a:pt x="341883" y="334041"/>
                  </a:lnTo>
                  <a:lnTo>
                    <a:pt x="343975" y="327886"/>
                  </a:lnTo>
                  <a:lnTo>
                    <a:pt x="340613" y="324231"/>
                  </a:lnTo>
                  <a:lnTo>
                    <a:pt x="329946" y="321564"/>
                  </a:lnTo>
                  <a:lnTo>
                    <a:pt x="329946" y="316230"/>
                  </a:lnTo>
                  <a:lnTo>
                    <a:pt x="337458" y="304073"/>
                  </a:lnTo>
                  <a:lnTo>
                    <a:pt x="350424" y="272986"/>
                  </a:lnTo>
                  <a:lnTo>
                    <a:pt x="354484" y="231040"/>
                  </a:lnTo>
                  <a:lnTo>
                    <a:pt x="335279" y="186309"/>
                  </a:lnTo>
                  <a:lnTo>
                    <a:pt x="305962" y="143623"/>
                  </a:lnTo>
                  <a:lnTo>
                    <a:pt x="286861" y="106568"/>
                  </a:lnTo>
                  <a:lnTo>
                    <a:pt x="272379" y="79063"/>
                  </a:lnTo>
                  <a:lnTo>
                    <a:pt x="256921" y="65024"/>
                  </a:lnTo>
                  <a:lnTo>
                    <a:pt x="240494" y="56899"/>
                  </a:lnTo>
                  <a:lnTo>
                    <a:pt x="228377" y="46704"/>
                  </a:lnTo>
                  <a:lnTo>
                    <a:pt x="220880" y="37984"/>
                  </a:lnTo>
                  <a:lnTo>
                    <a:pt x="218312" y="34290"/>
                  </a:lnTo>
                  <a:lnTo>
                    <a:pt x="71374" y="34290"/>
                  </a:lnTo>
                  <a:lnTo>
                    <a:pt x="61346" y="32898"/>
                  </a:lnTo>
                  <a:close/>
                </a:path>
                <a:path w="377825" h="463550">
                  <a:moveTo>
                    <a:pt x="89788" y="0"/>
                  </a:moveTo>
                  <a:lnTo>
                    <a:pt x="81339" y="7608"/>
                  </a:lnTo>
                  <a:lnTo>
                    <a:pt x="75628" y="19145"/>
                  </a:lnTo>
                  <a:lnTo>
                    <a:pt x="72393" y="29682"/>
                  </a:lnTo>
                  <a:lnTo>
                    <a:pt x="71374" y="34290"/>
                  </a:lnTo>
                  <a:lnTo>
                    <a:pt x="218312" y="34290"/>
                  </a:lnTo>
                  <a:lnTo>
                    <a:pt x="200213" y="28199"/>
                  </a:lnTo>
                  <a:lnTo>
                    <a:pt x="159337" y="15192"/>
                  </a:lnTo>
                  <a:lnTo>
                    <a:pt x="115818" y="3161"/>
                  </a:lnTo>
                  <a:lnTo>
                    <a:pt x="89788" y="0"/>
                  </a:lnTo>
                  <a:close/>
                </a:path>
              </a:pathLst>
            </a:custGeom>
            <a:solidFill>
              <a:srgbClr val="565A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1564491" y="3270980"/>
              <a:ext cx="85090" cy="55880"/>
            </a:xfrm>
            <a:custGeom>
              <a:avLst/>
              <a:gdLst/>
              <a:ahLst/>
              <a:cxnLst/>
              <a:rect l="l" t="t" r="r" b="b"/>
              <a:pathLst>
                <a:path w="85090" h="55879">
                  <a:moveTo>
                    <a:pt x="19305" y="0"/>
                  </a:moveTo>
                  <a:lnTo>
                    <a:pt x="7344" y="3309"/>
                  </a:lnTo>
                  <a:lnTo>
                    <a:pt x="382" y="10572"/>
                  </a:lnTo>
                  <a:lnTo>
                    <a:pt x="0" y="20585"/>
                  </a:lnTo>
                  <a:lnTo>
                    <a:pt x="6082" y="31337"/>
                  </a:lnTo>
                  <a:lnTo>
                    <a:pt x="17474" y="41612"/>
                  </a:lnTo>
                  <a:lnTo>
                    <a:pt x="33021" y="50196"/>
                  </a:lnTo>
                  <a:lnTo>
                    <a:pt x="50484" y="54792"/>
                  </a:lnTo>
                  <a:lnTo>
                    <a:pt x="65946" y="55435"/>
                  </a:lnTo>
                  <a:lnTo>
                    <a:pt x="77741" y="52125"/>
                  </a:lnTo>
                  <a:lnTo>
                    <a:pt x="84202" y="44862"/>
                  </a:lnTo>
                  <a:lnTo>
                    <a:pt x="84585" y="34849"/>
                  </a:lnTo>
                  <a:lnTo>
                    <a:pt x="78503" y="24098"/>
                  </a:lnTo>
                  <a:lnTo>
                    <a:pt x="67111" y="13823"/>
                  </a:lnTo>
                  <a:lnTo>
                    <a:pt x="51563" y="5238"/>
                  </a:lnTo>
                  <a:lnTo>
                    <a:pt x="34601" y="642"/>
                  </a:lnTo>
                  <a:lnTo>
                    <a:pt x="19305" y="0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1370405" y="2711195"/>
              <a:ext cx="270510" cy="637540"/>
            </a:xfrm>
            <a:custGeom>
              <a:avLst/>
              <a:gdLst/>
              <a:ahLst/>
              <a:cxnLst/>
              <a:rect l="l" t="t" r="r" b="b"/>
              <a:pathLst>
                <a:path w="270509" h="637539">
                  <a:moveTo>
                    <a:pt x="115855" y="0"/>
                  </a:moveTo>
                  <a:lnTo>
                    <a:pt x="78009" y="0"/>
                  </a:lnTo>
                  <a:lnTo>
                    <a:pt x="61579" y="42362"/>
                  </a:lnTo>
                  <a:lnTo>
                    <a:pt x="27813" y="141731"/>
                  </a:lnTo>
                  <a:lnTo>
                    <a:pt x="0" y="256532"/>
                  </a:lnTo>
                  <a:lnTo>
                    <a:pt x="1428" y="345186"/>
                  </a:lnTo>
                  <a:lnTo>
                    <a:pt x="38006" y="415161"/>
                  </a:lnTo>
                  <a:lnTo>
                    <a:pt x="87645" y="488743"/>
                  </a:lnTo>
                  <a:lnTo>
                    <a:pt x="131355" y="546871"/>
                  </a:lnTo>
                  <a:lnTo>
                    <a:pt x="150145" y="570483"/>
                  </a:lnTo>
                  <a:lnTo>
                    <a:pt x="156471" y="580882"/>
                  </a:lnTo>
                  <a:lnTo>
                    <a:pt x="172370" y="603757"/>
                  </a:lnTo>
                  <a:lnTo>
                    <a:pt x="193222" y="626633"/>
                  </a:lnTo>
                  <a:lnTo>
                    <a:pt x="214407" y="637031"/>
                  </a:lnTo>
                  <a:lnTo>
                    <a:pt x="234223" y="622109"/>
                  </a:lnTo>
                  <a:lnTo>
                    <a:pt x="252063" y="589279"/>
                  </a:lnTo>
                  <a:lnTo>
                    <a:pt x="264949" y="556450"/>
                  </a:lnTo>
                  <a:lnTo>
                    <a:pt x="269906" y="541527"/>
                  </a:lnTo>
                  <a:lnTo>
                    <a:pt x="185324" y="503808"/>
                  </a:lnTo>
                  <a:lnTo>
                    <a:pt x="84105" y="318896"/>
                  </a:lnTo>
                  <a:lnTo>
                    <a:pt x="131730" y="175259"/>
                  </a:lnTo>
                  <a:lnTo>
                    <a:pt x="115855" y="0"/>
                  </a:lnTo>
                  <a:close/>
                </a:path>
              </a:pathLst>
            </a:custGeom>
            <a:solidFill>
              <a:srgbClr val="565A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11775948" y="2968751"/>
              <a:ext cx="59690" cy="108585"/>
            </a:xfrm>
            <a:custGeom>
              <a:avLst/>
              <a:gdLst/>
              <a:ahLst/>
              <a:cxnLst/>
              <a:rect l="l" t="t" r="r" b="b"/>
              <a:pathLst>
                <a:path w="59690" h="108585">
                  <a:moveTo>
                    <a:pt x="4445" y="7874"/>
                  </a:moveTo>
                  <a:lnTo>
                    <a:pt x="0" y="0"/>
                  </a:lnTo>
                  <a:lnTo>
                    <a:pt x="3556" y="6985"/>
                  </a:lnTo>
                  <a:lnTo>
                    <a:pt x="4445" y="7874"/>
                  </a:lnTo>
                  <a:close/>
                </a:path>
                <a:path w="59690" h="108585">
                  <a:moveTo>
                    <a:pt x="45085" y="79121"/>
                  </a:moveTo>
                  <a:lnTo>
                    <a:pt x="11557" y="20853"/>
                  </a:lnTo>
                  <a:lnTo>
                    <a:pt x="11557" y="19939"/>
                  </a:lnTo>
                  <a:lnTo>
                    <a:pt x="5461" y="8509"/>
                  </a:lnTo>
                  <a:lnTo>
                    <a:pt x="4572" y="7620"/>
                  </a:lnTo>
                  <a:lnTo>
                    <a:pt x="10223" y="21526"/>
                  </a:lnTo>
                  <a:lnTo>
                    <a:pt x="9779" y="21971"/>
                  </a:lnTo>
                  <a:lnTo>
                    <a:pt x="17653" y="39497"/>
                  </a:lnTo>
                  <a:lnTo>
                    <a:pt x="19685" y="43078"/>
                  </a:lnTo>
                  <a:lnTo>
                    <a:pt x="33261" y="74422"/>
                  </a:lnTo>
                  <a:lnTo>
                    <a:pt x="33655" y="75565"/>
                  </a:lnTo>
                  <a:lnTo>
                    <a:pt x="33655" y="76454"/>
                  </a:lnTo>
                  <a:lnTo>
                    <a:pt x="38989" y="76454"/>
                  </a:lnTo>
                  <a:lnTo>
                    <a:pt x="42418" y="77343"/>
                  </a:lnTo>
                  <a:lnTo>
                    <a:pt x="45085" y="79121"/>
                  </a:lnTo>
                  <a:close/>
                </a:path>
                <a:path w="59690" h="108585">
                  <a:moveTo>
                    <a:pt x="59436" y="103632"/>
                  </a:moveTo>
                  <a:lnTo>
                    <a:pt x="55245" y="97536"/>
                  </a:lnTo>
                  <a:lnTo>
                    <a:pt x="48387" y="97536"/>
                  </a:lnTo>
                  <a:lnTo>
                    <a:pt x="45085" y="98298"/>
                  </a:lnTo>
                  <a:lnTo>
                    <a:pt x="45085" y="99060"/>
                  </a:lnTo>
                  <a:lnTo>
                    <a:pt x="44450" y="99060"/>
                  </a:lnTo>
                  <a:lnTo>
                    <a:pt x="44450" y="98171"/>
                  </a:lnTo>
                  <a:lnTo>
                    <a:pt x="44831" y="97383"/>
                  </a:lnTo>
                  <a:lnTo>
                    <a:pt x="47752" y="96647"/>
                  </a:lnTo>
                  <a:lnTo>
                    <a:pt x="54864" y="96647"/>
                  </a:lnTo>
                  <a:lnTo>
                    <a:pt x="47752" y="84328"/>
                  </a:lnTo>
                  <a:lnTo>
                    <a:pt x="48641" y="87884"/>
                  </a:lnTo>
                  <a:lnTo>
                    <a:pt x="47879" y="84963"/>
                  </a:lnTo>
                  <a:lnTo>
                    <a:pt x="45339" y="79756"/>
                  </a:lnTo>
                  <a:lnTo>
                    <a:pt x="42672" y="77978"/>
                  </a:lnTo>
                  <a:lnTo>
                    <a:pt x="39243" y="77089"/>
                  </a:lnTo>
                  <a:lnTo>
                    <a:pt x="34036" y="77089"/>
                  </a:lnTo>
                  <a:lnTo>
                    <a:pt x="43561" y="99060"/>
                  </a:lnTo>
                  <a:lnTo>
                    <a:pt x="44196" y="99060"/>
                  </a:lnTo>
                  <a:lnTo>
                    <a:pt x="49276" y="108204"/>
                  </a:lnTo>
                  <a:lnTo>
                    <a:pt x="59436" y="103632"/>
                  </a:lnTo>
                  <a:close/>
                </a:path>
              </a:pathLst>
            </a:custGeom>
            <a:solidFill>
              <a:srgbClr val="4647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11660123" y="3201924"/>
              <a:ext cx="82550" cy="302260"/>
            </a:xfrm>
            <a:custGeom>
              <a:avLst/>
              <a:gdLst/>
              <a:ahLst/>
              <a:cxnLst/>
              <a:rect l="l" t="t" r="r" b="b"/>
              <a:pathLst>
                <a:path w="82550" h="302260">
                  <a:moveTo>
                    <a:pt x="5206" y="0"/>
                  </a:moveTo>
                  <a:lnTo>
                    <a:pt x="0" y="888"/>
                  </a:lnTo>
                  <a:lnTo>
                    <a:pt x="77089" y="301751"/>
                  </a:lnTo>
                  <a:lnTo>
                    <a:pt x="79628" y="301751"/>
                  </a:lnTo>
                  <a:lnTo>
                    <a:pt x="82296" y="300863"/>
                  </a:lnTo>
                  <a:lnTo>
                    <a:pt x="5206" y="0"/>
                  </a:lnTo>
                  <a:close/>
                </a:path>
              </a:pathLst>
            </a:custGeom>
            <a:solidFill>
              <a:srgbClr val="2524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9282684" y="2019299"/>
              <a:ext cx="1498600" cy="1929764"/>
            </a:xfrm>
            <a:custGeom>
              <a:avLst/>
              <a:gdLst/>
              <a:ahLst/>
              <a:cxnLst/>
              <a:rect l="l" t="t" r="r" b="b"/>
              <a:pathLst>
                <a:path w="1498600" h="1929764">
                  <a:moveTo>
                    <a:pt x="1498092" y="0"/>
                  </a:moveTo>
                  <a:lnTo>
                    <a:pt x="0" y="0"/>
                  </a:lnTo>
                  <a:lnTo>
                    <a:pt x="0" y="1929384"/>
                  </a:lnTo>
                  <a:lnTo>
                    <a:pt x="1498092" y="1929384"/>
                  </a:lnTo>
                  <a:lnTo>
                    <a:pt x="149809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9581388" y="2473451"/>
              <a:ext cx="904240" cy="64135"/>
            </a:xfrm>
            <a:custGeom>
              <a:avLst/>
              <a:gdLst/>
              <a:ahLst/>
              <a:cxnLst/>
              <a:rect l="l" t="t" r="r" b="b"/>
              <a:pathLst>
                <a:path w="904240" h="64135">
                  <a:moveTo>
                    <a:pt x="903731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903731" y="64008"/>
                  </a:lnTo>
                  <a:lnTo>
                    <a:pt x="903731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0146791" y="3605783"/>
              <a:ext cx="502920" cy="64135"/>
            </a:xfrm>
            <a:custGeom>
              <a:avLst/>
              <a:gdLst/>
              <a:ahLst/>
              <a:cxnLst/>
              <a:rect l="l" t="t" r="r" b="b"/>
              <a:pathLst>
                <a:path w="502920" h="64135">
                  <a:moveTo>
                    <a:pt x="0" y="64007"/>
                  </a:moveTo>
                  <a:lnTo>
                    <a:pt x="502919" y="64007"/>
                  </a:lnTo>
                  <a:lnTo>
                    <a:pt x="502919" y="0"/>
                  </a:lnTo>
                  <a:lnTo>
                    <a:pt x="0" y="0"/>
                  </a:lnTo>
                  <a:lnTo>
                    <a:pt x="0" y="64007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9567672" y="3043427"/>
              <a:ext cx="940435" cy="626745"/>
            </a:xfrm>
            <a:custGeom>
              <a:avLst/>
              <a:gdLst/>
              <a:ahLst/>
              <a:cxnLst/>
              <a:rect l="l" t="t" r="r" b="b"/>
              <a:pathLst>
                <a:path w="940434" h="626745">
                  <a:moveTo>
                    <a:pt x="118872" y="0"/>
                  </a:moveTo>
                  <a:lnTo>
                    <a:pt x="0" y="0"/>
                  </a:lnTo>
                  <a:lnTo>
                    <a:pt x="0" y="64008"/>
                  </a:lnTo>
                  <a:lnTo>
                    <a:pt x="118872" y="64008"/>
                  </a:lnTo>
                  <a:lnTo>
                    <a:pt x="118872" y="0"/>
                  </a:lnTo>
                  <a:close/>
                </a:path>
                <a:path w="940434" h="626745">
                  <a:moveTo>
                    <a:pt x="579120" y="562368"/>
                  </a:moveTo>
                  <a:lnTo>
                    <a:pt x="13716" y="562368"/>
                  </a:lnTo>
                  <a:lnTo>
                    <a:pt x="13716" y="626364"/>
                  </a:lnTo>
                  <a:lnTo>
                    <a:pt x="579120" y="626364"/>
                  </a:lnTo>
                  <a:lnTo>
                    <a:pt x="579120" y="562368"/>
                  </a:lnTo>
                  <a:close/>
                </a:path>
                <a:path w="940434" h="626745">
                  <a:moveTo>
                    <a:pt x="940308" y="3048"/>
                  </a:moveTo>
                  <a:lnTo>
                    <a:pt x="705612" y="3048"/>
                  </a:lnTo>
                  <a:lnTo>
                    <a:pt x="705612" y="65532"/>
                  </a:lnTo>
                  <a:lnTo>
                    <a:pt x="940308" y="65532"/>
                  </a:lnTo>
                  <a:lnTo>
                    <a:pt x="940308" y="3048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5" name="object 5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920348" y="3826764"/>
            <a:ext cx="166750" cy="225552"/>
          </a:xfrm>
          <a:prstGeom prst="rect">
            <a:avLst/>
          </a:prstGeom>
        </p:spPr>
      </p:pic>
      <p:sp>
        <p:nvSpPr>
          <p:cNvPr id="56" name="object 56"/>
          <p:cNvSpPr txBox="1"/>
          <p:nvPr/>
        </p:nvSpPr>
        <p:spPr>
          <a:xfrm>
            <a:off x="11321795" y="6265360"/>
            <a:ext cx="14668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ct val="100000"/>
              </a:lnSpc>
            </a:pPr>
            <a:endParaRPr sz="1000"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主管</a:t>
            </a:r>
            <a:r>
              <a:rPr spc="-95" dirty="0"/>
              <a:t> </a:t>
            </a:r>
            <a:r>
              <a:rPr i="0" spc="-10" dirty="0">
                <a:latin typeface="Arial" panose="020B0604020202020204"/>
                <a:cs typeface="Arial" panose="020B0604020202020204"/>
              </a:rPr>
              <a:t>VS.</a:t>
            </a:r>
            <a:r>
              <a:rPr i="0" spc="-3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员工，绩效面谈为何让双方压力山</a:t>
            </a:r>
            <a:r>
              <a:rPr dirty="0"/>
              <a:t>大</a:t>
            </a:r>
            <a:r>
              <a:rPr spc="-5" dirty="0"/>
              <a:t>？	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1011580" y="4384484"/>
            <a:ext cx="746760" cy="2422525"/>
            <a:chOff x="1011580" y="4384484"/>
            <a:chExt cx="746760" cy="2422525"/>
          </a:xfrm>
        </p:grpSpPr>
        <p:sp>
          <p:nvSpPr>
            <p:cNvPr id="4" name="object 4"/>
            <p:cNvSpPr/>
            <p:nvPr/>
          </p:nvSpPr>
          <p:spPr>
            <a:xfrm>
              <a:off x="1311160" y="4477511"/>
              <a:ext cx="280035" cy="403860"/>
            </a:xfrm>
            <a:custGeom>
              <a:avLst/>
              <a:gdLst/>
              <a:ahLst/>
              <a:cxnLst/>
              <a:rect l="l" t="t" r="r" b="b"/>
              <a:pathLst>
                <a:path w="280034" h="403860">
                  <a:moveTo>
                    <a:pt x="279895" y="128778"/>
                  </a:moveTo>
                  <a:lnTo>
                    <a:pt x="269697" y="78663"/>
                  </a:lnTo>
                  <a:lnTo>
                    <a:pt x="241935" y="37719"/>
                  </a:lnTo>
                  <a:lnTo>
                    <a:pt x="200748" y="10121"/>
                  </a:lnTo>
                  <a:lnTo>
                    <a:pt x="150355" y="0"/>
                  </a:lnTo>
                  <a:lnTo>
                    <a:pt x="99949" y="10121"/>
                  </a:lnTo>
                  <a:lnTo>
                    <a:pt x="58762" y="37719"/>
                  </a:lnTo>
                  <a:lnTo>
                    <a:pt x="31000" y="78663"/>
                  </a:lnTo>
                  <a:lnTo>
                    <a:pt x="20815" y="128778"/>
                  </a:lnTo>
                  <a:lnTo>
                    <a:pt x="31000" y="178904"/>
                  </a:lnTo>
                  <a:lnTo>
                    <a:pt x="58762" y="219837"/>
                  </a:lnTo>
                  <a:lnTo>
                    <a:pt x="64566" y="223735"/>
                  </a:lnTo>
                  <a:lnTo>
                    <a:pt x="67906" y="254952"/>
                  </a:lnTo>
                  <a:lnTo>
                    <a:pt x="56083" y="297472"/>
                  </a:lnTo>
                  <a:lnTo>
                    <a:pt x="13957" y="335026"/>
                  </a:lnTo>
                  <a:lnTo>
                    <a:pt x="0" y="348551"/>
                  </a:lnTo>
                  <a:lnTo>
                    <a:pt x="26009" y="376948"/>
                  </a:lnTo>
                  <a:lnTo>
                    <a:pt x="97536" y="398487"/>
                  </a:lnTo>
                  <a:lnTo>
                    <a:pt x="140462" y="403440"/>
                  </a:lnTo>
                  <a:lnTo>
                    <a:pt x="182905" y="402780"/>
                  </a:lnTo>
                  <a:lnTo>
                    <a:pt x="220903" y="395224"/>
                  </a:lnTo>
                  <a:lnTo>
                    <a:pt x="250482" y="379463"/>
                  </a:lnTo>
                  <a:lnTo>
                    <a:pt x="267703" y="354203"/>
                  </a:lnTo>
                  <a:lnTo>
                    <a:pt x="255295" y="347586"/>
                  </a:lnTo>
                  <a:lnTo>
                    <a:pt x="230822" y="325678"/>
                  </a:lnTo>
                  <a:lnTo>
                    <a:pt x="213309" y="285470"/>
                  </a:lnTo>
                  <a:lnTo>
                    <a:pt x="220408" y="234264"/>
                  </a:lnTo>
                  <a:lnTo>
                    <a:pt x="241935" y="219837"/>
                  </a:lnTo>
                  <a:lnTo>
                    <a:pt x="269697" y="178904"/>
                  </a:lnTo>
                  <a:lnTo>
                    <a:pt x="279895" y="128778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317761" y="4384484"/>
              <a:ext cx="320675" cy="244475"/>
            </a:xfrm>
            <a:custGeom>
              <a:avLst/>
              <a:gdLst/>
              <a:ahLst/>
              <a:cxnLst/>
              <a:rect l="l" t="t" r="r" b="b"/>
              <a:pathLst>
                <a:path w="320675" h="244475">
                  <a:moveTo>
                    <a:pt x="146405" y="0"/>
                  </a:moveTo>
                  <a:lnTo>
                    <a:pt x="125698" y="908"/>
                  </a:lnTo>
                  <a:lnTo>
                    <a:pt x="117719" y="2984"/>
                  </a:lnTo>
                  <a:lnTo>
                    <a:pt x="136769" y="24066"/>
                  </a:lnTo>
                  <a:lnTo>
                    <a:pt x="90455" y="29650"/>
                  </a:lnTo>
                  <a:lnTo>
                    <a:pt x="53822" y="46640"/>
                  </a:lnTo>
                  <a:lnTo>
                    <a:pt x="29737" y="64535"/>
                  </a:lnTo>
                  <a:lnTo>
                    <a:pt x="21072" y="72834"/>
                  </a:lnTo>
                  <a:lnTo>
                    <a:pt x="44059" y="81343"/>
                  </a:lnTo>
                  <a:lnTo>
                    <a:pt x="12021" y="118100"/>
                  </a:lnTo>
                  <a:lnTo>
                    <a:pt x="355" y="164417"/>
                  </a:lnTo>
                  <a:lnTo>
                    <a:pt x="0" y="204090"/>
                  </a:lnTo>
                  <a:lnTo>
                    <a:pt x="1895" y="220916"/>
                  </a:lnTo>
                  <a:lnTo>
                    <a:pt x="15357" y="243903"/>
                  </a:lnTo>
                  <a:lnTo>
                    <a:pt x="19573" y="238420"/>
                  </a:lnTo>
                  <a:lnTo>
                    <a:pt x="28993" y="224424"/>
                  </a:lnTo>
                  <a:lnTo>
                    <a:pt x="38770" y="205595"/>
                  </a:lnTo>
                  <a:lnTo>
                    <a:pt x="44059" y="185610"/>
                  </a:lnTo>
                  <a:lnTo>
                    <a:pt x="54207" y="166437"/>
                  </a:lnTo>
                  <a:lnTo>
                    <a:pt x="73808" y="148526"/>
                  </a:lnTo>
                  <a:lnTo>
                    <a:pt x="92886" y="135282"/>
                  </a:lnTo>
                  <a:lnTo>
                    <a:pt x="101463" y="130111"/>
                  </a:lnTo>
                  <a:lnTo>
                    <a:pt x="291262" y="130111"/>
                  </a:lnTo>
                  <a:lnTo>
                    <a:pt x="294757" y="122491"/>
                  </a:lnTo>
                  <a:lnTo>
                    <a:pt x="269865" y="122491"/>
                  </a:lnTo>
                  <a:lnTo>
                    <a:pt x="256607" y="98010"/>
                  </a:lnTo>
                  <a:lnTo>
                    <a:pt x="240766" y="74850"/>
                  </a:lnTo>
                  <a:lnTo>
                    <a:pt x="223662" y="53286"/>
                  </a:lnTo>
                  <a:lnTo>
                    <a:pt x="206619" y="33591"/>
                  </a:lnTo>
                  <a:lnTo>
                    <a:pt x="174994" y="8235"/>
                  </a:lnTo>
                  <a:lnTo>
                    <a:pt x="146405" y="0"/>
                  </a:lnTo>
                  <a:close/>
                </a:path>
                <a:path w="320675" h="244475">
                  <a:moveTo>
                    <a:pt x="283450" y="165544"/>
                  </a:moveTo>
                  <a:lnTo>
                    <a:pt x="238242" y="165544"/>
                  </a:lnTo>
                  <a:lnTo>
                    <a:pt x="244969" y="180921"/>
                  </a:lnTo>
                  <a:lnTo>
                    <a:pt x="259768" y="206454"/>
                  </a:lnTo>
                  <a:lnTo>
                    <a:pt x="274568" y="230391"/>
                  </a:lnTo>
                  <a:lnTo>
                    <a:pt x="281295" y="240982"/>
                  </a:lnTo>
                  <a:lnTo>
                    <a:pt x="280406" y="222821"/>
                  </a:lnTo>
                  <a:lnTo>
                    <a:pt x="283789" y="208359"/>
                  </a:lnTo>
                  <a:lnTo>
                    <a:pt x="285374" y="193611"/>
                  </a:lnTo>
                  <a:lnTo>
                    <a:pt x="285174" y="178673"/>
                  </a:lnTo>
                  <a:lnTo>
                    <a:pt x="283450" y="165544"/>
                  </a:lnTo>
                  <a:close/>
                </a:path>
                <a:path w="320675" h="244475">
                  <a:moveTo>
                    <a:pt x="296323" y="153098"/>
                  </a:moveTo>
                  <a:lnTo>
                    <a:pt x="215255" y="153098"/>
                  </a:lnTo>
                  <a:lnTo>
                    <a:pt x="218846" y="164669"/>
                  </a:lnTo>
                  <a:lnTo>
                    <a:pt x="226748" y="176133"/>
                  </a:lnTo>
                  <a:lnTo>
                    <a:pt x="234650" y="184906"/>
                  </a:lnTo>
                  <a:lnTo>
                    <a:pt x="238242" y="188404"/>
                  </a:lnTo>
                  <a:lnTo>
                    <a:pt x="238242" y="165544"/>
                  </a:lnTo>
                  <a:lnTo>
                    <a:pt x="283450" y="165544"/>
                  </a:lnTo>
                  <a:lnTo>
                    <a:pt x="283200" y="163639"/>
                  </a:lnTo>
                  <a:lnTo>
                    <a:pt x="313071" y="163639"/>
                  </a:lnTo>
                  <a:lnTo>
                    <a:pt x="296323" y="153098"/>
                  </a:lnTo>
                  <a:close/>
                </a:path>
                <a:path w="320675" h="244475">
                  <a:moveTo>
                    <a:pt x="180988" y="149288"/>
                  </a:moveTo>
                  <a:lnTo>
                    <a:pt x="131054" y="149288"/>
                  </a:lnTo>
                  <a:lnTo>
                    <a:pt x="117719" y="169354"/>
                  </a:lnTo>
                  <a:lnTo>
                    <a:pt x="180988" y="149288"/>
                  </a:lnTo>
                  <a:close/>
                </a:path>
                <a:path w="320675" h="244475">
                  <a:moveTo>
                    <a:pt x="284681" y="144462"/>
                  </a:moveTo>
                  <a:lnTo>
                    <a:pt x="196205" y="144462"/>
                  </a:lnTo>
                  <a:lnTo>
                    <a:pt x="201920" y="169354"/>
                  </a:lnTo>
                  <a:lnTo>
                    <a:pt x="215255" y="153098"/>
                  </a:lnTo>
                  <a:lnTo>
                    <a:pt x="296323" y="153098"/>
                  </a:lnTo>
                  <a:lnTo>
                    <a:pt x="284216" y="145478"/>
                  </a:lnTo>
                  <a:lnTo>
                    <a:pt x="284681" y="144462"/>
                  </a:lnTo>
                  <a:close/>
                </a:path>
                <a:path w="320675" h="244475">
                  <a:moveTo>
                    <a:pt x="313071" y="163639"/>
                  </a:moveTo>
                  <a:lnTo>
                    <a:pt x="283200" y="163639"/>
                  </a:lnTo>
                  <a:lnTo>
                    <a:pt x="320538" y="168338"/>
                  </a:lnTo>
                  <a:lnTo>
                    <a:pt x="313071" y="163639"/>
                  </a:lnTo>
                  <a:close/>
                </a:path>
                <a:path w="320675" h="244475">
                  <a:moveTo>
                    <a:pt x="291262" y="130111"/>
                  </a:moveTo>
                  <a:lnTo>
                    <a:pt x="101463" y="130111"/>
                  </a:lnTo>
                  <a:lnTo>
                    <a:pt x="82286" y="155892"/>
                  </a:lnTo>
                  <a:lnTo>
                    <a:pt x="131054" y="149288"/>
                  </a:lnTo>
                  <a:lnTo>
                    <a:pt x="180988" y="149288"/>
                  </a:lnTo>
                  <a:lnTo>
                    <a:pt x="196205" y="144462"/>
                  </a:lnTo>
                  <a:lnTo>
                    <a:pt x="284681" y="144462"/>
                  </a:lnTo>
                  <a:lnTo>
                    <a:pt x="291262" y="130111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00328" y="5544311"/>
              <a:ext cx="591820" cy="1064260"/>
            </a:xfrm>
            <a:custGeom>
              <a:avLst/>
              <a:gdLst/>
              <a:ahLst/>
              <a:cxnLst/>
              <a:rect l="l" t="t" r="r" b="b"/>
              <a:pathLst>
                <a:path w="591819" h="1064259">
                  <a:moveTo>
                    <a:pt x="79248" y="1049147"/>
                  </a:moveTo>
                  <a:lnTo>
                    <a:pt x="74231" y="952500"/>
                  </a:lnTo>
                  <a:lnTo>
                    <a:pt x="0" y="965987"/>
                  </a:lnTo>
                  <a:lnTo>
                    <a:pt x="0" y="1063752"/>
                  </a:lnTo>
                  <a:lnTo>
                    <a:pt x="79248" y="1049147"/>
                  </a:lnTo>
                  <a:close/>
                </a:path>
                <a:path w="591819" h="1064259">
                  <a:moveTo>
                    <a:pt x="445008" y="965987"/>
                  </a:moveTo>
                  <a:lnTo>
                    <a:pt x="369316" y="952500"/>
                  </a:lnTo>
                  <a:lnTo>
                    <a:pt x="364236" y="1049147"/>
                  </a:lnTo>
                  <a:lnTo>
                    <a:pt x="445008" y="1063752"/>
                  </a:lnTo>
                  <a:lnTo>
                    <a:pt x="445008" y="965987"/>
                  </a:lnTo>
                  <a:close/>
                </a:path>
                <a:path w="591819" h="1064259">
                  <a:moveTo>
                    <a:pt x="591312" y="46367"/>
                  </a:moveTo>
                  <a:lnTo>
                    <a:pt x="541401" y="0"/>
                  </a:lnTo>
                  <a:lnTo>
                    <a:pt x="536448" y="36703"/>
                  </a:lnTo>
                  <a:lnTo>
                    <a:pt x="560311" y="124968"/>
                  </a:lnTo>
                  <a:lnTo>
                    <a:pt x="591312" y="46367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064313" y="5544311"/>
              <a:ext cx="604520" cy="1002030"/>
            </a:xfrm>
            <a:custGeom>
              <a:avLst/>
              <a:gdLst/>
              <a:ahLst/>
              <a:cxnLst/>
              <a:rect l="l" t="t" r="r" b="b"/>
              <a:pathLst>
                <a:path w="604519" h="1002029">
                  <a:moveTo>
                    <a:pt x="561413" y="0"/>
                  </a:moveTo>
                  <a:lnTo>
                    <a:pt x="63661" y="13334"/>
                  </a:lnTo>
                  <a:lnTo>
                    <a:pt x="35950" y="341388"/>
                  </a:lnTo>
                  <a:lnTo>
                    <a:pt x="31307" y="351607"/>
                  </a:lnTo>
                  <a:lnTo>
                    <a:pt x="22453" y="377961"/>
                  </a:lnTo>
                  <a:lnTo>
                    <a:pt x="17005" y="413997"/>
                  </a:lnTo>
                  <a:lnTo>
                    <a:pt x="22577" y="453263"/>
                  </a:lnTo>
                  <a:lnTo>
                    <a:pt x="18396" y="464380"/>
                  </a:lnTo>
                  <a:lnTo>
                    <a:pt x="9915" y="490561"/>
                  </a:lnTo>
                  <a:lnTo>
                    <a:pt x="3225" y="521044"/>
                  </a:lnTo>
                  <a:lnTo>
                    <a:pt x="4416" y="545071"/>
                  </a:lnTo>
                  <a:lnTo>
                    <a:pt x="9985" y="562207"/>
                  </a:lnTo>
                  <a:lnTo>
                    <a:pt x="13138" y="578178"/>
                  </a:lnTo>
                  <a:lnTo>
                    <a:pt x="12885" y="591461"/>
                  </a:lnTo>
                  <a:lnTo>
                    <a:pt x="8239" y="600532"/>
                  </a:lnTo>
                  <a:lnTo>
                    <a:pt x="4325" y="623863"/>
                  </a:lnTo>
                  <a:lnTo>
                    <a:pt x="1446" y="675297"/>
                  </a:lnTo>
                  <a:lnTo>
                    <a:pt x="0" y="741340"/>
                  </a:lnTo>
                  <a:lnTo>
                    <a:pt x="384" y="808498"/>
                  </a:lnTo>
                  <a:lnTo>
                    <a:pt x="2998" y="863279"/>
                  </a:lnTo>
                  <a:lnTo>
                    <a:pt x="8239" y="892187"/>
                  </a:lnTo>
                  <a:lnTo>
                    <a:pt x="18020" y="914128"/>
                  </a:lnTo>
                  <a:lnTo>
                    <a:pt x="25560" y="940009"/>
                  </a:lnTo>
                  <a:lnTo>
                    <a:pt x="30411" y="961585"/>
                  </a:lnTo>
                  <a:lnTo>
                    <a:pt x="32127" y="970610"/>
                  </a:lnTo>
                  <a:lnTo>
                    <a:pt x="44653" y="972656"/>
                  </a:lnTo>
                  <a:lnTo>
                    <a:pt x="105894" y="964555"/>
                  </a:lnTo>
                  <a:lnTo>
                    <a:pt x="138474" y="907838"/>
                  </a:lnTo>
                  <a:lnTo>
                    <a:pt x="142848" y="889681"/>
                  </a:lnTo>
                  <a:lnTo>
                    <a:pt x="147042" y="878517"/>
                  </a:lnTo>
                  <a:lnTo>
                    <a:pt x="167389" y="830618"/>
                  </a:lnTo>
                  <a:lnTo>
                    <a:pt x="173059" y="759633"/>
                  </a:lnTo>
                  <a:lnTo>
                    <a:pt x="175148" y="691336"/>
                  </a:lnTo>
                  <a:lnTo>
                    <a:pt x="175447" y="660781"/>
                  </a:lnTo>
                  <a:lnTo>
                    <a:pt x="171940" y="657045"/>
                  </a:lnTo>
                  <a:lnTo>
                    <a:pt x="165300" y="648111"/>
                  </a:lnTo>
                  <a:lnTo>
                    <a:pt x="161345" y="637383"/>
                  </a:lnTo>
                  <a:lnTo>
                    <a:pt x="165896" y="628269"/>
                  </a:lnTo>
                  <a:lnTo>
                    <a:pt x="174913" y="624277"/>
                  </a:lnTo>
                  <a:lnTo>
                    <a:pt x="180706" y="622171"/>
                  </a:lnTo>
                  <a:lnTo>
                    <a:pt x="181482" y="617376"/>
                  </a:lnTo>
                  <a:lnTo>
                    <a:pt x="175447" y="605320"/>
                  </a:lnTo>
                  <a:lnTo>
                    <a:pt x="163939" y="591896"/>
                  </a:lnTo>
                  <a:lnTo>
                    <a:pt x="154311" y="584033"/>
                  </a:lnTo>
                  <a:lnTo>
                    <a:pt x="151669" y="578682"/>
                  </a:lnTo>
                  <a:lnTo>
                    <a:pt x="161121" y="572795"/>
                  </a:lnTo>
                  <a:lnTo>
                    <a:pt x="170839" y="569018"/>
                  </a:lnTo>
                  <a:lnTo>
                    <a:pt x="180109" y="564791"/>
                  </a:lnTo>
                  <a:lnTo>
                    <a:pt x="189202" y="560025"/>
                  </a:lnTo>
                  <a:lnTo>
                    <a:pt x="198383" y="554634"/>
                  </a:lnTo>
                  <a:lnTo>
                    <a:pt x="332178" y="202730"/>
                  </a:lnTo>
                  <a:lnTo>
                    <a:pt x="340244" y="264439"/>
                  </a:lnTo>
                  <a:lnTo>
                    <a:pt x="358705" y="401632"/>
                  </a:lnTo>
                  <a:lnTo>
                    <a:pt x="378951" y="542410"/>
                  </a:lnTo>
                  <a:lnTo>
                    <a:pt x="392376" y="614870"/>
                  </a:lnTo>
                  <a:lnTo>
                    <a:pt x="405203" y="622166"/>
                  </a:lnTo>
                  <a:lnTo>
                    <a:pt x="406806" y="623078"/>
                  </a:lnTo>
                  <a:lnTo>
                    <a:pt x="400885" y="633044"/>
                  </a:lnTo>
                  <a:lnTo>
                    <a:pt x="392514" y="644429"/>
                  </a:lnTo>
                  <a:lnTo>
                    <a:pt x="387454" y="648104"/>
                  </a:lnTo>
                  <a:lnTo>
                    <a:pt x="385775" y="649987"/>
                  </a:lnTo>
                  <a:lnTo>
                    <a:pt x="387550" y="655993"/>
                  </a:lnTo>
                  <a:lnTo>
                    <a:pt x="386669" y="684010"/>
                  </a:lnTo>
                  <a:lnTo>
                    <a:pt x="381051" y="739887"/>
                  </a:lnTo>
                  <a:lnTo>
                    <a:pt x="374922" y="807191"/>
                  </a:lnTo>
                  <a:lnTo>
                    <a:pt x="372505" y="869493"/>
                  </a:lnTo>
                  <a:lnTo>
                    <a:pt x="378025" y="910361"/>
                  </a:lnTo>
                  <a:lnTo>
                    <a:pt x="386101" y="928468"/>
                  </a:lnTo>
                  <a:lnTo>
                    <a:pt x="393296" y="946935"/>
                  </a:lnTo>
                  <a:lnTo>
                    <a:pt x="399777" y="965762"/>
                  </a:lnTo>
                  <a:lnTo>
                    <a:pt x="405711" y="984948"/>
                  </a:lnTo>
                  <a:lnTo>
                    <a:pt x="417494" y="989521"/>
                  </a:lnTo>
                  <a:lnTo>
                    <a:pt x="444065" y="997859"/>
                  </a:lnTo>
                  <a:lnTo>
                    <a:pt x="472255" y="1001895"/>
                  </a:lnTo>
                  <a:lnTo>
                    <a:pt x="488896" y="993559"/>
                  </a:lnTo>
                  <a:lnTo>
                    <a:pt x="493872" y="973791"/>
                  </a:lnTo>
                  <a:lnTo>
                    <a:pt x="496611" y="952320"/>
                  </a:lnTo>
                  <a:lnTo>
                    <a:pt x="500254" y="934257"/>
                  </a:lnTo>
                  <a:lnTo>
                    <a:pt x="507946" y="924712"/>
                  </a:lnTo>
                  <a:lnTo>
                    <a:pt x="517897" y="919882"/>
                  </a:lnTo>
                  <a:lnTo>
                    <a:pt x="526789" y="911199"/>
                  </a:lnTo>
                  <a:lnTo>
                    <a:pt x="533181" y="896601"/>
                  </a:lnTo>
                  <a:lnTo>
                    <a:pt x="535632" y="874026"/>
                  </a:lnTo>
                  <a:lnTo>
                    <a:pt x="539957" y="824223"/>
                  </a:lnTo>
                  <a:lnTo>
                    <a:pt x="549475" y="751022"/>
                  </a:lnTo>
                  <a:lnTo>
                    <a:pt x="563318" y="655993"/>
                  </a:lnTo>
                  <a:lnTo>
                    <a:pt x="558406" y="653542"/>
                  </a:lnTo>
                  <a:lnTo>
                    <a:pt x="548316" y="646431"/>
                  </a:lnTo>
                  <a:lnTo>
                    <a:pt x="540011" y="635017"/>
                  </a:lnTo>
                  <a:lnTo>
                    <a:pt x="540458" y="619658"/>
                  </a:lnTo>
                  <a:lnTo>
                    <a:pt x="545375" y="606302"/>
                  </a:lnTo>
                  <a:lnTo>
                    <a:pt x="547411" y="598860"/>
                  </a:lnTo>
                  <a:lnTo>
                    <a:pt x="546923" y="592492"/>
                  </a:lnTo>
                  <a:lnTo>
                    <a:pt x="544268" y="582358"/>
                  </a:lnTo>
                  <a:lnTo>
                    <a:pt x="540725" y="570887"/>
                  </a:lnTo>
                  <a:lnTo>
                    <a:pt x="537362" y="562281"/>
                  </a:lnTo>
                  <a:lnTo>
                    <a:pt x="536499" y="554392"/>
                  </a:lnTo>
                  <a:lnTo>
                    <a:pt x="548014" y="512321"/>
                  </a:lnTo>
                  <a:lnTo>
                    <a:pt x="549094" y="489610"/>
                  </a:lnTo>
                  <a:lnTo>
                    <a:pt x="604466" y="124307"/>
                  </a:lnTo>
                  <a:lnTo>
                    <a:pt x="561413" y="0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1452372" y="6556429"/>
              <a:ext cx="181736" cy="250295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1580" y="6556429"/>
              <a:ext cx="181711" cy="25029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121689" y="4808219"/>
              <a:ext cx="636905" cy="814069"/>
            </a:xfrm>
            <a:custGeom>
              <a:avLst/>
              <a:gdLst/>
              <a:ahLst/>
              <a:cxnLst/>
              <a:rect l="l" t="t" r="r" b="b"/>
              <a:pathLst>
                <a:path w="636905" h="814070">
                  <a:moveTo>
                    <a:pt x="636320" y="537070"/>
                  </a:moveTo>
                  <a:lnTo>
                    <a:pt x="635647" y="533425"/>
                  </a:lnTo>
                  <a:lnTo>
                    <a:pt x="632282" y="530466"/>
                  </a:lnTo>
                  <a:lnTo>
                    <a:pt x="630275" y="523367"/>
                  </a:lnTo>
                  <a:lnTo>
                    <a:pt x="629602" y="514680"/>
                  </a:lnTo>
                  <a:lnTo>
                    <a:pt x="628510" y="507492"/>
                  </a:lnTo>
                  <a:lnTo>
                    <a:pt x="628281" y="500126"/>
                  </a:lnTo>
                  <a:lnTo>
                    <a:pt x="630275" y="490855"/>
                  </a:lnTo>
                  <a:lnTo>
                    <a:pt x="631647" y="470776"/>
                  </a:lnTo>
                  <a:lnTo>
                    <a:pt x="630313" y="432346"/>
                  </a:lnTo>
                  <a:lnTo>
                    <a:pt x="628967" y="378345"/>
                  </a:lnTo>
                  <a:lnTo>
                    <a:pt x="630275" y="311531"/>
                  </a:lnTo>
                  <a:lnTo>
                    <a:pt x="629221" y="250101"/>
                  </a:lnTo>
                  <a:lnTo>
                    <a:pt x="622554" y="188569"/>
                  </a:lnTo>
                  <a:lnTo>
                    <a:pt x="613549" y="135089"/>
                  </a:lnTo>
                  <a:lnTo>
                    <a:pt x="605510" y="97790"/>
                  </a:lnTo>
                  <a:lnTo>
                    <a:pt x="604621" y="91059"/>
                  </a:lnTo>
                  <a:lnTo>
                    <a:pt x="600151" y="87274"/>
                  </a:lnTo>
                  <a:lnTo>
                    <a:pt x="600176" y="86995"/>
                  </a:lnTo>
                  <a:lnTo>
                    <a:pt x="598792" y="86118"/>
                  </a:lnTo>
                  <a:lnTo>
                    <a:pt x="597890" y="85344"/>
                  </a:lnTo>
                  <a:lnTo>
                    <a:pt x="597585" y="85344"/>
                  </a:lnTo>
                  <a:lnTo>
                    <a:pt x="561987" y="62623"/>
                  </a:lnTo>
                  <a:lnTo>
                    <a:pt x="519658" y="42811"/>
                  </a:lnTo>
                  <a:lnTo>
                    <a:pt x="519658" y="490855"/>
                  </a:lnTo>
                  <a:lnTo>
                    <a:pt x="511149" y="570103"/>
                  </a:lnTo>
                  <a:lnTo>
                    <a:pt x="509816" y="607021"/>
                  </a:lnTo>
                  <a:lnTo>
                    <a:pt x="503288" y="598398"/>
                  </a:lnTo>
                  <a:lnTo>
                    <a:pt x="494131" y="592607"/>
                  </a:lnTo>
                  <a:lnTo>
                    <a:pt x="489445" y="585025"/>
                  </a:lnTo>
                  <a:lnTo>
                    <a:pt x="494004" y="567944"/>
                  </a:lnTo>
                  <a:lnTo>
                    <a:pt x="500951" y="548208"/>
                  </a:lnTo>
                  <a:lnTo>
                    <a:pt x="502767" y="535470"/>
                  </a:lnTo>
                  <a:lnTo>
                    <a:pt x="501142" y="526300"/>
                  </a:lnTo>
                  <a:lnTo>
                    <a:pt x="497814" y="517271"/>
                  </a:lnTo>
                  <a:lnTo>
                    <a:pt x="497713" y="505853"/>
                  </a:lnTo>
                  <a:lnTo>
                    <a:pt x="501205" y="493369"/>
                  </a:lnTo>
                  <a:lnTo>
                    <a:pt x="505421" y="480161"/>
                  </a:lnTo>
                  <a:lnTo>
                    <a:pt x="507466" y="466598"/>
                  </a:lnTo>
                  <a:lnTo>
                    <a:pt x="506704" y="449160"/>
                  </a:lnTo>
                  <a:lnTo>
                    <a:pt x="505053" y="429361"/>
                  </a:lnTo>
                  <a:lnTo>
                    <a:pt x="502640" y="406400"/>
                  </a:lnTo>
                  <a:lnTo>
                    <a:pt x="509841" y="389077"/>
                  </a:lnTo>
                  <a:lnTo>
                    <a:pt x="519658" y="490855"/>
                  </a:lnTo>
                  <a:lnTo>
                    <a:pt x="519658" y="42811"/>
                  </a:lnTo>
                  <a:lnTo>
                    <a:pt x="505091" y="35979"/>
                  </a:lnTo>
                  <a:lnTo>
                    <a:pt x="453415" y="14528"/>
                  </a:lnTo>
                  <a:lnTo>
                    <a:pt x="430885" y="5715"/>
                  </a:lnTo>
                  <a:lnTo>
                    <a:pt x="423545" y="13055"/>
                  </a:lnTo>
                  <a:lnTo>
                    <a:pt x="401510" y="27838"/>
                  </a:lnTo>
                  <a:lnTo>
                    <a:pt x="364769" y="39204"/>
                  </a:lnTo>
                  <a:lnTo>
                    <a:pt x="313283" y="36322"/>
                  </a:lnTo>
                  <a:lnTo>
                    <a:pt x="300634" y="35369"/>
                  </a:lnTo>
                  <a:lnTo>
                    <a:pt x="270878" y="30734"/>
                  </a:lnTo>
                  <a:lnTo>
                    <a:pt x="236283" y="19824"/>
                  </a:lnTo>
                  <a:lnTo>
                    <a:pt x="209143" y="0"/>
                  </a:lnTo>
                  <a:lnTo>
                    <a:pt x="183299" y="9245"/>
                  </a:lnTo>
                  <a:lnTo>
                    <a:pt x="125006" y="33108"/>
                  </a:lnTo>
                  <a:lnTo>
                    <a:pt x="63131" y="65747"/>
                  </a:lnTo>
                  <a:lnTo>
                    <a:pt x="26543" y="101346"/>
                  </a:lnTo>
                  <a:lnTo>
                    <a:pt x="29032" y="160439"/>
                  </a:lnTo>
                  <a:lnTo>
                    <a:pt x="52235" y="245732"/>
                  </a:lnTo>
                  <a:lnTo>
                    <a:pt x="78841" y="322427"/>
                  </a:lnTo>
                  <a:lnTo>
                    <a:pt x="91554" y="355727"/>
                  </a:lnTo>
                  <a:lnTo>
                    <a:pt x="70231" y="422211"/>
                  </a:lnTo>
                  <a:lnTo>
                    <a:pt x="28575" y="568477"/>
                  </a:lnTo>
                  <a:lnTo>
                    <a:pt x="0" y="714743"/>
                  </a:lnTo>
                  <a:lnTo>
                    <a:pt x="17945" y="781215"/>
                  </a:lnTo>
                  <a:lnTo>
                    <a:pt x="52438" y="784199"/>
                  </a:lnTo>
                  <a:lnTo>
                    <a:pt x="95110" y="791464"/>
                  </a:lnTo>
                  <a:lnTo>
                    <a:pt x="143256" y="800493"/>
                  </a:lnTo>
                  <a:lnTo>
                    <a:pt x="194157" y="808786"/>
                  </a:lnTo>
                  <a:lnTo>
                    <a:pt x="245097" y="813841"/>
                  </a:lnTo>
                  <a:lnTo>
                    <a:pt x="293370" y="813130"/>
                  </a:lnTo>
                  <a:lnTo>
                    <a:pt x="336270" y="804164"/>
                  </a:lnTo>
                  <a:lnTo>
                    <a:pt x="379628" y="789990"/>
                  </a:lnTo>
                  <a:lnTo>
                    <a:pt x="423494" y="777494"/>
                  </a:lnTo>
                  <a:lnTo>
                    <a:pt x="467728" y="766622"/>
                  </a:lnTo>
                  <a:lnTo>
                    <a:pt x="507161" y="758355"/>
                  </a:lnTo>
                  <a:lnTo>
                    <a:pt x="529158" y="760615"/>
                  </a:lnTo>
                  <a:lnTo>
                    <a:pt x="550164" y="775512"/>
                  </a:lnTo>
                  <a:lnTo>
                    <a:pt x="564743" y="792200"/>
                  </a:lnTo>
                  <a:lnTo>
                    <a:pt x="570204" y="800100"/>
                  </a:lnTo>
                  <a:lnTo>
                    <a:pt x="593572" y="692391"/>
                  </a:lnTo>
                  <a:lnTo>
                    <a:pt x="609638" y="615315"/>
                  </a:lnTo>
                  <a:lnTo>
                    <a:pt x="616940" y="573913"/>
                  </a:lnTo>
                  <a:lnTo>
                    <a:pt x="617143" y="566661"/>
                  </a:lnTo>
                  <a:lnTo>
                    <a:pt x="618604" y="562267"/>
                  </a:lnTo>
                  <a:lnTo>
                    <a:pt x="630275" y="546227"/>
                  </a:lnTo>
                  <a:lnTo>
                    <a:pt x="636320" y="537070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60916" y="5591555"/>
              <a:ext cx="84524" cy="19829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38032" y="4893563"/>
              <a:ext cx="202565" cy="715010"/>
            </a:xfrm>
            <a:custGeom>
              <a:avLst/>
              <a:gdLst/>
              <a:ahLst/>
              <a:cxnLst/>
              <a:rect l="l" t="t" r="r" b="b"/>
              <a:pathLst>
                <a:path w="202565" h="715010">
                  <a:moveTo>
                    <a:pt x="142165" y="0"/>
                  </a:moveTo>
                  <a:lnTo>
                    <a:pt x="109121" y="21462"/>
                  </a:lnTo>
                  <a:lnTo>
                    <a:pt x="34901" y="387477"/>
                  </a:lnTo>
                  <a:lnTo>
                    <a:pt x="32057" y="394084"/>
                  </a:lnTo>
                  <a:lnTo>
                    <a:pt x="25801" y="408908"/>
                  </a:lnTo>
                  <a:lnTo>
                    <a:pt x="19545" y="424445"/>
                  </a:lnTo>
                  <a:lnTo>
                    <a:pt x="16702" y="433197"/>
                  </a:lnTo>
                  <a:lnTo>
                    <a:pt x="18048" y="436211"/>
                  </a:lnTo>
                  <a:lnTo>
                    <a:pt x="20293" y="439213"/>
                  </a:lnTo>
                  <a:lnTo>
                    <a:pt x="20741" y="444001"/>
                  </a:lnTo>
                  <a:lnTo>
                    <a:pt x="16702" y="452374"/>
                  </a:lnTo>
                  <a:lnTo>
                    <a:pt x="9220" y="459478"/>
                  </a:lnTo>
                  <a:lnTo>
                    <a:pt x="2814" y="462819"/>
                  </a:lnTo>
                  <a:lnTo>
                    <a:pt x="0" y="465447"/>
                  </a:lnTo>
                  <a:lnTo>
                    <a:pt x="3290" y="470408"/>
                  </a:lnTo>
                  <a:lnTo>
                    <a:pt x="8078" y="475234"/>
                  </a:lnTo>
                  <a:lnTo>
                    <a:pt x="11914" y="481965"/>
                  </a:lnTo>
                  <a:lnTo>
                    <a:pt x="11914" y="488569"/>
                  </a:lnTo>
                  <a:lnTo>
                    <a:pt x="21489" y="714756"/>
                  </a:lnTo>
                  <a:lnTo>
                    <a:pt x="34120" y="711541"/>
                  </a:lnTo>
                  <a:lnTo>
                    <a:pt x="63631" y="706183"/>
                  </a:lnTo>
                  <a:lnTo>
                    <a:pt x="97453" y="705111"/>
                  </a:lnTo>
                  <a:lnTo>
                    <a:pt x="120086" y="705111"/>
                  </a:lnTo>
                  <a:lnTo>
                    <a:pt x="119646" y="703663"/>
                  </a:lnTo>
                  <a:lnTo>
                    <a:pt x="113315" y="677545"/>
                  </a:lnTo>
                  <a:lnTo>
                    <a:pt x="109678" y="647140"/>
                  </a:lnTo>
                  <a:lnTo>
                    <a:pt x="114390" y="623189"/>
                  </a:lnTo>
                  <a:lnTo>
                    <a:pt x="122143" y="604464"/>
                  </a:lnTo>
                  <a:lnTo>
                    <a:pt x="126125" y="586549"/>
                  </a:lnTo>
                  <a:lnTo>
                    <a:pt x="127592" y="573111"/>
                  </a:lnTo>
                  <a:lnTo>
                    <a:pt x="127801" y="567817"/>
                  </a:lnTo>
                  <a:lnTo>
                    <a:pt x="126679" y="567443"/>
                  </a:lnTo>
                  <a:lnTo>
                    <a:pt x="126006" y="564832"/>
                  </a:lnTo>
                  <a:lnTo>
                    <a:pt x="129821" y="557744"/>
                  </a:lnTo>
                  <a:lnTo>
                    <a:pt x="142165" y="543941"/>
                  </a:lnTo>
                  <a:lnTo>
                    <a:pt x="156128" y="529300"/>
                  </a:lnTo>
                  <a:lnTo>
                    <a:pt x="164074" y="519017"/>
                  </a:lnTo>
                  <a:lnTo>
                    <a:pt x="166813" y="512115"/>
                  </a:lnTo>
                  <a:lnTo>
                    <a:pt x="165152" y="507619"/>
                  </a:lnTo>
                  <a:lnTo>
                    <a:pt x="161636" y="498274"/>
                  </a:lnTo>
                  <a:lnTo>
                    <a:pt x="158562" y="481965"/>
                  </a:lnTo>
                  <a:lnTo>
                    <a:pt x="156399" y="465917"/>
                  </a:lnTo>
                  <a:lnTo>
                    <a:pt x="155576" y="457073"/>
                  </a:lnTo>
                  <a:lnTo>
                    <a:pt x="162908" y="406036"/>
                  </a:lnTo>
                  <a:lnTo>
                    <a:pt x="179039" y="298338"/>
                  </a:lnTo>
                  <a:lnTo>
                    <a:pt x="195170" y="191521"/>
                  </a:lnTo>
                  <a:lnTo>
                    <a:pt x="202503" y="143129"/>
                  </a:lnTo>
                  <a:lnTo>
                    <a:pt x="142165" y="0"/>
                  </a:lnTo>
                  <a:close/>
                </a:path>
                <a:path w="202565" h="715010">
                  <a:moveTo>
                    <a:pt x="120086" y="705111"/>
                  </a:moveTo>
                  <a:lnTo>
                    <a:pt x="97453" y="705111"/>
                  </a:lnTo>
                  <a:lnTo>
                    <a:pt x="123013" y="714756"/>
                  </a:lnTo>
                  <a:lnTo>
                    <a:pt x="120086" y="705111"/>
                  </a:lnTo>
                  <a:close/>
                </a:path>
              </a:pathLst>
            </a:custGeom>
            <a:solidFill>
              <a:srgbClr val="3E3C55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/>
          <p:cNvGrpSpPr/>
          <p:nvPr/>
        </p:nvGrpSpPr>
        <p:grpSpPr>
          <a:xfrm>
            <a:off x="2113788" y="4442459"/>
            <a:ext cx="1713230" cy="1184275"/>
            <a:chOff x="2113788" y="4442459"/>
            <a:chExt cx="1713230" cy="1184275"/>
          </a:xfrm>
        </p:grpSpPr>
        <p:sp>
          <p:nvSpPr>
            <p:cNvPr id="14" name="object 14"/>
            <p:cNvSpPr/>
            <p:nvPr/>
          </p:nvSpPr>
          <p:spPr>
            <a:xfrm>
              <a:off x="2113788" y="4442459"/>
              <a:ext cx="1713230" cy="1184275"/>
            </a:xfrm>
            <a:custGeom>
              <a:avLst/>
              <a:gdLst/>
              <a:ahLst/>
              <a:cxnLst/>
              <a:rect l="l" t="t" r="r" b="b"/>
              <a:pathLst>
                <a:path w="1713229" h="1184275">
                  <a:moveTo>
                    <a:pt x="1686178" y="0"/>
                  </a:moveTo>
                  <a:lnTo>
                    <a:pt x="26797" y="0"/>
                  </a:lnTo>
                  <a:lnTo>
                    <a:pt x="16555" y="2026"/>
                  </a:lnTo>
                  <a:lnTo>
                    <a:pt x="8016" y="7635"/>
                  </a:lnTo>
                  <a:lnTo>
                    <a:pt x="2168" y="16127"/>
                  </a:lnTo>
                  <a:lnTo>
                    <a:pt x="0" y="26796"/>
                  </a:lnTo>
                  <a:lnTo>
                    <a:pt x="0" y="1157414"/>
                  </a:lnTo>
                  <a:lnTo>
                    <a:pt x="2168" y="1167629"/>
                  </a:lnTo>
                  <a:lnTo>
                    <a:pt x="8016" y="1176148"/>
                  </a:lnTo>
                  <a:lnTo>
                    <a:pt x="16555" y="1181983"/>
                  </a:lnTo>
                  <a:lnTo>
                    <a:pt x="26797" y="1184148"/>
                  </a:lnTo>
                  <a:lnTo>
                    <a:pt x="1686178" y="1184148"/>
                  </a:lnTo>
                  <a:lnTo>
                    <a:pt x="1696848" y="1181983"/>
                  </a:lnTo>
                  <a:lnTo>
                    <a:pt x="1705340" y="1176148"/>
                  </a:lnTo>
                  <a:lnTo>
                    <a:pt x="1710949" y="1167629"/>
                  </a:lnTo>
                  <a:lnTo>
                    <a:pt x="1712976" y="1157414"/>
                  </a:lnTo>
                  <a:lnTo>
                    <a:pt x="1712976" y="26796"/>
                  </a:lnTo>
                  <a:lnTo>
                    <a:pt x="1710949" y="16127"/>
                  </a:lnTo>
                  <a:lnTo>
                    <a:pt x="1705340" y="7635"/>
                  </a:lnTo>
                  <a:lnTo>
                    <a:pt x="1696848" y="2026"/>
                  </a:lnTo>
                  <a:lnTo>
                    <a:pt x="168617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51888" y="4480559"/>
              <a:ext cx="1637030" cy="1108075"/>
            </a:xfrm>
            <a:custGeom>
              <a:avLst/>
              <a:gdLst/>
              <a:ahLst/>
              <a:cxnLst/>
              <a:rect l="l" t="t" r="r" b="b"/>
              <a:pathLst>
                <a:path w="1637029" h="1108075">
                  <a:moveTo>
                    <a:pt x="1609978" y="0"/>
                  </a:moveTo>
                  <a:lnTo>
                    <a:pt x="26797" y="0"/>
                  </a:lnTo>
                  <a:lnTo>
                    <a:pt x="16555" y="2026"/>
                  </a:lnTo>
                  <a:lnTo>
                    <a:pt x="8016" y="7635"/>
                  </a:lnTo>
                  <a:lnTo>
                    <a:pt x="2168" y="16127"/>
                  </a:lnTo>
                  <a:lnTo>
                    <a:pt x="0" y="26796"/>
                  </a:lnTo>
                  <a:lnTo>
                    <a:pt x="0" y="1081151"/>
                  </a:lnTo>
                  <a:lnTo>
                    <a:pt x="2168" y="1091392"/>
                  </a:lnTo>
                  <a:lnTo>
                    <a:pt x="8016" y="1099931"/>
                  </a:lnTo>
                  <a:lnTo>
                    <a:pt x="16555" y="1105779"/>
                  </a:lnTo>
                  <a:lnTo>
                    <a:pt x="26797" y="1107948"/>
                  </a:lnTo>
                  <a:lnTo>
                    <a:pt x="1609978" y="1107948"/>
                  </a:lnTo>
                  <a:lnTo>
                    <a:pt x="1620648" y="1105779"/>
                  </a:lnTo>
                  <a:lnTo>
                    <a:pt x="1629140" y="1099931"/>
                  </a:lnTo>
                  <a:lnTo>
                    <a:pt x="1634749" y="1091392"/>
                  </a:lnTo>
                  <a:lnTo>
                    <a:pt x="1636776" y="1081151"/>
                  </a:lnTo>
                  <a:lnTo>
                    <a:pt x="1636776" y="26796"/>
                  </a:lnTo>
                  <a:lnTo>
                    <a:pt x="1634749" y="16127"/>
                  </a:lnTo>
                  <a:lnTo>
                    <a:pt x="1629140" y="7635"/>
                  </a:lnTo>
                  <a:lnTo>
                    <a:pt x="1620648" y="2026"/>
                  </a:lnTo>
                  <a:lnTo>
                    <a:pt x="160997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270760" y="4597907"/>
              <a:ext cx="1403985" cy="760730"/>
            </a:xfrm>
            <a:custGeom>
              <a:avLst/>
              <a:gdLst/>
              <a:ahLst/>
              <a:cxnLst/>
              <a:rect l="l" t="t" r="r" b="b"/>
              <a:pathLst>
                <a:path w="1403985" h="760729">
                  <a:moveTo>
                    <a:pt x="1403603" y="0"/>
                  </a:moveTo>
                  <a:lnTo>
                    <a:pt x="1220089" y="302006"/>
                  </a:lnTo>
                  <a:lnTo>
                    <a:pt x="1140332" y="276225"/>
                  </a:lnTo>
                  <a:lnTo>
                    <a:pt x="984885" y="446024"/>
                  </a:lnTo>
                  <a:lnTo>
                    <a:pt x="881633" y="424180"/>
                  </a:lnTo>
                  <a:lnTo>
                    <a:pt x="729614" y="638810"/>
                  </a:lnTo>
                  <a:lnTo>
                    <a:pt x="617346" y="595122"/>
                  </a:lnTo>
                  <a:lnTo>
                    <a:pt x="414781" y="647319"/>
                  </a:lnTo>
                  <a:lnTo>
                    <a:pt x="83057" y="698881"/>
                  </a:lnTo>
                  <a:lnTo>
                    <a:pt x="0" y="760476"/>
                  </a:lnTo>
                  <a:lnTo>
                    <a:pt x="1403603" y="760476"/>
                  </a:lnTo>
                  <a:lnTo>
                    <a:pt x="1403603" y="0"/>
                  </a:lnTo>
                  <a:close/>
                </a:path>
              </a:pathLst>
            </a:custGeom>
            <a:solidFill>
              <a:srgbClr val="CCEE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272284" y="4687823"/>
              <a:ext cx="1396365" cy="669290"/>
            </a:xfrm>
            <a:custGeom>
              <a:avLst/>
              <a:gdLst/>
              <a:ahLst/>
              <a:cxnLst/>
              <a:rect l="l" t="t" r="r" b="b"/>
              <a:pathLst>
                <a:path w="1396364" h="669289">
                  <a:moveTo>
                    <a:pt x="1385443" y="0"/>
                  </a:moveTo>
                  <a:lnTo>
                    <a:pt x="1381633" y="2920"/>
                  </a:lnTo>
                  <a:lnTo>
                    <a:pt x="1380744" y="6731"/>
                  </a:lnTo>
                  <a:lnTo>
                    <a:pt x="1372304" y="44620"/>
                  </a:lnTo>
                  <a:lnTo>
                    <a:pt x="1359427" y="82362"/>
                  </a:lnTo>
                  <a:lnTo>
                    <a:pt x="1342225" y="119843"/>
                  </a:lnTo>
                  <a:lnTo>
                    <a:pt x="1320811" y="156946"/>
                  </a:lnTo>
                  <a:lnTo>
                    <a:pt x="1295297" y="193558"/>
                  </a:lnTo>
                  <a:lnTo>
                    <a:pt x="1265795" y="229562"/>
                  </a:lnTo>
                  <a:lnTo>
                    <a:pt x="1232418" y="264844"/>
                  </a:lnTo>
                  <a:lnTo>
                    <a:pt x="1195279" y="299288"/>
                  </a:lnTo>
                  <a:lnTo>
                    <a:pt x="1154489" y="332779"/>
                  </a:lnTo>
                  <a:lnTo>
                    <a:pt x="1110161" y="365202"/>
                  </a:lnTo>
                  <a:lnTo>
                    <a:pt x="1062407" y="396443"/>
                  </a:lnTo>
                  <a:lnTo>
                    <a:pt x="1011340" y="426385"/>
                  </a:lnTo>
                  <a:lnTo>
                    <a:pt x="957072" y="454913"/>
                  </a:lnTo>
                  <a:lnTo>
                    <a:pt x="915529" y="474668"/>
                  </a:lnTo>
                  <a:lnTo>
                    <a:pt x="872752" y="493456"/>
                  </a:lnTo>
                  <a:lnTo>
                    <a:pt x="828792" y="511267"/>
                  </a:lnTo>
                  <a:lnTo>
                    <a:pt x="783703" y="528089"/>
                  </a:lnTo>
                  <a:lnTo>
                    <a:pt x="737537" y="543910"/>
                  </a:lnTo>
                  <a:lnTo>
                    <a:pt x="690346" y="558719"/>
                  </a:lnTo>
                  <a:lnTo>
                    <a:pt x="642184" y="572503"/>
                  </a:lnTo>
                  <a:lnTo>
                    <a:pt x="593103" y="585252"/>
                  </a:lnTo>
                  <a:lnTo>
                    <a:pt x="543156" y="596954"/>
                  </a:lnTo>
                  <a:lnTo>
                    <a:pt x="492395" y="607596"/>
                  </a:lnTo>
                  <a:lnTo>
                    <a:pt x="440873" y="617168"/>
                  </a:lnTo>
                  <a:lnTo>
                    <a:pt x="388642" y="625657"/>
                  </a:lnTo>
                  <a:lnTo>
                    <a:pt x="335756" y="633053"/>
                  </a:lnTo>
                  <a:lnTo>
                    <a:pt x="282267" y="639342"/>
                  </a:lnTo>
                  <a:lnTo>
                    <a:pt x="228228" y="644514"/>
                  </a:lnTo>
                  <a:lnTo>
                    <a:pt x="173691" y="648557"/>
                  </a:lnTo>
                  <a:lnTo>
                    <a:pt x="118708" y="651460"/>
                  </a:lnTo>
                  <a:lnTo>
                    <a:pt x="63334" y="653210"/>
                  </a:lnTo>
                  <a:lnTo>
                    <a:pt x="7620" y="653795"/>
                  </a:lnTo>
                  <a:lnTo>
                    <a:pt x="2921" y="653795"/>
                  </a:lnTo>
                  <a:lnTo>
                    <a:pt x="0" y="657606"/>
                  </a:lnTo>
                  <a:lnTo>
                    <a:pt x="0" y="666114"/>
                  </a:lnTo>
                  <a:lnTo>
                    <a:pt x="2921" y="669035"/>
                  </a:lnTo>
                  <a:lnTo>
                    <a:pt x="7620" y="669035"/>
                  </a:lnTo>
                  <a:lnTo>
                    <a:pt x="60849" y="668506"/>
                  </a:lnTo>
                  <a:lnTo>
                    <a:pt x="113788" y="666925"/>
                  </a:lnTo>
                  <a:lnTo>
                    <a:pt x="166389" y="664300"/>
                  </a:lnTo>
                  <a:lnTo>
                    <a:pt x="218607" y="660639"/>
                  </a:lnTo>
                  <a:lnTo>
                    <a:pt x="270394" y="655953"/>
                  </a:lnTo>
                  <a:lnTo>
                    <a:pt x="321704" y="650248"/>
                  </a:lnTo>
                  <a:lnTo>
                    <a:pt x="372491" y="643534"/>
                  </a:lnTo>
                  <a:lnTo>
                    <a:pt x="422706" y="635820"/>
                  </a:lnTo>
                  <a:lnTo>
                    <a:pt x="472305" y="627115"/>
                  </a:lnTo>
                  <a:lnTo>
                    <a:pt x="521239" y="617426"/>
                  </a:lnTo>
                  <a:lnTo>
                    <a:pt x="569463" y="606763"/>
                  </a:lnTo>
                  <a:lnTo>
                    <a:pt x="616930" y="595134"/>
                  </a:lnTo>
                  <a:lnTo>
                    <a:pt x="663593" y="582548"/>
                  </a:lnTo>
                  <a:lnTo>
                    <a:pt x="709405" y="569013"/>
                  </a:lnTo>
                  <a:lnTo>
                    <a:pt x="754320" y="554539"/>
                  </a:lnTo>
                  <a:lnTo>
                    <a:pt x="798291" y="539134"/>
                  </a:lnTo>
                  <a:lnTo>
                    <a:pt x="841271" y="522806"/>
                  </a:lnTo>
                  <a:lnTo>
                    <a:pt x="883215" y="505565"/>
                  </a:lnTo>
                  <a:lnTo>
                    <a:pt x="924074" y="487418"/>
                  </a:lnTo>
                  <a:lnTo>
                    <a:pt x="963803" y="468375"/>
                  </a:lnTo>
                  <a:lnTo>
                    <a:pt x="1014908" y="441897"/>
                  </a:lnTo>
                  <a:lnTo>
                    <a:pt x="1063243" y="414185"/>
                  </a:lnTo>
                  <a:lnTo>
                    <a:pt x="1108744" y="385266"/>
                  </a:lnTo>
                  <a:lnTo>
                    <a:pt x="1151345" y="355169"/>
                  </a:lnTo>
                  <a:lnTo>
                    <a:pt x="1190983" y="323918"/>
                  </a:lnTo>
                  <a:lnTo>
                    <a:pt x="1227592" y="291540"/>
                  </a:lnTo>
                  <a:lnTo>
                    <a:pt x="1261110" y="258063"/>
                  </a:lnTo>
                  <a:lnTo>
                    <a:pt x="1296341" y="218001"/>
                  </a:lnTo>
                  <a:lnTo>
                    <a:pt x="1326472" y="177259"/>
                  </a:lnTo>
                  <a:lnTo>
                    <a:pt x="1351502" y="135937"/>
                  </a:lnTo>
                  <a:lnTo>
                    <a:pt x="1371430" y="94139"/>
                  </a:lnTo>
                  <a:lnTo>
                    <a:pt x="1386257" y="51968"/>
                  </a:lnTo>
                  <a:lnTo>
                    <a:pt x="1395983" y="9525"/>
                  </a:lnTo>
                  <a:lnTo>
                    <a:pt x="1395983" y="4825"/>
                  </a:lnTo>
                  <a:lnTo>
                    <a:pt x="1393063" y="1015"/>
                  </a:lnTo>
                  <a:lnTo>
                    <a:pt x="1389253" y="1015"/>
                  </a:lnTo>
                  <a:lnTo>
                    <a:pt x="1385443" y="0"/>
                  </a:lnTo>
                  <a:close/>
                </a:path>
              </a:pathLst>
            </a:custGeom>
            <a:solidFill>
              <a:srgbClr val="00A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70760" y="4638039"/>
              <a:ext cx="1460500" cy="720090"/>
            </a:xfrm>
            <a:custGeom>
              <a:avLst/>
              <a:gdLst/>
              <a:ahLst/>
              <a:cxnLst/>
              <a:rect l="l" t="t" r="r" b="b"/>
              <a:pathLst>
                <a:path w="1460500" h="720089">
                  <a:moveTo>
                    <a:pt x="1459992" y="712470"/>
                  </a:moveTo>
                  <a:lnTo>
                    <a:pt x="7239" y="712470"/>
                  </a:lnTo>
                  <a:lnTo>
                    <a:pt x="7239" y="0"/>
                  </a:lnTo>
                  <a:lnTo>
                    <a:pt x="0" y="0"/>
                  </a:lnTo>
                  <a:lnTo>
                    <a:pt x="0" y="712470"/>
                  </a:lnTo>
                  <a:lnTo>
                    <a:pt x="0" y="720090"/>
                  </a:lnTo>
                  <a:lnTo>
                    <a:pt x="1459992" y="720090"/>
                  </a:lnTo>
                  <a:lnTo>
                    <a:pt x="1459992" y="71247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9" name="object 19"/>
          <p:cNvGrpSpPr/>
          <p:nvPr/>
        </p:nvGrpSpPr>
        <p:grpSpPr>
          <a:xfrm>
            <a:off x="10810113" y="2482595"/>
            <a:ext cx="1020444" cy="2070735"/>
            <a:chOff x="10810113" y="2482595"/>
            <a:chExt cx="1020444" cy="2070735"/>
          </a:xfrm>
        </p:grpSpPr>
        <p:sp>
          <p:nvSpPr>
            <p:cNvPr id="20" name="object 20"/>
            <p:cNvSpPr/>
            <p:nvPr/>
          </p:nvSpPr>
          <p:spPr>
            <a:xfrm>
              <a:off x="10810113" y="4417400"/>
              <a:ext cx="1020444" cy="135890"/>
            </a:xfrm>
            <a:custGeom>
              <a:avLst/>
              <a:gdLst/>
              <a:ahLst/>
              <a:cxnLst/>
              <a:rect l="l" t="t" r="r" b="b"/>
              <a:pathLst>
                <a:path w="1020445" h="135889">
                  <a:moveTo>
                    <a:pt x="485179" y="0"/>
                  </a:moveTo>
                  <a:lnTo>
                    <a:pt x="419618" y="757"/>
                  </a:lnTo>
                  <a:lnTo>
                    <a:pt x="355407" y="2557"/>
                  </a:lnTo>
                  <a:lnTo>
                    <a:pt x="293526" y="5413"/>
                  </a:lnTo>
                  <a:lnTo>
                    <a:pt x="234955" y="9336"/>
                  </a:lnTo>
                  <a:lnTo>
                    <a:pt x="180674" y="14339"/>
                  </a:lnTo>
                  <a:lnTo>
                    <a:pt x="131665" y="20434"/>
                  </a:lnTo>
                  <a:lnTo>
                    <a:pt x="88907" y="27634"/>
                  </a:lnTo>
                  <a:lnTo>
                    <a:pt x="26068" y="45399"/>
                  </a:lnTo>
                  <a:lnTo>
                    <a:pt x="0" y="67731"/>
                  </a:lnTo>
                  <a:lnTo>
                    <a:pt x="5285" y="78519"/>
                  </a:lnTo>
                  <a:lnTo>
                    <a:pt x="46122" y="97401"/>
                  </a:lnTo>
                  <a:lnTo>
                    <a:pt x="120775" y="112609"/>
                  </a:lnTo>
                  <a:lnTo>
                    <a:pt x="168332" y="118803"/>
                  </a:lnTo>
                  <a:lnTo>
                    <a:pt x="221403" y="124042"/>
                  </a:lnTo>
                  <a:lnTo>
                    <a:pt x="279006" y="128312"/>
                  </a:lnTo>
                  <a:lnTo>
                    <a:pt x="340161" y="131602"/>
                  </a:lnTo>
                  <a:lnTo>
                    <a:pt x="403889" y="133898"/>
                  </a:lnTo>
                  <a:lnTo>
                    <a:pt x="469208" y="135189"/>
                  </a:lnTo>
                  <a:lnTo>
                    <a:pt x="535138" y="135462"/>
                  </a:lnTo>
                  <a:lnTo>
                    <a:pt x="600699" y="134704"/>
                  </a:lnTo>
                  <a:lnTo>
                    <a:pt x="664910" y="132904"/>
                  </a:lnTo>
                  <a:lnTo>
                    <a:pt x="726791" y="130048"/>
                  </a:lnTo>
                  <a:lnTo>
                    <a:pt x="785362" y="126125"/>
                  </a:lnTo>
                  <a:lnTo>
                    <a:pt x="839643" y="121122"/>
                  </a:lnTo>
                  <a:lnTo>
                    <a:pt x="888652" y="115027"/>
                  </a:lnTo>
                  <a:lnTo>
                    <a:pt x="931410" y="107827"/>
                  </a:lnTo>
                  <a:lnTo>
                    <a:pt x="994249" y="90063"/>
                  </a:lnTo>
                  <a:lnTo>
                    <a:pt x="1020317" y="67731"/>
                  </a:lnTo>
                  <a:lnTo>
                    <a:pt x="1015032" y="56942"/>
                  </a:lnTo>
                  <a:lnTo>
                    <a:pt x="974195" y="38060"/>
                  </a:lnTo>
                  <a:lnTo>
                    <a:pt x="899542" y="22852"/>
                  </a:lnTo>
                  <a:lnTo>
                    <a:pt x="851985" y="16658"/>
                  </a:lnTo>
                  <a:lnTo>
                    <a:pt x="798914" y="11419"/>
                  </a:lnTo>
                  <a:lnTo>
                    <a:pt x="741311" y="7149"/>
                  </a:lnTo>
                  <a:lnTo>
                    <a:pt x="680156" y="3859"/>
                  </a:lnTo>
                  <a:lnTo>
                    <a:pt x="616428" y="1563"/>
                  </a:lnTo>
                  <a:lnTo>
                    <a:pt x="551109" y="272"/>
                  </a:lnTo>
                  <a:lnTo>
                    <a:pt x="485179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0890504" y="3596639"/>
              <a:ext cx="647700" cy="788035"/>
            </a:xfrm>
            <a:custGeom>
              <a:avLst/>
              <a:gdLst/>
              <a:ahLst/>
              <a:cxnLst/>
              <a:rect l="l" t="t" r="r" b="b"/>
              <a:pathLst>
                <a:path w="647700" h="788035">
                  <a:moveTo>
                    <a:pt x="417576" y="53721"/>
                  </a:moveTo>
                  <a:lnTo>
                    <a:pt x="229616" y="42672"/>
                  </a:lnTo>
                  <a:lnTo>
                    <a:pt x="143510" y="291719"/>
                  </a:lnTo>
                  <a:lnTo>
                    <a:pt x="82829" y="387832"/>
                  </a:lnTo>
                  <a:lnTo>
                    <a:pt x="47790" y="503542"/>
                  </a:lnTo>
                  <a:lnTo>
                    <a:pt x="31686" y="600849"/>
                  </a:lnTo>
                  <a:lnTo>
                    <a:pt x="27813" y="641731"/>
                  </a:lnTo>
                  <a:lnTo>
                    <a:pt x="0" y="706501"/>
                  </a:lnTo>
                  <a:lnTo>
                    <a:pt x="81534" y="731520"/>
                  </a:lnTo>
                  <a:lnTo>
                    <a:pt x="81534" y="670433"/>
                  </a:lnTo>
                  <a:lnTo>
                    <a:pt x="240792" y="376047"/>
                  </a:lnTo>
                  <a:lnTo>
                    <a:pt x="417576" y="53721"/>
                  </a:lnTo>
                  <a:close/>
                </a:path>
                <a:path w="647700" h="788035">
                  <a:moveTo>
                    <a:pt x="647700" y="0"/>
                  </a:moveTo>
                  <a:lnTo>
                    <a:pt x="464820" y="25908"/>
                  </a:lnTo>
                  <a:lnTo>
                    <a:pt x="499110" y="333248"/>
                  </a:lnTo>
                  <a:lnTo>
                    <a:pt x="500722" y="370116"/>
                  </a:lnTo>
                  <a:lnTo>
                    <a:pt x="505739" y="455155"/>
                  </a:lnTo>
                  <a:lnTo>
                    <a:pt x="514426" y="550087"/>
                  </a:lnTo>
                  <a:lnTo>
                    <a:pt x="527050" y="616585"/>
                  </a:lnTo>
                  <a:lnTo>
                    <a:pt x="536117" y="659371"/>
                  </a:lnTo>
                  <a:lnTo>
                    <a:pt x="537121" y="701128"/>
                  </a:lnTo>
                  <a:lnTo>
                    <a:pt x="534492" y="732802"/>
                  </a:lnTo>
                  <a:lnTo>
                    <a:pt x="532638" y="745363"/>
                  </a:lnTo>
                  <a:lnTo>
                    <a:pt x="571627" y="787908"/>
                  </a:lnTo>
                  <a:lnTo>
                    <a:pt x="633730" y="759206"/>
                  </a:lnTo>
                  <a:lnTo>
                    <a:pt x="629246" y="699427"/>
                  </a:lnTo>
                  <a:lnTo>
                    <a:pt x="620864" y="560133"/>
                  </a:lnTo>
                  <a:lnTo>
                    <a:pt x="616153" y="401421"/>
                  </a:lnTo>
                  <a:lnTo>
                    <a:pt x="622681" y="283337"/>
                  </a:lnTo>
                  <a:lnTo>
                    <a:pt x="634784" y="195300"/>
                  </a:lnTo>
                  <a:lnTo>
                    <a:pt x="642467" y="102768"/>
                  </a:lnTo>
                  <a:lnTo>
                    <a:pt x="646518" y="29692"/>
                  </a:lnTo>
                  <a:lnTo>
                    <a:pt x="647700" y="0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18748" y="3070859"/>
              <a:ext cx="207726" cy="27794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105388" y="3217163"/>
              <a:ext cx="643255" cy="1270000"/>
            </a:xfrm>
            <a:custGeom>
              <a:avLst/>
              <a:gdLst/>
              <a:ahLst/>
              <a:cxnLst/>
              <a:rect l="l" t="t" r="r" b="b"/>
              <a:pathLst>
                <a:path w="643254" h="1270000">
                  <a:moveTo>
                    <a:pt x="497586" y="371106"/>
                  </a:moveTo>
                  <a:lnTo>
                    <a:pt x="476275" y="254025"/>
                  </a:lnTo>
                  <a:lnTo>
                    <a:pt x="421220" y="133019"/>
                  </a:lnTo>
                  <a:lnTo>
                    <a:pt x="364604" y="38290"/>
                  </a:lnTo>
                  <a:lnTo>
                    <a:pt x="338582" y="0"/>
                  </a:lnTo>
                  <a:lnTo>
                    <a:pt x="307086" y="0"/>
                  </a:lnTo>
                  <a:lnTo>
                    <a:pt x="74930" y="34290"/>
                  </a:lnTo>
                  <a:lnTo>
                    <a:pt x="69342" y="84455"/>
                  </a:lnTo>
                  <a:lnTo>
                    <a:pt x="0" y="443484"/>
                  </a:lnTo>
                  <a:lnTo>
                    <a:pt x="59918" y="462508"/>
                  </a:lnTo>
                  <a:lnTo>
                    <a:pt x="143103" y="462724"/>
                  </a:lnTo>
                  <a:lnTo>
                    <a:pt x="216928" y="454952"/>
                  </a:lnTo>
                  <a:lnTo>
                    <a:pt x="248793" y="449961"/>
                  </a:lnTo>
                  <a:lnTo>
                    <a:pt x="257175" y="469519"/>
                  </a:lnTo>
                  <a:lnTo>
                    <a:pt x="304939" y="449961"/>
                  </a:lnTo>
                  <a:lnTo>
                    <a:pt x="497586" y="371106"/>
                  </a:lnTo>
                  <a:close/>
                </a:path>
                <a:path w="643254" h="1270000">
                  <a:moveTo>
                    <a:pt x="643102" y="1245552"/>
                  </a:moveTo>
                  <a:lnTo>
                    <a:pt x="619696" y="1217955"/>
                  </a:lnTo>
                  <a:lnTo>
                    <a:pt x="572655" y="1194003"/>
                  </a:lnTo>
                  <a:lnTo>
                    <a:pt x="546989" y="1183767"/>
                  </a:lnTo>
                  <a:lnTo>
                    <a:pt x="440563" y="1110869"/>
                  </a:lnTo>
                  <a:lnTo>
                    <a:pt x="439813" y="1106170"/>
                  </a:lnTo>
                  <a:lnTo>
                    <a:pt x="434657" y="1096048"/>
                  </a:lnTo>
                  <a:lnTo>
                    <a:pt x="420624" y="1086446"/>
                  </a:lnTo>
                  <a:lnTo>
                    <a:pt x="393319" y="1083310"/>
                  </a:lnTo>
                  <a:lnTo>
                    <a:pt x="371690" y="1092695"/>
                  </a:lnTo>
                  <a:lnTo>
                    <a:pt x="371068" y="1110589"/>
                  </a:lnTo>
                  <a:lnTo>
                    <a:pt x="379476" y="1127963"/>
                  </a:lnTo>
                  <a:lnTo>
                    <a:pt x="384937" y="1135761"/>
                  </a:lnTo>
                  <a:lnTo>
                    <a:pt x="367258" y="1135418"/>
                  </a:lnTo>
                  <a:lnTo>
                    <a:pt x="345465" y="1126464"/>
                  </a:lnTo>
                  <a:lnTo>
                    <a:pt x="326961" y="1115949"/>
                  </a:lnTo>
                  <a:lnTo>
                    <a:pt x="319151" y="1110869"/>
                  </a:lnTo>
                  <a:lnTo>
                    <a:pt x="314515" y="1119708"/>
                  </a:lnTo>
                  <a:lnTo>
                    <a:pt x="304355" y="1141412"/>
                  </a:lnTo>
                  <a:lnTo>
                    <a:pt x="294182" y="1168844"/>
                  </a:lnTo>
                  <a:lnTo>
                    <a:pt x="289560" y="1194816"/>
                  </a:lnTo>
                  <a:lnTo>
                    <a:pt x="299097" y="1212811"/>
                  </a:lnTo>
                  <a:lnTo>
                    <a:pt x="320103" y="1222781"/>
                  </a:lnTo>
                  <a:lnTo>
                    <a:pt x="341096" y="1227061"/>
                  </a:lnTo>
                  <a:lnTo>
                    <a:pt x="383095" y="1230541"/>
                  </a:lnTo>
                  <a:lnTo>
                    <a:pt x="415010" y="1235557"/>
                  </a:lnTo>
                  <a:lnTo>
                    <a:pt x="446239" y="1243012"/>
                  </a:lnTo>
                  <a:lnTo>
                    <a:pt x="476631" y="1252855"/>
                  </a:lnTo>
                  <a:lnTo>
                    <a:pt x="524078" y="1265897"/>
                  </a:lnTo>
                  <a:lnTo>
                    <a:pt x="562597" y="1269453"/>
                  </a:lnTo>
                  <a:lnTo>
                    <a:pt x="588454" y="1268171"/>
                  </a:lnTo>
                  <a:lnTo>
                    <a:pt x="597916" y="1266698"/>
                  </a:lnTo>
                  <a:lnTo>
                    <a:pt x="643102" y="1245552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38116" y="4277407"/>
              <a:ext cx="145260" cy="24049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204448" y="2734055"/>
              <a:ext cx="138683" cy="14020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1059804" y="2482595"/>
              <a:ext cx="300355" cy="295910"/>
            </a:xfrm>
            <a:custGeom>
              <a:avLst/>
              <a:gdLst/>
              <a:ahLst/>
              <a:cxnLst/>
              <a:rect l="l" t="t" r="r" b="b"/>
              <a:pathLst>
                <a:path w="300354" h="295910">
                  <a:moveTo>
                    <a:pt x="150485" y="0"/>
                  </a:moveTo>
                  <a:lnTo>
                    <a:pt x="104005" y="7464"/>
                  </a:lnTo>
                  <a:lnTo>
                    <a:pt x="63694" y="28261"/>
                  </a:lnTo>
                  <a:lnTo>
                    <a:pt x="31942" y="59993"/>
                  </a:lnTo>
                  <a:lnTo>
                    <a:pt x="11138" y="100267"/>
                  </a:lnTo>
                  <a:lnTo>
                    <a:pt x="3673" y="146684"/>
                  </a:lnTo>
                  <a:lnTo>
                    <a:pt x="0" y="192829"/>
                  </a:lnTo>
                  <a:lnTo>
                    <a:pt x="13721" y="235426"/>
                  </a:lnTo>
                  <a:lnTo>
                    <a:pt x="42517" y="269878"/>
                  </a:lnTo>
                  <a:lnTo>
                    <a:pt x="84064" y="291591"/>
                  </a:lnTo>
                  <a:lnTo>
                    <a:pt x="98716" y="294751"/>
                  </a:lnTo>
                  <a:lnTo>
                    <a:pt x="113655" y="295909"/>
                  </a:lnTo>
                  <a:lnTo>
                    <a:pt x="128783" y="295163"/>
                  </a:lnTo>
                  <a:lnTo>
                    <a:pt x="144008" y="292607"/>
                  </a:lnTo>
                  <a:lnTo>
                    <a:pt x="187442" y="281431"/>
                  </a:lnTo>
                  <a:lnTo>
                    <a:pt x="231136" y="272672"/>
                  </a:lnTo>
                  <a:lnTo>
                    <a:pt x="266959" y="248697"/>
                  </a:lnTo>
                  <a:lnTo>
                    <a:pt x="291187" y="212959"/>
                  </a:lnTo>
                  <a:lnTo>
                    <a:pt x="300091" y="168909"/>
                  </a:lnTo>
                  <a:lnTo>
                    <a:pt x="300091" y="161543"/>
                  </a:lnTo>
                  <a:lnTo>
                    <a:pt x="299202" y="154177"/>
                  </a:lnTo>
                  <a:lnTo>
                    <a:pt x="297297" y="146684"/>
                  </a:lnTo>
                  <a:lnTo>
                    <a:pt x="289831" y="100267"/>
                  </a:lnTo>
                  <a:lnTo>
                    <a:pt x="269027" y="59993"/>
                  </a:lnTo>
                  <a:lnTo>
                    <a:pt x="237275" y="28261"/>
                  </a:lnTo>
                  <a:lnTo>
                    <a:pt x="196965" y="7464"/>
                  </a:lnTo>
                  <a:lnTo>
                    <a:pt x="150485" y="0"/>
                  </a:lnTo>
                  <a:close/>
                </a:path>
              </a:pathLst>
            </a:custGeom>
            <a:solidFill>
              <a:srgbClr val="2E2D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97768" y="2549651"/>
              <a:ext cx="187451" cy="30632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045190" y="2771647"/>
              <a:ext cx="397510" cy="488315"/>
            </a:xfrm>
            <a:custGeom>
              <a:avLst/>
              <a:gdLst/>
              <a:ahLst/>
              <a:cxnLst/>
              <a:rect l="l" t="t" r="r" b="b"/>
              <a:pathLst>
                <a:path w="397509" h="488314">
                  <a:moveTo>
                    <a:pt x="64383" y="34613"/>
                  </a:moveTo>
                  <a:lnTo>
                    <a:pt x="40560" y="34813"/>
                  </a:lnTo>
                  <a:lnTo>
                    <a:pt x="15190" y="43515"/>
                  </a:lnTo>
                  <a:lnTo>
                    <a:pt x="0" y="67563"/>
                  </a:lnTo>
                  <a:lnTo>
                    <a:pt x="4699" y="123846"/>
                  </a:lnTo>
                  <a:lnTo>
                    <a:pt x="23209" y="204454"/>
                  </a:lnTo>
                  <a:lnTo>
                    <a:pt x="43291" y="276750"/>
                  </a:lnTo>
                  <a:lnTo>
                    <a:pt x="52704" y="308101"/>
                  </a:lnTo>
                  <a:lnTo>
                    <a:pt x="114807" y="422910"/>
                  </a:lnTo>
                  <a:lnTo>
                    <a:pt x="110726" y="430551"/>
                  </a:lnTo>
                  <a:lnTo>
                    <a:pt x="105775" y="448611"/>
                  </a:lnTo>
                  <a:lnTo>
                    <a:pt x="110896" y="469790"/>
                  </a:lnTo>
                  <a:lnTo>
                    <a:pt x="137032" y="486790"/>
                  </a:lnTo>
                  <a:lnTo>
                    <a:pt x="197818" y="488174"/>
                  </a:lnTo>
                  <a:lnTo>
                    <a:pt x="280034" y="474995"/>
                  </a:lnTo>
                  <a:lnTo>
                    <a:pt x="352345" y="458698"/>
                  </a:lnTo>
                  <a:lnTo>
                    <a:pt x="388110" y="444650"/>
                  </a:lnTo>
                  <a:lnTo>
                    <a:pt x="397504" y="417933"/>
                  </a:lnTo>
                  <a:lnTo>
                    <a:pt x="383412" y="411861"/>
                  </a:lnTo>
                  <a:lnTo>
                    <a:pt x="381511" y="405935"/>
                  </a:lnTo>
                  <a:lnTo>
                    <a:pt x="376491" y="392271"/>
                  </a:lnTo>
                  <a:lnTo>
                    <a:pt x="369375" y="377035"/>
                  </a:lnTo>
                  <a:lnTo>
                    <a:pt x="361187" y="366394"/>
                  </a:lnTo>
                  <a:lnTo>
                    <a:pt x="357661" y="359415"/>
                  </a:lnTo>
                  <a:lnTo>
                    <a:pt x="359838" y="351901"/>
                  </a:lnTo>
                  <a:lnTo>
                    <a:pt x="361991" y="345410"/>
                  </a:lnTo>
                  <a:lnTo>
                    <a:pt x="358393" y="341502"/>
                  </a:lnTo>
                  <a:lnTo>
                    <a:pt x="347344" y="338709"/>
                  </a:lnTo>
                  <a:lnTo>
                    <a:pt x="347344" y="333121"/>
                  </a:lnTo>
                  <a:lnTo>
                    <a:pt x="355254" y="320319"/>
                  </a:lnTo>
                  <a:lnTo>
                    <a:pt x="368903" y="287575"/>
                  </a:lnTo>
                  <a:lnTo>
                    <a:pt x="373169" y="243377"/>
                  </a:lnTo>
                  <a:lnTo>
                    <a:pt x="352932" y="196214"/>
                  </a:lnTo>
                  <a:lnTo>
                    <a:pt x="322070" y="151231"/>
                  </a:lnTo>
                  <a:lnTo>
                    <a:pt x="301958" y="112188"/>
                  </a:lnTo>
                  <a:lnTo>
                    <a:pt x="286728" y="83218"/>
                  </a:lnTo>
                  <a:lnTo>
                    <a:pt x="270509" y="68452"/>
                  </a:lnTo>
                  <a:lnTo>
                    <a:pt x="253156" y="59856"/>
                  </a:lnTo>
                  <a:lnTo>
                    <a:pt x="240363" y="49117"/>
                  </a:lnTo>
                  <a:lnTo>
                    <a:pt x="232451" y="39949"/>
                  </a:lnTo>
                  <a:lnTo>
                    <a:pt x="229742" y="36067"/>
                  </a:lnTo>
                  <a:lnTo>
                    <a:pt x="74929" y="36067"/>
                  </a:lnTo>
                  <a:lnTo>
                    <a:pt x="64383" y="34613"/>
                  </a:lnTo>
                  <a:close/>
                </a:path>
                <a:path w="397509" h="488314">
                  <a:moveTo>
                    <a:pt x="94487" y="0"/>
                  </a:moveTo>
                  <a:lnTo>
                    <a:pt x="85538" y="7939"/>
                  </a:lnTo>
                  <a:lnTo>
                    <a:pt x="79470" y="20081"/>
                  </a:lnTo>
                  <a:lnTo>
                    <a:pt x="76021" y="31200"/>
                  </a:lnTo>
                  <a:lnTo>
                    <a:pt x="74929" y="36067"/>
                  </a:lnTo>
                  <a:lnTo>
                    <a:pt x="229742" y="36067"/>
                  </a:lnTo>
                  <a:lnTo>
                    <a:pt x="210681" y="29646"/>
                  </a:lnTo>
                  <a:lnTo>
                    <a:pt x="167639" y="15938"/>
                  </a:lnTo>
                  <a:lnTo>
                    <a:pt x="121836" y="3278"/>
                  </a:lnTo>
                  <a:lnTo>
                    <a:pt x="94487" y="0"/>
                  </a:lnTo>
                  <a:close/>
                </a:path>
              </a:pathLst>
            </a:custGeom>
            <a:solidFill>
              <a:srgbClr val="565A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1170017" y="3420586"/>
              <a:ext cx="88900" cy="59690"/>
            </a:xfrm>
            <a:custGeom>
              <a:avLst/>
              <a:gdLst/>
              <a:ahLst/>
              <a:cxnLst/>
              <a:rect l="l" t="t" r="r" b="b"/>
              <a:pathLst>
                <a:path w="88900" h="59689">
                  <a:moveTo>
                    <a:pt x="20254" y="0"/>
                  </a:moveTo>
                  <a:lnTo>
                    <a:pt x="7699" y="3548"/>
                  </a:lnTo>
                  <a:lnTo>
                    <a:pt x="394" y="11334"/>
                  </a:lnTo>
                  <a:lnTo>
                    <a:pt x="0" y="22090"/>
                  </a:lnTo>
                  <a:lnTo>
                    <a:pt x="6379" y="33655"/>
                  </a:lnTo>
                  <a:lnTo>
                    <a:pt x="18307" y="44696"/>
                  </a:lnTo>
                  <a:lnTo>
                    <a:pt x="34557" y="53879"/>
                  </a:lnTo>
                  <a:lnTo>
                    <a:pt x="52863" y="58808"/>
                  </a:lnTo>
                  <a:lnTo>
                    <a:pt x="69086" y="59499"/>
                  </a:lnTo>
                  <a:lnTo>
                    <a:pt x="81474" y="55951"/>
                  </a:lnTo>
                  <a:lnTo>
                    <a:pt x="88278" y="48164"/>
                  </a:lnTo>
                  <a:lnTo>
                    <a:pt x="88673" y="37409"/>
                  </a:lnTo>
                  <a:lnTo>
                    <a:pt x="82294" y="25844"/>
                  </a:lnTo>
                  <a:lnTo>
                    <a:pt x="70365" y="14803"/>
                  </a:lnTo>
                  <a:lnTo>
                    <a:pt x="54115" y="5619"/>
                  </a:lnTo>
                  <a:lnTo>
                    <a:pt x="36310" y="690"/>
                  </a:lnTo>
                  <a:lnTo>
                    <a:pt x="20254" y="0"/>
                  </a:lnTo>
                  <a:close/>
                </a:path>
              </a:pathLst>
            </a:custGeom>
            <a:solidFill>
              <a:srgbClr val="FFB8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964993" y="2830067"/>
              <a:ext cx="283845" cy="672465"/>
            </a:xfrm>
            <a:custGeom>
              <a:avLst/>
              <a:gdLst/>
              <a:ahLst/>
              <a:cxnLst/>
              <a:rect l="l" t="t" r="r" b="b"/>
              <a:pathLst>
                <a:path w="283845" h="672464">
                  <a:moveTo>
                    <a:pt x="121725" y="0"/>
                  </a:moveTo>
                  <a:lnTo>
                    <a:pt x="81974" y="0"/>
                  </a:lnTo>
                  <a:lnTo>
                    <a:pt x="64714" y="44696"/>
                  </a:lnTo>
                  <a:lnTo>
                    <a:pt x="29237" y="149542"/>
                  </a:lnTo>
                  <a:lnTo>
                    <a:pt x="0" y="270676"/>
                  </a:lnTo>
                  <a:lnTo>
                    <a:pt x="1456" y="364236"/>
                  </a:lnTo>
                  <a:lnTo>
                    <a:pt x="39921" y="438011"/>
                  </a:lnTo>
                  <a:lnTo>
                    <a:pt x="92102" y="515620"/>
                  </a:lnTo>
                  <a:lnTo>
                    <a:pt x="138045" y="576941"/>
                  </a:lnTo>
                  <a:lnTo>
                    <a:pt x="157793" y="601853"/>
                  </a:lnTo>
                  <a:lnTo>
                    <a:pt x="164457" y="612826"/>
                  </a:lnTo>
                  <a:lnTo>
                    <a:pt x="181193" y="636968"/>
                  </a:lnTo>
                  <a:lnTo>
                    <a:pt x="203120" y="661110"/>
                  </a:lnTo>
                  <a:lnTo>
                    <a:pt x="225357" y="672084"/>
                  </a:lnTo>
                  <a:lnTo>
                    <a:pt x="246199" y="656347"/>
                  </a:lnTo>
                  <a:lnTo>
                    <a:pt x="264933" y="621728"/>
                  </a:lnTo>
                  <a:lnTo>
                    <a:pt x="278453" y="587109"/>
                  </a:lnTo>
                  <a:lnTo>
                    <a:pt x="283650" y="571373"/>
                  </a:lnTo>
                  <a:lnTo>
                    <a:pt x="194877" y="531622"/>
                  </a:lnTo>
                  <a:lnTo>
                    <a:pt x="88451" y="336550"/>
                  </a:lnTo>
                  <a:lnTo>
                    <a:pt x="138362" y="184912"/>
                  </a:lnTo>
                  <a:lnTo>
                    <a:pt x="121725" y="0"/>
                  </a:lnTo>
                  <a:close/>
                </a:path>
              </a:pathLst>
            </a:custGeom>
            <a:solidFill>
              <a:srgbClr val="565A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1393424" y="3102863"/>
              <a:ext cx="62865" cy="114300"/>
            </a:xfrm>
            <a:custGeom>
              <a:avLst/>
              <a:gdLst/>
              <a:ahLst/>
              <a:cxnLst/>
              <a:rect l="l" t="t" r="r" b="b"/>
              <a:pathLst>
                <a:path w="62865" h="114300">
                  <a:moveTo>
                    <a:pt x="4699" y="8255"/>
                  </a:moveTo>
                  <a:lnTo>
                    <a:pt x="0" y="0"/>
                  </a:lnTo>
                  <a:lnTo>
                    <a:pt x="3683" y="7366"/>
                  </a:lnTo>
                  <a:lnTo>
                    <a:pt x="4699" y="8255"/>
                  </a:lnTo>
                  <a:close/>
                </a:path>
                <a:path w="62865" h="114300">
                  <a:moveTo>
                    <a:pt x="47625" y="82804"/>
                  </a:moveTo>
                  <a:lnTo>
                    <a:pt x="11938" y="21513"/>
                  </a:lnTo>
                  <a:lnTo>
                    <a:pt x="11938" y="20574"/>
                  </a:lnTo>
                  <a:lnTo>
                    <a:pt x="5461" y="8509"/>
                  </a:lnTo>
                  <a:lnTo>
                    <a:pt x="4572" y="7620"/>
                  </a:lnTo>
                  <a:lnTo>
                    <a:pt x="10706" y="22567"/>
                  </a:lnTo>
                  <a:lnTo>
                    <a:pt x="10287" y="22987"/>
                  </a:lnTo>
                  <a:lnTo>
                    <a:pt x="18669" y="41402"/>
                  </a:lnTo>
                  <a:lnTo>
                    <a:pt x="21247" y="45935"/>
                  </a:lnTo>
                  <a:lnTo>
                    <a:pt x="34074" y="75107"/>
                  </a:lnTo>
                  <a:lnTo>
                    <a:pt x="35433" y="79121"/>
                  </a:lnTo>
                  <a:lnTo>
                    <a:pt x="35433" y="80010"/>
                  </a:lnTo>
                  <a:lnTo>
                    <a:pt x="41148" y="80010"/>
                  </a:lnTo>
                  <a:lnTo>
                    <a:pt x="44831" y="80899"/>
                  </a:lnTo>
                  <a:lnTo>
                    <a:pt x="47625" y="82804"/>
                  </a:lnTo>
                  <a:close/>
                </a:path>
                <a:path w="62865" h="114300">
                  <a:moveTo>
                    <a:pt x="62484" y="109093"/>
                  </a:moveTo>
                  <a:lnTo>
                    <a:pt x="57785" y="102108"/>
                  </a:lnTo>
                  <a:lnTo>
                    <a:pt x="50419" y="102108"/>
                  </a:lnTo>
                  <a:lnTo>
                    <a:pt x="47244" y="102857"/>
                  </a:lnTo>
                  <a:lnTo>
                    <a:pt x="47650" y="101892"/>
                  </a:lnTo>
                  <a:lnTo>
                    <a:pt x="50419" y="101219"/>
                  </a:lnTo>
                  <a:lnTo>
                    <a:pt x="57912" y="101219"/>
                  </a:lnTo>
                  <a:lnTo>
                    <a:pt x="51015" y="89319"/>
                  </a:lnTo>
                  <a:lnTo>
                    <a:pt x="50927" y="88900"/>
                  </a:lnTo>
                  <a:lnTo>
                    <a:pt x="48133" y="83312"/>
                  </a:lnTo>
                  <a:lnTo>
                    <a:pt x="45339" y="81534"/>
                  </a:lnTo>
                  <a:lnTo>
                    <a:pt x="41656" y="80518"/>
                  </a:lnTo>
                  <a:lnTo>
                    <a:pt x="36068" y="80518"/>
                  </a:lnTo>
                  <a:lnTo>
                    <a:pt x="46228" y="103632"/>
                  </a:lnTo>
                  <a:lnTo>
                    <a:pt x="46609" y="103632"/>
                  </a:lnTo>
                  <a:lnTo>
                    <a:pt x="46609" y="103886"/>
                  </a:lnTo>
                  <a:lnTo>
                    <a:pt x="45720" y="103886"/>
                  </a:lnTo>
                  <a:lnTo>
                    <a:pt x="51308" y="114300"/>
                  </a:lnTo>
                  <a:lnTo>
                    <a:pt x="62484" y="109093"/>
                  </a:lnTo>
                  <a:close/>
                </a:path>
              </a:pathLst>
            </a:custGeom>
            <a:solidFill>
              <a:srgbClr val="4647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1269980" y="3349751"/>
              <a:ext cx="86995" cy="317500"/>
            </a:xfrm>
            <a:custGeom>
              <a:avLst/>
              <a:gdLst/>
              <a:ahLst/>
              <a:cxnLst/>
              <a:rect l="l" t="t" r="r" b="b"/>
              <a:pathLst>
                <a:path w="86995" h="317500">
                  <a:moveTo>
                    <a:pt x="5588" y="0"/>
                  </a:moveTo>
                  <a:lnTo>
                    <a:pt x="0" y="888"/>
                  </a:lnTo>
                  <a:lnTo>
                    <a:pt x="81279" y="316992"/>
                  </a:lnTo>
                  <a:lnTo>
                    <a:pt x="84074" y="316992"/>
                  </a:lnTo>
                  <a:lnTo>
                    <a:pt x="86868" y="316103"/>
                  </a:lnTo>
                  <a:lnTo>
                    <a:pt x="5588" y="0"/>
                  </a:lnTo>
                  <a:close/>
                </a:path>
              </a:pathLst>
            </a:custGeom>
            <a:solidFill>
              <a:srgbClr val="25243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76432" y="2523743"/>
              <a:ext cx="213360" cy="140207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0463783" y="4006596"/>
            <a:ext cx="228600" cy="253365"/>
            <a:chOff x="10463783" y="4006596"/>
            <a:chExt cx="228600" cy="253365"/>
          </a:xfrm>
        </p:grpSpPr>
        <p:sp>
          <p:nvSpPr>
            <p:cNvPr id="35" name="object 35"/>
            <p:cNvSpPr/>
            <p:nvPr/>
          </p:nvSpPr>
          <p:spPr>
            <a:xfrm>
              <a:off x="10463783" y="4230943"/>
              <a:ext cx="228600" cy="29209"/>
            </a:xfrm>
            <a:custGeom>
              <a:avLst/>
              <a:gdLst/>
              <a:ahLst/>
              <a:cxnLst/>
              <a:rect l="l" t="t" r="r" b="b"/>
              <a:pathLst>
                <a:path w="228600" h="29210">
                  <a:moveTo>
                    <a:pt x="82442" y="0"/>
                  </a:moveTo>
                  <a:lnTo>
                    <a:pt x="25530" y="4718"/>
                  </a:lnTo>
                  <a:lnTo>
                    <a:pt x="0" y="14666"/>
                  </a:lnTo>
                  <a:lnTo>
                    <a:pt x="23335" y="23615"/>
                  </a:lnTo>
                  <a:lnTo>
                    <a:pt x="79150" y="28346"/>
                  </a:lnTo>
                  <a:lnTo>
                    <a:pt x="146157" y="28602"/>
                  </a:lnTo>
                  <a:lnTo>
                    <a:pt x="203069" y="24127"/>
                  </a:lnTo>
                  <a:lnTo>
                    <a:pt x="228600" y="14666"/>
                  </a:lnTo>
                  <a:lnTo>
                    <a:pt x="205264" y="5230"/>
                  </a:lnTo>
                  <a:lnTo>
                    <a:pt x="149449" y="256"/>
                  </a:lnTo>
                  <a:lnTo>
                    <a:pt x="82442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490580" y="4006596"/>
              <a:ext cx="175895" cy="239268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8763000" y="2101595"/>
            <a:ext cx="1580515" cy="2034539"/>
            <a:chOff x="8763000" y="2101595"/>
            <a:chExt cx="1580515" cy="2034539"/>
          </a:xfrm>
        </p:grpSpPr>
        <p:sp>
          <p:nvSpPr>
            <p:cNvPr id="38" name="object 38"/>
            <p:cNvSpPr/>
            <p:nvPr/>
          </p:nvSpPr>
          <p:spPr>
            <a:xfrm>
              <a:off x="8763000" y="2101595"/>
              <a:ext cx="1580515" cy="2034539"/>
            </a:xfrm>
            <a:custGeom>
              <a:avLst/>
              <a:gdLst/>
              <a:ahLst/>
              <a:cxnLst/>
              <a:rect l="l" t="t" r="r" b="b"/>
              <a:pathLst>
                <a:path w="1580515" h="2034539">
                  <a:moveTo>
                    <a:pt x="1580388" y="0"/>
                  </a:moveTo>
                  <a:lnTo>
                    <a:pt x="0" y="0"/>
                  </a:lnTo>
                  <a:lnTo>
                    <a:pt x="0" y="2034539"/>
                  </a:lnTo>
                  <a:lnTo>
                    <a:pt x="1580388" y="2034539"/>
                  </a:lnTo>
                  <a:lnTo>
                    <a:pt x="1580388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8807196" y="2363723"/>
              <a:ext cx="1493520" cy="1704339"/>
            </a:xfrm>
            <a:custGeom>
              <a:avLst/>
              <a:gdLst/>
              <a:ahLst/>
              <a:cxnLst/>
              <a:rect l="l" t="t" r="r" b="b"/>
              <a:pathLst>
                <a:path w="1493520" h="1704339">
                  <a:moveTo>
                    <a:pt x="1493520" y="1193292"/>
                  </a:moveTo>
                  <a:lnTo>
                    <a:pt x="0" y="1193292"/>
                  </a:lnTo>
                  <a:lnTo>
                    <a:pt x="0" y="1703832"/>
                  </a:lnTo>
                  <a:lnTo>
                    <a:pt x="1493520" y="1703832"/>
                  </a:lnTo>
                  <a:lnTo>
                    <a:pt x="1493520" y="1193292"/>
                  </a:lnTo>
                  <a:close/>
                </a:path>
                <a:path w="1493520" h="1704339">
                  <a:moveTo>
                    <a:pt x="1493520" y="595884"/>
                  </a:moveTo>
                  <a:lnTo>
                    <a:pt x="0" y="595884"/>
                  </a:lnTo>
                  <a:lnTo>
                    <a:pt x="0" y="1106424"/>
                  </a:lnTo>
                  <a:lnTo>
                    <a:pt x="1493520" y="1106424"/>
                  </a:lnTo>
                  <a:lnTo>
                    <a:pt x="1493520" y="595884"/>
                  </a:lnTo>
                  <a:close/>
                </a:path>
                <a:path w="1493520" h="1704339">
                  <a:moveTo>
                    <a:pt x="1493520" y="0"/>
                  </a:moveTo>
                  <a:lnTo>
                    <a:pt x="0" y="0"/>
                  </a:lnTo>
                  <a:lnTo>
                    <a:pt x="0" y="509016"/>
                  </a:lnTo>
                  <a:lnTo>
                    <a:pt x="1493520" y="509016"/>
                  </a:lnTo>
                  <a:lnTo>
                    <a:pt x="149352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218419" y="2139695"/>
              <a:ext cx="83820" cy="8229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901684" y="3174491"/>
              <a:ext cx="85344" cy="82296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189719" y="3182111"/>
              <a:ext cx="269875" cy="66040"/>
            </a:xfrm>
            <a:custGeom>
              <a:avLst/>
              <a:gdLst/>
              <a:ahLst/>
              <a:cxnLst/>
              <a:rect l="l" t="t" r="r" b="b"/>
              <a:pathLst>
                <a:path w="269875" h="66039">
                  <a:moveTo>
                    <a:pt x="0" y="65532"/>
                  </a:moveTo>
                  <a:lnTo>
                    <a:pt x="269748" y="65532"/>
                  </a:lnTo>
                  <a:lnTo>
                    <a:pt x="269748" y="0"/>
                  </a:lnTo>
                  <a:lnTo>
                    <a:pt x="0" y="0"/>
                  </a:lnTo>
                  <a:lnTo>
                    <a:pt x="0" y="65532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645396" y="3176015"/>
              <a:ext cx="83820" cy="82296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10055352" y="2159507"/>
              <a:ext cx="228600" cy="1091565"/>
            </a:xfrm>
            <a:custGeom>
              <a:avLst/>
              <a:gdLst/>
              <a:ahLst/>
              <a:cxnLst/>
              <a:rect l="l" t="t" r="r" b="b"/>
              <a:pathLst>
                <a:path w="228600" h="1091564">
                  <a:moveTo>
                    <a:pt x="146304" y="1024128"/>
                  </a:moveTo>
                  <a:lnTo>
                    <a:pt x="0" y="1024128"/>
                  </a:lnTo>
                  <a:lnTo>
                    <a:pt x="0" y="1091184"/>
                  </a:lnTo>
                  <a:lnTo>
                    <a:pt x="146304" y="1091184"/>
                  </a:lnTo>
                  <a:lnTo>
                    <a:pt x="146304" y="1024128"/>
                  </a:lnTo>
                  <a:close/>
                </a:path>
                <a:path w="228600" h="1091564">
                  <a:moveTo>
                    <a:pt x="228600" y="6350"/>
                  </a:moveTo>
                  <a:lnTo>
                    <a:pt x="222123" y="0"/>
                  </a:lnTo>
                  <a:lnTo>
                    <a:pt x="205613" y="16256"/>
                  </a:lnTo>
                  <a:lnTo>
                    <a:pt x="189865" y="0"/>
                  </a:lnTo>
                  <a:lnTo>
                    <a:pt x="184404" y="6350"/>
                  </a:lnTo>
                  <a:lnTo>
                    <a:pt x="200025" y="22606"/>
                  </a:lnTo>
                  <a:lnTo>
                    <a:pt x="184404" y="37846"/>
                  </a:lnTo>
                  <a:lnTo>
                    <a:pt x="189865" y="44196"/>
                  </a:lnTo>
                  <a:lnTo>
                    <a:pt x="205613" y="27940"/>
                  </a:lnTo>
                  <a:lnTo>
                    <a:pt x="222123" y="44196"/>
                  </a:lnTo>
                  <a:lnTo>
                    <a:pt x="228600" y="37846"/>
                  </a:lnTo>
                  <a:lnTo>
                    <a:pt x="211963" y="22606"/>
                  </a:lnTo>
                  <a:lnTo>
                    <a:pt x="228600" y="635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01684" y="2575559"/>
              <a:ext cx="85344" cy="83819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030967" y="2580131"/>
              <a:ext cx="173990" cy="67310"/>
            </a:xfrm>
            <a:custGeom>
              <a:avLst/>
              <a:gdLst/>
              <a:ahLst/>
              <a:cxnLst/>
              <a:rect l="l" t="t" r="r" b="b"/>
              <a:pathLst>
                <a:path w="173990" h="67310">
                  <a:moveTo>
                    <a:pt x="0" y="67055"/>
                  </a:moveTo>
                  <a:lnTo>
                    <a:pt x="173735" y="67055"/>
                  </a:lnTo>
                  <a:lnTo>
                    <a:pt x="173735" y="0"/>
                  </a:lnTo>
                  <a:lnTo>
                    <a:pt x="0" y="0"/>
                  </a:lnTo>
                  <a:lnTo>
                    <a:pt x="0" y="67055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9078468" y="2580131"/>
              <a:ext cx="952500" cy="67310"/>
            </a:xfrm>
            <a:custGeom>
              <a:avLst/>
              <a:gdLst/>
              <a:ahLst/>
              <a:cxnLst/>
              <a:rect l="l" t="t" r="r" b="b"/>
              <a:pathLst>
                <a:path w="952500" h="67310">
                  <a:moveTo>
                    <a:pt x="952500" y="0"/>
                  </a:moveTo>
                  <a:lnTo>
                    <a:pt x="0" y="0"/>
                  </a:lnTo>
                  <a:lnTo>
                    <a:pt x="0" y="67055"/>
                  </a:lnTo>
                  <a:lnTo>
                    <a:pt x="952500" y="67055"/>
                  </a:lnTo>
                  <a:lnTo>
                    <a:pt x="952500" y="0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901684" y="3770375"/>
              <a:ext cx="85344" cy="83819"/>
            </a:xfrm>
            <a:prstGeom prst="rect">
              <a:avLst/>
            </a:prstGeom>
          </p:spPr>
        </p:pic>
        <p:sp>
          <p:nvSpPr>
            <p:cNvPr id="49" name="object 49"/>
            <p:cNvSpPr/>
            <p:nvPr/>
          </p:nvSpPr>
          <p:spPr>
            <a:xfrm>
              <a:off x="9675875" y="3774947"/>
              <a:ext cx="528955" cy="67310"/>
            </a:xfrm>
            <a:custGeom>
              <a:avLst/>
              <a:gdLst/>
              <a:ahLst/>
              <a:cxnLst/>
              <a:rect l="l" t="t" r="r" b="b"/>
              <a:pathLst>
                <a:path w="528954" h="67310">
                  <a:moveTo>
                    <a:pt x="0" y="67056"/>
                  </a:moveTo>
                  <a:lnTo>
                    <a:pt x="528827" y="67056"/>
                  </a:lnTo>
                  <a:lnTo>
                    <a:pt x="528827" y="0"/>
                  </a:lnTo>
                  <a:lnTo>
                    <a:pt x="0" y="0"/>
                  </a:lnTo>
                  <a:lnTo>
                    <a:pt x="0" y="67056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9064752" y="3182111"/>
              <a:ext cx="990600" cy="660400"/>
            </a:xfrm>
            <a:custGeom>
              <a:avLst/>
              <a:gdLst/>
              <a:ahLst/>
              <a:cxnLst/>
              <a:rect l="l" t="t" r="r" b="b"/>
              <a:pathLst>
                <a:path w="990600" h="660400">
                  <a:moveTo>
                    <a:pt x="124968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124968" y="65532"/>
                  </a:lnTo>
                  <a:lnTo>
                    <a:pt x="124968" y="0"/>
                  </a:lnTo>
                  <a:close/>
                </a:path>
                <a:path w="990600" h="660400">
                  <a:moveTo>
                    <a:pt x="611124" y="592836"/>
                  </a:moveTo>
                  <a:lnTo>
                    <a:pt x="13716" y="592836"/>
                  </a:lnTo>
                  <a:lnTo>
                    <a:pt x="13716" y="659892"/>
                  </a:lnTo>
                  <a:lnTo>
                    <a:pt x="611124" y="659892"/>
                  </a:lnTo>
                  <a:lnTo>
                    <a:pt x="611124" y="592836"/>
                  </a:lnTo>
                  <a:close/>
                </a:path>
                <a:path w="990600" h="660400">
                  <a:moveTo>
                    <a:pt x="990600" y="1524"/>
                  </a:moveTo>
                  <a:lnTo>
                    <a:pt x="743712" y="1524"/>
                  </a:lnTo>
                  <a:lnTo>
                    <a:pt x="743712" y="68580"/>
                  </a:lnTo>
                  <a:lnTo>
                    <a:pt x="990600" y="68580"/>
                  </a:lnTo>
                  <a:lnTo>
                    <a:pt x="990600" y="1524"/>
                  </a:lnTo>
                  <a:close/>
                </a:path>
              </a:pathLst>
            </a:custGeom>
            <a:solidFill>
              <a:srgbClr val="4285F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>
            <a:off x="11232895" y="4559554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866392" y="5922493"/>
            <a:ext cx="482600" cy="32766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5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184019" y="2738988"/>
            <a:ext cx="6532880" cy="1371600"/>
          </a:xfrm>
          <a:prstGeom prst="rect">
            <a:avLst/>
          </a:prstGeom>
        </p:spPr>
        <p:txBody>
          <a:bodyPr vert="horz" wrap="square" lIns="0" tIns="2127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675"/>
              </a:spcBef>
            </a:pPr>
            <a:r>
              <a:rPr sz="2800" b="1" i="1" spc="-5" dirty="0">
                <a:latin typeface="微软雅黑" panose="020B0503020204020204" charset="-122"/>
                <a:cs typeface="微软雅黑" panose="020B0503020204020204" charset="-122"/>
              </a:rPr>
              <a:t>问题在于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820"/>
              </a:spcBef>
            </a:pPr>
            <a:r>
              <a:rPr sz="3200" b="1" i="1" dirty="0">
                <a:latin typeface="微软雅黑" panose="020B0503020204020204" charset="-122"/>
                <a:cs typeface="微软雅黑" panose="020B0503020204020204" charset="-122"/>
              </a:rPr>
              <a:t>标准不清无共识；不知</a:t>
            </a:r>
            <a:r>
              <a:rPr sz="3200" b="1" i="1" spc="-15" dirty="0">
                <a:latin typeface="微软雅黑" panose="020B0503020204020204" charset="-122"/>
                <a:cs typeface="微软雅黑" panose="020B0503020204020204" charset="-122"/>
              </a:rPr>
              <a:t>如</a:t>
            </a:r>
            <a:r>
              <a:rPr sz="3200" b="1" i="1" dirty="0">
                <a:latin typeface="微软雅黑" panose="020B0503020204020204" charset="-122"/>
                <a:cs typeface="微软雅黑" panose="020B0503020204020204" charset="-122"/>
              </a:rPr>
              <a:t>何衡</a:t>
            </a:r>
            <a:r>
              <a:rPr sz="3200" b="1" i="1" spc="-15" dirty="0">
                <a:latin typeface="微软雅黑" panose="020B0503020204020204" charset="-122"/>
                <a:cs typeface="微软雅黑" panose="020B0503020204020204" charset="-122"/>
              </a:rPr>
              <a:t>量</a:t>
            </a:r>
            <a:r>
              <a:rPr sz="3200" b="1" i="1" dirty="0">
                <a:latin typeface="微软雅黑" panose="020B0503020204020204" charset="-122"/>
                <a:cs typeface="微软雅黑" panose="020B0503020204020204" charset="-122"/>
              </a:rPr>
              <a:t>绩效</a:t>
            </a:r>
            <a:endParaRPr sz="32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主管</a:t>
            </a:r>
            <a:r>
              <a:rPr spc="-95" dirty="0"/>
              <a:t> </a:t>
            </a:r>
            <a:r>
              <a:rPr i="0" spc="-10" dirty="0">
                <a:latin typeface="Arial" panose="020B0604020202020204"/>
                <a:cs typeface="Arial" panose="020B0604020202020204"/>
              </a:rPr>
              <a:t>VS.</a:t>
            </a:r>
            <a:r>
              <a:rPr i="0" spc="-3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员工，绩效面谈为何让双方压力山</a:t>
            </a:r>
            <a:r>
              <a:rPr dirty="0"/>
              <a:t>大</a:t>
            </a:r>
            <a:r>
              <a:rPr spc="-5" dirty="0"/>
              <a:t>？	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641604" y="1325880"/>
            <a:ext cx="3090545" cy="2249805"/>
            <a:chOff x="641604" y="1325880"/>
            <a:chExt cx="3090545" cy="2249805"/>
          </a:xfrm>
        </p:grpSpPr>
        <p:sp>
          <p:nvSpPr>
            <p:cNvPr id="4" name="object 4"/>
            <p:cNvSpPr/>
            <p:nvPr/>
          </p:nvSpPr>
          <p:spPr>
            <a:xfrm>
              <a:off x="641604" y="1325880"/>
              <a:ext cx="1955800" cy="1955800"/>
            </a:xfrm>
            <a:custGeom>
              <a:avLst/>
              <a:gdLst/>
              <a:ahLst/>
              <a:cxnLst/>
              <a:rect l="l" t="t" r="r" b="b"/>
              <a:pathLst>
                <a:path w="1955800" h="1955800">
                  <a:moveTo>
                    <a:pt x="977645" y="0"/>
                  </a:moveTo>
                  <a:lnTo>
                    <a:pt x="928851" y="1196"/>
                  </a:lnTo>
                  <a:lnTo>
                    <a:pt x="880676" y="4749"/>
                  </a:lnTo>
                  <a:lnTo>
                    <a:pt x="833176" y="10601"/>
                  </a:lnTo>
                  <a:lnTo>
                    <a:pt x="786407" y="18697"/>
                  </a:lnTo>
                  <a:lnTo>
                    <a:pt x="740426" y="28981"/>
                  </a:lnTo>
                  <a:lnTo>
                    <a:pt x="695288" y="41397"/>
                  </a:lnTo>
                  <a:lnTo>
                    <a:pt x="651049" y="55889"/>
                  </a:lnTo>
                  <a:lnTo>
                    <a:pt x="607766" y="72400"/>
                  </a:lnTo>
                  <a:lnTo>
                    <a:pt x="565494" y="90874"/>
                  </a:lnTo>
                  <a:lnTo>
                    <a:pt x="524289" y="111257"/>
                  </a:lnTo>
                  <a:lnTo>
                    <a:pt x="484208" y="133491"/>
                  </a:lnTo>
                  <a:lnTo>
                    <a:pt x="445306" y="157520"/>
                  </a:lnTo>
                  <a:lnTo>
                    <a:pt x="407640" y="183289"/>
                  </a:lnTo>
                  <a:lnTo>
                    <a:pt x="371265" y="210741"/>
                  </a:lnTo>
                  <a:lnTo>
                    <a:pt x="336237" y="239821"/>
                  </a:lnTo>
                  <a:lnTo>
                    <a:pt x="302613" y="270471"/>
                  </a:lnTo>
                  <a:lnTo>
                    <a:pt x="270448" y="302638"/>
                  </a:lnTo>
                  <a:lnTo>
                    <a:pt x="239799" y="336263"/>
                  </a:lnTo>
                  <a:lnTo>
                    <a:pt x="210721" y="371292"/>
                  </a:lnTo>
                  <a:lnTo>
                    <a:pt x="183271" y="407667"/>
                  </a:lnTo>
                  <a:lnTo>
                    <a:pt x="157504" y="445334"/>
                  </a:lnTo>
                  <a:lnTo>
                    <a:pt x="133476" y="484236"/>
                  </a:lnTo>
                  <a:lnTo>
                    <a:pt x="111245" y="524317"/>
                  </a:lnTo>
                  <a:lnTo>
                    <a:pt x="90864" y="565521"/>
                  </a:lnTo>
                  <a:lnTo>
                    <a:pt x="72391" y="607792"/>
                  </a:lnTo>
                  <a:lnTo>
                    <a:pt x="55882" y="651074"/>
                  </a:lnTo>
                  <a:lnTo>
                    <a:pt x="41392" y="695311"/>
                  </a:lnTo>
                  <a:lnTo>
                    <a:pt x="28978" y="740447"/>
                  </a:lnTo>
                  <a:lnTo>
                    <a:pt x="18695" y="786425"/>
                  </a:lnTo>
                  <a:lnTo>
                    <a:pt x="10600" y="833190"/>
                  </a:lnTo>
                  <a:lnTo>
                    <a:pt x="4748" y="880686"/>
                  </a:lnTo>
                  <a:lnTo>
                    <a:pt x="1196" y="928856"/>
                  </a:lnTo>
                  <a:lnTo>
                    <a:pt x="0" y="977646"/>
                  </a:lnTo>
                  <a:lnTo>
                    <a:pt x="1196" y="1026435"/>
                  </a:lnTo>
                  <a:lnTo>
                    <a:pt x="4748" y="1074605"/>
                  </a:lnTo>
                  <a:lnTo>
                    <a:pt x="10600" y="1122101"/>
                  </a:lnTo>
                  <a:lnTo>
                    <a:pt x="18695" y="1168866"/>
                  </a:lnTo>
                  <a:lnTo>
                    <a:pt x="28978" y="1214844"/>
                  </a:lnTo>
                  <a:lnTo>
                    <a:pt x="41392" y="1259980"/>
                  </a:lnTo>
                  <a:lnTo>
                    <a:pt x="55882" y="1304217"/>
                  </a:lnTo>
                  <a:lnTo>
                    <a:pt x="72391" y="1347499"/>
                  </a:lnTo>
                  <a:lnTo>
                    <a:pt x="90864" y="1389770"/>
                  </a:lnTo>
                  <a:lnTo>
                    <a:pt x="111245" y="1430974"/>
                  </a:lnTo>
                  <a:lnTo>
                    <a:pt x="133477" y="1471055"/>
                  </a:lnTo>
                  <a:lnTo>
                    <a:pt x="157504" y="1509957"/>
                  </a:lnTo>
                  <a:lnTo>
                    <a:pt x="183271" y="1547624"/>
                  </a:lnTo>
                  <a:lnTo>
                    <a:pt x="210721" y="1583999"/>
                  </a:lnTo>
                  <a:lnTo>
                    <a:pt x="239799" y="1619028"/>
                  </a:lnTo>
                  <a:lnTo>
                    <a:pt x="270448" y="1652653"/>
                  </a:lnTo>
                  <a:lnTo>
                    <a:pt x="302613" y="1684820"/>
                  </a:lnTo>
                  <a:lnTo>
                    <a:pt x="336237" y="1715470"/>
                  </a:lnTo>
                  <a:lnTo>
                    <a:pt x="371265" y="1744550"/>
                  </a:lnTo>
                  <a:lnTo>
                    <a:pt x="407640" y="1772002"/>
                  </a:lnTo>
                  <a:lnTo>
                    <a:pt x="445306" y="1797771"/>
                  </a:lnTo>
                  <a:lnTo>
                    <a:pt x="484208" y="1821800"/>
                  </a:lnTo>
                  <a:lnTo>
                    <a:pt x="524289" y="1844034"/>
                  </a:lnTo>
                  <a:lnTo>
                    <a:pt x="565494" y="1864417"/>
                  </a:lnTo>
                  <a:lnTo>
                    <a:pt x="607766" y="1882891"/>
                  </a:lnTo>
                  <a:lnTo>
                    <a:pt x="651049" y="1899402"/>
                  </a:lnTo>
                  <a:lnTo>
                    <a:pt x="695288" y="1913894"/>
                  </a:lnTo>
                  <a:lnTo>
                    <a:pt x="740426" y="1926310"/>
                  </a:lnTo>
                  <a:lnTo>
                    <a:pt x="786407" y="1936594"/>
                  </a:lnTo>
                  <a:lnTo>
                    <a:pt x="833176" y="1944690"/>
                  </a:lnTo>
                  <a:lnTo>
                    <a:pt x="880676" y="1950542"/>
                  </a:lnTo>
                  <a:lnTo>
                    <a:pt x="928851" y="1954095"/>
                  </a:lnTo>
                  <a:lnTo>
                    <a:pt x="977645" y="1955292"/>
                  </a:lnTo>
                  <a:lnTo>
                    <a:pt x="1026435" y="1954095"/>
                  </a:lnTo>
                  <a:lnTo>
                    <a:pt x="1074605" y="1950542"/>
                  </a:lnTo>
                  <a:lnTo>
                    <a:pt x="1122101" y="1944690"/>
                  </a:lnTo>
                  <a:lnTo>
                    <a:pt x="1168866" y="1936594"/>
                  </a:lnTo>
                  <a:lnTo>
                    <a:pt x="1214844" y="1926310"/>
                  </a:lnTo>
                  <a:lnTo>
                    <a:pt x="1259980" y="1913894"/>
                  </a:lnTo>
                  <a:lnTo>
                    <a:pt x="1304217" y="1899402"/>
                  </a:lnTo>
                  <a:lnTo>
                    <a:pt x="1347499" y="1882891"/>
                  </a:lnTo>
                  <a:lnTo>
                    <a:pt x="1389770" y="1864417"/>
                  </a:lnTo>
                  <a:lnTo>
                    <a:pt x="1430974" y="1844034"/>
                  </a:lnTo>
                  <a:lnTo>
                    <a:pt x="1471055" y="1821800"/>
                  </a:lnTo>
                  <a:lnTo>
                    <a:pt x="1509957" y="1797771"/>
                  </a:lnTo>
                  <a:lnTo>
                    <a:pt x="1547624" y="1772002"/>
                  </a:lnTo>
                  <a:lnTo>
                    <a:pt x="1583999" y="1744550"/>
                  </a:lnTo>
                  <a:lnTo>
                    <a:pt x="1619028" y="1715470"/>
                  </a:lnTo>
                  <a:lnTo>
                    <a:pt x="1652653" y="1684820"/>
                  </a:lnTo>
                  <a:lnTo>
                    <a:pt x="1684820" y="1652653"/>
                  </a:lnTo>
                  <a:lnTo>
                    <a:pt x="1715470" y="1619028"/>
                  </a:lnTo>
                  <a:lnTo>
                    <a:pt x="1744550" y="1583999"/>
                  </a:lnTo>
                  <a:lnTo>
                    <a:pt x="1772002" y="1547624"/>
                  </a:lnTo>
                  <a:lnTo>
                    <a:pt x="1797771" y="1509957"/>
                  </a:lnTo>
                  <a:lnTo>
                    <a:pt x="1821800" y="1471055"/>
                  </a:lnTo>
                  <a:lnTo>
                    <a:pt x="1844034" y="1430974"/>
                  </a:lnTo>
                  <a:lnTo>
                    <a:pt x="1864417" y="1389770"/>
                  </a:lnTo>
                  <a:lnTo>
                    <a:pt x="1882891" y="1347499"/>
                  </a:lnTo>
                  <a:lnTo>
                    <a:pt x="1899402" y="1304217"/>
                  </a:lnTo>
                  <a:lnTo>
                    <a:pt x="1913894" y="1259980"/>
                  </a:lnTo>
                  <a:lnTo>
                    <a:pt x="1926310" y="1214844"/>
                  </a:lnTo>
                  <a:lnTo>
                    <a:pt x="1936594" y="1168866"/>
                  </a:lnTo>
                  <a:lnTo>
                    <a:pt x="1944690" y="1122101"/>
                  </a:lnTo>
                  <a:lnTo>
                    <a:pt x="1950542" y="1074605"/>
                  </a:lnTo>
                  <a:lnTo>
                    <a:pt x="1954095" y="1026435"/>
                  </a:lnTo>
                  <a:lnTo>
                    <a:pt x="1955291" y="977646"/>
                  </a:lnTo>
                  <a:lnTo>
                    <a:pt x="1954095" y="928856"/>
                  </a:lnTo>
                  <a:lnTo>
                    <a:pt x="1950542" y="880686"/>
                  </a:lnTo>
                  <a:lnTo>
                    <a:pt x="1944690" y="833190"/>
                  </a:lnTo>
                  <a:lnTo>
                    <a:pt x="1936594" y="786425"/>
                  </a:lnTo>
                  <a:lnTo>
                    <a:pt x="1926310" y="740447"/>
                  </a:lnTo>
                  <a:lnTo>
                    <a:pt x="1913894" y="695311"/>
                  </a:lnTo>
                  <a:lnTo>
                    <a:pt x="1899402" y="651074"/>
                  </a:lnTo>
                  <a:lnTo>
                    <a:pt x="1882891" y="607792"/>
                  </a:lnTo>
                  <a:lnTo>
                    <a:pt x="1864417" y="565521"/>
                  </a:lnTo>
                  <a:lnTo>
                    <a:pt x="1844034" y="524317"/>
                  </a:lnTo>
                  <a:lnTo>
                    <a:pt x="1821800" y="484236"/>
                  </a:lnTo>
                  <a:lnTo>
                    <a:pt x="1797771" y="445334"/>
                  </a:lnTo>
                  <a:lnTo>
                    <a:pt x="1772002" y="407667"/>
                  </a:lnTo>
                  <a:lnTo>
                    <a:pt x="1744550" y="371292"/>
                  </a:lnTo>
                  <a:lnTo>
                    <a:pt x="1715470" y="336263"/>
                  </a:lnTo>
                  <a:lnTo>
                    <a:pt x="1684820" y="302638"/>
                  </a:lnTo>
                  <a:lnTo>
                    <a:pt x="1652653" y="270471"/>
                  </a:lnTo>
                  <a:lnTo>
                    <a:pt x="1619028" y="239821"/>
                  </a:lnTo>
                  <a:lnTo>
                    <a:pt x="1583999" y="210741"/>
                  </a:lnTo>
                  <a:lnTo>
                    <a:pt x="1547624" y="183289"/>
                  </a:lnTo>
                  <a:lnTo>
                    <a:pt x="1509957" y="157520"/>
                  </a:lnTo>
                  <a:lnTo>
                    <a:pt x="1471055" y="133491"/>
                  </a:lnTo>
                  <a:lnTo>
                    <a:pt x="1430974" y="111257"/>
                  </a:lnTo>
                  <a:lnTo>
                    <a:pt x="1389770" y="90874"/>
                  </a:lnTo>
                  <a:lnTo>
                    <a:pt x="1347499" y="72400"/>
                  </a:lnTo>
                  <a:lnTo>
                    <a:pt x="1304217" y="55889"/>
                  </a:lnTo>
                  <a:lnTo>
                    <a:pt x="1259980" y="41397"/>
                  </a:lnTo>
                  <a:lnTo>
                    <a:pt x="1214844" y="28981"/>
                  </a:lnTo>
                  <a:lnTo>
                    <a:pt x="1168866" y="18697"/>
                  </a:lnTo>
                  <a:lnTo>
                    <a:pt x="1122101" y="10601"/>
                  </a:lnTo>
                  <a:lnTo>
                    <a:pt x="1074605" y="4749"/>
                  </a:lnTo>
                  <a:lnTo>
                    <a:pt x="1026435" y="1196"/>
                  </a:lnTo>
                  <a:lnTo>
                    <a:pt x="977645" y="0"/>
                  </a:lnTo>
                  <a:close/>
                </a:path>
              </a:pathLst>
            </a:custGeom>
            <a:solidFill>
              <a:srgbClr val="FC8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32688" y="2634996"/>
              <a:ext cx="1373505" cy="646430"/>
            </a:xfrm>
            <a:custGeom>
              <a:avLst/>
              <a:gdLst/>
              <a:ahLst/>
              <a:cxnLst/>
              <a:rect l="l" t="t" r="r" b="b"/>
              <a:pathLst>
                <a:path w="1373505" h="646429">
                  <a:moveTo>
                    <a:pt x="535178" y="0"/>
                  </a:moveTo>
                  <a:lnTo>
                    <a:pt x="448450" y="38256"/>
                  </a:lnTo>
                  <a:lnTo>
                    <a:pt x="372876" y="73298"/>
                  </a:lnTo>
                  <a:lnTo>
                    <a:pt x="307628" y="105235"/>
                  </a:lnTo>
                  <a:lnTo>
                    <a:pt x="251878" y="134176"/>
                  </a:lnTo>
                  <a:lnTo>
                    <a:pt x="204800" y="160231"/>
                  </a:lnTo>
                  <a:lnTo>
                    <a:pt x="165566" y="183512"/>
                  </a:lnTo>
                  <a:lnTo>
                    <a:pt x="133349" y="204126"/>
                  </a:lnTo>
                  <a:lnTo>
                    <a:pt x="86655" y="237798"/>
                  </a:lnTo>
                  <a:lnTo>
                    <a:pt x="40855" y="279177"/>
                  </a:lnTo>
                  <a:lnTo>
                    <a:pt x="12089" y="331565"/>
                  </a:lnTo>
                  <a:lnTo>
                    <a:pt x="0" y="365759"/>
                  </a:lnTo>
                  <a:lnTo>
                    <a:pt x="36319" y="399070"/>
                  </a:lnTo>
                  <a:lnTo>
                    <a:pt x="74286" y="430668"/>
                  </a:lnTo>
                  <a:lnTo>
                    <a:pt x="113835" y="460467"/>
                  </a:lnTo>
                  <a:lnTo>
                    <a:pt x="154901" y="488380"/>
                  </a:lnTo>
                  <a:lnTo>
                    <a:pt x="197420" y="514321"/>
                  </a:lnTo>
                  <a:lnTo>
                    <a:pt x="241324" y="538203"/>
                  </a:lnTo>
                  <a:lnTo>
                    <a:pt x="286550" y="559939"/>
                  </a:lnTo>
                  <a:lnTo>
                    <a:pt x="333032" y="579443"/>
                  </a:lnTo>
                  <a:lnTo>
                    <a:pt x="380704" y="596627"/>
                  </a:lnTo>
                  <a:lnTo>
                    <a:pt x="429502" y="611406"/>
                  </a:lnTo>
                  <a:lnTo>
                    <a:pt x="479360" y="623692"/>
                  </a:lnTo>
                  <a:lnTo>
                    <a:pt x="530213" y="633398"/>
                  </a:lnTo>
                  <a:lnTo>
                    <a:pt x="581994" y="640439"/>
                  </a:lnTo>
                  <a:lnTo>
                    <a:pt x="634641" y="644727"/>
                  </a:lnTo>
                  <a:lnTo>
                    <a:pt x="688086" y="646176"/>
                  </a:lnTo>
                  <a:lnTo>
                    <a:pt x="740960" y="644727"/>
                  </a:lnTo>
                  <a:lnTo>
                    <a:pt x="793110" y="640439"/>
                  </a:lnTo>
                  <a:lnTo>
                    <a:pt x="844466" y="633398"/>
                  </a:lnTo>
                  <a:lnTo>
                    <a:pt x="894957" y="623692"/>
                  </a:lnTo>
                  <a:lnTo>
                    <a:pt x="944513" y="611406"/>
                  </a:lnTo>
                  <a:lnTo>
                    <a:pt x="993062" y="596627"/>
                  </a:lnTo>
                  <a:lnTo>
                    <a:pt x="1040536" y="579443"/>
                  </a:lnTo>
                  <a:lnTo>
                    <a:pt x="1086862" y="559939"/>
                  </a:lnTo>
                  <a:lnTo>
                    <a:pt x="1131972" y="538203"/>
                  </a:lnTo>
                  <a:lnTo>
                    <a:pt x="1175794" y="514321"/>
                  </a:lnTo>
                  <a:lnTo>
                    <a:pt x="1218258" y="488380"/>
                  </a:lnTo>
                  <a:lnTo>
                    <a:pt x="1259293" y="460467"/>
                  </a:lnTo>
                  <a:lnTo>
                    <a:pt x="1298829" y="430668"/>
                  </a:lnTo>
                  <a:lnTo>
                    <a:pt x="1336796" y="399070"/>
                  </a:lnTo>
                  <a:lnTo>
                    <a:pt x="1373124" y="365759"/>
                  </a:lnTo>
                  <a:lnTo>
                    <a:pt x="1359767" y="331565"/>
                  </a:lnTo>
                  <a:lnTo>
                    <a:pt x="1331815" y="279177"/>
                  </a:lnTo>
                  <a:lnTo>
                    <a:pt x="1302610" y="251147"/>
                  </a:lnTo>
                  <a:lnTo>
                    <a:pt x="1266314" y="222742"/>
                  </a:lnTo>
                  <a:lnTo>
                    <a:pt x="1208847" y="184828"/>
                  </a:lnTo>
                  <a:lnTo>
                    <a:pt x="1170036" y="161963"/>
                  </a:lnTo>
                  <a:lnTo>
                    <a:pt x="1123366" y="136308"/>
                  </a:lnTo>
                  <a:lnTo>
                    <a:pt x="1067982" y="107726"/>
                  </a:lnTo>
                  <a:lnTo>
                    <a:pt x="1003029" y="76080"/>
                  </a:lnTo>
                  <a:lnTo>
                    <a:pt x="927651" y="41233"/>
                  </a:lnTo>
                  <a:lnTo>
                    <a:pt x="840994" y="3048"/>
                  </a:lnTo>
                  <a:lnTo>
                    <a:pt x="535178" y="0"/>
                  </a:lnTo>
                  <a:close/>
                </a:path>
              </a:pathLst>
            </a:custGeom>
            <a:solidFill>
              <a:srgbClr val="FCD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32688" y="2634996"/>
              <a:ext cx="1373505" cy="646430"/>
            </a:xfrm>
            <a:custGeom>
              <a:avLst/>
              <a:gdLst/>
              <a:ahLst/>
              <a:cxnLst/>
              <a:rect l="l" t="t" r="r" b="b"/>
              <a:pathLst>
                <a:path w="1373505" h="646429">
                  <a:moveTo>
                    <a:pt x="535178" y="0"/>
                  </a:moveTo>
                  <a:lnTo>
                    <a:pt x="448450" y="38256"/>
                  </a:lnTo>
                  <a:lnTo>
                    <a:pt x="372876" y="73298"/>
                  </a:lnTo>
                  <a:lnTo>
                    <a:pt x="307628" y="105235"/>
                  </a:lnTo>
                  <a:lnTo>
                    <a:pt x="251878" y="134176"/>
                  </a:lnTo>
                  <a:lnTo>
                    <a:pt x="204800" y="160231"/>
                  </a:lnTo>
                  <a:lnTo>
                    <a:pt x="165566" y="183512"/>
                  </a:lnTo>
                  <a:lnTo>
                    <a:pt x="133349" y="204126"/>
                  </a:lnTo>
                  <a:lnTo>
                    <a:pt x="86655" y="237798"/>
                  </a:lnTo>
                  <a:lnTo>
                    <a:pt x="40855" y="279177"/>
                  </a:lnTo>
                  <a:lnTo>
                    <a:pt x="12089" y="331565"/>
                  </a:lnTo>
                  <a:lnTo>
                    <a:pt x="0" y="365759"/>
                  </a:lnTo>
                  <a:lnTo>
                    <a:pt x="36319" y="399070"/>
                  </a:lnTo>
                  <a:lnTo>
                    <a:pt x="74286" y="430668"/>
                  </a:lnTo>
                  <a:lnTo>
                    <a:pt x="113835" y="460467"/>
                  </a:lnTo>
                  <a:lnTo>
                    <a:pt x="154901" y="488380"/>
                  </a:lnTo>
                  <a:lnTo>
                    <a:pt x="197420" y="514321"/>
                  </a:lnTo>
                  <a:lnTo>
                    <a:pt x="241324" y="538203"/>
                  </a:lnTo>
                  <a:lnTo>
                    <a:pt x="286550" y="559939"/>
                  </a:lnTo>
                  <a:lnTo>
                    <a:pt x="333032" y="579443"/>
                  </a:lnTo>
                  <a:lnTo>
                    <a:pt x="380704" y="596627"/>
                  </a:lnTo>
                  <a:lnTo>
                    <a:pt x="429502" y="611406"/>
                  </a:lnTo>
                  <a:lnTo>
                    <a:pt x="479360" y="623692"/>
                  </a:lnTo>
                  <a:lnTo>
                    <a:pt x="530213" y="633398"/>
                  </a:lnTo>
                  <a:lnTo>
                    <a:pt x="581994" y="640439"/>
                  </a:lnTo>
                  <a:lnTo>
                    <a:pt x="634641" y="644727"/>
                  </a:lnTo>
                  <a:lnTo>
                    <a:pt x="688086" y="646176"/>
                  </a:lnTo>
                  <a:lnTo>
                    <a:pt x="740960" y="644727"/>
                  </a:lnTo>
                  <a:lnTo>
                    <a:pt x="793110" y="640439"/>
                  </a:lnTo>
                  <a:lnTo>
                    <a:pt x="844466" y="633398"/>
                  </a:lnTo>
                  <a:lnTo>
                    <a:pt x="894957" y="623692"/>
                  </a:lnTo>
                  <a:lnTo>
                    <a:pt x="944513" y="611406"/>
                  </a:lnTo>
                  <a:lnTo>
                    <a:pt x="993062" y="596627"/>
                  </a:lnTo>
                  <a:lnTo>
                    <a:pt x="1040536" y="579443"/>
                  </a:lnTo>
                  <a:lnTo>
                    <a:pt x="1086862" y="559939"/>
                  </a:lnTo>
                  <a:lnTo>
                    <a:pt x="1131972" y="538203"/>
                  </a:lnTo>
                  <a:lnTo>
                    <a:pt x="1175794" y="514321"/>
                  </a:lnTo>
                  <a:lnTo>
                    <a:pt x="1218258" y="488380"/>
                  </a:lnTo>
                  <a:lnTo>
                    <a:pt x="1259293" y="460467"/>
                  </a:lnTo>
                  <a:lnTo>
                    <a:pt x="1298829" y="430668"/>
                  </a:lnTo>
                  <a:lnTo>
                    <a:pt x="1336796" y="399070"/>
                  </a:lnTo>
                  <a:lnTo>
                    <a:pt x="1373124" y="365759"/>
                  </a:lnTo>
                  <a:lnTo>
                    <a:pt x="1359767" y="331565"/>
                  </a:lnTo>
                  <a:lnTo>
                    <a:pt x="1331815" y="279177"/>
                  </a:lnTo>
                  <a:lnTo>
                    <a:pt x="1302610" y="251147"/>
                  </a:lnTo>
                  <a:lnTo>
                    <a:pt x="1266314" y="222742"/>
                  </a:lnTo>
                  <a:lnTo>
                    <a:pt x="1208847" y="184828"/>
                  </a:lnTo>
                  <a:lnTo>
                    <a:pt x="1170036" y="161963"/>
                  </a:lnTo>
                  <a:lnTo>
                    <a:pt x="1123366" y="136308"/>
                  </a:lnTo>
                  <a:lnTo>
                    <a:pt x="1067982" y="107726"/>
                  </a:lnTo>
                  <a:lnTo>
                    <a:pt x="1003029" y="76080"/>
                  </a:lnTo>
                  <a:lnTo>
                    <a:pt x="927651" y="41233"/>
                  </a:lnTo>
                  <a:lnTo>
                    <a:pt x="840994" y="3048"/>
                  </a:lnTo>
                  <a:lnTo>
                    <a:pt x="53517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37131" y="2427732"/>
              <a:ext cx="364490" cy="394970"/>
            </a:xfrm>
            <a:custGeom>
              <a:avLst/>
              <a:gdLst/>
              <a:ahLst/>
              <a:cxnLst/>
              <a:rect l="l" t="t" r="r" b="b"/>
              <a:pathLst>
                <a:path w="364489" h="394969">
                  <a:moveTo>
                    <a:pt x="364236" y="0"/>
                  </a:moveTo>
                  <a:lnTo>
                    <a:pt x="0" y="0"/>
                  </a:lnTo>
                  <a:lnTo>
                    <a:pt x="25491" y="141521"/>
                  </a:lnTo>
                  <a:lnTo>
                    <a:pt x="24860" y="239394"/>
                  </a:lnTo>
                  <a:lnTo>
                    <a:pt x="13323" y="296215"/>
                  </a:lnTo>
                  <a:lnTo>
                    <a:pt x="6096" y="314578"/>
                  </a:lnTo>
                  <a:lnTo>
                    <a:pt x="20067" y="327100"/>
                  </a:lnTo>
                  <a:lnTo>
                    <a:pt x="58150" y="354647"/>
                  </a:lnTo>
                  <a:lnTo>
                    <a:pt x="114591" y="382194"/>
                  </a:lnTo>
                  <a:lnTo>
                    <a:pt x="183642" y="394715"/>
                  </a:lnTo>
                  <a:lnTo>
                    <a:pt x="250930" y="382194"/>
                  </a:lnTo>
                  <a:lnTo>
                    <a:pt x="306466" y="354647"/>
                  </a:lnTo>
                  <a:lnTo>
                    <a:pt x="344215" y="327100"/>
                  </a:lnTo>
                  <a:lnTo>
                    <a:pt x="358140" y="314578"/>
                  </a:lnTo>
                  <a:lnTo>
                    <a:pt x="350912" y="296215"/>
                  </a:lnTo>
                  <a:lnTo>
                    <a:pt x="339375" y="239394"/>
                  </a:lnTo>
                  <a:lnTo>
                    <a:pt x="338744" y="141521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EF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66131" y="1746504"/>
              <a:ext cx="706755" cy="878205"/>
            </a:xfrm>
            <a:custGeom>
              <a:avLst/>
              <a:gdLst/>
              <a:ahLst/>
              <a:cxnLst/>
              <a:rect l="l" t="t" r="r" b="b"/>
              <a:pathLst>
                <a:path w="706755" h="878205">
                  <a:moveTo>
                    <a:pt x="354642" y="0"/>
                  </a:moveTo>
                  <a:lnTo>
                    <a:pt x="307673" y="3657"/>
                  </a:lnTo>
                  <a:lnTo>
                    <a:pt x="263526" y="14217"/>
                  </a:lnTo>
                  <a:lnTo>
                    <a:pt x="222467" y="31065"/>
                  </a:lnTo>
                  <a:lnTo>
                    <a:pt x="184763" y="53584"/>
                  </a:lnTo>
                  <a:lnTo>
                    <a:pt x="150681" y="81159"/>
                  </a:lnTo>
                  <a:lnTo>
                    <a:pt x="120486" y="113172"/>
                  </a:lnTo>
                  <a:lnTo>
                    <a:pt x="94445" y="149009"/>
                  </a:lnTo>
                  <a:lnTo>
                    <a:pt x="72825" y="188054"/>
                  </a:lnTo>
                  <a:lnTo>
                    <a:pt x="55891" y="229689"/>
                  </a:lnTo>
                  <a:lnTo>
                    <a:pt x="43910" y="273299"/>
                  </a:lnTo>
                  <a:lnTo>
                    <a:pt x="37148" y="318269"/>
                  </a:lnTo>
                  <a:lnTo>
                    <a:pt x="35872" y="363982"/>
                  </a:lnTo>
                  <a:lnTo>
                    <a:pt x="12558" y="369091"/>
                  </a:lnTo>
                  <a:lnTo>
                    <a:pt x="1211" y="391810"/>
                  </a:lnTo>
                  <a:lnTo>
                    <a:pt x="0" y="425936"/>
                  </a:lnTo>
                  <a:lnTo>
                    <a:pt x="7091" y="465264"/>
                  </a:lnTo>
                  <a:lnTo>
                    <a:pt x="20653" y="503592"/>
                  </a:lnTo>
                  <a:lnTo>
                    <a:pt x="38855" y="534717"/>
                  </a:lnTo>
                  <a:lnTo>
                    <a:pt x="59863" y="552436"/>
                  </a:lnTo>
                  <a:lnTo>
                    <a:pt x="81846" y="550545"/>
                  </a:lnTo>
                  <a:lnTo>
                    <a:pt x="112453" y="642238"/>
                  </a:lnTo>
                  <a:lnTo>
                    <a:pt x="135150" y="692171"/>
                  </a:lnTo>
                  <a:lnTo>
                    <a:pt x="164637" y="739000"/>
                  </a:lnTo>
                  <a:lnTo>
                    <a:pt x="198105" y="782581"/>
                  </a:lnTo>
                  <a:lnTo>
                    <a:pt x="232744" y="822765"/>
                  </a:lnTo>
                  <a:lnTo>
                    <a:pt x="265742" y="859409"/>
                  </a:lnTo>
                  <a:lnTo>
                    <a:pt x="351594" y="878173"/>
                  </a:lnTo>
                  <a:lnTo>
                    <a:pt x="404581" y="874482"/>
                  </a:lnTo>
                  <a:lnTo>
                    <a:pt x="474907" y="823156"/>
                  </a:lnTo>
                  <a:lnTo>
                    <a:pt x="511917" y="781922"/>
                  </a:lnTo>
                  <a:lnTo>
                    <a:pt x="545830" y="738318"/>
                  </a:lnTo>
                  <a:lnTo>
                    <a:pt x="574001" y="691903"/>
                  </a:lnTo>
                  <a:lnTo>
                    <a:pt x="593783" y="642238"/>
                  </a:lnTo>
                  <a:lnTo>
                    <a:pt x="624390" y="550545"/>
                  </a:lnTo>
                  <a:lnTo>
                    <a:pt x="646373" y="552436"/>
                  </a:lnTo>
                  <a:lnTo>
                    <a:pt x="667382" y="534717"/>
                  </a:lnTo>
                  <a:lnTo>
                    <a:pt x="685583" y="503592"/>
                  </a:lnTo>
                  <a:lnTo>
                    <a:pt x="699146" y="465264"/>
                  </a:lnTo>
                  <a:lnTo>
                    <a:pt x="706237" y="425936"/>
                  </a:lnTo>
                  <a:lnTo>
                    <a:pt x="705025" y="391810"/>
                  </a:lnTo>
                  <a:lnTo>
                    <a:pt x="693678" y="369091"/>
                  </a:lnTo>
                  <a:lnTo>
                    <a:pt x="670364" y="363982"/>
                  </a:lnTo>
                  <a:lnTo>
                    <a:pt x="669090" y="318269"/>
                  </a:lnTo>
                  <a:lnTo>
                    <a:pt x="662341" y="273299"/>
                  </a:lnTo>
                  <a:lnTo>
                    <a:pt x="650394" y="229689"/>
                  </a:lnTo>
                  <a:lnTo>
                    <a:pt x="633525" y="188054"/>
                  </a:lnTo>
                  <a:lnTo>
                    <a:pt x="612012" y="149009"/>
                  </a:lnTo>
                  <a:lnTo>
                    <a:pt x="586132" y="113172"/>
                  </a:lnTo>
                  <a:lnTo>
                    <a:pt x="556161" y="81159"/>
                  </a:lnTo>
                  <a:lnTo>
                    <a:pt x="522376" y="53584"/>
                  </a:lnTo>
                  <a:lnTo>
                    <a:pt x="485055" y="31065"/>
                  </a:lnTo>
                  <a:lnTo>
                    <a:pt x="444475" y="14217"/>
                  </a:lnTo>
                  <a:lnTo>
                    <a:pt x="400911" y="3657"/>
                  </a:lnTo>
                  <a:lnTo>
                    <a:pt x="354642" y="0"/>
                  </a:lnTo>
                  <a:close/>
                </a:path>
              </a:pathLst>
            </a:custGeom>
            <a:solidFill>
              <a:srgbClr val="FDD1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56231" y="24780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91412" y="2796540"/>
              <a:ext cx="431800" cy="485140"/>
            </a:xfrm>
            <a:custGeom>
              <a:avLst/>
              <a:gdLst/>
              <a:ahLst/>
              <a:cxnLst/>
              <a:rect l="l" t="t" r="r" b="b"/>
              <a:pathLst>
                <a:path w="431800" h="485139">
                  <a:moveTo>
                    <a:pt x="229362" y="0"/>
                  </a:moveTo>
                  <a:lnTo>
                    <a:pt x="193524" y="8334"/>
                  </a:lnTo>
                  <a:lnTo>
                    <a:pt x="114681" y="27812"/>
                  </a:lnTo>
                  <a:lnTo>
                    <a:pt x="35837" y="50149"/>
                  </a:lnTo>
                  <a:lnTo>
                    <a:pt x="0" y="67056"/>
                  </a:lnTo>
                  <a:lnTo>
                    <a:pt x="2410" y="82099"/>
                  </a:lnTo>
                  <a:lnTo>
                    <a:pt x="55506" y="358949"/>
                  </a:lnTo>
                  <a:lnTo>
                    <a:pt x="67043" y="420391"/>
                  </a:lnTo>
                  <a:lnTo>
                    <a:pt x="76453" y="472439"/>
                  </a:lnTo>
                  <a:lnTo>
                    <a:pt x="151765" y="480822"/>
                  </a:lnTo>
                  <a:lnTo>
                    <a:pt x="190432" y="483584"/>
                  </a:lnTo>
                  <a:lnTo>
                    <a:pt x="229362" y="484632"/>
                  </a:lnTo>
                  <a:lnTo>
                    <a:pt x="272936" y="483536"/>
                  </a:lnTo>
                  <a:lnTo>
                    <a:pt x="316214" y="480441"/>
                  </a:lnTo>
                  <a:lnTo>
                    <a:pt x="358896" y="475630"/>
                  </a:lnTo>
                  <a:lnTo>
                    <a:pt x="400685" y="469392"/>
                  </a:lnTo>
                  <a:lnTo>
                    <a:pt x="431292" y="67056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42060" y="2641091"/>
              <a:ext cx="756285" cy="634365"/>
            </a:xfrm>
            <a:custGeom>
              <a:avLst/>
              <a:gdLst/>
              <a:ahLst/>
              <a:cxnLst/>
              <a:rect l="l" t="t" r="r" b="b"/>
              <a:pathLst>
                <a:path w="756285" h="634364">
                  <a:moveTo>
                    <a:pt x="280416" y="633984"/>
                  </a:moveTo>
                  <a:lnTo>
                    <a:pt x="213360" y="73152"/>
                  </a:lnTo>
                  <a:lnTo>
                    <a:pt x="213360" y="0"/>
                  </a:lnTo>
                  <a:lnTo>
                    <a:pt x="143256" y="30480"/>
                  </a:lnTo>
                  <a:lnTo>
                    <a:pt x="0" y="252984"/>
                  </a:lnTo>
                  <a:lnTo>
                    <a:pt x="155448" y="326136"/>
                  </a:lnTo>
                  <a:lnTo>
                    <a:pt x="27432" y="411480"/>
                  </a:lnTo>
                  <a:lnTo>
                    <a:pt x="124968" y="606552"/>
                  </a:lnTo>
                  <a:lnTo>
                    <a:pt x="162115" y="615124"/>
                  </a:lnTo>
                  <a:lnTo>
                    <a:pt x="200406" y="622554"/>
                  </a:lnTo>
                  <a:lnTo>
                    <a:pt x="239839" y="628840"/>
                  </a:lnTo>
                  <a:lnTo>
                    <a:pt x="280416" y="633984"/>
                  </a:lnTo>
                  <a:close/>
                </a:path>
                <a:path w="756285" h="634364">
                  <a:moveTo>
                    <a:pt x="755904" y="252984"/>
                  </a:moveTo>
                  <a:lnTo>
                    <a:pt x="627253" y="36576"/>
                  </a:lnTo>
                  <a:lnTo>
                    <a:pt x="541401" y="0"/>
                  </a:lnTo>
                  <a:lnTo>
                    <a:pt x="541401" y="73152"/>
                  </a:lnTo>
                  <a:lnTo>
                    <a:pt x="473964" y="633984"/>
                  </a:lnTo>
                  <a:lnTo>
                    <a:pt x="514299" y="630135"/>
                  </a:lnTo>
                  <a:lnTo>
                    <a:pt x="553224" y="623709"/>
                  </a:lnTo>
                  <a:lnTo>
                    <a:pt x="591591" y="615556"/>
                  </a:lnTo>
                  <a:lnTo>
                    <a:pt x="630301" y="606552"/>
                  </a:lnTo>
                  <a:lnTo>
                    <a:pt x="728345" y="411480"/>
                  </a:lnTo>
                  <a:lnTo>
                    <a:pt x="596519" y="326136"/>
                  </a:lnTo>
                  <a:lnTo>
                    <a:pt x="755904" y="252984"/>
                  </a:lnTo>
                  <a:close/>
                </a:path>
              </a:pathLst>
            </a:custGeom>
            <a:solidFill>
              <a:srgbClr val="181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37716" y="2796539"/>
              <a:ext cx="161925" cy="485140"/>
            </a:xfrm>
            <a:custGeom>
              <a:avLst/>
              <a:gdLst/>
              <a:ahLst/>
              <a:cxnLst/>
              <a:rect l="l" t="t" r="r" b="b"/>
              <a:pathLst>
                <a:path w="161925" h="485139">
                  <a:moveTo>
                    <a:pt x="161544" y="478536"/>
                  </a:moveTo>
                  <a:lnTo>
                    <a:pt x="109728" y="134112"/>
                  </a:lnTo>
                  <a:lnTo>
                    <a:pt x="110109" y="134112"/>
                  </a:lnTo>
                  <a:lnTo>
                    <a:pt x="149352" y="73152"/>
                  </a:lnTo>
                  <a:lnTo>
                    <a:pt x="83058" y="0"/>
                  </a:lnTo>
                  <a:lnTo>
                    <a:pt x="10668" y="73152"/>
                  </a:lnTo>
                  <a:lnTo>
                    <a:pt x="52832" y="134112"/>
                  </a:lnTo>
                  <a:lnTo>
                    <a:pt x="51816" y="134112"/>
                  </a:lnTo>
                  <a:lnTo>
                    <a:pt x="0" y="478536"/>
                  </a:lnTo>
                  <a:lnTo>
                    <a:pt x="20574" y="480783"/>
                  </a:lnTo>
                  <a:lnTo>
                    <a:pt x="41148" y="482727"/>
                  </a:lnTo>
                  <a:lnTo>
                    <a:pt x="61722" y="484111"/>
                  </a:lnTo>
                  <a:lnTo>
                    <a:pt x="82296" y="484632"/>
                  </a:lnTo>
                  <a:lnTo>
                    <a:pt x="101104" y="484111"/>
                  </a:lnTo>
                  <a:lnTo>
                    <a:pt x="120764" y="482739"/>
                  </a:lnTo>
                  <a:lnTo>
                    <a:pt x="141008" y="480783"/>
                  </a:lnTo>
                  <a:lnTo>
                    <a:pt x="161544" y="478536"/>
                  </a:lnTo>
                  <a:close/>
                </a:path>
              </a:pathLst>
            </a:custGeom>
            <a:solidFill>
              <a:srgbClr val="28A7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38656" y="2601467"/>
              <a:ext cx="356870" cy="335280"/>
            </a:xfrm>
            <a:custGeom>
              <a:avLst/>
              <a:gdLst/>
              <a:ahLst/>
              <a:cxnLst/>
              <a:rect l="l" t="t" r="r" b="b"/>
              <a:pathLst>
                <a:path w="356869" h="335280">
                  <a:moveTo>
                    <a:pt x="181356" y="195199"/>
                  </a:moveTo>
                  <a:lnTo>
                    <a:pt x="25019" y="0"/>
                  </a:lnTo>
                  <a:lnTo>
                    <a:pt x="0" y="45720"/>
                  </a:lnTo>
                  <a:lnTo>
                    <a:pt x="39624" y="332232"/>
                  </a:lnTo>
                  <a:lnTo>
                    <a:pt x="181356" y="195199"/>
                  </a:lnTo>
                  <a:close/>
                </a:path>
                <a:path w="356869" h="335280">
                  <a:moveTo>
                    <a:pt x="356616" y="45847"/>
                  </a:moveTo>
                  <a:lnTo>
                    <a:pt x="335788" y="0"/>
                  </a:lnTo>
                  <a:lnTo>
                    <a:pt x="181356" y="195707"/>
                  </a:lnTo>
                  <a:lnTo>
                    <a:pt x="316992" y="335280"/>
                  </a:lnTo>
                  <a:lnTo>
                    <a:pt x="356616" y="458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86484" y="2930652"/>
              <a:ext cx="66040" cy="3175"/>
            </a:xfrm>
            <a:custGeom>
              <a:avLst/>
              <a:gdLst/>
              <a:ahLst/>
              <a:cxnLst/>
              <a:rect l="l" t="t" r="r" b="b"/>
              <a:pathLst>
                <a:path w="66039" h="3175">
                  <a:moveTo>
                    <a:pt x="61340" y="0"/>
                  </a:moveTo>
                  <a:lnTo>
                    <a:pt x="2159" y="0"/>
                  </a:lnTo>
                  <a:lnTo>
                    <a:pt x="0" y="3048"/>
                  </a:lnTo>
                  <a:lnTo>
                    <a:pt x="65532" y="3048"/>
                  </a:lnTo>
                  <a:lnTo>
                    <a:pt x="61340" y="0"/>
                  </a:lnTo>
                  <a:close/>
                </a:path>
              </a:pathLst>
            </a:custGeom>
            <a:solidFill>
              <a:srgbClr val="1C95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76524" y="1696858"/>
              <a:ext cx="683260" cy="606425"/>
            </a:xfrm>
            <a:custGeom>
              <a:avLst/>
              <a:gdLst/>
              <a:ahLst/>
              <a:cxnLst/>
              <a:rect l="l" t="t" r="r" b="b"/>
              <a:pathLst>
                <a:path w="683260" h="606425">
                  <a:moveTo>
                    <a:pt x="344834" y="0"/>
                  </a:moveTo>
                  <a:lnTo>
                    <a:pt x="240633" y="18403"/>
                  </a:lnTo>
                  <a:lnTo>
                    <a:pt x="190938" y="55760"/>
                  </a:lnTo>
                  <a:lnTo>
                    <a:pt x="178260" y="76188"/>
                  </a:lnTo>
                  <a:lnTo>
                    <a:pt x="103814" y="57689"/>
                  </a:lnTo>
                  <a:lnTo>
                    <a:pt x="62372" y="79648"/>
                  </a:lnTo>
                  <a:lnTo>
                    <a:pt x="44457" y="113657"/>
                  </a:lnTo>
                  <a:lnTo>
                    <a:pt x="40592" y="131306"/>
                  </a:lnTo>
                  <a:lnTo>
                    <a:pt x="3645" y="185763"/>
                  </a:lnTo>
                  <a:lnTo>
                    <a:pt x="0" y="233874"/>
                  </a:lnTo>
                  <a:lnTo>
                    <a:pt x="11285" y="268198"/>
                  </a:lnTo>
                  <a:lnTo>
                    <a:pt x="19129" y="281293"/>
                  </a:lnTo>
                  <a:lnTo>
                    <a:pt x="12058" y="310691"/>
                  </a:lnTo>
                  <a:lnTo>
                    <a:pt x="13183" y="351823"/>
                  </a:lnTo>
                  <a:lnTo>
                    <a:pt x="20575" y="401044"/>
                  </a:lnTo>
                  <a:lnTo>
                    <a:pt x="32306" y="454709"/>
                  </a:lnTo>
                  <a:lnTo>
                    <a:pt x="46447" y="509171"/>
                  </a:lnTo>
                  <a:lnTo>
                    <a:pt x="61070" y="560784"/>
                  </a:lnTo>
                  <a:lnTo>
                    <a:pt x="74247" y="605905"/>
                  </a:lnTo>
                  <a:lnTo>
                    <a:pt x="78452" y="490710"/>
                  </a:lnTo>
                  <a:lnTo>
                    <a:pt x="96742" y="428343"/>
                  </a:lnTo>
                  <a:lnTo>
                    <a:pt x="116770" y="402718"/>
                  </a:lnTo>
                  <a:lnTo>
                    <a:pt x="126190" y="397752"/>
                  </a:lnTo>
                  <a:lnTo>
                    <a:pt x="116155" y="334383"/>
                  </a:lnTo>
                  <a:lnTo>
                    <a:pt x="123920" y="290564"/>
                  </a:lnTo>
                  <a:lnTo>
                    <a:pt x="144605" y="256909"/>
                  </a:lnTo>
                  <a:lnTo>
                    <a:pt x="210756" y="236176"/>
                  </a:lnTo>
                  <a:lnTo>
                    <a:pt x="239670" y="243050"/>
                  </a:lnTo>
                  <a:lnTo>
                    <a:pt x="251666" y="247638"/>
                  </a:lnTo>
                  <a:lnTo>
                    <a:pt x="318736" y="263598"/>
                  </a:lnTo>
                  <a:lnTo>
                    <a:pt x="388651" y="262925"/>
                  </a:lnTo>
                  <a:lnTo>
                    <a:pt x="443636" y="255371"/>
                  </a:lnTo>
                  <a:lnTo>
                    <a:pt x="465915" y="250686"/>
                  </a:lnTo>
                  <a:lnTo>
                    <a:pt x="496133" y="238746"/>
                  </a:lnTo>
                  <a:lnTo>
                    <a:pt x="523732" y="242319"/>
                  </a:lnTo>
                  <a:lnTo>
                    <a:pt x="543853" y="251632"/>
                  </a:lnTo>
                  <a:lnTo>
                    <a:pt x="551640" y="256909"/>
                  </a:lnTo>
                  <a:lnTo>
                    <a:pt x="588343" y="293427"/>
                  </a:lnTo>
                  <a:lnTo>
                    <a:pt x="597519" y="337982"/>
                  </a:lnTo>
                  <a:lnTo>
                    <a:pt x="592931" y="375656"/>
                  </a:lnTo>
                  <a:lnTo>
                    <a:pt x="588343" y="391529"/>
                  </a:lnTo>
                  <a:lnTo>
                    <a:pt x="612044" y="446373"/>
                  </a:lnTo>
                  <a:lnTo>
                    <a:pt x="619363" y="513290"/>
                  </a:lnTo>
                  <a:lnTo>
                    <a:pt x="618061" y="569872"/>
                  </a:lnTo>
                  <a:lnTo>
                    <a:pt x="615902" y="593713"/>
                  </a:lnTo>
                  <a:lnTo>
                    <a:pt x="626018" y="544062"/>
                  </a:lnTo>
                  <a:lnTo>
                    <a:pt x="637301" y="499875"/>
                  </a:lnTo>
                  <a:lnTo>
                    <a:pt x="648585" y="459714"/>
                  </a:lnTo>
                  <a:lnTo>
                    <a:pt x="658701" y="422136"/>
                  </a:lnTo>
                  <a:lnTo>
                    <a:pt x="671506" y="353885"/>
                  </a:lnTo>
                  <a:lnTo>
                    <a:pt x="679885" y="298313"/>
                  </a:lnTo>
                  <a:lnTo>
                    <a:pt x="682902" y="253213"/>
                  </a:lnTo>
                  <a:lnTo>
                    <a:pt x="679618" y="216381"/>
                  </a:lnTo>
                  <a:lnTo>
                    <a:pt x="650407" y="158706"/>
                  </a:lnTo>
                  <a:lnTo>
                    <a:pt x="584760" y="107651"/>
                  </a:lnTo>
                  <a:lnTo>
                    <a:pt x="535932" y="79095"/>
                  </a:lnTo>
                  <a:lnTo>
                    <a:pt x="475186" y="45581"/>
                  </a:lnTo>
                  <a:lnTo>
                    <a:pt x="521033" y="36437"/>
                  </a:lnTo>
                  <a:lnTo>
                    <a:pt x="344834" y="0"/>
                  </a:lnTo>
                  <a:close/>
                </a:path>
              </a:pathLst>
            </a:custGeom>
            <a:solidFill>
              <a:srgbClr val="1F12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91995" y="2398776"/>
              <a:ext cx="253365" cy="35560"/>
            </a:xfrm>
            <a:custGeom>
              <a:avLst/>
              <a:gdLst/>
              <a:ahLst/>
              <a:cxnLst/>
              <a:rect l="l" t="t" r="r" b="b"/>
              <a:pathLst>
                <a:path w="253364" h="35560">
                  <a:moveTo>
                    <a:pt x="124967" y="0"/>
                  </a:moveTo>
                  <a:lnTo>
                    <a:pt x="118872" y="0"/>
                  </a:lnTo>
                  <a:lnTo>
                    <a:pt x="95583" y="1779"/>
                  </a:lnTo>
                  <a:lnTo>
                    <a:pt x="60578" y="7667"/>
                  </a:lnTo>
                  <a:lnTo>
                    <a:pt x="25003" y="18484"/>
                  </a:lnTo>
                  <a:lnTo>
                    <a:pt x="0" y="35051"/>
                  </a:lnTo>
                  <a:lnTo>
                    <a:pt x="115823" y="32131"/>
                  </a:lnTo>
                  <a:lnTo>
                    <a:pt x="121919" y="29210"/>
                  </a:lnTo>
                  <a:lnTo>
                    <a:pt x="128015" y="17525"/>
                  </a:lnTo>
                  <a:lnTo>
                    <a:pt x="224828" y="17525"/>
                  </a:lnTo>
                  <a:lnTo>
                    <a:pt x="192404" y="7667"/>
                  </a:lnTo>
                  <a:lnTo>
                    <a:pt x="181550" y="5841"/>
                  </a:lnTo>
                  <a:lnTo>
                    <a:pt x="128015" y="5841"/>
                  </a:lnTo>
                  <a:lnTo>
                    <a:pt x="124967" y="0"/>
                  </a:lnTo>
                  <a:close/>
                </a:path>
                <a:path w="253364" h="35560">
                  <a:moveTo>
                    <a:pt x="224828" y="17525"/>
                  </a:moveTo>
                  <a:lnTo>
                    <a:pt x="128015" y="17525"/>
                  </a:lnTo>
                  <a:lnTo>
                    <a:pt x="131063" y="29210"/>
                  </a:lnTo>
                  <a:lnTo>
                    <a:pt x="137159" y="32131"/>
                  </a:lnTo>
                  <a:lnTo>
                    <a:pt x="252984" y="35051"/>
                  </a:lnTo>
                  <a:lnTo>
                    <a:pt x="227980" y="18484"/>
                  </a:lnTo>
                  <a:lnTo>
                    <a:pt x="224828" y="17525"/>
                  </a:lnTo>
                  <a:close/>
                </a:path>
                <a:path w="253364" h="35560">
                  <a:moveTo>
                    <a:pt x="134111" y="0"/>
                  </a:moveTo>
                  <a:lnTo>
                    <a:pt x="131063" y="0"/>
                  </a:lnTo>
                  <a:lnTo>
                    <a:pt x="128015" y="5841"/>
                  </a:lnTo>
                  <a:lnTo>
                    <a:pt x="181550" y="5841"/>
                  </a:lnTo>
                  <a:lnTo>
                    <a:pt x="157400" y="1779"/>
                  </a:lnTo>
                  <a:lnTo>
                    <a:pt x="13411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325370" y="1753108"/>
              <a:ext cx="1400810" cy="1816100"/>
            </a:xfrm>
            <a:custGeom>
              <a:avLst/>
              <a:gdLst/>
              <a:ahLst/>
              <a:cxnLst/>
              <a:rect l="l" t="t" r="r" b="b"/>
              <a:pathLst>
                <a:path w="1400810" h="1816100">
                  <a:moveTo>
                    <a:pt x="1400429" y="0"/>
                  </a:moveTo>
                  <a:lnTo>
                    <a:pt x="0" y="1815845"/>
                  </a:lnTo>
                </a:path>
              </a:pathLst>
            </a:custGeom>
            <a:ln w="12700">
              <a:solidFill>
                <a:srgbClr val="03013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/>
          <p:cNvGrpSpPr/>
          <p:nvPr/>
        </p:nvGrpSpPr>
        <p:grpSpPr>
          <a:xfrm>
            <a:off x="8107044" y="4063110"/>
            <a:ext cx="3201035" cy="2193290"/>
            <a:chOff x="8107044" y="4063110"/>
            <a:chExt cx="3201035" cy="2193290"/>
          </a:xfrm>
        </p:grpSpPr>
        <p:pic>
          <p:nvPicPr>
            <p:cNvPr id="19" name="object 1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9352787" y="4305299"/>
              <a:ext cx="1955291" cy="195072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13394" y="4069460"/>
              <a:ext cx="1617345" cy="2134870"/>
            </a:xfrm>
            <a:custGeom>
              <a:avLst/>
              <a:gdLst/>
              <a:ahLst/>
              <a:cxnLst/>
              <a:rect l="l" t="t" r="r" b="b"/>
              <a:pathLst>
                <a:path w="1617345" h="2134870">
                  <a:moveTo>
                    <a:pt x="0" y="2134552"/>
                  </a:moveTo>
                  <a:lnTo>
                    <a:pt x="1617090" y="0"/>
                  </a:lnTo>
                </a:path>
              </a:pathLst>
            </a:custGeom>
            <a:ln w="12700">
              <a:solidFill>
                <a:srgbClr val="13126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/>
          <p:cNvSpPr txBox="1"/>
          <p:nvPr/>
        </p:nvSpPr>
        <p:spPr>
          <a:xfrm>
            <a:off x="4114800" y="1389888"/>
            <a:ext cx="4668520" cy="1937385"/>
          </a:xfrm>
          <a:prstGeom prst="rect">
            <a:avLst/>
          </a:prstGeom>
          <a:ln w="12700">
            <a:solidFill>
              <a:srgbClr val="03013D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Times New Roman" panose="02020603050405020304"/>
              <a:cs typeface="Times New Roman" panose="02020603050405020304"/>
            </a:endParaRPr>
          </a:p>
          <a:p>
            <a:pPr marL="473710" indent="-287020">
              <a:lnSpc>
                <a:spcPct val="10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473075" algn="l"/>
                <a:tab pos="474345" algn="l"/>
              </a:tabLst>
            </a:pPr>
            <a:r>
              <a:rPr sz="18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说不清楚</a:t>
            </a: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，总觉得他哪里不对。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73710" indent="-28702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473075" algn="l"/>
                <a:tab pos="474345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员工都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自我感觉良好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73710" indent="-28702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473075" algn="l"/>
                <a:tab pos="474345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面谈中他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理由一堆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，我觉得很累。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6832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273807" y="4354067"/>
            <a:ext cx="5390515" cy="2277110"/>
          </a:xfrm>
          <a:prstGeom prst="rect">
            <a:avLst/>
          </a:prstGeom>
          <a:ln w="12700">
            <a:solidFill>
              <a:srgbClr val="131268"/>
            </a:solidFill>
          </a:ln>
        </p:spPr>
        <p:txBody>
          <a:bodyPr vert="horz" wrap="square" lIns="0" tIns="182245" rIns="0" bIns="0" rtlCol="0">
            <a:spAutoFit/>
          </a:bodyPr>
          <a:lstStyle/>
          <a:p>
            <a:pPr marL="429895" indent="-287020">
              <a:lnSpc>
                <a:spcPct val="100000"/>
              </a:lnSpc>
              <a:spcBef>
                <a:spcPts val="1435"/>
              </a:spcBef>
              <a:buFont typeface="Arial" panose="020B0604020202020204"/>
              <a:buChar char="•"/>
              <a:tabLst>
                <a:tab pos="429895" algn="l"/>
                <a:tab pos="43053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老板就是不喜欢我，绩效面谈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意义何在</a:t>
            </a:r>
            <a:r>
              <a:rPr sz="1800" spc="-5" dirty="0">
                <a:solidFill>
                  <a:srgbClr val="FF0000"/>
                </a:solidFill>
                <a:latin typeface="Arial" panose="020B0604020202020204"/>
                <a:cs typeface="Arial" panose="020B0604020202020204"/>
              </a:rPr>
              <a:t>?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 marL="429895" marR="151130" indent="-287020">
              <a:lnSpc>
                <a:spcPct val="150000"/>
              </a:lnSpc>
              <a:buFont typeface="Arial" panose="020B0604020202020204"/>
              <a:buChar char="•"/>
              <a:tabLst>
                <a:tab pos="429895" algn="l"/>
                <a:tab pos="430530" algn="l"/>
              </a:tabLst>
            </a:pP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目标改来改去，怎么评断？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最后搞的好像是我的 问题一样。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429895" indent="-287020">
              <a:lnSpc>
                <a:spcPct val="100000"/>
              </a:lnSpc>
              <a:spcBef>
                <a:spcPts val="1085"/>
              </a:spcBef>
              <a:buFont typeface="Arial" panose="020B0604020202020204"/>
              <a:buChar char="•"/>
              <a:tabLst>
                <a:tab pos="429895" algn="l"/>
                <a:tab pos="43053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老板对我的评价好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模糊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52451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16227" y="3442207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075544" y="633262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859" y="531622"/>
            <a:ext cx="108762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sz="2800" u="sng" spc="10" dirty="0">
                <a:uFill>
                  <a:solidFill>
                    <a:srgbClr val="7E7E7E"/>
                  </a:solidFill>
                </a:uFill>
                <a:latin typeface="Times New Roman" panose="02020603050405020304"/>
                <a:cs typeface="Times New Roman" panose="02020603050405020304"/>
              </a:rPr>
              <a:t> </a:t>
            </a:r>
            <a:r>
              <a:rPr sz="2800" b="1" i="1" u="sng" spc="-5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r>
              <a:rPr sz="2800" b="1" i="1" u="sng" spc="-95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800" b="1" u="sng" spc="-10" dirty="0">
                <a:uFill>
                  <a:solidFill>
                    <a:srgbClr val="7E7E7E"/>
                  </a:solidFill>
                </a:uFill>
                <a:latin typeface="Arial" panose="020B0604020202020204"/>
                <a:cs typeface="Arial" panose="020B0604020202020204"/>
              </a:rPr>
              <a:t>VS.</a:t>
            </a:r>
            <a:r>
              <a:rPr sz="2800" b="1" u="sng" spc="-30" dirty="0">
                <a:uFill>
                  <a:solidFill>
                    <a:srgbClr val="7E7E7E"/>
                  </a:solidFill>
                </a:uFill>
                <a:latin typeface="Arial" panose="020B0604020202020204"/>
                <a:cs typeface="Arial" panose="020B0604020202020204"/>
              </a:rPr>
              <a:t> </a:t>
            </a:r>
            <a:r>
              <a:rPr sz="2800" b="1" i="1" u="sng" spc="-5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员工，绩效面谈为何让双方压力山</a:t>
            </a:r>
            <a:r>
              <a:rPr sz="2800" b="1" i="1" u="sng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大</a:t>
            </a:r>
            <a:r>
              <a:rPr sz="2800" b="1" i="1" u="sng" spc="-5" dirty="0">
                <a:uFill>
                  <a:solidFill>
                    <a:srgbClr val="7E7E7E"/>
                  </a:solidFill>
                </a:uFill>
                <a:latin typeface="微软雅黑" panose="020B0503020204020204" charset="-122"/>
                <a:cs typeface="微软雅黑" panose="020B0503020204020204" charset="-122"/>
              </a:rPr>
              <a:t>？	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41604" y="1325880"/>
            <a:ext cx="1955800" cy="1955800"/>
            <a:chOff x="641604" y="1325880"/>
            <a:chExt cx="1955800" cy="1955800"/>
          </a:xfrm>
        </p:grpSpPr>
        <p:sp>
          <p:nvSpPr>
            <p:cNvPr id="4" name="object 4"/>
            <p:cNvSpPr/>
            <p:nvPr/>
          </p:nvSpPr>
          <p:spPr>
            <a:xfrm>
              <a:off x="641604" y="1325880"/>
              <a:ext cx="1955800" cy="1955800"/>
            </a:xfrm>
            <a:custGeom>
              <a:avLst/>
              <a:gdLst/>
              <a:ahLst/>
              <a:cxnLst/>
              <a:rect l="l" t="t" r="r" b="b"/>
              <a:pathLst>
                <a:path w="1955800" h="1955800">
                  <a:moveTo>
                    <a:pt x="977645" y="0"/>
                  </a:moveTo>
                  <a:lnTo>
                    <a:pt x="928851" y="1196"/>
                  </a:lnTo>
                  <a:lnTo>
                    <a:pt x="880676" y="4749"/>
                  </a:lnTo>
                  <a:lnTo>
                    <a:pt x="833176" y="10601"/>
                  </a:lnTo>
                  <a:lnTo>
                    <a:pt x="786407" y="18697"/>
                  </a:lnTo>
                  <a:lnTo>
                    <a:pt x="740426" y="28981"/>
                  </a:lnTo>
                  <a:lnTo>
                    <a:pt x="695288" y="41397"/>
                  </a:lnTo>
                  <a:lnTo>
                    <a:pt x="651049" y="55889"/>
                  </a:lnTo>
                  <a:lnTo>
                    <a:pt x="607766" y="72400"/>
                  </a:lnTo>
                  <a:lnTo>
                    <a:pt x="565494" y="90874"/>
                  </a:lnTo>
                  <a:lnTo>
                    <a:pt x="524289" y="111257"/>
                  </a:lnTo>
                  <a:lnTo>
                    <a:pt x="484208" y="133491"/>
                  </a:lnTo>
                  <a:lnTo>
                    <a:pt x="445306" y="157520"/>
                  </a:lnTo>
                  <a:lnTo>
                    <a:pt x="407640" y="183289"/>
                  </a:lnTo>
                  <a:lnTo>
                    <a:pt x="371265" y="210741"/>
                  </a:lnTo>
                  <a:lnTo>
                    <a:pt x="336237" y="239821"/>
                  </a:lnTo>
                  <a:lnTo>
                    <a:pt x="302613" y="270471"/>
                  </a:lnTo>
                  <a:lnTo>
                    <a:pt x="270448" y="302638"/>
                  </a:lnTo>
                  <a:lnTo>
                    <a:pt x="239799" y="336263"/>
                  </a:lnTo>
                  <a:lnTo>
                    <a:pt x="210721" y="371292"/>
                  </a:lnTo>
                  <a:lnTo>
                    <a:pt x="183271" y="407667"/>
                  </a:lnTo>
                  <a:lnTo>
                    <a:pt x="157504" y="445334"/>
                  </a:lnTo>
                  <a:lnTo>
                    <a:pt x="133476" y="484236"/>
                  </a:lnTo>
                  <a:lnTo>
                    <a:pt x="111245" y="524317"/>
                  </a:lnTo>
                  <a:lnTo>
                    <a:pt x="90864" y="565521"/>
                  </a:lnTo>
                  <a:lnTo>
                    <a:pt x="72391" y="607792"/>
                  </a:lnTo>
                  <a:lnTo>
                    <a:pt x="55882" y="651074"/>
                  </a:lnTo>
                  <a:lnTo>
                    <a:pt x="41392" y="695311"/>
                  </a:lnTo>
                  <a:lnTo>
                    <a:pt x="28978" y="740447"/>
                  </a:lnTo>
                  <a:lnTo>
                    <a:pt x="18695" y="786425"/>
                  </a:lnTo>
                  <a:lnTo>
                    <a:pt x="10600" y="833190"/>
                  </a:lnTo>
                  <a:lnTo>
                    <a:pt x="4748" y="880686"/>
                  </a:lnTo>
                  <a:lnTo>
                    <a:pt x="1196" y="928856"/>
                  </a:lnTo>
                  <a:lnTo>
                    <a:pt x="0" y="977646"/>
                  </a:lnTo>
                  <a:lnTo>
                    <a:pt x="1196" y="1026435"/>
                  </a:lnTo>
                  <a:lnTo>
                    <a:pt x="4748" y="1074605"/>
                  </a:lnTo>
                  <a:lnTo>
                    <a:pt x="10600" y="1122101"/>
                  </a:lnTo>
                  <a:lnTo>
                    <a:pt x="18695" y="1168866"/>
                  </a:lnTo>
                  <a:lnTo>
                    <a:pt x="28978" y="1214844"/>
                  </a:lnTo>
                  <a:lnTo>
                    <a:pt x="41392" y="1259980"/>
                  </a:lnTo>
                  <a:lnTo>
                    <a:pt x="55882" y="1304217"/>
                  </a:lnTo>
                  <a:lnTo>
                    <a:pt x="72391" y="1347499"/>
                  </a:lnTo>
                  <a:lnTo>
                    <a:pt x="90864" y="1389770"/>
                  </a:lnTo>
                  <a:lnTo>
                    <a:pt x="111245" y="1430974"/>
                  </a:lnTo>
                  <a:lnTo>
                    <a:pt x="133477" y="1471055"/>
                  </a:lnTo>
                  <a:lnTo>
                    <a:pt x="157504" y="1509957"/>
                  </a:lnTo>
                  <a:lnTo>
                    <a:pt x="183271" y="1547624"/>
                  </a:lnTo>
                  <a:lnTo>
                    <a:pt x="210721" y="1583999"/>
                  </a:lnTo>
                  <a:lnTo>
                    <a:pt x="239799" y="1619028"/>
                  </a:lnTo>
                  <a:lnTo>
                    <a:pt x="270448" y="1652653"/>
                  </a:lnTo>
                  <a:lnTo>
                    <a:pt x="302613" y="1684820"/>
                  </a:lnTo>
                  <a:lnTo>
                    <a:pt x="336237" y="1715470"/>
                  </a:lnTo>
                  <a:lnTo>
                    <a:pt x="371265" y="1744550"/>
                  </a:lnTo>
                  <a:lnTo>
                    <a:pt x="407640" y="1772002"/>
                  </a:lnTo>
                  <a:lnTo>
                    <a:pt x="445306" y="1797771"/>
                  </a:lnTo>
                  <a:lnTo>
                    <a:pt x="484208" y="1821800"/>
                  </a:lnTo>
                  <a:lnTo>
                    <a:pt x="524289" y="1844034"/>
                  </a:lnTo>
                  <a:lnTo>
                    <a:pt x="565494" y="1864417"/>
                  </a:lnTo>
                  <a:lnTo>
                    <a:pt x="607766" y="1882891"/>
                  </a:lnTo>
                  <a:lnTo>
                    <a:pt x="651049" y="1899402"/>
                  </a:lnTo>
                  <a:lnTo>
                    <a:pt x="695288" y="1913894"/>
                  </a:lnTo>
                  <a:lnTo>
                    <a:pt x="740426" y="1926310"/>
                  </a:lnTo>
                  <a:lnTo>
                    <a:pt x="786407" y="1936594"/>
                  </a:lnTo>
                  <a:lnTo>
                    <a:pt x="833176" y="1944690"/>
                  </a:lnTo>
                  <a:lnTo>
                    <a:pt x="880676" y="1950542"/>
                  </a:lnTo>
                  <a:lnTo>
                    <a:pt x="928851" y="1954095"/>
                  </a:lnTo>
                  <a:lnTo>
                    <a:pt x="977645" y="1955292"/>
                  </a:lnTo>
                  <a:lnTo>
                    <a:pt x="1026435" y="1954095"/>
                  </a:lnTo>
                  <a:lnTo>
                    <a:pt x="1074605" y="1950542"/>
                  </a:lnTo>
                  <a:lnTo>
                    <a:pt x="1122101" y="1944690"/>
                  </a:lnTo>
                  <a:lnTo>
                    <a:pt x="1168866" y="1936594"/>
                  </a:lnTo>
                  <a:lnTo>
                    <a:pt x="1214844" y="1926310"/>
                  </a:lnTo>
                  <a:lnTo>
                    <a:pt x="1259980" y="1913894"/>
                  </a:lnTo>
                  <a:lnTo>
                    <a:pt x="1304217" y="1899402"/>
                  </a:lnTo>
                  <a:lnTo>
                    <a:pt x="1347499" y="1882891"/>
                  </a:lnTo>
                  <a:lnTo>
                    <a:pt x="1389770" y="1864417"/>
                  </a:lnTo>
                  <a:lnTo>
                    <a:pt x="1430974" y="1844034"/>
                  </a:lnTo>
                  <a:lnTo>
                    <a:pt x="1471055" y="1821800"/>
                  </a:lnTo>
                  <a:lnTo>
                    <a:pt x="1509957" y="1797771"/>
                  </a:lnTo>
                  <a:lnTo>
                    <a:pt x="1547624" y="1772002"/>
                  </a:lnTo>
                  <a:lnTo>
                    <a:pt x="1583999" y="1744550"/>
                  </a:lnTo>
                  <a:lnTo>
                    <a:pt x="1619028" y="1715470"/>
                  </a:lnTo>
                  <a:lnTo>
                    <a:pt x="1652653" y="1684820"/>
                  </a:lnTo>
                  <a:lnTo>
                    <a:pt x="1684820" y="1652653"/>
                  </a:lnTo>
                  <a:lnTo>
                    <a:pt x="1715470" y="1619028"/>
                  </a:lnTo>
                  <a:lnTo>
                    <a:pt x="1744550" y="1583999"/>
                  </a:lnTo>
                  <a:lnTo>
                    <a:pt x="1772002" y="1547624"/>
                  </a:lnTo>
                  <a:lnTo>
                    <a:pt x="1797771" y="1509957"/>
                  </a:lnTo>
                  <a:lnTo>
                    <a:pt x="1821800" y="1471055"/>
                  </a:lnTo>
                  <a:lnTo>
                    <a:pt x="1844034" y="1430974"/>
                  </a:lnTo>
                  <a:lnTo>
                    <a:pt x="1864417" y="1389770"/>
                  </a:lnTo>
                  <a:lnTo>
                    <a:pt x="1882891" y="1347499"/>
                  </a:lnTo>
                  <a:lnTo>
                    <a:pt x="1899402" y="1304217"/>
                  </a:lnTo>
                  <a:lnTo>
                    <a:pt x="1913894" y="1259980"/>
                  </a:lnTo>
                  <a:lnTo>
                    <a:pt x="1926310" y="1214844"/>
                  </a:lnTo>
                  <a:lnTo>
                    <a:pt x="1936594" y="1168866"/>
                  </a:lnTo>
                  <a:lnTo>
                    <a:pt x="1944690" y="1122101"/>
                  </a:lnTo>
                  <a:lnTo>
                    <a:pt x="1950542" y="1074605"/>
                  </a:lnTo>
                  <a:lnTo>
                    <a:pt x="1954095" y="1026435"/>
                  </a:lnTo>
                  <a:lnTo>
                    <a:pt x="1955291" y="977646"/>
                  </a:lnTo>
                  <a:lnTo>
                    <a:pt x="1954095" y="928856"/>
                  </a:lnTo>
                  <a:lnTo>
                    <a:pt x="1950542" y="880686"/>
                  </a:lnTo>
                  <a:lnTo>
                    <a:pt x="1944690" y="833190"/>
                  </a:lnTo>
                  <a:lnTo>
                    <a:pt x="1936594" y="786425"/>
                  </a:lnTo>
                  <a:lnTo>
                    <a:pt x="1926310" y="740447"/>
                  </a:lnTo>
                  <a:lnTo>
                    <a:pt x="1913894" y="695311"/>
                  </a:lnTo>
                  <a:lnTo>
                    <a:pt x="1899402" y="651074"/>
                  </a:lnTo>
                  <a:lnTo>
                    <a:pt x="1882891" y="607792"/>
                  </a:lnTo>
                  <a:lnTo>
                    <a:pt x="1864417" y="565521"/>
                  </a:lnTo>
                  <a:lnTo>
                    <a:pt x="1844034" y="524317"/>
                  </a:lnTo>
                  <a:lnTo>
                    <a:pt x="1821800" y="484236"/>
                  </a:lnTo>
                  <a:lnTo>
                    <a:pt x="1797771" y="445334"/>
                  </a:lnTo>
                  <a:lnTo>
                    <a:pt x="1772002" y="407667"/>
                  </a:lnTo>
                  <a:lnTo>
                    <a:pt x="1744550" y="371292"/>
                  </a:lnTo>
                  <a:lnTo>
                    <a:pt x="1715470" y="336263"/>
                  </a:lnTo>
                  <a:lnTo>
                    <a:pt x="1684820" y="302638"/>
                  </a:lnTo>
                  <a:lnTo>
                    <a:pt x="1652653" y="270471"/>
                  </a:lnTo>
                  <a:lnTo>
                    <a:pt x="1619028" y="239821"/>
                  </a:lnTo>
                  <a:lnTo>
                    <a:pt x="1583999" y="210741"/>
                  </a:lnTo>
                  <a:lnTo>
                    <a:pt x="1547624" y="183289"/>
                  </a:lnTo>
                  <a:lnTo>
                    <a:pt x="1509957" y="157520"/>
                  </a:lnTo>
                  <a:lnTo>
                    <a:pt x="1471055" y="133491"/>
                  </a:lnTo>
                  <a:lnTo>
                    <a:pt x="1430974" y="111257"/>
                  </a:lnTo>
                  <a:lnTo>
                    <a:pt x="1389770" y="90874"/>
                  </a:lnTo>
                  <a:lnTo>
                    <a:pt x="1347499" y="72400"/>
                  </a:lnTo>
                  <a:lnTo>
                    <a:pt x="1304217" y="55889"/>
                  </a:lnTo>
                  <a:lnTo>
                    <a:pt x="1259980" y="41397"/>
                  </a:lnTo>
                  <a:lnTo>
                    <a:pt x="1214844" y="28981"/>
                  </a:lnTo>
                  <a:lnTo>
                    <a:pt x="1168866" y="18697"/>
                  </a:lnTo>
                  <a:lnTo>
                    <a:pt x="1122101" y="10601"/>
                  </a:lnTo>
                  <a:lnTo>
                    <a:pt x="1074605" y="4749"/>
                  </a:lnTo>
                  <a:lnTo>
                    <a:pt x="1026435" y="1196"/>
                  </a:lnTo>
                  <a:lnTo>
                    <a:pt x="977645" y="0"/>
                  </a:lnTo>
                  <a:close/>
                </a:path>
              </a:pathLst>
            </a:custGeom>
            <a:solidFill>
              <a:srgbClr val="FC846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932688" y="2634996"/>
              <a:ext cx="1373505" cy="646430"/>
            </a:xfrm>
            <a:custGeom>
              <a:avLst/>
              <a:gdLst/>
              <a:ahLst/>
              <a:cxnLst/>
              <a:rect l="l" t="t" r="r" b="b"/>
              <a:pathLst>
                <a:path w="1373505" h="646429">
                  <a:moveTo>
                    <a:pt x="535178" y="0"/>
                  </a:moveTo>
                  <a:lnTo>
                    <a:pt x="448450" y="38256"/>
                  </a:lnTo>
                  <a:lnTo>
                    <a:pt x="372876" y="73298"/>
                  </a:lnTo>
                  <a:lnTo>
                    <a:pt x="307628" y="105235"/>
                  </a:lnTo>
                  <a:lnTo>
                    <a:pt x="251878" y="134176"/>
                  </a:lnTo>
                  <a:lnTo>
                    <a:pt x="204800" y="160231"/>
                  </a:lnTo>
                  <a:lnTo>
                    <a:pt x="165566" y="183512"/>
                  </a:lnTo>
                  <a:lnTo>
                    <a:pt x="133349" y="204126"/>
                  </a:lnTo>
                  <a:lnTo>
                    <a:pt x="86655" y="237798"/>
                  </a:lnTo>
                  <a:lnTo>
                    <a:pt x="40855" y="279177"/>
                  </a:lnTo>
                  <a:lnTo>
                    <a:pt x="12089" y="331565"/>
                  </a:lnTo>
                  <a:lnTo>
                    <a:pt x="0" y="365759"/>
                  </a:lnTo>
                  <a:lnTo>
                    <a:pt x="36319" y="399070"/>
                  </a:lnTo>
                  <a:lnTo>
                    <a:pt x="74286" y="430668"/>
                  </a:lnTo>
                  <a:lnTo>
                    <a:pt x="113835" y="460467"/>
                  </a:lnTo>
                  <a:lnTo>
                    <a:pt x="154901" y="488380"/>
                  </a:lnTo>
                  <a:lnTo>
                    <a:pt x="197420" y="514321"/>
                  </a:lnTo>
                  <a:lnTo>
                    <a:pt x="241324" y="538203"/>
                  </a:lnTo>
                  <a:lnTo>
                    <a:pt x="286550" y="559939"/>
                  </a:lnTo>
                  <a:lnTo>
                    <a:pt x="333032" y="579443"/>
                  </a:lnTo>
                  <a:lnTo>
                    <a:pt x="380704" y="596627"/>
                  </a:lnTo>
                  <a:lnTo>
                    <a:pt x="429502" y="611406"/>
                  </a:lnTo>
                  <a:lnTo>
                    <a:pt x="479360" y="623692"/>
                  </a:lnTo>
                  <a:lnTo>
                    <a:pt x="530213" y="633398"/>
                  </a:lnTo>
                  <a:lnTo>
                    <a:pt x="581994" y="640439"/>
                  </a:lnTo>
                  <a:lnTo>
                    <a:pt x="634641" y="644727"/>
                  </a:lnTo>
                  <a:lnTo>
                    <a:pt x="688086" y="646176"/>
                  </a:lnTo>
                  <a:lnTo>
                    <a:pt x="740960" y="644727"/>
                  </a:lnTo>
                  <a:lnTo>
                    <a:pt x="793110" y="640439"/>
                  </a:lnTo>
                  <a:lnTo>
                    <a:pt x="844466" y="633398"/>
                  </a:lnTo>
                  <a:lnTo>
                    <a:pt x="894957" y="623692"/>
                  </a:lnTo>
                  <a:lnTo>
                    <a:pt x="944513" y="611406"/>
                  </a:lnTo>
                  <a:lnTo>
                    <a:pt x="993062" y="596627"/>
                  </a:lnTo>
                  <a:lnTo>
                    <a:pt x="1040536" y="579443"/>
                  </a:lnTo>
                  <a:lnTo>
                    <a:pt x="1086862" y="559939"/>
                  </a:lnTo>
                  <a:lnTo>
                    <a:pt x="1131972" y="538203"/>
                  </a:lnTo>
                  <a:lnTo>
                    <a:pt x="1175794" y="514321"/>
                  </a:lnTo>
                  <a:lnTo>
                    <a:pt x="1218258" y="488380"/>
                  </a:lnTo>
                  <a:lnTo>
                    <a:pt x="1259293" y="460467"/>
                  </a:lnTo>
                  <a:lnTo>
                    <a:pt x="1298829" y="430668"/>
                  </a:lnTo>
                  <a:lnTo>
                    <a:pt x="1336796" y="399070"/>
                  </a:lnTo>
                  <a:lnTo>
                    <a:pt x="1373124" y="365759"/>
                  </a:lnTo>
                  <a:lnTo>
                    <a:pt x="1359767" y="331565"/>
                  </a:lnTo>
                  <a:lnTo>
                    <a:pt x="1331815" y="279177"/>
                  </a:lnTo>
                  <a:lnTo>
                    <a:pt x="1302610" y="251147"/>
                  </a:lnTo>
                  <a:lnTo>
                    <a:pt x="1266314" y="222742"/>
                  </a:lnTo>
                  <a:lnTo>
                    <a:pt x="1208847" y="184828"/>
                  </a:lnTo>
                  <a:lnTo>
                    <a:pt x="1170036" y="161963"/>
                  </a:lnTo>
                  <a:lnTo>
                    <a:pt x="1123366" y="136308"/>
                  </a:lnTo>
                  <a:lnTo>
                    <a:pt x="1067982" y="107726"/>
                  </a:lnTo>
                  <a:lnTo>
                    <a:pt x="1003029" y="76080"/>
                  </a:lnTo>
                  <a:lnTo>
                    <a:pt x="927651" y="41233"/>
                  </a:lnTo>
                  <a:lnTo>
                    <a:pt x="840994" y="3048"/>
                  </a:lnTo>
                  <a:lnTo>
                    <a:pt x="535178" y="0"/>
                  </a:lnTo>
                  <a:close/>
                </a:path>
              </a:pathLst>
            </a:custGeom>
            <a:solidFill>
              <a:srgbClr val="FCDC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32688" y="2634996"/>
              <a:ext cx="1373505" cy="646430"/>
            </a:xfrm>
            <a:custGeom>
              <a:avLst/>
              <a:gdLst/>
              <a:ahLst/>
              <a:cxnLst/>
              <a:rect l="l" t="t" r="r" b="b"/>
              <a:pathLst>
                <a:path w="1373505" h="646429">
                  <a:moveTo>
                    <a:pt x="535178" y="0"/>
                  </a:moveTo>
                  <a:lnTo>
                    <a:pt x="448450" y="38256"/>
                  </a:lnTo>
                  <a:lnTo>
                    <a:pt x="372876" y="73298"/>
                  </a:lnTo>
                  <a:lnTo>
                    <a:pt x="307628" y="105235"/>
                  </a:lnTo>
                  <a:lnTo>
                    <a:pt x="251878" y="134176"/>
                  </a:lnTo>
                  <a:lnTo>
                    <a:pt x="204800" y="160231"/>
                  </a:lnTo>
                  <a:lnTo>
                    <a:pt x="165566" y="183512"/>
                  </a:lnTo>
                  <a:lnTo>
                    <a:pt x="133349" y="204126"/>
                  </a:lnTo>
                  <a:lnTo>
                    <a:pt x="86655" y="237798"/>
                  </a:lnTo>
                  <a:lnTo>
                    <a:pt x="40855" y="279177"/>
                  </a:lnTo>
                  <a:lnTo>
                    <a:pt x="12089" y="331565"/>
                  </a:lnTo>
                  <a:lnTo>
                    <a:pt x="0" y="365759"/>
                  </a:lnTo>
                  <a:lnTo>
                    <a:pt x="36319" y="399070"/>
                  </a:lnTo>
                  <a:lnTo>
                    <a:pt x="74286" y="430668"/>
                  </a:lnTo>
                  <a:lnTo>
                    <a:pt x="113835" y="460467"/>
                  </a:lnTo>
                  <a:lnTo>
                    <a:pt x="154901" y="488380"/>
                  </a:lnTo>
                  <a:lnTo>
                    <a:pt x="197420" y="514321"/>
                  </a:lnTo>
                  <a:lnTo>
                    <a:pt x="241324" y="538203"/>
                  </a:lnTo>
                  <a:lnTo>
                    <a:pt x="286550" y="559939"/>
                  </a:lnTo>
                  <a:lnTo>
                    <a:pt x="333032" y="579443"/>
                  </a:lnTo>
                  <a:lnTo>
                    <a:pt x="380704" y="596627"/>
                  </a:lnTo>
                  <a:lnTo>
                    <a:pt x="429502" y="611406"/>
                  </a:lnTo>
                  <a:lnTo>
                    <a:pt x="479360" y="623692"/>
                  </a:lnTo>
                  <a:lnTo>
                    <a:pt x="530213" y="633398"/>
                  </a:lnTo>
                  <a:lnTo>
                    <a:pt x="581994" y="640439"/>
                  </a:lnTo>
                  <a:lnTo>
                    <a:pt x="634641" y="644727"/>
                  </a:lnTo>
                  <a:lnTo>
                    <a:pt x="688086" y="646176"/>
                  </a:lnTo>
                  <a:lnTo>
                    <a:pt x="740960" y="644727"/>
                  </a:lnTo>
                  <a:lnTo>
                    <a:pt x="793110" y="640439"/>
                  </a:lnTo>
                  <a:lnTo>
                    <a:pt x="844466" y="633398"/>
                  </a:lnTo>
                  <a:lnTo>
                    <a:pt x="894957" y="623692"/>
                  </a:lnTo>
                  <a:lnTo>
                    <a:pt x="944513" y="611406"/>
                  </a:lnTo>
                  <a:lnTo>
                    <a:pt x="993062" y="596627"/>
                  </a:lnTo>
                  <a:lnTo>
                    <a:pt x="1040536" y="579443"/>
                  </a:lnTo>
                  <a:lnTo>
                    <a:pt x="1086862" y="559939"/>
                  </a:lnTo>
                  <a:lnTo>
                    <a:pt x="1131972" y="538203"/>
                  </a:lnTo>
                  <a:lnTo>
                    <a:pt x="1175794" y="514321"/>
                  </a:lnTo>
                  <a:lnTo>
                    <a:pt x="1218258" y="488380"/>
                  </a:lnTo>
                  <a:lnTo>
                    <a:pt x="1259293" y="460467"/>
                  </a:lnTo>
                  <a:lnTo>
                    <a:pt x="1298829" y="430668"/>
                  </a:lnTo>
                  <a:lnTo>
                    <a:pt x="1336796" y="399070"/>
                  </a:lnTo>
                  <a:lnTo>
                    <a:pt x="1373124" y="365759"/>
                  </a:lnTo>
                  <a:lnTo>
                    <a:pt x="1359767" y="331565"/>
                  </a:lnTo>
                  <a:lnTo>
                    <a:pt x="1331815" y="279177"/>
                  </a:lnTo>
                  <a:lnTo>
                    <a:pt x="1302610" y="251147"/>
                  </a:lnTo>
                  <a:lnTo>
                    <a:pt x="1266314" y="222742"/>
                  </a:lnTo>
                  <a:lnTo>
                    <a:pt x="1208847" y="184828"/>
                  </a:lnTo>
                  <a:lnTo>
                    <a:pt x="1170036" y="161963"/>
                  </a:lnTo>
                  <a:lnTo>
                    <a:pt x="1123366" y="136308"/>
                  </a:lnTo>
                  <a:lnTo>
                    <a:pt x="1067982" y="107726"/>
                  </a:lnTo>
                  <a:lnTo>
                    <a:pt x="1003029" y="76080"/>
                  </a:lnTo>
                  <a:lnTo>
                    <a:pt x="927651" y="41233"/>
                  </a:lnTo>
                  <a:lnTo>
                    <a:pt x="840994" y="3048"/>
                  </a:lnTo>
                  <a:lnTo>
                    <a:pt x="53517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437131" y="2427732"/>
              <a:ext cx="364490" cy="394970"/>
            </a:xfrm>
            <a:custGeom>
              <a:avLst/>
              <a:gdLst/>
              <a:ahLst/>
              <a:cxnLst/>
              <a:rect l="l" t="t" r="r" b="b"/>
              <a:pathLst>
                <a:path w="364489" h="394969">
                  <a:moveTo>
                    <a:pt x="364236" y="0"/>
                  </a:moveTo>
                  <a:lnTo>
                    <a:pt x="0" y="0"/>
                  </a:lnTo>
                  <a:lnTo>
                    <a:pt x="25491" y="141521"/>
                  </a:lnTo>
                  <a:lnTo>
                    <a:pt x="24860" y="239394"/>
                  </a:lnTo>
                  <a:lnTo>
                    <a:pt x="13323" y="296215"/>
                  </a:lnTo>
                  <a:lnTo>
                    <a:pt x="6096" y="314578"/>
                  </a:lnTo>
                  <a:lnTo>
                    <a:pt x="20067" y="327100"/>
                  </a:lnTo>
                  <a:lnTo>
                    <a:pt x="58150" y="354647"/>
                  </a:lnTo>
                  <a:lnTo>
                    <a:pt x="114591" y="382194"/>
                  </a:lnTo>
                  <a:lnTo>
                    <a:pt x="183642" y="394715"/>
                  </a:lnTo>
                  <a:lnTo>
                    <a:pt x="250930" y="382194"/>
                  </a:lnTo>
                  <a:lnTo>
                    <a:pt x="306466" y="354647"/>
                  </a:lnTo>
                  <a:lnTo>
                    <a:pt x="344215" y="327100"/>
                  </a:lnTo>
                  <a:lnTo>
                    <a:pt x="358140" y="314578"/>
                  </a:lnTo>
                  <a:lnTo>
                    <a:pt x="350912" y="296215"/>
                  </a:lnTo>
                  <a:lnTo>
                    <a:pt x="339375" y="239394"/>
                  </a:lnTo>
                  <a:lnTo>
                    <a:pt x="338744" y="141521"/>
                  </a:lnTo>
                  <a:lnTo>
                    <a:pt x="364236" y="0"/>
                  </a:lnTo>
                  <a:close/>
                </a:path>
              </a:pathLst>
            </a:custGeom>
            <a:solidFill>
              <a:srgbClr val="EFB8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66131" y="1746504"/>
              <a:ext cx="706755" cy="878205"/>
            </a:xfrm>
            <a:custGeom>
              <a:avLst/>
              <a:gdLst/>
              <a:ahLst/>
              <a:cxnLst/>
              <a:rect l="l" t="t" r="r" b="b"/>
              <a:pathLst>
                <a:path w="706755" h="878205">
                  <a:moveTo>
                    <a:pt x="354642" y="0"/>
                  </a:moveTo>
                  <a:lnTo>
                    <a:pt x="307673" y="3657"/>
                  </a:lnTo>
                  <a:lnTo>
                    <a:pt x="263526" y="14217"/>
                  </a:lnTo>
                  <a:lnTo>
                    <a:pt x="222467" y="31065"/>
                  </a:lnTo>
                  <a:lnTo>
                    <a:pt x="184763" y="53584"/>
                  </a:lnTo>
                  <a:lnTo>
                    <a:pt x="150681" y="81159"/>
                  </a:lnTo>
                  <a:lnTo>
                    <a:pt x="120486" y="113172"/>
                  </a:lnTo>
                  <a:lnTo>
                    <a:pt x="94445" y="149009"/>
                  </a:lnTo>
                  <a:lnTo>
                    <a:pt x="72825" y="188054"/>
                  </a:lnTo>
                  <a:lnTo>
                    <a:pt x="55891" y="229689"/>
                  </a:lnTo>
                  <a:lnTo>
                    <a:pt x="43910" y="273299"/>
                  </a:lnTo>
                  <a:lnTo>
                    <a:pt x="37148" y="318269"/>
                  </a:lnTo>
                  <a:lnTo>
                    <a:pt x="35872" y="363982"/>
                  </a:lnTo>
                  <a:lnTo>
                    <a:pt x="12558" y="369091"/>
                  </a:lnTo>
                  <a:lnTo>
                    <a:pt x="1211" y="391810"/>
                  </a:lnTo>
                  <a:lnTo>
                    <a:pt x="0" y="425936"/>
                  </a:lnTo>
                  <a:lnTo>
                    <a:pt x="7091" y="465264"/>
                  </a:lnTo>
                  <a:lnTo>
                    <a:pt x="20653" y="503592"/>
                  </a:lnTo>
                  <a:lnTo>
                    <a:pt x="38855" y="534717"/>
                  </a:lnTo>
                  <a:lnTo>
                    <a:pt x="59863" y="552436"/>
                  </a:lnTo>
                  <a:lnTo>
                    <a:pt x="81846" y="550545"/>
                  </a:lnTo>
                  <a:lnTo>
                    <a:pt x="112453" y="642238"/>
                  </a:lnTo>
                  <a:lnTo>
                    <a:pt x="135150" y="692171"/>
                  </a:lnTo>
                  <a:lnTo>
                    <a:pt x="164637" y="739000"/>
                  </a:lnTo>
                  <a:lnTo>
                    <a:pt x="198105" y="782581"/>
                  </a:lnTo>
                  <a:lnTo>
                    <a:pt x="232744" y="822765"/>
                  </a:lnTo>
                  <a:lnTo>
                    <a:pt x="265742" y="859409"/>
                  </a:lnTo>
                  <a:lnTo>
                    <a:pt x="351594" y="878173"/>
                  </a:lnTo>
                  <a:lnTo>
                    <a:pt x="404581" y="874482"/>
                  </a:lnTo>
                  <a:lnTo>
                    <a:pt x="474907" y="823156"/>
                  </a:lnTo>
                  <a:lnTo>
                    <a:pt x="511917" y="781922"/>
                  </a:lnTo>
                  <a:lnTo>
                    <a:pt x="545830" y="738318"/>
                  </a:lnTo>
                  <a:lnTo>
                    <a:pt x="574001" y="691903"/>
                  </a:lnTo>
                  <a:lnTo>
                    <a:pt x="593783" y="642238"/>
                  </a:lnTo>
                  <a:lnTo>
                    <a:pt x="624390" y="550545"/>
                  </a:lnTo>
                  <a:lnTo>
                    <a:pt x="646373" y="552436"/>
                  </a:lnTo>
                  <a:lnTo>
                    <a:pt x="667382" y="534717"/>
                  </a:lnTo>
                  <a:lnTo>
                    <a:pt x="685583" y="503592"/>
                  </a:lnTo>
                  <a:lnTo>
                    <a:pt x="699146" y="465264"/>
                  </a:lnTo>
                  <a:lnTo>
                    <a:pt x="706237" y="425936"/>
                  </a:lnTo>
                  <a:lnTo>
                    <a:pt x="705025" y="391810"/>
                  </a:lnTo>
                  <a:lnTo>
                    <a:pt x="693678" y="369091"/>
                  </a:lnTo>
                  <a:lnTo>
                    <a:pt x="670364" y="363982"/>
                  </a:lnTo>
                  <a:lnTo>
                    <a:pt x="669090" y="318269"/>
                  </a:lnTo>
                  <a:lnTo>
                    <a:pt x="662341" y="273299"/>
                  </a:lnTo>
                  <a:lnTo>
                    <a:pt x="650394" y="229689"/>
                  </a:lnTo>
                  <a:lnTo>
                    <a:pt x="633525" y="188054"/>
                  </a:lnTo>
                  <a:lnTo>
                    <a:pt x="612012" y="149009"/>
                  </a:lnTo>
                  <a:lnTo>
                    <a:pt x="586132" y="113172"/>
                  </a:lnTo>
                  <a:lnTo>
                    <a:pt x="556161" y="81159"/>
                  </a:lnTo>
                  <a:lnTo>
                    <a:pt x="522376" y="53584"/>
                  </a:lnTo>
                  <a:lnTo>
                    <a:pt x="485055" y="31065"/>
                  </a:lnTo>
                  <a:lnTo>
                    <a:pt x="444475" y="14217"/>
                  </a:lnTo>
                  <a:lnTo>
                    <a:pt x="400911" y="3657"/>
                  </a:lnTo>
                  <a:lnTo>
                    <a:pt x="354642" y="0"/>
                  </a:lnTo>
                  <a:close/>
                </a:path>
              </a:pathLst>
            </a:custGeom>
            <a:solidFill>
              <a:srgbClr val="FDD1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856231" y="2478024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5">
                  <a:moveTo>
                    <a:pt x="1524" y="0"/>
                  </a:moveTo>
                  <a:lnTo>
                    <a:pt x="0" y="0"/>
                  </a:lnTo>
                  <a:lnTo>
                    <a:pt x="0" y="1524"/>
                  </a:lnTo>
                  <a:lnTo>
                    <a:pt x="1524" y="1524"/>
                  </a:lnTo>
                  <a:lnTo>
                    <a:pt x="15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91412" y="2796540"/>
              <a:ext cx="431800" cy="485140"/>
            </a:xfrm>
            <a:custGeom>
              <a:avLst/>
              <a:gdLst/>
              <a:ahLst/>
              <a:cxnLst/>
              <a:rect l="l" t="t" r="r" b="b"/>
              <a:pathLst>
                <a:path w="431800" h="485139">
                  <a:moveTo>
                    <a:pt x="229362" y="0"/>
                  </a:moveTo>
                  <a:lnTo>
                    <a:pt x="193524" y="8334"/>
                  </a:lnTo>
                  <a:lnTo>
                    <a:pt x="114681" y="27812"/>
                  </a:lnTo>
                  <a:lnTo>
                    <a:pt x="35837" y="50149"/>
                  </a:lnTo>
                  <a:lnTo>
                    <a:pt x="0" y="67056"/>
                  </a:lnTo>
                  <a:lnTo>
                    <a:pt x="2410" y="82099"/>
                  </a:lnTo>
                  <a:lnTo>
                    <a:pt x="55506" y="358949"/>
                  </a:lnTo>
                  <a:lnTo>
                    <a:pt x="67043" y="420391"/>
                  </a:lnTo>
                  <a:lnTo>
                    <a:pt x="76453" y="472439"/>
                  </a:lnTo>
                  <a:lnTo>
                    <a:pt x="151765" y="480822"/>
                  </a:lnTo>
                  <a:lnTo>
                    <a:pt x="190432" y="483584"/>
                  </a:lnTo>
                  <a:lnTo>
                    <a:pt x="229362" y="484632"/>
                  </a:lnTo>
                  <a:lnTo>
                    <a:pt x="272936" y="483536"/>
                  </a:lnTo>
                  <a:lnTo>
                    <a:pt x="316214" y="480441"/>
                  </a:lnTo>
                  <a:lnTo>
                    <a:pt x="358896" y="475630"/>
                  </a:lnTo>
                  <a:lnTo>
                    <a:pt x="400685" y="469392"/>
                  </a:lnTo>
                  <a:lnTo>
                    <a:pt x="431292" y="67056"/>
                  </a:lnTo>
                  <a:lnTo>
                    <a:pt x="229362" y="0"/>
                  </a:lnTo>
                  <a:close/>
                </a:path>
              </a:pathLst>
            </a:custGeom>
            <a:solidFill>
              <a:srgbClr val="E4E6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242060" y="2641091"/>
              <a:ext cx="756285" cy="634365"/>
            </a:xfrm>
            <a:custGeom>
              <a:avLst/>
              <a:gdLst/>
              <a:ahLst/>
              <a:cxnLst/>
              <a:rect l="l" t="t" r="r" b="b"/>
              <a:pathLst>
                <a:path w="756285" h="634364">
                  <a:moveTo>
                    <a:pt x="280416" y="633984"/>
                  </a:moveTo>
                  <a:lnTo>
                    <a:pt x="213360" y="73152"/>
                  </a:lnTo>
                  <a:lnTo>
                    <a:pt x="213360" y="0"/>
                  </a:lnTo>
                  <a:lnTo>
                    <a:pt x="143256" y="30480"/>
                  </a:lnTo>
                  <a:lnTo>
                    <a:pt x="0" y="252984"/>
                  </a:lnTo>
                  <a:lnTo>
                    <a:pt x="155448" y="326136"/>
                  </a:lnTo>
                  <a:lnTo>
                    <a:pt x="27432" y="411480"/>
                  </a:lnTo>
                  <a:lnTo>
                    <a:pt x="124968" y="606552"/>
                  </a:lnTo>
                  <a:lnTo>
                    <a:pt x="162115" y="615124"/>
                  </a:lnTo>
                  <a:lnTo>
                    <a:pt x="200406" y="622554"/>
                  </a:lnTo>
                  <a:lnTo>
                    <a:pt x="239839" y="628840"/>
                  </a:lnTo>
                  <a:lnTo>
                    <a:pt x="280416" y="633984"/>
                  </a:lnTo>
                  <a:close/>
                </a:path>
                <a:path w="756285" h="634364">
                  <a:moveTo>
                    <a:pt x="755904" y="252984"/>
                  </a:moveTo>
                  <a:lnTo>
                    <a:pt x="627253" y="36576"/>
                  </a:lnTo>
                  <a:lnTo>
                    <a:pt x="541401" y="0"/>
                  </a:lnTo>
                  <a:lnTo>
                    <a:pt x="541401" y="73152"/>
                  </a:lnTo>
                  <a:lnTo>
                    <a:pt x="473964" y="633984"/>
                  </a:lnTo>
                  <a:lnTo>
                    <a:pt x="514299" y="630135"/>
                  </a:lnTo>
                  <a:lnTo>
                    <a:pt x="553224" y="623709"/>
                  </a:lnTo>
                  <a:lnTo>
                    <a:pt x="591591" y="615556"/>
                  </a:lnTo>
                  <a:lnTo>
                    <a:pt x="630301" y="606552"/>
                  </a:lnTo>
                  <a:lnTo>
                    <a:pt x="728345" y="411480"/>
                  </a:lnTo>
                  <a:lnTo>
                    <a:pt x="596519" y="326136"/>
                  </a:lnTo>
                  <a:lnTo>
                    <a:pt x="755904" y="252984"/>
                  </a:lnTo>
                  <a:close/>
                </a:path>
              </a:pathLst>
            </a:custGeom>
            <a:solidFill>
              <a:srgbClr val="181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537716" y="2796539"/>
              <a:ext cx="161925" cy="485140"/>
            </a:xfrm>
            <a:custGeom>
              <a:avLst/>
              <a:gdLst/>
              <a:ahLst/>
              <a:cxnLst/>
              <a:rect l="l" t="t" r="r" b="b"/>
              <a:pathLst>
                <a:path w="161925" h="485139">
                  <a:moveTo>
                    <a:pt x="161544" y="478536"/>
                  </a:moveTo>
                  <a:lnTo>
                    <a:pt x="109728" y="134112"/>
                  </a:lnTo>
                  <a:lnTo>
                    <a:pt x="110109" y="134112"/>
                  </a:lnTo>
                  <a:lnTo>
                    <a:pt x="149352" y="73152"/>
                  </a:lnTo>
                  <a:lnTo>
                    <a:pt x="83058" y="0"/>
                  </a:lnTo>
                  <a:lnTo>
                    <a:pt x="10668" y="73152"/>
                  </a:lnTo>
                  <a:lnTo>
                    <a:pt x="52832" y="134112"/>
                  </a:lnTo>
                  <a:lnTo>
                    <a:pt x="51816" y="134112"/>
                  </a:lnTo>
                  <a:lnTo>
                    <a:pt x="0" y="478536"/>
                  </a:lnTo>
                  <a:lnTo>
                    <a:pt x="20574" y="480783"/>
                  </a:lnTo>
                  <a:lnTo>
                    <a:pt x="41148" y="482727"/>
                  </a:lnTo>
                  <a:lnTo>
                    <a:pt x="61722" y="484111"/>
                  </a:lnTo>
                  <a:lnTo>
                    <a:pt x="82296" y="484632"/>
                  </a:lnTo>
                  <a:lnTo>
                    <a:pt x="101104" y="484111"/>
                  </a:lnTo>
                  <a:lnTo>
                    <a:pt x="120764" y="482739"/>
                  </a:lnTo>
                  <a:lnTo>
                    <a:pt x="141008" y="480783"/>
                  </a:lnTo>
                  <a:lnTo>
                    <a:pt x="161544" y="478536"/>
                  </a:lnTo>
                  <a:close/>
                </a:path>
              </a:pathLst>
            </a:custGeom>
            <a:solidFill>
              <a:srgbClr val="28A7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438656" y="2601467"/>
              <a:ext cx="356870" cy="335280"/>
            </a:xfrm>
            <a:custGeom>
              <a:avLst/>
              <a:gdLst/>
              <a:ahLst/>
              <a:cxnLst/>
              <a:rect l="l" t="t" r="r" b="b"/>
              <a:pathLst>
                <a:path w="356869" h="335280">
                  <a:moveTo>
                    <a:pt x="181356" y="195199"/>
                  </a:moveTo>
                  <a:lnTo>
                    <a:pt x="25019" y="0"/>
                  </a:lnTo>
                  <a:lnTo>
                    <a:pt x="0" y="45720"/>
                  </a:lnTo>
                  <a:lnTo>
                    <a:pt x="39624" y="332232"/>
                  </a:lnTo>
                  <a:lnTo>
                    <a:pt x="181356" y="195199"/>
                  </a:lnTo>
                  <a:close/>
                </a:path>
                <a:path w="356869" h="335280">
                  <a:moveTo>
                    <a:pt x="356616" y="45847"/>
                  </a:moveTo>
                  <a:lnTo>
                    <a:pt x="335788" y="0"/>
                  </a:lnTo>
                  <a:lnTo>
                    <a:pt x="181356" y="195707"/>
                  </a:lnTo>
                  <a:lnTo>
                    <a:pt x="316992" y="335280"/>
                  </a:lnTo>
                  <a:lnTo>
                    <a:pt x="356616" y="45847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586484" y="2930652"/>
              <a:ext cx="66040" cy="3175"/>
            </a:xfrm>
            <a:custGeom>
              <a:avLst/>
              <a:gdLst/>
              <a:ahLst/>
              <a:cxnLst/>
              <a:rect l="l" t="t" r="r" b="b"/>
              <a:pathLst>
                <a:path w="66039" h="3175">
                  <a:moveTo>
                    <a:pt x="61340" y="0"/>
                  </a:moveTo>
                  <a:lnTo>
                    <a:pt x="2159" y="0"/>
                  </a:lnTo>
                  <a:lnTo>
                    <a:pt x="0" y="3048"/>
                  </a:lnTo>
                  <a:lnTo>
                    <a:pt x="65532" y="3048"/>
                  </a:lnTo>
                  <a:lnTo>
                    <a:pt x="61340" y="0"/>
                  </a:lnTo>
                  <a:close/>
                </a:path>
              </a:pathLst>
            </a:custGeom>
            <a:solidFill>
              <a:srgbClr val="1C95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1276524" y="1696858"/>
              <a:ext cx="683260" cy="606425"/>
            </a:xfrm>
            <a:custGeom>
              <a:avLst/>
              <a:gdLst/>
              <a:ahLst/>
              <a:cxnLst/>
              <a:rect l="l" t="t" r="r" b="b"/>
              <a:pathLst>
                <a:path w="683260" h="606425">
                  <a:moveTo>
                    <a:pt x="344834" y="0"/>
                  </a:moveTo>
                  <a:lnTo>
                    <a:pt x="240633" y="18403"/>
                  </a:lnTo>
                  <a:lnTo>
                    <a:pt x="190938" y="55760"/>
                  </a:lnTo>
                  <a:lnTo>
                    <a:pt x="178260" y="76188"/>
                  </a:lnTo>
                  <a:lnTo>
                    <a:pt x="103814" y="57689"/>
                  </a:lnTo>
                  <a:lnTo>
                    <a:pt x="62372" y="79648"/>
                  </a:lnTo>
                  <a:lnTo>
                    <a:pt x="44457" y="113657"/>
                  </a:lnTo>
                  <a:lnTo>
                    <a:pt x="40592" y="131306"/>
                  </a:lnTo>
                  <a:lnTo>
                    <a:pt x="3645" y="185763"/>
                  </a:lnTo>
                  <a:lnTo>
                    <a:pt x="0" y="233874"/>
                  </a:lnTo>
                  <a:lnTo>
                    <a:pt x="11285" y="268198"/>
                  </a:lnTo>
                  <a:lnTo>
                    <a:pt x="19129" y="281293"/>
                  </a:lnTo>
                  <a:lnTo>
                    <a:pt x="12058" y="310691"/>
                  </a:lnTo>
                  <a:lnTo>
                    <a:pt x="13183" y="351823"/>
                  </a:lnTo>
                  <a:lnTo>
                    <a:pt x="20575" y="401044"/>
                  </a:lnTo>
                  <a:lnTo>
                    <a:pt x="32306" y="454709"/>
                  </a:lnTo>
                  <a:lnTo>
                    <a:pt x="46447" y="509171"/>
                  </a:lnTo>
                  <a:lnTo>
                    <a:pt x="61070" y="560784"/>
                  </a:lnTo>
                  <a:lnTo>
                    <a:pt x="74247" y="605905"/>
                  </a:lnTo>
                  <a:lnTo>
                    <a:pt x="78452" y="490710"/>
                  </a:lnTo>
                  <a:lnTo>
                    <a:pt x="96742" y="428343"/>
                  </a:lnTo>
                  <a:lnTo>
                    <a:pt x="116770" y="402718"/>
                  </a:lnTo>
                  <a:lnTo>
                    <a:pt x="126190" y="397752"/>
                  </a:lnTo>
                  <a:lnTo>
                    <a:pt x="116155" y="334383"/>
                  </a:lnTo>
                  <a:lnTo>
                    <a:pt x="123920" y="290564"/>
                  </a:lnTo>
                  <a:lnTo>
                    <a:pt x="144605" y="256909"/>
                  </a:lnTo>
                  <a:lnTo>
                    <a:pt x="210756" y="236176"/>
                  </a:lnTo>
                  <a:lnTo>
                    <a:pt x="239670" y="243050"/>
                  </a:lnTo>
                  <a:lnTo>
                    <a:pt x="251666" y="247638"/>
                  </a:lnTo>
                  <a:lnTo>
                    <a:pt x="318736" y="263598"/>
                  </a:lnTo>
                  <a:lnTo>
                    <a:pt x="388651" y="262925"/>
                  </a:lnTo>
                  <a:lnTo>
                    <a:pt x="443636" y="255371"/>
                  </a:lnTo>
                  <a:lnTo>
                    <a:pt x="465915" y="250686"/>
                  </a:lnTo>
                  <a:lnTo>
                    <a:pt x="496133" y="238746"/>
                  </a:lnTo>
                  <a:lnTo>
                    <a:pt x="523732" y="242319"/>
                  </a:lnTo>
                  <a:lnTo>
                    <a:pt x="543853" y="251632"/>
                  </a:lnTo>
                  <a:lnTo>
                    <a:pt x="551640" y="256909"/>
                  </a:lnTo>
                  <a:lnTo>
                    <a:pt x="588343" y="293427"/>
                  </a:lnTo>
                  <a:lnTo>
                    <a:pt x="597519" y="337982"/>
                  </a:lnTo>
                  <a:lnTo>
                    <a:pt x="592931" y="375656"/>
                  </a:lnTo>
                  <a:lnTo>
                    <a:pt x="588343" y="391529"/>
                  </a:lnTo>
                  <a:lnTo>
                    <a:pt x="612044" y="446373"/>
                  </a:lnTo>
                  <a:lnTo>
                    <a:pt x="619363" y="513290"/>
                  </a:lnTo>
                  <a:lnTo>
                    <a:pt x="618061" y="569872"/>
                  </a:lnTo>
                  <a:lnTo>
                    <a:pt x="615902" y="593713"/>
                  </a:lnTo>
                  <a:lnTo>
                    <a:pt x="626018" y="544062"/>
                  </a:lnTo>
                  <a:lnTo>
                    <a:pt x="637301" y="499875"/>
                  </a:lnTo>
                  <a:lnTo>
                    <a:pt x="648585" y="459714"/>
                  </a:lnTo>
                  <a:lnTo>
                    <a:pt x="658701" y="422136"/>
                  </a:lnTo>
                  <a:lnTo>
                    <a:pt x="671506" y="353885"/>
                  </a:lnTo>
                  <a:lnTo>
                    <a:pt x="679885" y="298313"/>
                  </a:lnTo>
                  <a:lnTo>
                    <a:pt x="682902" y="253213"/>
                  </a:lnTo>
                  <a:lnTo>
                    <a:pt x="679618" y="216381"/>
                  </a:lnTo>
                  <a:lnTo>
                    <a:pt x="650407" y="158706"/>
                  </a:lnTo>
                  <a:lnTo>
                    <a:pt x="584760" y="107651"/>
                  </a:lnTo>
                  <a:lnTo>
                    <a:pt x="535932" y="79095"/>
                  </a:lnTo>
                  <a:lnTo>
                    <a:pt x="475186" y="45581"/>
                  </a:lnTo>
                  <a:lnTo>
                    <a:pt x="521033" y="36437"/>
                  </a:lnTo>
                  <a:lnTo>
                    <a:pt x="344834" y="0"/>
                  </a:lnTo>
                  <a:close/>
                </a:path>
              </a:pathLst>
            </a:custGeom>
            <a:solidFill>
              <a:srgbClr val="1F12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491995" y="2398776"/>
              <a:ext cx="253365" cy="35560"/>
            </a:xfrm>
            <a:custGeom>
              <a:avLst/>
              <a:gdLst/>
              <a:ahLst/>
              <a:cxnLst/>
              <a:rect l="l" t="t" r="r" b="b"/>
              <a:pathLst>
                <a:path w="253364" h="35560">
                  <a:moveTo>
                    <a:pt x="124967" y="0"/>
                  </a:moveTo>
                  <a:lnTo>
                    <a:pt x="118872" y="0"/>
                  </a:lnTo>
                  <a:lnTo>
                    <a:pt x="95583" y="1779"/>
                  </a:lnTo>
                  <a:lnTo>
                    <a:pt x="60578" y="7667"/>
                  </a:lnTo>
                  <a:lnTo>
                    <a:pt x="25003" y="18484"/>
                  </a:lnTo>
                  <a:lnTo>
                    <a:pt x="0" y="35051"/>
                  </a:lnTo>
                  <a:lnTo>
                    <a:pt x="115823" y="32131"/>
                  </a:lnTo>
                  <a:lnTo>
                    <a:pt x="121919" y="29210"/>
                  </a:lnTo>
                  <a:lnTo>
                    <a:pt x="128015" y="17525"/>
                  </a:lnTo>
                  <a:lnTo>
                    <a:pt x="224828" y="17525"/>
                  </a:lnTo>
                  <a:lnTo>
                    <a:pt x="192404" y="7667"/>
                  </a:lnTo>
                  <a:lnTo>
                    <a:pt x="181550" y="5841"/>
                  </a:lnTo>
                  <a:lnTo>
                    <a:pt x="128015" y="5841"/>
                  </a:lnTo>
                  <a:lnTo>
                    <a:pt x="124967" y="0"/>
                  </a:lnTo>
                  <a:close/>
                </a:path>
                <a:path w="253364" h="35560">
                  <a:moveTo>
                    <a:pt x="224828" y="17525"/>
                  </a:moveTo>
                  <a:lnTo>
                    <a:pt x="128015" y="17525"/>
                  </a:lnTo>
                  <a:lnTo>
                    <a:pt x="131063" y="29210"/>
                  </a:lnTo>
                  <a:lnTo>
                    <a:pt x="137159" y="32131"/>
                  </a:lnTo>
                  <a:lnTo>
                    <a:pt x="252984" y="35051"/>
                  </a:lnTo>
                  <a:lnTo>
                    <a:pt x="227980" y="18484"/>
                  </a:lnTo>
                  <a:lnTo>
                    <a:pt x="224828" y="17525"/>
                  </a:lnTo>
                  <a:close/>
                </a:path>
                <a:path w="253364" h="35560">
                  <a:moveTo>
                    <a:pt x="134111" y="0"/>
                  </a:moveTo>
                  <a:lnTo>
                    <a:pt x="131063" y="0"/>
                  </a:lnTo>
                  <a:lnTo>
                    <a:pt x="128015" y="5841"/>
                  </a:lnTo>
                  <a:lnTo>
                    <a:pt x="181550" y="5841"/>
                  </a:lnTo>
                  <a:lnTo>
                    <a:pt x="157400" y="1779"/>
                  </a:lnTo>
                  <a:lnTo>
                    <a:pt x="134111" y="0"/>
                  </a:lnTo>
                  <a:close/>
                </a:path>
              </a:pathLst>
            </a:custGeom>
            <a:solidFill>
              <a:srgbClr val="211F1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7" name="object 17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9352788" y="4305300"/>
            <a:ext cx="1955291" cy="195072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316227" y="3442207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075544" y="6332626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556884" y="3060649"/>
            <a:ext cx="1445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u="none" spc="-10" dirty="0"/>
              <a:t>问题在于</a:t>
            </a:r>
            <a:endParaRPr u="none" spc="-10" dirty="0"/>
          </a:p>
        </p:txBody>
      </p:sp>
      <p:sp>
        <p:nvSpPr>
          <p:cNvPr id="21" name="object 21"/>
          <p:cNvSpPr txBox="1"/>
          <p:nvPr/>
        </p:nvSpPr>
        <p:spPr>
          <a:xfrm>
            <a:off x="3295015" y="3736340"/>
            <a:ext cx="5969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i="1" dirty="0">
                <a:latin typeface="微软雅黑" panose="020B0503020204020204" charset="-122"/>
                <a:cs typeface="微软雅黑" panose="020B0503020204020204" charset="-122"/>
              </a:rPr>
              <a:t>只有年底评价，缺乏过程管理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主管</a:t>
            </a:r>
            <a:r>
              <a:rPr spc="-95" dirty="0"/>
              <a:t> </a:t>
            </a:r>
            <a:r>
              <a:rPr i="0" spc="-10" dirty="0">
                <a:latin typeface="Arial" panose="020B0604020202020204"/>
                <a:cs typeface="Arial" panose="020B0604020202020204"/>
              </a:rPr>
              <a:t>VS.</a:t>
            </a:r>
            <a:r>
              <a:rPr i="0" spc="-3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员工，绩效面谈为何让双方压力山</a:t>
            </a:r>
            <a:r>
              <a:rPr dirty="0"/>
              <a:t>大</a:t>
            </a:r>
            <a:r>
              <a:rPr spc="-5" dirty="0"/>
              <a:t>？	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680707" y="4445889"/>
            <a:ext cx="368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600" algn="l"/>
              </a:tabLst>
            </a:pPr>
            <a:r>
              <a:rPr sz="1800" u="sng" dirty="0">
                <a:uFill>
                  <a:solidFill>
                    <a:srgbClr val="DDDDDD"/>
                  </a:solidFill>
                </a:uFill>
                <a:latin typeface="Times New Roman" panose="02020603050405020304"/>
                <a:cs typeface="Times New Roman" panose="02020603050405020304"/>
              </a:rPr>
              <a:t> 	</a:t>
            </a:r>
            <a:endParaRPr sz="18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24115" y="2250312"/>
            <a:ext cx="4201160" cy="290703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面谈中他理由一堆，我觉得很累。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6985" indent="-287020">
              <a:lnSpc>
                <a:spcPct val="150000"/>
              </a:lnSpc>
              <a:spcBef>
                <a:spcPts val="5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我就是老板，当然是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由我评价你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，为什 么不服气。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ts val="3240"/>
              </a:lnSpc>
              <a:spcBef>
                <a:spcPts val="29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我天生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不喜欢评价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他人，我觉得大家都 很好啊。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79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今年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太困难了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，没有人达标的。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93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02588" y="1468881"/>
            <a:ext cx="442785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谈话不舒服，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都是老板在讲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，我也没有空 间讲什么。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5080" indent="-287020">
              <a:lnSpc>
                <a:spcPct val="15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面谈了半天，我也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没有什</a:t>
            </a:r>
            <a:r>
              <a:rPr sz="18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么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收获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，浪费时 间。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indent="-28702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今年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太困难了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，没有人达标的。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29565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endParaRPr sz="18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0559" y="1304544"/>
            <a:ext cx="11329670" cy="4370705"/>
          </a:xfrm>
          <a:custGeom>
            <a:avLst/>
            <a:gdLst/>
            <a:ahLst/>
            <a:cxnLst/>
            <a:rect l="l" t="t" r="r" b="b"/>
            <a:pathLst>
              <a:path w="11329670" h="4370705">
                <a:moveTo>
                  <a:pt x="0" y="480567"/>
                </a:moveTo>
                <a:lnTo>
                  <a:pt x="2481" y="431429"/>
                </a:lnTo>
                <a:lnTo>
                  <a:pt x="9763" y="383711"/>
                </a:lnTo>
                <a:lnTo>
                  <a:pt x="21605" y="337654"/>
                </a:lnTo>
                <a:lnTo>
                  <a:pt x="37766" y="293500"/>
                </a:lnTo>
                <a:lnTo>
                  <a:pt x="58003" y="251492"/>
                </a:lnTo>
                <a:lnTo>
                  <a:pt x="82075" y="211869"/>
                </a:lnTo>
                <a:lnTo>
                  <a:pt x="109741" y="174873"/>
                </a:lnTo>
                <a:lnTo>
                  <a:pt x="140758" y="140747"/>
                </a:lnTo>
                <a:lnTo>
                  <a:pt x="174886" y="109732"/>
                </a:lnTo>
                <a:lnTo>
                  <a:pt x="211883" y="82068"/>
                </a:lnTo>
                <a:lnTo>
                  <a:pt x="251507" y="57998"/>
                </a:lnTo>
                <a:lnTo>
                  <a:pt x="293517" y="37762"/>
                </a:lnTo>
                <a:lnTo>
                  <a:pt x="337670" y="21603"/>
                </a:lnTo>
                <a:lnTo>
                  <a:pt x="383726" y="9762"/>
                </a:lnTo>
                <a:lnTo>
                  <a:pt x="431444" y="2480"/>
                </a:lnTo>
                <a:lnTo>
                  <a:pt x="480580" y="0"/>
                </a:lnTo>
                <a:lnTo>
                  <a:pt x="3035935" y="0"/>
                </a:lnTo>
                <a:lnTo>
                  <a:pt x="4337050" y="0"/>
                </a:lnTo>
                <a:lnTo>
                  <a:pt x="4723892" y="0"/>
                </a:lnTo>
                <a:lnTo>
                  <a:pt x="4773030" y="2480"/>
                </a:lnTo>
                <a:lnTo>
                  <a:pt x="4820748" y="9762"/>
                </a:lnTo>
                <a:lnTo>
                  <a:pt x="4866805" y="21603"/>
                </a:lnTo>
                <a:lnTo>
                  <a:pt x="4910959" y="37762"/>
                </a:lnTo>
                <a:lnTo>
                  <a:pt x="4952967" y="57998"/>
                </a:lnTo>
                <a:lnTo>
                  <a:pt x="4992590" y="82068"/>
                </a:lnTo>
                <a:lnTo>
                  <a:pt x="5029586" y="109732"/>
                </a:lnTo>
                <a:lnTo>
                  <a:pt x="5063712" y="140747"/>
                </a:lnTo>
                <a:lnTo>
                  <a:pt x="5094727" y="174873"/>
                </a:lnTo>
                <a:lnTo>
                  <a:pt x="5122391" y="211869"/>
                </a:lnTo>
                <a:lnTo>
                  <a:pt x="5146461" y="251492"/>
                </a:lnTo>
                <a:lnTo>
                  <a:pt x="5166697" y="293500"/>
                </a:lnTo>
                <a:lnTo>
                  <a:pt x="5182856" y="337654"/>
                </a:lnTo>
                <a:lnTo>
                  <a:pt x="5194697" y="383711"/>
                </a:lnTo>
                <a:lnTo>
                  <a:pt x="5201979" y="431429"/>
                </a:lnTo>
                <a:lnTo>
                  <a:pt x="5204460" y="480567"/>
                </a:lnTo>
                <a:lnTo>
                  <a:pt x="5204460" y="1681988"/>
                </a:lnTo>
                <a:lnTo>
                  <a:pt x="5204460" y="2402839"/>
                </a:lnTo>
                <a:lnTo>
                  <a:pt x="5201979" y="2451978"/>
                </a:lnTo>
                <a:lnTo>
                  <a:pt x="5194697" y="2499696"/>
                </a:lnTo>
                <a:lnTo>
                  <a:pt x="5182856" y="2545753"/>
                </a:lnTo>
                <a:lnTo>
                  <a:pt x="5166697" y="2589907"/>
                </a:lnTo>
                <a:lnTo>
                  <a:pt x="5146461" y="2631915"/>
                </a:lnTo>
                <a:lnTo>
                  <a:pt x="5122391" y="2671538"/>
                </a:lnTo>
                <a:lnTo>
                  <a:pt x="5094727" y="2708534"/>
                </a:lnTo>
                <a:lnTo>
                  <a:pt x="5063712" y="2742660"/>
                </a:lnTo>
                <a:lnTo>
                  <a:pt x="5029586" y="2773675"/>
                </a:lnTo>
                <a:lnTo>
                  <a:pt x="4992590" y="2801339"/>
                </a:lnTo>
                <a:lnTo>
                  <a:pt x="4952967" y="2825409"/>
                </a:lnTo>
                <a:lnTo>
                  <a:pt x="4910959" y="2845645"/>
                </a:lnTo>
                <a:lnTo>
                  <a:pt x="4866805" y="2861804"/>
                </a:lnTo>
                <a:lnTo>
                  <a:pt x="4820748" y="2873645"/>
                </a:lnTo>
                <a:lnTo>
                  <a:pt x="4773030" y="2880927"/>
                </a:lnTo>
                <a:lnTo>
                  <a:pt x="4723892" y="2883407"/>
                </a:lnTo>
                <a:lnTo>
                  <a:pt x="4337050" y="2883407"/>
                </a:lnTo>
                <a:lnTo>
                  <a:pt x="3336798" y="3286505"/>
                </a:lnTo>
                <a:lnTo>
                  <a:pt x="3035935" y="2883407"/>
                </a:lnTo>
                <a:lnTo>
                  <a:pt x="480580" y="2883407"/>
                </a:lnTo>
                <a:lnTo>
                  <a:pt x="431444" y="2880927"/>
                </a:lnTo>
                <a:lnTo>
                  <a:pt x="383726" y="2873645"/>
                </a:lnTo>
                <a:lnTo>
                  <a:pt x="337670" y="2861804"/>
                </a:lnTo>
                <a:lnTo>
                  <a:pt x="293517" y="2845645"/>
                </a:lnTo>
                <a:lnTo>
                  <a:pt x="251507" y="2825409"/>
                </a:lnTo>
                <a:lnTo>
                  <a:pt x="211883" y="2801339"/>
                </a:lnTo>
                <a:lnTo>
                  <a:pt x="174886" y="2773675"/>
                </a:lnTo>
                <a:lnTo>
                  <a:pt x="140758" y="2742660"/>
                </a:lnTo>
                <a:lnTo>
                  <a:pt x="109741" y="2708534"/>
                </a:lnTo>
                <a:lnTo>
                  <a:pt x="82075" y="2671538"/>
                </a:lnTo>
                <a:lnTo>
                  <a:pt x="58003" y="2631915"/>
                </a:lnTo>
                <a:lnTo>
                  <a:pt x="37766" y="2589907"/>
                </a:lnTo>
                <a:lnTo>
                  <a:pt x="21605" y="2545753"/>
                </a:lnTo>
                <a:lnTo>
                  <a:pt x="9763" y="2499696"/>
                </a:lnTo>
                <a:lnTo>
                  <a:pt x="2481" y="2451978"/>
                </a:lnTo>
                <a:lnTo>
                  <a:pt x="0" y="2402839"/>
                </a:lnTo>
                <a:lnTo>
                  <a:pt x="0" y="1681988"/>
                </a:lnTo>
                <a:lnTo>
                  <a:pt x="0" y="480567"/>
                </a:lnTo>
                <a:close/>
              </a:path>
              <a:path w="11329670" h="4370705">
                <a:moveTo>
                  <a:pt x="6528816" y="1370838"/>
                </a:moveTo>
                <a:lnTo>
                  <a:pt x="6531157" y="1321606"/>
                </a:lnTo>
                <a:lnTo>
                  <a:pt x="6538037" y="1273696"/>
                </a:lnTo>
                <a:lnTo>
                  <a:pt x="6549243" y="1227322"/>
                </a:lnTo>
                <a:lnTo>
                  <a:pt x="6564559" y="1182699"/>
                </a:lnTo>
                <a:lnTo>
                  <a:pt x="6583771" y="1140042"/>
                </a:lnTo>
                <a:lnTo>
                  <a:pt x="6606664" y="1099565"/>
                </a:lnTo>
                <a:lnTo>
                  <a:pt x="6633024" y="1061482"/>
                </a:lnTo>
                <a:lnTo>
                  <a:pt x="6662637" y="1026008"/>
                </a:lnTo>
                <a:lnTo>
                  <a:pt x="6695288" y="993357"/>
                </a:lnTo>
                <a:lnTo>
                  <a:pt x="6730762" y="963744"/>
                </a:lnTo>
                <a:lnTo>
                  <a:pt x="6768845" y="937384"/>
                </a:lnTo>
                <a:lnTo>
                  <a:pt x="6809322" y="914491"/>
                </a:lnTo>
                <a:lnTo>
                  <a:pt x="6851979" y="895279"/>
                </a:lnTo>
                <a:lnTo>
                  <a:pt x="6896602" y="879963"/>
                </a:lnTo>
                <a:lnTo>
                  <a:pt x="6942976" y="868757"/>
                </a:lnTo>
                <a:lnTo>
                  <a:pt x="6990886" y="861877"/>
                </a:lnTo>
                <a:lnTo>
                  <a:pt x="7040118" y="859535"/>
                </a:lnTo>
                <a:lnTo>
                  <a:pt x="9329166" y="859535"/>
                </a:lnTo>
                <a:lnTo>
                  <a:pt x="10529316" y="859535"/>
                </a:lnTo>
                <a:lnTo>
                  <a:pt x="10818114" y="859535"/>
                </a:lnTo>
                <a:lnTo>
                  <a:pt x="10867345" y="861877"/>
                </a:lnTo>
                <a:lnTo>
                  <a:pt x="10915255" y="868757"/>
                </a:lnTo>
                <a:lnTo>
                  <a:pt x="10961629" y="879963"/>
                </a:lnTo>
                <a:lnTo>
                  <a:pt x="11006252" y="895279"/>
                </a:lnTo>
                <a:lnTo>
                  <a:pt x="11048909" y="914491"/>
                </a:lnTo>
                <a:lnTo>
                  <a:pt x="11089386" y="937384"/>
                </a:lnTo>
                <a:lnTo>
                  <a:pt x="11127469" y="963744"/>
                </a:lnTo>
                <a:lnTo>
                  <a:pt x="11162943" y="993357"/>
                </a:lnTo>
                <a:lnTo>
                  <a:pt x="11195594" y="1026008"/>
                </a:lnTo>
                <a:lnTo>
                  <a:pt x="11225207" y="1061482"/>
                </a:lnTo>
                <a:lnTo>
                  <a:pt x="11251567" y="1099565"/>
                </a:lnTo>
                <a:lnTo>
                  <a:pt x="11274460" y="1140042"/>
                </a:lnTo>
                <a:lnTo>
                  <a:pt x="11293672" y="1182699"/>
                </a:lnTo>
                <a:lnTo>
                  <a:pt x="11308988" y="1227322"/>
                </a:lnTo>
                <a:lnTo>
                  <a:pt x="11320194" y="1273696"/>
                </a:lnTo>
                <a:lnTo>
                  <a:pt x="11327074" y="1321606"/>
                </a:lnTo>
                <a:lnTo>
                  <a:pt x="11329416" y="1370838"/>
                </a:lnTo>
                <a:lnTo>
                  <a:pt x="11329416" y="2649092"/>
                </a:lnTo>
                <a:lnTo>
                  <a:pt x="11329416" y="3416045"/>
                </a:lnTo>
                <a:lnTo>
                  <a:pt x="11327074" y="3465277"/>
                </a:lnTo>
                <a:lnTo>
                  <a:pt x="11320194" y="3513187"/>
                </a:lnTo>
                <a:lnTo>
                  <a:pt x="11308988" y="3559561"/>
                </a:lnTo>
                <a:lnTo>
                  <a:pt x="11293672" y="3604184"/>
                </a:lnTo>
                <a:lnTo>
                  <a:pt x="11274460" y="3646841"/>
                </a:lnTo>
                <a:lnTo>
                  <a:pt x="11251567" y="3687318"/>
                </a:lnTo>
                <a:lnTo>
                  <a:pt x="11225207" y="3725401"/>
                </a:lnTo>
                <a:lnTo>
                  <a:pt x="11195594" y="3760875"/>
                </a:lnTo>
                <a:lnTo>
                  <a:pt x="11162943" y="3793526"/>
                </a:lnTo>
                <a:lnTo>
                  <a:pt x="11127469" y="3823139"/>
                </a:lnTo>
                <a:lnTo>
                  <a:pt x="11089386" y="3849499"/>
                </a:lnTo>
                <a:lnTo>
                  <a:pt x="11048909" y="3872392"/>
                </a:lnTo>
                <a:lnTo>
                  <a:pt x="11006252" y="3891604"/>
                </a:lnTo>
                <a:lnTo>
                  <a:pt x="10961629" y="3906920"/>
                </a:lnTo>
                <a:lnTo>
                  <a:pt x="10915255" y="3918126"/>
                </a:lnTo>
                <a:lnTo>
                  <a:pt x="10867345" y="3925006"/>
                </a:lnTo>
                <a:lnTo>
                  <a:pt x="10818114" y="3927348"/>
                </a:lnTo>
                <a:lnTo>
                  <a:pt x="10529316" y="3927348"/>
                </a:lnTo>
                <a:lnTo>
                  <a:pt x="8954135" y="4370463"/>
                </a:lnTo>
                <a:lnTo>
                  <a:pt x="9329166" y="3927348"/>
                </a:lnTo>
                <a:lnTo>
                  <a:pt x="7040118" y="3927348"/>
                </a:lnTo>
                <a:lnTo>
                  <a:pt x="6990886" y="3925006"/>
                </a:lnTo>
                <a:lnTo>
                  <a:pt x="6942976" y="3918126"/>
                </a:lnTo>
                <a:lnTo>
                  <a:pt x="6896602" y="3906920"/>
                </a:lnTo>
                <a:lnTo>
                  <a:pt x="6851979" y="3891604"/>
                </a:lnTo>
                <a:lnTo>
                  <a:pt x="6809322" y="3872392"/>
                </a:lnTo>
                <a:lnTo>
                  <a:pt x="6768845" y="3849499"/>
                </a:lnTo>
                <a:lnTo>
                  <a:pt x="6730762" y="3823139"/>
                </a:lnTo>
                <a:lnTo>
                  <a:pt x="6695288" y="3793526"/>
                </a:lnTo>
                <a:lnTo>
                  <a:pt x="6662637" y="3760875"/>
                </a:lnTo>
                <a:lnTo>
                  <a:pt x="6633024" y="3725401"/>
                </a:lnTo>
                <a:lnTo>
                  <a:pt x="6606664" y="3687318"/>
                </a:lnTo>
                <a:lnTo>
                  <a:pt x="6583771" y="3646841"/>
                </a:lnTo>
                <a:lnTo>
                  <a:pt x="6564559" y="3604184"/>
                </a:lnTo>
                <a:lnTo>
                  <a:pt x="6549243" y="3559561"/>
                </a:lnTo>
                <a:lnTo>
                  <a:pt x="6538037" y="3513187"/>
                </a:lnTo>
                <a:lnTo>
                  <a:pt x="6531157" y="3465277"/>
                </a:lnTo>
                <a:lnTo>
                  <a:pt x="6528816" y="3416045"/>
                </a:lnTo>
                <a:lnTo>
                  <a:pt x="6528816" y="2649092"/>
                </a:lnTo>
                <a:lnTo>
                  <a:pt x="6528816" y="1370838"/>
                </a:lnTo>
                <a:close/>
              </a:path>
            </a:pathLst>
          </a:custGeom>
          <a:ln w="12700">
            <a:solidFill>
              <a:srgbClr val="0301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678036" y="5566359"/>
            <a:ext cx="48323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27882" y="4938521"/>
            <a:ext cx="482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271771" y="3976115"/>
            <a:ext cx="3205480" cy="2882265"/>
            <a:chOff x="4271771" y="3976115"/>
            <a:chExt cx="3205480" cy="2882265"/>
          </a:xfrm>
        </p:grpSpPr>
        <p:sp>
          <p:nvSpPr>
            <p:cNvPr id="10" name="object 10"/>
            <p:cNvSpPr/>
            <p:nvPr/>
          </p:nvSpPr>
          <p:spPr>
            <a:xfrm>
              <a:off x="5859779" y="3976115"/>
              <a:ext cx="1617345" cy="986155"/>
            </a:xfrm>
            <a:custGeom>
              <a:avLst/>
              <a:gdLst/>
              <a:ahLst/>
              <a:cxnLst/>
              <a:rect l="l" t="t" r="r" b="b"/>
              <a:pathLst>
                <a:path w="1617345" h="986154">
                  <a:moveTo>
                    <a:pt x="1616964" y="0"/>
                  </a:moveTo>
                  <a:lnTo>
                    <a:pt x="0" y="0"/>
                  </a:lnTo>
                  <a:lnTo>
                    <a:pt x="0" y="986028"/>
                  </a:lnTo>
                  <a:lnTo>
                    <a:pt x="1616964" y="986028"/>
                  </a:lnTo>
                  <a:lnTo>
                    <a:pt x="161696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84163" y="4003547"/>
              <a:ext cx="1569720" cy="932815"/>
            </a:xfrm>
            <a:custGeom>
              <a:avLst/>
              <a:gdLst/>
              <a:ahLst/>
              <a:cxnLst/>
              <a:rect l="l" t="t" r="r" b="b"/>
              <a:pathLst>
                <a:path w="1569720" h="932814">
                  <a:moveTo>
                    <a:pt x="1569719" y="0"/>
                  </a:moveTo>
                  <a:lnTo>
                    <a:pt x="0" y="0"/>
                  </a:lnTo>
                  <a:lnTo>
                    <a:pt x="0" y="932688"/>
                  </a:lnTo>
                  <a:lnTo>
                    <a:pt x="1569719" y="932688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984748" y="4159249"/>
              <a:ext cx="431800" cy="434340"/>
            </a:xfrm>
            <a:custGeom>
              <a:avLst/>
              <a:gdLst/>
              <a:ahLst/>
              <a:cxnLst/>
              <a:rect l="l" t="t" r="r" b="b"/>
              <a:pathLst>
                <a:path w="431800" h="434339">
                  <a:moveTo>
                    <a:pt x="431292" y="0"/>
                  </a:moveTo>
                  <a:lnTo>
                    <a:pt x="422148" y="0"/>
                  </a:lnTo>
                  <a:lnTo>
                    <a:pt x="422148" y="8890"/>
                  </a:lnTo>
                  <a:lnTo>
                    <a:pt x="422148" y="71374"/>
                  </a:lnTo>
                  <a:lnTo>
                    <a:pt x="422148" y="351790"/>
                  </a:lnTo>
                  <a:lnTo>
                    <a:pt x="361188" y="351790"/>
                  </a:lnTo>
                  <a:lnTo>
                    <a:pt x="361188" y="292354"/>
                  </a:lnTo>
                  <a:lnTo>
                    <a:pt x="422148" y="292354"/>
                  </a:lnTo>
                  <a:lnTo>
                    <a:pt x="422148" y="283210"/>
                  </a:lnTo>
                  <a:lnTo>
                    <a:pt x="361188" y="283210"/>
                  </a:lnTo>
                  <a:lnTo>
                    <a:pt x="361188" y="223774"/>
                  </a:lnTo>
                  <a:lnTo>
                    <a:pt x="422148" y="223774"/>
                  </a:lnTo>
                  <a:lnTo>
                    <a:pt x="422148" y="213106"/>
                  </a:lnTo>
                  <a:lnTo>
                    <a:pt x="361188" y="213106"/>
                  </a:lnTo>
                  <a:lnTo>
                    <a:pt x="361188" y="152146"/>
                  </a:lnTo>
                  <a:lnTo>
                    <a:pt x="422148" y="152146"/>
                  </a:lnTo>
                  <a:lnTo>
                    <a:pt x="422148" y="141478"/>
                  </a:lnTo>
                  <a:lnTo>
                    <a:pt x="361188" y="141478"/>
                  </a:lnTo>
                  <a:lnTo>
                    <a:pt x="361188" y="82042"/>
                  </a:lnTo>
                  <a:lnTo>
                    <a:pt x="422148" y="82042"/>
                  </a:lnTo>
                  <a:lnTo>
                    <a:pt x="422148" y="71374"/>
                  </a:lnTo>
                  <a:lnTo>
                    <a:pt x="361188" y="71374"/>
                  </a:lnTo>
                  <a:lnTo>
                    <a:pt x="361188" y="8890"/>
                  </a:lnTo>
                  <a:lnTo>
                    <a:pt x="422148" y="8890"/>
                  </a:lnTo>
                  <a:lnTo>
                    <a:pt x="422148" y="0"/>
                  </a:lnTo>
                  <a:lnTo>
                    <a:pt x="352044" y="0"/>
                  </a:lnTo>
                  <a:lnTo>
                    <a:pt x="352044" y="8890"/>
                  </a:lnTo>
                  <a:lnTo>
                    <a:pt x="352044" y="71374"/>
                  </a:lnTo>
                  <a:lnTo>
                    <a:pt x="339852" y="71374"/>
                  </a:lnTo>
                  <a:lnTo>
                    <a:pt x="339852" y="82042"/>
                  </a:lnTo>
                  <a:lnTo>
                    <a:pt x="352044" y="82042"/>
                  </a:lnTo>
                  <a:lnTo>
                    <a:pt x="352044" y="141478"/>
                  </a:lnTo>
                  <a:lnTo>
                    <a:pt x="352044" y="424180"/>
                  </a:lnTo>
                  <a:lnTo>
                    <a:pt x="289560" y="424180"/>
                  </a:lnTo>
                  <a:lnTo>
                    <a:pt x="289560" y="362458"/>
                  </a:lnTo>
                  <a:lnTo>
                    <a:pt x="352044" y="362458"/>
                  </a:lnTo>
                  <a:lnTo>
                    <a:pt x="352044" y="351790"/>
                  </a:lnTo>
                  <a:lnTo>
                    <a:pt x="289560" y="351790"/>
                  </a:lnTo>
                  <a:lnTo>
                    <a:pt x="289560" y="292354"/>
                  </a:lnTo>
                  <a:lnTo>
                    <a:pt x="352044" y="292354"/>
                  </a:lnTo>
                  <a:lnTo>
                    <a:pt x="352044" y="283210"/>
                  </a:lnTo>
                  <a:lnTo>
                    <a:pt x="289560" y="283210"/>
                  </a:lnTo>
                  <a:lnTo>
                    <a:pt x="289560" y="223774"/>
                  </a:lnTo>
                  <a:lnTo>
                    <a:pt x="352044" y="223774"/>
                  </a:lnTo>
                  <a:lnTo>
                    <a:pt x="352044" y="213106"/>
                  </a:lnTo>
                  <a:lnTo>
                    <a:pt x="289560" y="213106"/>
                  </a:lnTo>
                  <a:lnTo>
                    <a:pt x="289560" y="152146"/>
                  </a:lnTo>
                  <a:lnTo>
                    <a:pt x="352044" y="152146"/>
                  </a:lnTo>
                  <a:lnTo>
                    <a:pt x="352044" y="141478"/>
                  </a:lnTo>
                  <a:lnTo>
                    <a:pt x="289560" y="141478"/>
                  </a:lnTo>
                  <a:lnTo>
                    <a:pt x="289560" y="133858"/>
                  </a:lnTo>
                  <a:lnTo>
                    <a:pt x="280416" y="133858"/>
                  </a:lnTo>
                  <a:lnTo>
                    <a:pt x="280416" y="424180"/>
                  </a:lnTo>
                  <a:lnTo>
                    <a:pt x="219456" y="424180"/>
                  </a:lnTo>
                  <a:lnTo>
                    <a:pt x="219456" y="362458"/>
                  </a:lnTo>
                  <a:lnTo>
                    <a:pt x="280416" y="362458"/>
                  </a:lnTo>
                  <a:lnTo>
                    <a:pt x="280416" y="351790"/>
                  </a:lnTo>
                  <a:lnTo>
                    <a:pt x="219456" y="351790"/>
                  </a:lnTo>
                  <a:lnTo>
                    <a:pt x="219456" y="292354"/>
                  </a:lnTo>
                  <a:lnTo>
                    <a:pt x="280416" y="292354"/>
                  </a:lnTo>
                  <a:lnTo>
                    <a:pt x="280416" y="283210"/>
                  </a:lnTo>
                  <a:lnTo>
                    <a:pt x="219456" y="283210"/>
                  </a:lnTo>
                  <a:lnTo>
                    <a:pt x="219456" y="223774"/>
                  </a:lnTo>
                  <a:lnTo>
                    <a:pt x="280416" y="223774"/>
                  </a:lnTo>
                  <a:lnTo>
                    <a:pt x="280416" y="213106"/>
                  </a:lnTo>
                  <a:lnTo>
                    <a:pt x="219456" y="213106"/>
                  </a:lnTo>
                  <a:lnTo>
                    <a:pt x="219456" y="152146"/>
                  </a:lnTo>
                  <a:lnTo>
                    <a:pt x="280416" y="152146"/>
                  </a:lnTo>
                  <a:lnTo>
                    <a:pt x="280416" y="141478"/>
                  </a:lnTo>
                  <a:lnTo>
                    <a:pt x="219456" y="141478"/>
                  </a:lnTo>
                  <a:lnTo>
                    <a:pt x="219456" y="82042"/>
                  </a:lnTo>
                  <a:lnTo>
                    <a:pt x="248412" y="82042"/>
                  </a:lnTo>
                  <a:lnTo>
                    <a:pt x="248412" y="71374"/>
                  </a:lnTo>
                  <a:lnTo>
                    <a:pt x="219456" y="71374"/>
                  </a:lnTo>
                  <a:lnTo>
                    <a:pt x="219456" y="8890"/>
                  </a:lnTo>
                  <a:lnTo>
                    <a:pt x="280416" y="8890"/>
                  </a:lnTo>
                  <a:lnTo>
                    <a:pt x="280416" y="40894"/>
                  </a:lnTo>
                  <a:lnTo>
                    <a:pt x="289560" y="40894"/>
                  </a:lnTo>
                  <a:lnTo>
                    <a:pt x="289560" y="8890"/>
                  </a:lnTo>
                  <a:lnTo>
                    <a:pt x="352044" y="8890"/>
                  </a:lnTo>
                  <a:lnTo>
                    <a:pt x="352044" y="0"/>
                  </a:lnTo>
                  <a:lnTo>
                    <a:pt x="210312" y="0"/>
                  </a:lnTo>
                  <a:lnTo>
                    <a:pt x="210312" y="8890"/>
                  </a:lnTo>
                  <a:lnTo>
                    <a:pt x="210312" y="71374"/>
                  </a:lnTo>
                  <a:lnTo>
                    <a:pt x="210312" y="424180"/>
                  </a:lnTo>
                  <a:lnTo>
                    <a:pt x="147828" y="424180"/>
                  </a:lnTo>
                  <a:lnTo>
                    <a:pt x="147828" y="362458"/>
                  </a:lnTo>
                  <a:lnTo>
                    <a:pt x="210312" y="362458"/>
                  </a:lnTo>
                  <a:lnTo>
                    <a:pt x="210312" y="351790"/>
                  </a:lnTo>
                  <a:lnTo>
                    <a:pt x="147828" y="351790"/>
                  </a:lnTo>
                  <a:lnTo>
                    <a:pt x="147828" y="292354"/>
                  </a:lnTo>
                  <a:lnTo>
                    <a:pt x="210312" y="292354"/>
                  </a:lnTo>
                  <a:lnTo>
                    <a:pt x="210312" y="283210"/>
                  </a:lnTo>
                  <a:lnTo>
                    <a:pt x="147828" y="283210"/>
                  </a:lnTo>
                  <a:lnTo>
                    <a:pt x="147828" y="223774"/>
                  </a:lnTo>
                  <a:lnTo>
                    <a:pt x="210312" y="223774"/>
                  </a:lnTo>
                  <a:lnTo>
                    <a:pt x="210312" y="213106"/>
                  </a:lnTo>
                  <a:lnTo>
                    <a:pt x="147828" y="213106"/>
                  </a:lnTo>
                  <a:lnTo>
                    <a:pt x="147828" y="152146"/>
                  </a:lnTo>
                  <a:lnTo>
                    <a:pt x="210312" y="152146"/>
                  </a:lnTo>
                  <a:lnTo>
                    <a:pt x="210312" y="141478"/>
                  </a:lnTo>
                  <a:lnTo>
                    <a:pt x="147828" y="141478"/>
                  </a:lnTo>
                  <a:lnTo>
                    <a:pt x="147828" y="82042"/>
                  </a:lnTo>
                  <a:lnTo>
                    <a:pt x="210312" y="82042"/>
                  </a:lnTo>
                  <a:lnTo>
                    <a:pt x="210312" y="71374"/>
                  </a:lnTo>
                  <a:lnTo>
                    <a:pt x="147828" y="71374"/>
                  </a:lnTo>
                  <a:lnTo>
                    <a:pt x="147828" y="8890"/>
                  </a:lnTo>
                  <a:lnTo>
                    <a:pt x="210312" y="8890"/>
                  </a:lnTo>
                  <a:lnTo>
                    <a:pt x="210312" y="0"/>
                  </a:lnTo>
                  <a:lnTo>
                    <a:pt x="138684" y="0"/>
                  </a:lnTo>
                  <a:lnTo>
                    <a:pt x="138684" y="8890"/>
                  </a:lnTo>
                  <a:lnTo>
                    <a:pt x="138684" y="71374"/>
                  </a:lnTo>
                  <a:lnTo>
                    <a:pt x="138684" y="424180"/>
                  </a:lnTo>
                  <a:lnTo>
                    <a:pt x="77724" y="424180"/>
                  </a:lnTo>
                  <a:lnTo>
                    <a:pt x="77724" y="362458"/>
                  </a:lnTo>
                  <a:lnTo>
                    <a:pt x="138684" y="362458"/>
                  </a:lnTo>
                  <a:lnTo>
                    <a:pt x="138684" y="351790"/>
                  </a:lnTo>
                  <a:lnTo>
                    <a:pt x="77724" y="351790"/>
                  </a:lnTo>
                  <a:lnTo>
                    <a:pt x="77724" y="292354"/>
                  </a:lnTo>
                  <a:lnTo>
                    <a:pt x="138684" y="292354"/>
                  </a:lnTo>
                  <a:lnTo>
                    <a:pt x="138684" y="283210"/>
                  </a:lnTo>
                  <a:lnTo>
                    <a:pt x="77724" y="283210"/>
                  </a:lnTo>
                  <a:lnTo>
                    <a:pt x="77724" y="223774"/>
                  </a:lnTo>
                  <a:lnTo>
                    <a:pt x="138684" y="223774"/>
                  </a:lnTo>
                  <a:lnTo>
                    <a:pt x="138684" y="213106"/>
                  </a:lnTo>
                  <a:lnTo>
                    <a:pt x="77724" y="213106"/>
                  </a:lnTo>
                  <a:lnTo>
                    <a:pt x="77724" y="152146"/>
                  </a:lnTo>
                  <a:lnTo>
                    <a:pt x="138684" y="152146"/>
                  </a:lnTo>
                  <a:lnTo>
                    <a:pt x="138684" y="141478"/>
                  </a:lnTo>
                  <a:lnTo>
                    <a:pt x="77724" y="141478"/>
                  </a:lnTo>
                  <a:lnTo>
                    <a:pt x="77724" y="82042"/>
                  </a:lnTo>
                  <a:lnTo>
                    <a:pt x="138684" y="82042"/>
                  </a:lnTo>
                  <a:lnTo>
                    <a:pt x="138684" y="71374"/>
                  </a:lnTo>
                  <a:lnTo>
                    <a:pt x="77724" y="71374"/>
                  </a:lnTo>
                  <a:lnTo>
                    <a:pt x="77724" y="8890"/>
                  </a:lnTo>
                  <a:lnTo>
                    <a:pt x="138684" y="8890"/>
                  </a:lnTo>
                  <a:lnTo>
                    <a:pt x="138684" y="0"/>
                  </a:lnTo>
                  <a:lnTo>
                    <a:pt x="70104" y="0"/>
                  </a:lnTo>
                  <a:lnTo>
                    <a:pt x="70104" y="8890"/>
                  </a:lnTo>
                  <a:lnTo>
                    <a:pt x="70104" y="71374"/>
                  </a:lnTo>
                  <a:lnTo>
                    <a:pt x="70104" y="424180"/>
                  </a:lnTo>
                  <a:lnTo>
                    <a:pt x="9144" y="424180"/>
                  </a:lnTo>
                  <a:lnTo>
                    <a:pt x="9144" y="362458"/>
                  </a:lnTo>
                  <a:lnTo>
                    <a:pt x="70104" y="362458"/>
                  </a:lnTo>
                  <a:lnTo>
                    <a:pt x="70104" y="351790"/>
                  </a:lnTo>
                  <a:lnTo>
                    <a:pt x="9144" y="351790"/>
                  </a:lnTo>
                  <a:lnTo>
                    <a:pt x="9144" y="292354"/>
                  </a:lnTo>
                  <a:lnTo>
                    <a:pt x="70104" y="292354"/>
                  </a:lnTo>
                  <a:lnTo>
                    <a:pt x="70104" y="283210"/>
                  </a:lnTo>
                  <a:lnTo>
                    <a:pt x="9144" y="283210"/>
                  </a:lnTo>
                  <a:lnTo>
                    <a:pt x="9144" y="223774"/>
                  </a:lnTo>
                  <a:lnTo>
                    <a:pt x="70104" y="223774"/>
                  </a:lnTo>
                  <a:lnTo>
                    <a:pt x="70104" y="213106"/>
                  </a:lnTo>
                  <a:lnTo>
                    <a:pt x="9144" y="213106"/>
                  </a:lnTo>
                  <a:lnTo>
                    <a:pt x="9144" y="152146"/>
                  </a:lnTo>
                  <a:lnTo>
                    <a:pt x="70104" y="152146"/>
                  </a:lnTo>
                  <a:lnTo>
                    <a:pt x="70104" y="141478"/>
                  </a:lnTo>
                  <a:lnTo>
                    <a:pt x="9144" y="141478"/>
                  </a:lnTo>
                  <a:lnTo>
                    <a:pt x="9144" y="82042"/>
                  </a:lnTo>
                  <a:lnTo>
                    <a:pt x="70104" y="82042"/>
                  </a:lnTo>
                  <a:lnTo>
                    <a:pt x="70104" y="71374"/>
                  </a:lnTo>
                  <a:lnTo>
                    <a:pt x="9144" y="71374"/>
                  </a:lnTo>
                  <a:lnTo>
                    <a:pt x="9144" y="8890"/>
                  </a:lnTo>
                  <a:lnTo>
                    <a:pt x="70104" y="8890"/>
                  </a:lnTo>
                  <a:lnTo>
                    <a:pt x="7010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24180"/>
                  </a:lnTo>
                  <a:lnTo>
                    <a:pt x="0" y="434340"/>
                  </a:lnTo>
                  <a:lnTo>
                    <a:pt x="431292" y="434340"/>
                  </a:lnTo>
                  <a:lnTo>
                    <a:pt x="431292" y="424180"/>
                  </a:lnTo>
                  <a:lnTo>
                    <a:pt x="361188" y="424180"/>
                  </a:lnTo>
                  <a:lnTo>
                    <a:pt x="361188" y="362458"/>
                  </a:lnTo>
                  <a:lnTo>
                    <a:pt x="422148" y="362458"/>
                  </a:lnTo>
                  <a:lnTo>
                    <a:pt x="422148" y="423926"/>
                  </a:lnTo>
                  <a:lnTo>
                    <a:pt x="431292" y="423926"/>
                  </a:lnTo>
                  <a:lnTo>
                    <a:pt x="431292" y="8890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033259" y="430072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E28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6233159" y="4200143"/>
              <a:ext cx="91440" cy="93345"/>
            </a:xfrm>
            <a:custGeom>
              <a:avLst/>
              <a:gdLst/>
              <a:ahLst/>
              <a:cxnLst/>
              <a:rect l="l" t="t" r="r" b="b"/>
              <a:pathLst>
                <a:path w="91439" h="93345">
                  <a:moveTo>
                    <a:pt x="91439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91439" y="92963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858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6693407" y="4376927"/>
              <a:ext cx="93345" cy="91440"/>
            </a:xfrm>
            <a:custGeom>
              <a:avLst/>
              <a:gdLst/>
              <a:ahLst/>
              <a:cxnLst/>
              <a:rect l="l" t="t" r="r" b="b"/>
              <a:pathLst>
                <a:path w="93345" h="91439">
                  <a:moveTo>
                    <a:pt x="92964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2964" y="91440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EEC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6865619" y="4300727"/>
              <a:ext cx="91440" cy="91440"/>
            </a:xfrm>
            <a:custGeom>
              <a:avLst/>
              <a:gdLst/>
              <a:ahLst/>
              <a:cxnLst/>
              <a:rect l="l" t="t" r="r" b="b"/>
              <a:pathLst>
                <a:path w="91440" h="91439">
                  <a:moveTo>
                    <a:pt x="9144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91440" y="91440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E28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6693408" y="4529340"/>
              <a:ext cx="472440" cy="128270"/>
            </a:xfrm>
            <a:custGeom>
              <a:avLst/>
              <a:gdLst/>
              <a:ahLst/>
              <a:cxnLst/>
              <a:rect l="l" t="t" r="r" b="b"/>
              <a:pathLst>
                <a:path w="472440" h="128270">
                  <a:moveTo>
                    <a:pt x="472440" y="118859"/>
                  </a:moveTo>
                  <a:lnTo>
                    <a:pt x="0" y="118859"/>
                  </a:lnTo>
                  <a:lnTo>
                    <a:pt x="0" y="128003"/>
                  </a:lnTo>
                  <a:lnTo>
                    <a:pt x="472440" y="128003"/>
                  </a:lnTo>
                  <a:lnTo>
                    <a:pt x="472440" y="118859"/>
                  </a:lnTo>
                  <a:close/>
                </a:path>
                <a:path w="472440" h="128270">
                  <a:moveTo>
                    <a:pt x="472440" y="77711"/>
                  </a:moveTo>
                  <a:lnTo>
                    <a:pt x="0" y="77711"/>
                  </a:lnTo>
                  <a:lnTo>
                    <a:pt x="0" y="88379"/>
                  </a:lnTo>
                  <a:lnTo>
                    <a:pt x="472440" y="88379"/>
                  </a:lnTo>
                  <a:lnTo>
                    <a:pt x="472440" y="77711"/>
                  </a:lnTo>
                  <a:close/>
                </a:path>
                <a:path w="472440" h="128270">
                  <a:moveTo>
                    <a:pt x="472440" y="38100"/>
                  </a:moveTo>
                  <a:lnTo>
                    <a:pt x="0" y="38100"/>
                  </a:lnTo>
                  <a:lnTo>
                    <a:pt x="0" y="47231"/>
                  </a:lnTo>
                  <a:lnTo>
                    <a:pt x="472440" y="47231"/>
                  </a:lnTo>
                  <a:lnTo>
                    <a:pt x="472440" y="38100"/>
                  </a:lnTo>
                  <a:close/>
                </a:path>
                <a:path w="472440" h="128270">
                  <a:moveTo>
                    <a:pt x="472440" y="0"/>
                  </a:moveTo>
                  <a:lnTo>
                    <a:pt x="0" y="0"/>
                  </a:lnTo>
                  <a:lnTo>
                    <a:pt x="0" y="9131"/>
                  </a:lnTo>
                  <a:lnTo>
                    <a:pt x="472440" y="9131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439412" y="4047832"/>
              <a:ext cx="910590" cy="2487295"/>
            </a:xfrm>
            <a:custGeom>
              <a:avLst/>
              <a:gdLst/>
              <a:ahLst/>
              <a:cxnLst/>
              <a:rect l="l" t="t" r="r" b="b"/>
              <a:pathLst>
                <a:path w="910589" h="2487295">
                  <a:moveTo>
                    <a:pt x="819137" y="201409"/>
                  </a:moveTo>
                  <a:lnTo>
                    <a:pt x="811784" y="158915"/>
                  </a:lnTo>
                  <a:lnTo>
                    <a:pt x="808647" y="153149"/>
                  </a:lnTo>
                  <a:lnTo>
                    <a:pt x="806157" y="146659"/>
                  </a:lnTo>
                  <a:lnTo>
                    <a:pt x="804100" y="139700"/>
                  </a:lnTo>
                  <a:lnTo>
                    <a:pt x="802335" y="132803"/>
                  </a:lnTo>
                  <a:lnTo>
                    <a:pt x="803783" y="131356"/>
                  </a:lnTo>
                  <a:lnTo>
                    <a:pt x="803783" y="126657"/>
                  </a:lnTo>
                  <a:lnTo>
                    <a:pt x="806196" y="124244"/>
                  </a:lnTo>
                  <a:lnTo>
                    <a:pt x="801763" y="115138"/>
                  </a:lnTo>
                  <a:lnTo>
                    <a:pt x="801763" y="133375"/>
                  </a:lnTo>
                  <a:lnTo>
                    <a:pt x="798195" y="139700"/>
                  </a:lnTo>
                  <a:lnTo>
                    <a:pt x="797598" y="140538"/>
                  </a:lnTo>
                  <a:lnTo>
                    <a:pt x="801370" y="133769"/>
                  </a:lnTo>
                  <a:lnTo>
                    <a:pt x="801763" y="133375"/>
                  </a:lnTo>
                  <a:lnTo>
                    <a:pt x="801763" y="115138"/>
                  </a:lnTo>
                  <a:lnTo>
                    <a:pt x="784428" y="79489"/>
                  </a:lnTo>
                  <a:lnTo>
                    <a:pt x="750595" y="43294"/>
                  </a:lnTo>
                  <a:lnTo>
                    <a:pt x="708710" y="16992"/>
                  </a:lnTo>
                  <a:lnTo>
                    <a:pt x="662813" y="1943"/>
                  </a:lnTo>
                  <a:lnTo>
                    <a:pt x="614489" y="0"/>
                  </a:lnTo>
                  <a:lnTo>
                    <a:pt x="565086" y="9982"/>
                  </a:lnTo>
                  <a:lnTo>
                    <a:pt x="523290" y="33921"/>
                  </a:lnTo>
                  <a:lnTo>
                    <a:pt x="497840" y="73825"/>
                  </a:lnTo>
                  <a:lnTo>
                    <a:pt x="494969" y="84543"/>
                  </a:lnTo>
                  <a:lnTo>
                    <a:pt x="492518" y="94818"/>
                  </a:lnTo>
                  <a:lnTo>
                    <a:pt x="489140" y="104190"/>
                  </a:lnTo>
                  <a:lnTo>
                    <a:pt x="483489" y="112179"/>
                  </a:lnTo>
                  <a:lnTo>
                    <a:pt x="465035" y="127762"/>
                  </a:lnTo>
                  <a:lnTo>
                    <a:pt x="441401" y="135890"/>
                  </a:lnTo>
                  <a:lnTo>
                    <a:pt x="417309" y="143560"/>
                  </a:lnTo>
                  <a:lnTo>
                    <a:pt x="397510" y="157772"/>
                  </a:lnTo>
                  <a:lnTo>
                    <a:pt x="387286" y="174421"/>
                  </a:lnTo>
                  <a:lnTo>
                    <a:pt x="382231" y="193840"/>
                  </a:lnTo>
                  <a:lnTo>
                    <a:pt x="377659" y="213144"/>
                  </a:lnTo>
                  <a:lnTo>
                    <a:pt x="368808" y="229781"/>
                  </a:lnTo>
                  <a:lnTo>
                    <a:pt x="356476" y="240042"/>
                  </a:lnTo>
                  <a:lnTo>
                    <a:pt x="341909" y="247154"/>
                  </a:lnTo>
                  <a:lnTo>
                    <a:pt x="326440" y="253365"/>
                  </a:lnTo>
                  <a:lnTo>
                    <a:pt x="311404" y="260896"/>
                  </a:lnTo>
                  <a:lnTo>
                    <a:pt x="280416" y="292138"/>
                  </a:lnTo>
                  <a:lnTo>
                    <a:pt x="263652" y="328079"/>
                  </a:lnTo>
                  <a:lnTo>
                    <a:pt x="264096" y="336702"/>
                  </a:lnTo>
                  <a:lnTo>
                    <a:pt x="265442" y="344614"/>
                  </a:lnTo>
                  <a:lnTo>
                    <a:pt x="267665" y="352069"/>
                  </a:lnTo>
                  <a:lnTo>
                    <a:pt x="270764" y="359321"/>
                  </a:lnTo>
                  <a:lnTo>
                    <a:pt x="286969" y="348094"/>
                  </a:lnTo>
                  <a:lnTo>
                    <a:pt x="303364" y="339534"/>
                  </a:lnTo>
                  <a:lnTo>
                    <a:pt x="320192" y="333667"/>
                  </a:lnTo>
                  <a:lnTo>
                    <a:pt x="337693" y="330492"/>
                  </a:lnTo>
                  <a:lnTo>
                    <a:pt x="348411" y="331368"/>
                  </a:lnTo>
                  <a:lnTo>
                    <a:pt x="385127" y="347916"/>
                  </a:lnTo>
                  <a:lnTo>
                    <a:pt x="402336" y="364147"/>
                  </a:lnTo>
                  <a:lnTo>
                    <a:pt x="413473" y="374396"/>
                  </a:lnTo>
                  <a:lnTo>
                    <a:pt x="452501" y="395262"/>
                  </a:lnTo>
                  <a:lnTo>
                    <a:pt x="467982" y="397078"/>
                  </a:lnTo>
                  <a:lnTo>
                    <a:pt x="475957" y="396621"/>
                  </a:lnTo>
                  <a:lnTo>
                    <a:pt x="507492" y="380911"/>
                  </a:lnTo>
                  <a:lnTo>
                    <a:pt x="509778" y="378498"/>
                  </a:lnTo>
                  <a:lnTo>
                    <a:pt x="512191" y="376085"/>
                  </a:lnTo>
                  <a:lnTo>
                    <a:pt x="512191" y="373672"/>
                  </a:lnTo>
                  <a:lnTo>
                    <a:pt x="520065" y="361861"/>
                  </a:lnTo>
                  <a:lnTo>
                    <a:pt x="543306" y="328079"/>
                  </a:lnTo>
                  <a:lnTo>
                    <a:pt x="563321" y="320662"/>
                  </a:lnTo>
                  <a:lnTo>
                    <a:pt x="573214" y="317017"/>
                  </a:lnTo>
                  <a:lnTo>
                    <a:pt x="581533" y="311315"/>
                  </a:lnTo>
                  <a:lnTo>
                    <a:pt x="586359" y="306489"/>
                  </a:lnTo>
                  <a:lnTo>
                    <a:pt x="588645" y="299377"/>
                  </a:lnTo>
                  <a:lnTo>
                    <a:pt x="591058" y="292138"/>
                  </a:lnTo>
                  <a:lnTo>
                    <a:pt x="628408" y="232181"/>
                  </a:lnTo>
                  <a:lnTo>
                    <a:pt x="689102" y="193840"/>
                  </a:lnTo>
                  <a:lnTo>
                    <a:pt x="724623" y="183908"/>
                  </a:lnTo>
                  <a:lnTo>
                    <a:pt x="741857" y="178625"/>
                  </a:lnTo>
                  <a:lnTo>
                    <a:pt x="758444" y="172250"/>
                  </a:lnTo>
                  <a:lnTo>
                    <a:pt x="765556" y="169837"/>
                  </a:lnTo>
                  <a:lnTo>
                    <a:pt x="772795" y="165011"/>
                  </a:lnTo>
                  <a:lnTo>
                    <a:pt x="779907" y="160185"/>
                  </a:lnTo>
                  <a:lnTo>
                    <a:pt x="780669" y="159524"/>
                  </a:lnTo>
                  <a:lnTo>
                    <a:pt x="780669" y="175806"/>
                  </a:lnTo>
                  <a:lnTo>
                    <a:pt x="775627" y="213715"/>
                  </a:lnTo>
                  <a:lnTo>
                    <a:pt x="740676" y="280746"/>
                  </a:lnTo>
                  <a:lnTo>
                    <a:pt x="705751" y="318668"/>
                  </a:lnTo>
                  <a:lnTo>
                    <a:pt x="675322" y="341706"/>
                  </a:lnTo>
                  <a:lnTo>
                    <a:pt x="645350" y="352729"/>
                  </a:lnTo>
                  <a:lnTo>
                    <a:pt x="626021" y="350850"/>
                  </a:lnTo>
                  <a:lnTo>
                    <a:pt x="608482" y="348056"/>
                  </a:lnTo>
                  <a:lnTo>
                    <a:pt x="600837" y="346621"/>
                  </a:lnTo>
                  <a:lnTo>
                    <a:pt x="591312" y="370751"/>
                  </a:lnTo>
                  <a:lnTo>
                    <a:pt x="628980" y="385165"/>
                  </a:lnTo>
                  <a:lnTo>
                    <a:pt x="670433" y="406819"/>
                  </a:lnTo>
                  <a:lnTo>
                    <a:pt x="679958" y="404406"/>
                  </a:lnTo>
                  <a:lnTo>
                    <a:pt x="687197" y="399580"/>
                  </a:lnTo>
                  <a:lnTo>
                    <a:pt x="689610" y="392341"/>
                  </a:lnTo>
                  <a:lnTo>
                    <a:pt x="692823" y="386562"/>
                  </a:lnTo>
                  <a:lnTo>
                    <a:pt x="726135" y="355676"/>
                  </a:lnTo>
                  <a:lnTo>
                    <a:pt x="740638" y="352056"/>
                  </a:lnTo>
                  <a:lnTo>
                    <a:pt x="754253" y="346621"/>
                  </a:lnTo>
                  <a:lnTo>
                    <a:pt x="765086" y="337426"/>
                  </a:lnTo>
                  <a:lnTo>
                    <a:pt x="772274" y="325018"/>
                  </a:lnTo>
                  <a:lnTo>
                    <a:pt x="775855" y="310781"/>
                  </a:lnTo>
                  <a:lnTo>
                    <a:pt x="775843" y="296075"/>
                  </a:lnTo>
                  <a:lnTo>
                    <a:pt x="773430" y="288963"/>
                  </a:lnTo>
                  <a:lnTo>
                    <a:pt x="771144" y="284137"/>
                  </a:lnTo>
                  <a:lnTo>
                    <a:pt x="771144" y="276898"/>
                  </a:lnTo>
                  <a:lnTo>
                    <a:pt x="800315" y="238645"/>
                  </a:lnTo>
                  <a:lnTo>
                    <a:pt x="804672" y="233591"/>
                  </a:lnTo>
                  <a:lnTo>
                    <a:pt x="811263" y="223761"/>
                  </a:lnTo>
                  <a:lnTo>
                    <a:pt x="816317" y="212801"/>
                  </a:lnTo>
                  <a:lnTo>
                    <a:pt x="819137" y="201409"/>
                  </a:lnTo>
                  <a:close/>
                </a:path>
                <a:path w="910589" h="2487295">
                  <a:moveTo>
                    <a:pt x="910082" y="2182888"/>
                  </a:moveTo>
                  <a:lnTo>
                    <a:pt x="909447" y="2028850"/>
                  </a:lnTo>
                  <a:lnTo>
                    <a:pt x="906716" y="1970252"/>
                  </a:lnTo>
                  <a:lnTo>
                    <a:pt x="902703" y="1918411"/>
                  </a:lnTo>
                  <a:lnTo>
                    <a:pt x="897077" y="1871459"/>
                  </a:lnTo>
                  <a:lnTo>
                    <a:pt x="889546" y="1827530"/>
                  </a:lnTo>
                  <a:lnTo>
                    <a:pt x="879805" y="1784756"/>
                  </a:lnTo>
                  <a:lnTo>
                    <a:pt x="867549" y="1741258"/>
                  </a:lnTo>
                  <a:lnTo>
                    <a:pt x="852487" y="1695170"/>
                  </a:lnTo>
                  <a:lnTo>
                    <a:pt x="834313" y="1644624"/>
                  </a:lnTo>
                  <a:lnTo>
                    <a:pt x="812711" y="1587741"/>
                  </a:lnTo>
                  <a:lnTo>
                    <a:pt x="787400" y="1522641"/>
                  </a:lnTo>
                  <a:lnTo>
                    <a:pt x="742645" y="1405039"/>
                  </a:lnTo>
                  <a:lnTo>
                    <a:pt x="739648" y="1397139"/>
                  </a:lnTo>
                  <a:lnTo>
                    <a:pt x="588772" y="999655"/>
                  </a:lnTo>
                  <a:lnTo>
                    <a:pt x="248920" y="999655"/>
                  </a:lnTo>
                  <a:lnTo>
                    <a:pt x="221894" y="1038961"/>
                  </a:lnTo>
                  <a:lnTo>
                    <a:pt x="198158" y="1080541"/>
                  </a:lnTo>
                  <a:lnTo>
                    <a:pt x="177431" y="1124000"/>
                  </a:lnTo>
                  <a:lnTo>
                    <a:pt x="159473" y="1168958"/>
                  </a:lnTo>
                  <a:lnTo>
                    <a:pt x="144030" y="1215072"/>
                  </a:lnTo>
                  <a:lnTo>
                    <a:pt x="130822" y="1261922"/>
                  </a:lnTo>
                  <a:lnTo>
                    <a:pt x="119634" y="1309154"/>
                  </a:lnTo>
                  <a:lnTo>
                    <a:pt x="119634" y="1313980"/>
                  </a:lnTo>
                  <a:lnTo>
                    <a:pt x="122047" y="1316393"/>
                  </a:lnTo>
                  <a:lnTo>
                    <a:pt x="122047" y="1318679"/>
                  </a:lnTo>
                  <a:lnTo>
                    <a:pt x="127342" y="1337475"/>
                  </a:lnTo>
                  <a:lnTo>
                    <a:pt x="133743" y="1362532"/>
                  </a:lnTo>
                  <a:lnTo>
                    <a:pt x="137883" y="1384871"/>
                  </a:lnTo>
                  <a:lnTo>
                    <a:pt x="136398" y="1395514"/>
                  </a:lnTo>
                  <a:lnTo>
                    <a:pt x="124815" y="1397139"/>
                  </a:lnTo>
                  <a:lnTo>
                    <a:pt x="117513" y="1392212"/>
                  </a:lnTo>
                  <a:lnTo>
                    <a:pt x="112483" y="1382344"/>
                  </a:lnTo>
                  <a:lnTo>
                    <a:pt x="107696" y="1369098"/>
                  </a:lnTo>
                  <a:lnTo>
                    <a:pt x="104482" y="1383449"/>
                  </a:lnTo>
                  <a:lnTo>
                    <a:pt x="101981" y="1397584"/>
                  </a:lnTo>
                  <a:lnTo>
                    <a:pt x="99936" y="1411287"/>
                  </a:lnTo>
                  <a:lnTo>
                    <a:pt x="98171" y="1424343"/>
                  </a:lnTo>
                  <a:lnTo>
                    <a:pt x="105016" y="1447253"/>
                  </a:lnTo>
                  <a:lnTo>
                    <a:pt x="110070" y="1467497"/>
                  </a:lnTo>
                  <a:lnTo>
                    <a:pt x="111556" y="1482356"/>
                  </a:lnTo>
                  <a:lnTo>
                    <a:pt x="107696" y="1489113"/>
                  </a:lnTo>
                  <a:lnTo>
                    <a:pt x="102870" y="1491526"/>
                  </a:lnTo>
                  <a:lnTo>
                    <a:pt x="98171" y="1491526"/>
                  </a:lnTo>
                  <a:lnTo>
                    <a:pt x="90932" y="1489113"/>
                  </a:lnTo>
                  <a:lnTo>
                    <a:pt x="85686" y="1549590"/>
                  </a:lnTo>
                  <a:lnTo>
                    <a:pt x="81635" y="1608328"/>
                  </a:lnTo>
                  <a:lnTo>
                    <a:pt x="78371" y="1664804"/>
                  </a:lnTo>
                  <a:lnTo>
                    <a:pt x="75501" y="1718500"/>
                  </a:lnTo>
                  <a:lnTo>
                    <a:pt x="72618" y="1768856"/>
                  </a:lnTo>
                  <a:lnTo>
                    <a:pt x="69342" y="1815338"/>
                  </a:lnTo>
                  <a:lnTo>
                    <a:pt x="53467" y="2001875"/>
                  </a:lnTo>
                  <a:lnTo>
                    <a:pt x="30187" y="2206396"/>
                  </a:lnTo>
                  <a:lnTo>
                    <a:pt x="9144" y="2371331"/>
                  </a:lnTo>
                  <a:lnTo>
                    <a:pt x="0" y="2439098"/>
                  </a:lnTo>
                  <a:lnTo>
                    <a:pt x="14351" y="2441498"/>
                  </a:lnTo>
                  <a:lnTo>
                    <a:pt x="189103" y="2487079"/>
                  </a:lnTo>
                  <a:lnTo>
                    <a:pt x="204495" y="2436761"/>
                  </a:lnTo>
                  <a:lnTo>
                    <a:pt x="220560" y="2382596"/>
                  </a:lnTo>
                  <a:lnTo>
                    <a:pt x="236982" y="2325827"/>
                  </a:lnTo>
                  <a:lnTo>
                    <a:pt x="253415" y="2267699"/>
                  </a:lnTo>
                  <a:lnTo>
                    <a:pt x="269557" y="2209482"/>
                  </a:lnTo>
                  <a:lnTo>
                    <a:pt x="285076" y="2152408"/>
                  </a:lnTo>
                  <a:lnTo>
                    <a:pt x="299643" y="2097747"/>
                  </a:lnTo>
                  <a:lnTo>
                    <a:pt x="312940" y="2046719"/>
                  </a:lnTo>
                  <a:lnTo>
                    <a:pt x="324650" y="2000592"/>
                  </a:lnTo>
                  <a:lnTo>
                    <a:pt x="334429" y="1960613"/>
                  </a:lnTo>
                  <a:lnTo>
                    <a:pt x="346964" y="1904098"/>
                  </a:lnTo>
                  <a:lnTo>
                    <a:pt x="363016" y="1787664"/>
                  </a:lnTo>
                  <a:lnTo>
                    <a:pt x="382016" y="1620393"/>
                  </a:lnTo>
                  <a:lnTo>
                    <a:pt x="395605" y="1491526"/>
                  </a:lnTo>
                  <a:lnTo>
                    <a:pt x="404495" y="1405039"/>
                  </a:lnTo>
                  <a:lnTo>
                    <a:pt x="433197" y="1405039"/>
                  </a:lnTo>
                  <a:lnTo>
                    <a:pt x="433197" y="1407452"/>
                  </a:lnTo>
                  <a:lnTo>
                    <a:pt x="437680" y="1419085"/>
                  </a:lnTo>
                  <a:lnTo>
                    <a:pt x="446595" y="1441716"/>
                  </a:lnTo>
                  <a:lnTo>
                    <a:pt x="459219" y="1473936"/>
                  </a:lnTo>
                  <a:lnTo>
                    <a:pt x="474865" y="1514335"/>
                  </a:lnTo>
                  <a:lnTo>
                    <a:pt x="492810" y="1561503"/>
                  </a:lnTo>
                  <a:lnTo>
                    <a:pt x="512356" y="1614017"/>
                  </a:lnTo>
                  <a:lnTo>
                    <a:pt x="532790" y="1670494"/>
                  </a:lnTo>
                  <a:lnTo>
                    <a:pt x="553402" y="1729486"/>
                  </a:lnTo>
                  <a:lnTo>
                    <a:pt x="573493" y="1789607"/>
                  </a:lnTo>
                  <a:lnTo>
                    <a:pt x="592353" y="1849437"/>
                  </a:lnTo>
                  <a:lnTo>
                    <a:pt x="609282" y="1907565"/>
                  </a:lnTo>
                  <a:lnTo>
                    <a:pt x="623557" y="1962581"/>
                  </a:lnTo>
                  <a:lnTo>
                    <a:pt x="634479" y="2013089"/>
                  </a:lnTo>
                  <a:lnTo>
                    <a:pt x="641350" y="2057641"/>
                  </a:lnTo>
                  <a:lnTo>
                    <a:pt x="657174" y="2203132"/>
                  </a:lnTo>
                  <a:lnTo>
                    <a:pt x="670966" y="2329040"/>
                  </a:lnTo>
                  <a:lnTo>
                    <a:pt x="684403" y="2451087"/>
                  </a:lnTo>
                  <a:lnTo>
                    <a:pt x="887857" y="2451087"/>
                  </a:lnTo>
                  <a:lnTo>
                    <a:pt x="892568" y="2414473"/>
                  </a:lnTo>
                  <a:lnTo>
                    <a:pt x="902220" y="2318245"/>
                  </a:lnTo>
                  <a:lnTo>
                    <a:pt x="910082" y="2182888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4922519" y="4418075"/>
              <a:ext cx="129539" cy="685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4687824" y="4607051"/>
              <a:ext cx="596265" cy="483234"/>
            </a:xfrm>
            <a:custGeom>
              <a:avLst/>
              <a:gdLst/>
              <a:ahLst/>
              <a:cxnLst/>
              <a:rect l="l" t="t" r="r" b="b"/>
              <a:pathLst>
                <a:path w="596264" h="483235">
                  <a:moveTo>
                    <a:pt x="57912" y="65532"/>
                  </a:moveTo>
                  <a:lnTo>
                    <a:pt x="26543" y="101346"/>
                  </a:lnTo>
                  <a:lnTo>
                    <a:pt x="24180" y="141185"/>
                  </a:lnTo>
                  <a:lnTo>
                    <a:pt x="17856" y="238302"/>
                  </a:lnTo>
                  <a:lnTo>
                    <a:pt x="13982" y="291172"/>
                  </a:lnTo>
                  <a:lnTo>
                    <a:pt x="9690" y="343954"/>
                  </a:lnTo>
                  <a:lnTo>
                    <a:pt x="5003" y="394449"/>
                  </a:lnTo>
                  <a:lnTo>
                    <a:pt x="0" y="440436"/>
                  </a:lnTo>
                  <a:lnTo>
                    <a:pt x="26543" y="440436"/>
                  </a:lnTo>
                  <a:lnTo>
                    <a:pt x="57912" y="65532"/>
                  </a:lnTo>
                  <a:close/>
                </a:path>
                <a:path w="596264" h="483235">
                  <a:moveTo>
                    <a:pt x="595884" y="471043"/>
                  </a:moveTo>
                  <a:lnTo>
                    <a:pt x="542734" y="442709"/>
                  </a:lnTo>
                  <a:lnTo>
                    <a:pt x="519811" y="410972"/>
                  </a:lnTo>
                  <a:lnTo>
                    <a:pt x="492340" y="323456"/>
                  </a:lnTo>
                  <a:lnTo>
                    <a:pt x="455079" y="184772"/>
                  </a:lnTo>
                  <a:lnTo>
                    <a:pt x="422275" y="56451"/>
                  </a:lnTo>
                  <a:lnTo>
                    <a:pt x="408178" y="0"/>
                  </a:lnTo>
                  <a:lnTo>
                    <a:pt x="411378" y="80187"/>
                  </a:lnTo>
                  <a:lnTo>
                    <a:pt x="412877" y="129794"/>
                  </a:lnTo>
                  <a:lnTo>
                    <a:pt x="411607" y="138671"/>
                  </a:lnTo>
                  <a:lnTo>
                    <a:pt x="408127" y="150228"/>
                  </a:lnTo>
                  <a:lnTo>
                    <a:pt x="402856" y="163576"/>
                  </a:lnTo>
                  <a:lnTo>
                    <a:pt x="396240" y="177800"/>
                  </a:lnTo>
                  <a:lnTo>
                    <a:pt x="408622" y="234111"/>
                  </a:lnTo>
                  <a:lnTo>
                    <a:pt x="424916" y="293039"/>
                  </a:lnTo>
                  <a:lnTo>
                    <a:pt x="444385" y="350494"/>
                  </a:lnTo>
                  <a:lnTo>
                    <a:pt x="466255" y="402336"/>
                  </a:lnTo>
                  <a:lnTo>
                    <a:pt x="489800" y="444474"/>
                  </a:lnTo>
                  <a:lnTo>
                    <a:pt x="538861" y="483108"/>
                  </a:lnTo>
                  <a:lnTo>
                    <a:pt x="551776" y="482244"/>
                  </a:lnTo>
                  <a:lnTo>
                    <a:pt x="565607" y="479793"/>
                  </a:lnTo>
                  <a:lnTo>
                    <a:pt x="580301" y="475983"/>
                  </a:lnTo>
                  <a:lnTo>
                    <a:pt x="595884" y="471043"/>
                  </a:lnTo>
                  <a:close/>
                </a:path>
              </a:pathLst>
            </a:custGeom>
            <a:solidFill>
              <a:srgbClr val="FFA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5518830" y="4807267"/>
              <a:ext cx="268605" cy="146050"/>
            </a:xfrm>
            <a:custGeom>
              <a:avLst/>
              <a:gdLst/>
              <a:ahLst/>
              <a:cxnLst/>
              <a:rect l="l" t="t" r="r" b="b"/>
              <a:pathLst>
                <a:path w="268604" h="146050">
                  <a:moveTo>
                    <a:pt x="151893" y="0"/>
                  </a:moveTo>
                  <a:lnTo>
                    <a:pt x="103459" y="1206"/>
                  </a:lnTo>
                  <a:lnTo>
                    <a:pt x="56739" y="29602"/>
                  </a:lnTo>
                  <a:lnTo>
                    <a:pt x="50881" y="34861"/>
                  </a:lnTo>
                  <a:lnTo>
                    <a:pt x="3002" y="49339"/>
                  </a:lnTo>
                  <a:lnTo>
                    <a:pt x="0" y="73562"/>
                  </a:lnTo>
                  <a:lnTo>
                    <a:pt x="3938" y="102060"/>
                  </a:lnTo>
                  <a:lnTo>
                    <a:pt x="12807" y="128295"/>
                  </a:lnTo>
                  <a:lnTo>
                    <a:pt x="24592" y="145732"/>
                  </a:lnTo>
                  <a:lnTo>
                    <a:pt x="37490" y="139021"/>
                  </a:lnTo>
                  <a:lnTo>
                    <a:pt x="55707" y="128841"/>
                  </a:lnTo>
                  <a:lnTo>
                    <a:pt x="96013" y="132461"/>
                  </a:lnTo>
                  <a:lnTo>
                    <a:pt x="131306" y="134949"/>
                  </a:lnTo>
                  <a:lnTo>
                    <a:pt x="163276" y="136080"/>
                  </a:lnTo>
                  <a:lnTo>
                    <a:pt x="189331" y="132576"/>
                  </a:lnTo>
                  <a:lnTo>
                    <a:pt x="227105" y="117471"/>
                  </a:lnTo>
                  <a:lnTo>
                    <a:pt x="260367" y="75882"/>
                  </a:lnTo>
                  <a:lnTo>
                    <a:pt x="268432" y="44513"/>
                  </a:lnTo>
                  <a:lnTo>
                    <a:pt x="252190" y="38082"/>
                  </a:lnTo>
                  <a:lnTo>
                    <a:pt x="215552" y="37925"/>
                  </a:lnTo>
                  <a:lnTo>
                    <a:pt x="153624" y="42100"/>
                  </a:lnTo>
                  <a:lnTo>
                    <a:pt x="134225" y="40005"/>
                  </a:lnTo>
                  <a:lnTo>
                    <a:pt x="131800" y="37742"/>
                  </a:lnTo>
                  <a:lnTo>
                    <a:pt x="141686" y="32575"/>
                  </a:lnTo>
                  <a:lnTo>
                    <a:pt x="159972" y="27410"/>
                  </a:lnTo>
                  <a:lnTo>
                    <a:pt x="176436" y="23828"/>
                  </a:lnTo>
                  <a:lnTo>
                    <a:pt x="187495" y="17984"/>
                  </a:lnTo>
                  <a:lnTo>
                    <a:pt x="189565" y="6032"/>
                  </a:lnTo>
                  <a:lnTo>
                    <a:pt x="177450" y="1206"/>
                  </a:lnTo>
                  <a:lnTo>
                    <a:pt x="151893" y="0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5097" y="4376927"/>
              <a:ext cx="1149214" cy="9281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271772" y="6733031"/>
              <a:ext cx="3205480" cy="125095"/>
            </a:xfrm>
            <a:custGeom>
              <a:avLst/>
              <a:gdLst/>
              <a:ahLst/>
              <a:cxnLst/>
              <a:rect l="l" t="t" r="r" b="b"/>
              <a:pathLst>
                <a:path w="3205479" h="125095">
                  <a:moveTo>
                    <a:pt x="3204972" y="69303"/>
                  </a:moveTo>
                  <a:lnTo>
                    <a:pt x="3202876" y="59016"/>
                  </a:lnTo>
                  <a:lnTo>
                    <a:pt x="3197187" y="50546"/>
                  </a:lnTo>
                  <a:lnTo>
                    <a:pt x="3188779" y="44792"/>
                  </a:lnTo>
                  <a:lnTo>
                    <a:pt x="3178556" y="42672"/>
                  </a:lnTo>
                  <a:lnTo>
                    <a:pt x="1376565" y="42672"/>
                  </a:lnTo>
                  <a:lnTo>
                    <a:pt x="1380210" y="36982"/>
                  </a:lnTo>
                  <a:lnTo>
                    <a:pt x="1382268" y="26670"/>
                  </a:lnTo>
                  <a:lnTo>
                    <a:pt x="1382268" y="24257"/>
                  </a:lnTo>
                  <a:lnTo>
                    <a:pt x="1380210" y="14325"/>
                  </a:lnTo>
                  <a:lnTo>
                    <a:pt x="1374787" y="6667"/>
                  </a:lnTo>
                  <a:lnTo>
                    <a:pt x="1367104" y="1752"/>
                  </a:lnTo>
                  <a:lnTo>
                    <a:pt x="1358265" y="0"/>
                  </a:lnTo>
                  <a:lnTo>
                    <a:pt x="26289" y="0"/>
                  </a:lnTo>
                  <a:lnTo>
                    <a:pt x="16116" y="1752"/>
                  </a:lnTo>
                  <a:lnTo>
                    <a:pt x="7759" y="6667"/>
                  </a:lnTo>
                  <a:lnTo>
                    <a:pt x="2082" y="14325"/>
                  </a:lnTo>
                  <a:lnTo>
                    <a:pt x="0" y="24257"/>
                  </a:lnTo>
                  <a:lnTo>
                    <a:pt x="0" y="26670"/>
                  </a:lnTo>
                  <a:lnTo>
                    <a:pt x="2082" y="36982"/>
                  </a:lnTo>
                  <a:lnTo>
                    <a:pt x="7759" y="45466"/>
                  </a:lnTo>
                  <a:lnTo>
                    <a:pt x="16116" y="51219"/>
                  </a:lnTo>
                  <a:lnTo>
                    <a:pt x="26289" y="53340"/>
                  </a:lnTo>
                  <a:lnTo>
                    <a:pt x="334137" y="53340"/>
                  </a:lnTo>
                  <a:lnTo>
                    <a:pt x="330885" y="59016"/>
                  </a:lnTo>
                  <a:lnTo>
                    <a:pt x="329184" y="69303"/>
                  </a:lnTo>
                  <a:lnTo>
                    <a:pt x="329184" y="98348"/>
                  </a:lnTo>
                  <a:lnTo>
                    <a:pt x="330898" y="108635"/>
                  </a:lnTo>
                  <a:lnTo>
                    <a:pt x="335749" y="117106"/>
                  </a:lnTo>
                  <a:lnTo>
                    <a:pt x="343319" y="122859"/>
                  </a:lnTo>
                  <a:lnTo>
                    <a:pt x="353187" y="124968"/>
                  </a:lnTo>
                  <a:lnTo>
                    <a:pt x="3178556" y="124968"/>
                  </a:lnTo>
                  <a:lnTo>
                    <a:pt x="3188779" y="122859"/>
                  </a:lnTo>
                  <a:lnTo>
                    <a:pt x="3197187" y="117106"/>
                  </a:lnTo>
                  <a:lnTo>
                    <a:pt x="3202876" y="108635"/>
                  </a:lnTo>
                  <a:lnTo>
                    <a:pt x="3204972" y="98348"/>
                  </a:lnTo>
                  <a:lnTo>
                    <a:pt x="3204972" y="69303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401312" y="6664451"/>
              <a:ext cx="1079500" cy="96520"/>
            </a:xfrm>
            <a:custGeom>
              <a:avLst/>
              <a:gdLst/>
              <a:ahLst/>
              <a:cxnLst/>
              <a:rect l="l" t="t" r="r" b="b"/>
              <a:pathLst>
                <a:path w="1079500" h="96520">
                  <a:moveTo>
                    <a:pt x="324612" y="96012"/>
                  </a:moveTo>
                  <a:lnTo>
                    <a:pt x="317411" y="74117"/>
                  </a:lnTo>
                  <a:lnTo>
                    <a:pt x="299250" y="54013"/>
                  </a:lnTo>
                  <a:lnTo>
                    <a:pt x="275259" y="39306"/>
                  </a:lnTo>
                  <a:lnTo>
                    <a:pt x="250571" y="33604"/>
                  </a:lnTo>
                  <a:lnTo>
                    <a:pt x="198120" y="69608"/>
                  </a:lnTo>
                  <a:lnTo>
                    <a:pt x="14351" y="0"/>
                  </a:lnTo>
                  <a:lnTo>
                    <a:pt x="0" y="40805"/>
                  </a:lnTo>
                  <a:lnTo>
                    <a:pt x="164719" y="96012"/>
                  </a:lnTo>
                  <a:lnTo>
                    <a:pt x="324612" y="96012"/>
                  </a:lnTo>
                  <a:close/>
                </a:path>
                <a:path w="1079500" h="96520">
                  <a:moveTo>
                    <a:pt x="1079080" y="90119"/>
                  </a:moveTo>
                  <a:lnTo>
                    <a:pt x="1077823" y="74587"/>
                  </a:lnTo>
                  <a:lnTo>
                    <a:pt x="1055014" y="52616"/>
                  </a:lnTo>
                  <a:lnTo>
                    <a:pt x="1019175" y="27432"/>
                  </a:lnTo>
                  <a:lnTo>
                    <a:pt x="997712" y="64173"/>
                  </a:lnTo>
                  <a:lnTo>
                    <a:pt x="751332" y="64173"/>
                  </a:lnTo>
                  <a:lnTo>
                    <a:pt x="751332" y="96012"/>
                  </a:lnTo>
                  <a:lnTo>
                    <a:pt x="1050290" y="96012"/>
                  </a:lnTo>
                  <a:lnTo>
                    <a:pt x="1079080" y="90119"/>
                  </a:lnTo>
                  <a:close/>
                </a:path>
              </a:pathLst>
            </a:custGeom>
            <a:solidFill>
              <a:srgbClr val="EEC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951476" y="4206239"/>
              <a:ext cx="469900" cy="2522220"/>
            </a:xfrm>
            <a:custGeom>
              <a:avLst/>
              <a:gdLst/>
              <a:ahLst/>
              <a:cxnLst/>
              <a:rect l="l" t="t" r="r" b="b"/>
              <a:pathLst>
                <a:path w="469900" h="2522220">
                  <a:moveTo>
                    <a:pt x="268224" y="0"/>
                  </a:moveTo>
                  <a:lnTo>
                    <a:pt x="260985" y="4826"/>
                  </a:lnTo>
                  <a:lnTo>
                    <a:pt x="253873" y="9652"/>
                  </a:lnTo>
                  <a:lnTo>
                    <a:pt x="246634" y="12065"/>
                  </a:lnTo>
                  <a:lnTo>
                    <a:pt x="230098" y="18516"/>
                  </a:lnTo>
                  <a:lnTo>
                    <a:pt x="212852" y="23837"/>
                  </a:lnTo>
                  <a:lnTo>
                    <a:pt x="177165" y="33782"/>
                  </a:lnTo>
                  <a:lnTo>
                    <a:pt x="144653" y="49923"/>
                  </a:lnTo>
                  <a:lnTo>
                    <a:pt x="93992" y="100241"/>
                  </a:lnTo>
                  <a:lnTo>
                    <a:pt x="76581" y="139827"/>
                  </a:lnTo>
                  <a:lnTo>
                    <a:pt x="74295" y="147066"/>
                  </a:lnTo>
                  <a:lnTo>
                    <a:pt x="69469" y="151892"/>
                  </a:lnTo>
                  <a:lnTo>
                    <a:pt x="61074" y="157594"/>
                  </a:lnTo>
                  <a:lnTo>
                    <a:pt x="51142" y="161251"/>
                  </a:lnTo>
                  <a:lnTo>
                    <a:pt x="40779" y="164452"/>
                  </a:lnTo>
                  <a:lnTo>
                    <a:pt x="31115" y="168783"/>
                  </a:lnTo>
                  <a:lnTo>
                    <a:pt x="21869" y="177990"/>
                  </a:lnTo>
                  <a:lnTo>
                    <a:pt x="14643" y="189903"/>
                  </a:lnTo>
                  <a:lnTo>
                    <a:pt x="7874" y="202717"/>
                  </a:lnTo>
                  <a:lnTo>
                    <a:pt x="0" y="214630"/>
                  </a:lnTo>
                  <a:lnTo>
                    <a:pt x="38354" y="248412"/>
                  </a:lnTo>
                  <a:lnTo>
                    <a:pt x="78994" y="212217"/>
                  </a:lnTo>
                  <a:lnTo>
                    <a:pt x="88646" y="188087"/>
                  </a:lnTo>
                  <a:lnTo>
                    <a:pt x="96266" y="189522"/>
                  </a:lnTo>
                  <a:lnTo>
                    <a:pt x="113766" y="192316"/>
                  </a:lnTo>
                  <a:lnTo>
                    <a:pt x="133057" y="194195"/>
                  </a:lnTo>
                  <a:lnTo>
                    <a:pt x="146050" y="192913"/>
                  </a:lnTo>
                  <a:lnTo>
                    <a:pt x="154432" y="188087"/>
                  </a:lnTo>
                  <a:lnTo>
                    <a:pt x="163004" y="183159"/>
                  </a:lnTo>
                  <a:lnTo>
                    <a:pt x="193421" y="160058"/>
                  </a:lnTo>
                  <a:lnTo>
                    <a:pt x="228307" y="122047"/>
                  </a:lnTo>
                  <a:lnTo>
                    <a:pt x="258699" y="67564"/>
                  </a:lnTo>
                  <a:lnTo>
                    <a:pt x="267728" y="29565"/>
                  </a:lnTo>
                  <a:lnTo>
                    <a:pt x="268160" y="18516"/>
                  </a:lnTo>
                  <a:lnTo>
                    <a:pt x="268224" y="0"/>
                  </a:lnTo>
                  <a:close/>
                </a:path>
                <a:path w="469900" h="2522220">
                  <a:moveTo>
                    <a:pt x="469392" y="2486266"/>
                  </a:moveTo>
                  <a:lnTo>
                    <a:pt x="432714" y="2465527"/>
                  </a:lnTo>
                  <a:lnTo>
                    <a:pt x="398729" y="2447912"/>
                  </a:lnTo>
                  <a:lnTo>
                    <a:pt x="363982" y="2431123"/>
                  </a:lnTo>
                  <a:lnTo>
                    <a:pt x="363982" y="2292096"/>
                  </a:lnTo>
                  <a:lnTo>
                    <a:pt x="188976" y="2292096"/>
                  </a:lnTo>
                  <a:lnTo>
                    <a:pt x="192138" y="2354872"/>
                  </a:lnTo>
                  <a:lnTo>
                    <a:pt x="196215" y="2447925"/>
                  </a:lnTo>
                  <a:lnTo>
                    <a:pt x="200914" y="2522220"/>
                  </a:lnTo>
                  <a:lnTo>
                    <a:pt x="447802" y="2522220"/>
                  </a:lnTo>
                  <a:lnTo>
                    <a:pt x="469392" y="2486266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15027" y="6489191"/>
              <a:ext cx="236220" cy="243840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8075" y="5294280"/>
              <a:ext cx="158916" cy="245459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516624" y="5908039"/>
              <a:ext cx="611505" cy="817880"/>
            </a:xfrm>
            <a:custGeom>
              <a:avLst/>
              <a:gdLst/>
              <a:ahLst/>
              <a:cxnLst/>
              <a:rect l="l" t="t" r="r" b="b"/>
              <a:pathLst>
                <a:path w="611504" h="817879">
                  <a:moveTo>
                    <a:pt x="611124" y="770026"/>
                  </a:moveTo>
                  <a:lnTo>
                    <a:pt x="348996" y="708621"/>
                  </a:lnTo>
                  <a:lnTo>
                    <a:pt x="348996" y="0"/>
                  </a:lnTo>
                  <a:lnTo>
                    <a:pt x="262128" y="0"/>
                  </a:lnTo>
                  <a:lnTo>
                    <a:pt x="262128" y="709523"/>
                  </a:lnTo>
                  <a:lnTo>
                    <a:pt x="0" y="770026"/>
                  </a:lnTo>
                  <a:lnTo>
                    <a:pt x="16471" y="776097"/>
                  </a:lnTo>
                  <a:lnTo>
                    <a:pt x="29806" y="786599"/>
                  </a:lnTo>
                  <a:lnTo>
                    <a:pt x="39573" y="800658"/>
                  </a:lnTo>
                  <a:lnTo>
                    <a:pt x="45339" y="817372"/>
                  </a:lnTo>
                  <a:lnTo>
                    <a:pt x="262128" y="766559"/>
                  </a:lnTo>
                  <a:lnTo>
                    <a:pt x="262128" y="787400"/>
                  </a:lnTo>
                  <a:lnTo>
                    <a:pt x="348996" y="787400"/>
                  </a:lnTo>
                  <a:lnTo>
                    <a:pt x="348996" y="766267"/>
                  </a:lnTo>
                  <a:lnTo>
                    <a:pt x="565658" y="817372"/>
                  </a:lnTo>
                  <a:lnTo>
                    <a:pt x="571754" y="800658"/>
                  </a:lnTo>
                  <a:lnTo>
                    <a:pt x="582104" y="786599"/>
                  </a:lnTo>
                  <a:lnTo>
                    <a:pt x="595579" y="776097"/>
                  </a:lnTo>
                  <a:lnTo>
                    <a:pt x="611124" y="770026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778751" y="5908547"/>
              <a:ext cx="86995" cy="36830"/>
            </a:xfrm>
            <a:custGeom>
              <a:avLst/>
              <a:gdLst/>
              <a:ahLst/>
              <a:cxnLst/>
              <a:rect l="l" t="t" r="r" b="b"/>
              <a:pathLst>
                <a:path w="86995" h="36829">
                  <a:moveTo>
                    <a:pt x="86868" y="0"/>
                  </a:moveTo>
                  <a:lnTo>
                    <a:pt x="0" y="0"/>
                  </a:lnTo>
                  <a:lnTo>
                    <a:pt x="0" y="33527"/>
                  </a:lnTo>
                  <a:lnTo>
                    <a:pt x="0" y="36575"/>
                  </a:lnTo>
                  <a:lnTo>
                    <a:pt x="86868" y="36575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6918959" y="5577839"/>
              <a:ext cx="88900" cy="234950"/>
            </a:xfrm>
            <a:custGeom>
              <a:avLst/>
              <a:gdLst/>
              <a:ahLst/>
              <a:cxnLst/>
              <a:rect l="l" t="t" r="r" b="b"/>
              <a:pathLst>
                <a:path w="88900" h="234950">
                  <a:moveTo>
                    <a:pt x="88392" y="0"/>
                  </a:moveTo>
                  <a:lnTo>
                    <a:pt x="0" y="0"/>
                  </a:lnTo>
                  <a:lnTo>
                    <a:pt x="0" y="234696"/>
                  </a:lnTo>
                  <a:lnTo>
                    <a:pt x="88392" y="234696"/>
                  </a:lnTo>
                  <a:lnTo>
                    <a:pt x="88392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6483096" y="5245607"/>
              <a:ext cx="692150" cy="662940"/>
            </a:xfrm>
            <a:custGeom>
              <a:avLst/>
              <a:gdLst/>
              <a:ahLst/>
              <a:cxnLst/>
              <a:rect l="l" t="t" r="r" b="b"/>
              <a:pathLst>
                <a:path w="692150" h="662939">
                  <a:moveTo>
                    <a:pt x="679704" y="600532"/>
                  </a:moveTo>
                  <a:lnTo>
                    <a:pt x="677189" y="587184"/>
                  </a:lnTo>
                  <a:lnTo>
                    <a:pt x="670433" y="576529"/>
                  </a:lnTo>
                  <a:lnTo>
                    <a:pt x="660514" y="569480"/>
                  </a:lnTo>
                  <a:lnTo>
                    <a:pt x="648589" y="566928"/>
                  </a:lnTo>
                  <a:lnTo>
                    <a:pt x="31102" y="566928"/>
                  </a:lnTo>
                  <a:lnTo>
                    <a:pt x="19177" y="569480"/>
                  </a:lnTo>
                  <a:lnTo>
                    <a:pt x="9271" y="576529"/>
                  </a:lnTo>
                  <a:lnTo>
                    <a:pt x="2501" y="587184"/>
                  </a:lnTo>
                  <a:lnTo>
                    <a:pt x="0" y="600532"/>
                  </a:lnTo>
                  <a:lnTo>
                    <a:pt x="0" y="631736"/>
                  </a:lnTo>
                  <a:lnTo>
                    <a:pt x="2501" y="643712"/>
                  </a:lnTo>
                  <a:lnTo>
                    <a:pt x="9271" y="653643"/>
                  </a:lnTo>
                  <a:lnTo>
                    <a:pt x="19177" y="660438"/>
                  </a:lnTo>
                  <a:lnTo>
                    <a:pt x="31102" y="662940"/>
                  </a:lnTo>
                  <a:lnTo>
                    <a:pt x="648589" y="662940"/>
                  </a:lnTo>
                  <a:lnTo>
                    <a:pt x="660514" y="660438"/>
                  </a:lnTo>
                  <a:lnTo>
                    <a:pt x="670433" y="653643"/>
                  </a:lnTo>
                  <a:lnTo>
                    <a:pt x="677189" y="643712"/>
                  </a:lnTo>
                  <a:lnTo>
                    <a:pt x="679704" y="631736"/>
                  </a:lnTo>
                  <a:lnTo>
                    <a:pt x="679704" y="600532"/>
                  </a:lnTo>
                  <a:close/>
                </a:path>
                <a:path w="692150" h="662939">
                  <a:moveTo>
                    <a:pt x="691896" y="57404"/>
                  </a:moveTo>
                  <a:lnTo>
                    <a:pt x="687654" y="35318"/>
                  </a:lnTo>
                  <a:lnTo>
                    <a:pt x="675995" y="17043"/>
                  </a:lnTo>
                  <a:lnTo>
                    <a:pt x="658507" y="4597"/>
                  </a:lnTo>
                  <a:lnTo>
                    <a:pt x="636778" y="0"/>
                  </a:lnTo>
                  <a:lnTo>
                    <a:pt x="313563" y="0"/>
                  </a:lnTo>
                  <a:lnTo>
                    <a:pt x="291388" y="4597"/>
                  </a:lnTo>
                  <a:lnTo>
                    <a:pt x="273075" y="17043"/>
                  </a:lnTo>
                  <a:lnTo>
                    <a:pt x="260616" y="35318"/>
                  </a:lnTo>
                  <a:lnTo>
                    <a:pt x="256032" y="57404"/>
                  </a:lnTo>
                  <a:lnTo>
                    <a:pt x="256032" y="277241"/>
                  </a:lnTo>
                  <a:lnTo>
                    <a:pt x="260616" y="298970"/>
                  </a:lnTo>
                  <a:lnTo>
                    <a:pt x="273075" y="316407"/>
                  </a:lnTo>
                  <a:lnTo>
                    <a:pt x="291388" y="328015"/>
                  </a:lnTo>
                  <a:lnTo>
                    <a:pt x="313563" y="332232"/>
                  </a:lnTo>
                  <a:lnTo>
                    <a:pt x="636778" y="332232"/>
                  </a:lnTo>
                  <a:lnTo>
                    <a:pt x="658507" y="328015"/>
                  </a:lnTo>
                  <a:lnTo>
                    <a:pt x="675995" y="316407"/>
                  </a:lnTo>
                  <a:lnTo>
                    <a:pt x="687654" y="298970"/>
                  </a:lnTo>
                  <a:lnTo>
                    <a:pt x="691896" y="277241"/>
                  </a:lnTo>
                  <a:lnTo>
                    <a:pt x="691896" y="57404"/>
                  </a:lnTo>
                  <a:close/>
                </a:path>
              </a:pathLst>
            </a:custGeom>
            <a:solidFill>
              <a:srgbClr val="626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5989320" y="5009387"/>
              <a:ext cx="411480" cy="477520"/>
            </a:xfrm>
            <a:custGeom>
              <a:avLst/>
              <a:gdLst/>
              <a:ahLst/>
              <a:cxnLst/>
              <a:rect l="l" t="t" r="r" b="b"/>
              <a:pathLst>
                <a:path w="411479" h="477520">
                  <a:moveTo>
                    <a:pt x="411480" y="445008"/>
                  </a:moveTo>
                  <a:lnTo>
                    <a:pt x="256286" y="445008"/>
                  </a:lnTo>
                  <a:lnTo>
                    <a:pt x="106680" y="445008"/>
                  </a:lnTo>
                  <a:lnTo>
                    <a:pt x="80645" y="315087"/>
                  </a:lnTo>
                  <a:lnTo>
                    <a:pt x="16637" y="0"/>
                  </a:lnTo>
                  <a:lnTo>
                    <a:pt x="0" y="0"/>
                  </a:lnTo>
                  <a:lnTo>
                    <a:pt x="90043" y="445008"/>
                  </a:lnTo>
                  <a:lnTo>
                    <a:pt x="91440" y="445008"/>
                  </a:lnTo>
                  <a:lnTo>
                    <a:pt x="91440" y="477012"/>
                  </a:lnTo>
                  <a:lnTo>
                    <a:pt x="411480" y="477012"/>
                  </a:lnTo>
                  <a:lnTo>
                    <a:pt x="411480" y="445008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5407152" y="5009387"/>
              <a:ext cx="673735" cy="477520"/>
            </a:xfrm>
            <a:custGeom>
              <a:avLst/>
              <a:gdLst/>
              <a:ahLst/>
              <a:cxnLst/>
              <a:rect l="l" t="t" r="r" b="b"/>
              <a:pathLst>
                <a:path w="673735" h="477520">
                  <a:moveTo>
                    <a:pt x="673608" y="445008"/>
                  </a:moveTo>
                  <a:lnTo>
                    <a:pt x="582549" y="0"/>
                  </a:lnTo>
                  <a:lnTo>
                    <a:pt x="0" y="0"/>
                  </a:lnTo>
                  <a:lnTo>
                    <a:pt x="91059" y="445008"/>
                  </a:lnTo>
                  <a:lnTo>
                    <a:pt x="91440" y="445008"/>
                  </a:lnTo>
                  <a:lnTo>
                    <a:pt x="91440" y="477012"/>
                  </a:lnTo>
                  <a:lnTo>
                    <a:pt x="673608" y="477012"/>
                  </a:lnTo>
                  <a:lnTo>
                    <a:pt x="673608" y="445008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6012179" y="5937503"/>
              <a:ext cx="295910" cy="743585"/>
            </a:xfrm>
            <a:custGeom>
              <a:avLst/>
              <a:gdLst/>
              <a:ahLst/>
              <a:cxnLst/>
              <a:rect l="l" t="t" r="r" b="b"/>
              <a:pathLst>
                <a:path w="295910" h="743584">
                  <a:moveTo>
                    <a:pt x="204343" y="0"/>
                  </a:moveTo>
                  <a:lnTo>
                    <a:pt x="159337" y="13140"/>
                  </a:lnTo>
                  <a:lnTo>
                    <a:pt x="0" y="280276"/>
                  </a:lnTo>
                  <a:lnTo>
                    <a:pt x="35440" y="447928"/>
                  </a:lnTo>
                  <a:lnTo>
                    <a:pt x="68834" y="590199"/>
                  </a:lnTo>
                  <a:lnTo>
                    <a:pt x="93654" y="688900"/>
                  </a:lnTo>
                  <a:lnTo>
                    <a:pt x="103378" y="725843"/>
                  </a:lnTo>
                  <a:lnTo>
                    <a:pt x="152653" y="741116"/>
                  </a:lnTo>
                  <a:lnTo>
                    <a:pt x="212891" y="743025"/>
                  </a:lnTo>
                  <a:lnTo>
                    <a:pt x="295656" y="725843"/>
                  </a:lnTo>
                  <a:lnTo>
                    <a:pt x="295656" y="716267"/>
                  </a:lnTo>
                  <a:lnTo>
                    <a:pt x="204343" y="0"/>
                  </a:lnTo>
                  <a:close/>
                </a:path>
              </a:pathLst>
            </a:custGeom>
            <a:solidFill>
              <a:srgbClr val="B1A8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5321985" y="6664451"/>
              <a:ext cx="995044" cy="131445"/>
            </a:xfrm>
            <a:custGeom>
              <a:avLst/>
              <a:gdLst/>
              <a:ahLst/>
              <a:cxnLst/>
              <a:rect l="l" t="t" r="r" b="b"/>
              <a:pathLst>
                <a:path w="995045" h="131445">
                  <a:moveTo>
                    <a:pt x="396062" y="23825"/>
                  </a:moveTo>
                  <a:lnTo>
                    <a:pt x="302818" y="29159"/>
                  </a:lnTo>
                  <a:lnTo>
                    <a:pt x="235407" y="19964"/>
                  </a:lnTo>
                  <a:lnTo>
                    <a:pt x="194462" y="6743"/>
                  </a:lnTo>
                  <a:lnTo>
                    <a:pt x="180670" y="0"/>
                  </a:lnTo>
                  <a:lnTo>
                    <a:pt x="138988" y="20485"/>
                  </a:lnTo>
                  <a:lnTo>
                    <a:pt x="57150" y="65532"/>
                  </a:lnTo>
                  <a:lnTo>
                    <a:pt x="0" y="110591"/>
                  </a:lnTo>
                  <a:lnTo>
                    <a:pt x="32334" y="131064"/>
                  </a:lnTo>
                  <a:lnTo>
                    <a:pt x="372186" y="131064"/>
                  </a:lnTo>
                  <a:lnTo>
                    <a:pt x="396062" y="23825"/>
                  </a:lnTo>
                  <a:close/>
                </a:path>
                <a:path w="995045" h="131445">
                  <a:moveTo>
                    <a:pt x="994994" y="131064"/>
                  </a:moveTo>
                  <a:lnTo>
                    <a:pt x="985469" y="0"/>
                  </a:lnTo>
                  <a:lnTo>
                    <a:pt x="903198" y="17094"/>
                  </a:lnTo>
                  <a:lnTo>
                    <a:pt x="843318" y="15201"/>
                  </a:lnTo>
                  <a:lnTo>
                    <a:pt x="806729" y="5702"/>
                  </a:lnTo>
                  <a:lnTo>
                    <a:pt x="794334" y="0"/>
                  </a:lnTo>
                  <a:lnTo>
                    <a:pt x="752729" y="20485"/>
                  </a:lnTo>
                  <a:lnTo>
                    <a:pt x="671042" y="65532"/>
                  </a:lnTo>
                  <a:lnTo>
                    <a:pt x="613981" y="110591"/>
                  </a:lnTo>
                  <a:lnTo>
                    <a:pt x="646252" y="131064"/>
                  </a:lnTo>
                  <a:lnTo>
                    <a:pt x="994994" y="131064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5501639" y="5576315"/>
              <a:ext cx="1409700" cy="1118235"/>
            </a:xfrm>
            <a:custGeom>
              <a:avLst/>
              <a:gdLst/>
              <a:ahLst/>
              <a:cxnLst/>
              <a:rect l="l" t="t" r="r" b="b"/>
              <a:pathLst>
                <a:path w="1409700" h="1118234">
                  <a:moveTo>
                    <a:pt x="1009268" y="0"/>
                  </a:moveTo>
                  <a:lnTo>
                    <a:pt x="943355" y="20218"/>
                  </a:lnTo>
                  <a:lnTo>
                    <a:pt x="895288" y="35655"/>
                  </a:lnTo>
                  <a:lnTo>
                    <a:pt x="840523" y="53888"/>
                  </a:lnTo>
                  <a:lnTo>
                    <a:pt x="781592" y="74353"/>
                  </a:lnTo>
                  <a:lnTo>
                    <a:pt x="721026" y="96483"/>
                  </a:lnTo>
                  <a:lnTo>
                    <a:pt x="661357" y="119712"/>
                  </a:lnTo>
                  <a:lnTo>
                    <a:pt x="605117" y="143473"/>
                  </a:lnTo>
                  <a:lnTo>
                    <a:pt x="554837" y="167201"/>
                  </a:lnTo>
                  <a:lnTo>
                    <a:pt x="513048" y="190329"/>
                  </a:lnTo>
                  <a:lnTo>
                    <a:pt x="465074" y="232524"/>
                  </a:lnTo>
                  <a:lnTo>
                    <a:pt x="374189" y="401635"/>
                  </a:lnTo>
                  <a:lnTo>
                    <a:pt x="216344" y="691880"/>
                  </a:lnTo>
                  <a:lnTo>
                    <a:pt x="0" y="1088313"/>
                  </a:lnTo>
                  <a:lnTo>
                    <a:pt x="13819" y="1095092"/>
                  </a:lnTo>
                  <a:lnTo>
                    <a:pt x="54832" y="1108387"/>
                  </a:lnTo>
                  <a:lnTo>
                    <a:pt x="122372" y="1117637"/>
                  </a:lnTo>
                  <a:lnTo>
                    <a:pt x="215773" y="1112278"/>
                  </a:lnTo>
                  <a:lnTo>
                    <a:pt x="510667" y="642442"/>
                  </a:lnTo>
                  <a:lnTo>
                    <a:pt x="666496" y="376351"/>
                  </a:lnTo>
                  <a:lnTo>
                    <a:pt x="678783" y="371859"/>
                  </a:lnTo>
                  <a:lnTo>
                    <a:pt x="693820" y="367254"/>
                  </a:lnTo>
                  <a:lnTo>
                    <a:pt x="714501" y="361975"/>
                  </a:lnTo>
                  <a:lnTo>
                    <a:pt x="746058" y="352169"/>
                  </a:lnTo>
                  <a:lnTo>
                    <a:pt x="784498" y="341072"/>
                  </a:lnTo>
                  <a:lnTo>
                    <a:pt x="829065" y="329190"/>
                  </a:lnTo>
                  <a:lnTo>
                    <a:pt x="878998" y="317026"/>
                  </a:lnTo>
                  <a:lnTo>
                    <a:pt x="933539" y="305088"/>
                  </a:lnTo>
                  <a:lnTo>
                    <a:pt x="991929" y="293881"/>
                  </a:lnTo>
                  <a:lnTo>
                    <a:pt x="1053408" y="283909"/>
                  </a:lnTo>
                  <a:lnTo>
                    <a:pt x="1117218" y="275678"/>
                  </a:lnTo>
                  <a:lnTo>
                    <a:pt x="1183472" y="266732"/>
                  </a:lnTo>
                  <a:lnTo>
                    <a:pt x="1240806" y="255772"/>
                  </a:lnTo>
                  <a:lnTo>
                    <a:pt x="1289678" y="241960"/>
                  </a:lnTo>
                  <a:lnTo>
                    <a:pt x="1330546" y="224457"/>
                  </a:lnTo>
                  <a:lnTo>
                    <a:pt x="1363867" y="202427"/>
                  </a:lnTo>
                  <a:lnTo>
                    <a:pt x="1409700" y="141427"/>
                  </a:lnTo>
                  <a:lnTo>
                    <a:pt x="1399678" y="109891"/>
                  </a:lnTo>
                  <a:lnTo>
                    <a:pt x="1347299" y="61202"/>
                  </a:lnTo>
                  <a:lnTo>
                    <a:pt x="1308989" y="43154"/>
                  </a:lnTo>
                  <a:lnTo>
                    <a:pt x="1262842" y="28281"/>
                  </a:lnTo>
                  <a:lnTo>
                    <a:pt x="1212149" y="17019"/>
                  </a:lnTo>
                  <a:lnTo>
                    <a:pt x="1159176" y="8966"/>
                  </a:lnTo>
                  <a:lnTo>
                    <a:pt x="1106193" y="3714"/>
                  </a:lnTo>
                  <a:lnTo>
                    <a:pt x="1055468" y="861"/>
                  </a:lnTo>
                  <a:lnTo>
                    <a:pt x="1009268" y="0"/>
                  </a:lnTo>
                  <a:close/>
                </a:path>
              </a:pathLst>
            </a:custGeom>
            <a:solidFill>
              <a:srgbClr val="C1B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6182867" y="4469828"/>
              <a:ext cx="361950" cy="295910"/>
            </a:xfrm>
            <a:custGeom>
              <a:avLst/>
              <a:gdLst/>
              <a:ahLst/>
              <a:cxnLst/>
              <a:rect l="l" t="t" r="r" b="b"/>
              <a:pathLst>
                <a:path w="361950" h="295910">
                  <a:moveTo>
                    <a:pt x="191268" y="0"/>
                  </a:moveTo>
                  <a:lnTo>
                    <a:pt x="147372" y="8771"/>
                  </a:lnTo>
                  <a:lnTo>
                    <a:pt x="105410" y="30288"/>
                  </a:lnTo>
                  <a:lnTo>
                    <a:pt x="58614" y="66507"/>
                  </a:lnTo>
                  <a:lnTo>
                    <a:pt x="25749" y="99630"/>
                  </a:lnTo>
                  <a:lnTo>
                    <a:pt x="0" y="133158"/>
                  </a:lnTo>
                  <a:lnTo>
                    <a:pt x="6121" y="148903"/>
                  </a:lnTo>
                  <a:lnTo>
                    <a:pt x="16494" y="160622"/>
                  </a:lnTo>
                  <a:lnTo>
                    <a:pt x="29985" y="168770"/>
                  </a:lnTo>
                  <a:lnTo>
                    <a:pt x="45466" y="173798"/>
                  </a:lnTo>
                  <a:lnTo>
                    <a:pt x="78097" y="172751"/>
                  </a:lnTo>
                  <a:lnTo>
                    <a:pt x="112299" y="163892"/>
                  </a:lnTo>
                  <a:lnTo>
                    <a:pt x="144264" y="149224"/>
                  </a:lnTo>
                  <a:lnTo>
                    <a:pt x="170180" y="130745"/>
                  </a:lnTo>
                  <a:lnTo>
                    <a:pt x="182959" y="143699"/>
                  </a:lnTo>
                  <a:lnTo>
                    <a:pt x="200691" y="153986"/>
                  </a:lnTo>
                  <a:lnTo>
                    <a:pt x="219329" y="161606"/>
                  </a:lnTo>
                  <a:lnTo>
                    <a:pt x="234823" y="166559"/>
                  </a:lnTo>
                  <a:lnTo>
                    <a:pt x="245530" y="176378"/>
                  </a:lnTo>
                  <a:lnTo>
                    <a:pt x="265183" y="207636"/>
                  </a:lnTo>
                  <a:lnTo>
                    <a:pt x="273177" y="212025"/>
                  </a:lnTo>
                  <a:lnTo>
                    <a:pt x="277082" y="203149"/>
                  </a:lnTo>
                  <a:lnTo>
                    <a:pt x="274034" y="185975"/>
                  </a:lnTo>
                  <a:lnTo>
                    <a:pt x="268747" y="169252"/>
                  </a:lnTo>
                  <a:lnTo>
                    <a:pt x="265938" y="161733"/>
                  </a:lnTo>
                  <a:lnTo>
                    <a:pt x="270498" y="155943"/>
                  </a:lnTo>
                  <a:lnTo>
                    <a:pt x="277082" y="151034"/>
                  </a:lnTo>
                  <a:lnTo>
                    <a:pt x="285904" y="149696"/>
                  </a:lnTo>
                  <a:lnTo>
                    <a:pt x="297180" y="154621"/>
                  </a:lnTo>
                  <a:lnTo>
                    <a:pt x="310419" y="169115"/>
                  </a:lnTo>
                  <a:lnTo>
                    <a:pt x="315372" y="188086"/>
                  </a:lnTo>
                  <a:lnTo>
                    <a:pt x="313610" y="207057"/>
                  </a:lnTo>
                  <a:lnTo>
                    <a:pt x="306705" y="221550"/>
                  </a:lnTo>
                  <a:lnTo>
                    <a:pt x="311280" y="231800"/>
                  </a:lnTo>
                  <a:lnTo>
                    <a:pt x="323500" y="255063"/>
                  </a:lnTo>
                  <a:lnTo>
                    <a:pt x="341102" y="280111"/>
                  </a:lnTo>
                  <a:lnTo>
                    <a:pt x="361823" y="295718"/>
                  </a:lnTo>
                  <a:lnTo>
                    <a:pt x="361900" y="285255"/>
                  </a:lnTo>
                  <a:lnTo>
                    <a:pt x="355768" y="206940"/>
                  </a:lnTo>
                  <a:lnTo>
                    <a:pt x="345059" y="142683"/>
                  </a:lnTo>
                  <a:lnTo>
                    <a:pt x="327181" y="92231"/>
                  </a:lnTo>
                  <a:lnTo>
                    <a:pt x="316357" y="73341"/>
                  </a:lnTo>
                  <a:lnTo>
                    <a:pt x="316357" y="70928"/>
                  </a:lnTo>
                  <a:lnTo>
                    <a:pt x="313944" y="68515"/>
                  </a:lnTo>
                  <a:lnTo>
                    <a:pt x="276614" y="28037"/>
                  </a:lnTo>
                  <a:lnTo>
                    <a:pt x="235035" y="5810"/>
                  </a:lnTo>
                  <a:lnTo>
                    <a:pt x="191268" y="0"/>
                  </a:lnTo>
                  <a:close/>
                </a:path>
              </a:pathLst>
            </a:custGeom>
            <a:solidFill>
              <a:srgbClr val="3B24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6748271" y="5079491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09" h="268604">
                  <a:moveTo>
                    <a:pt x="0" y="0"/>
                  </a:moveTo>
                  <a:lnTo>
                    <a:pt x="43375" y="200997"/>
                  </a:lnTo>
                  <a:lnTo>
                    <a:pt x="57403" y="268223"/>
                  </a:lnTo>
                  <a:lnTo>
                    <a:pt x="105155" y="263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29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0755" y="5484875"/>
              <a:ext cx="126492" cy="23164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6070092" y="4794414"/>
              <a:ext cx="977265" cy="824865"/>
            </a:xfrm>
            <a:custGeom>
              <a:avLst/>
              <a:gdLst/>
              <a:ahLst/>
              <a:cxnLst/>
              <a:rect l="l" t="t" r="r" b="b"/>
              <a:pathLst>
                <a:path w="977265" h="824864">
                  <a:moveTo>
                    <a:pt x="760120" y="729678"/>
                  </a:moveTo>
                  <a:lnTo>
                    <a:pt x="758698" y="690079"/>
                  </a:lnTo>
                  <a:lnTo>
                    <a:pt x="715391" y="690079"/>
                  </a:lnTo>
                  <a:lnTo>
                    <a:pt x="633171" y="684301"/>
                  </a:lnTo>
                  <a:lnTo>
                    <a:pt x="555447" y="676275"/>
                  </a:lnTo>
                  <a:lnTo>
                    <a:pt x="497547" y="669150"/>
                  </a:lnTo>
                  <a:lnTo>
                    <a:pt x="474853" y="666076"/>
                  </a:lnTo>
                  <a:lnTo>
                    <a:pt x="469442" y="667931"/>
                  </a:lnTo>
                  <a:lnTo>
                    <a:pt x="455015" y="671817"/>
                  </a:lnTo>
                  <a:lnTo>
                    <a:pt x="434289" y="675246"/>
                  </a:lnTo>
                  <a:lnTo>
                    <a:pt x="409956" y="675728"/>
                  </a:lnTo>
                  <a:lnTo>
                    <a:pt x="420255" y="710120"/>
                  </a:lnTo>
                  <a:lnTo>
                    <a:pt x="441198" y="781392"/>
                  </a:lnTo>
                  <a:lnTo>
                    <a:pt x="487527" y="782256"/>
                  </a:lnTo>
                  <a:lnTo>
                    <a:pt x="538403" y="785114"/>
                  </a:lnTo>
                  <a:lnTo>
                    <a:pt x="591553" y="790371"/>
                  </a:lnTo>
                  <a:lnTo>
                    <a:pt x="644715" y="798423"/>
                  </a:lnTo>
                  <a:lnTo>
                    <a:pt x="695591" y="809701"/>
                  </a:lnTo>
                  <a:lnTo>
                    <a:pt x="741934" y="824572"/>
                  </a:lnTo>
                  <a:lnTo>
                    <a:pt x="751281" y="797140"/>
                  </a:lnTo>
                  <a:lnTo>
                    <a:pt x="757504" y="765429"/>
                  </a:lnTo>
                  <a:lnTo>
                    <a:pt x="760120" y="729678"/>
                  </a:lnTo>
                  <a:close/>
                </a:path>
                <a:path w="977265" h="824864">
                  <a:moveTo>
                    <a:pt x="977265" y="636993"/>
                  </a:moveTo>
                  <a:lnTo>
                    <a:pt x="970280" y="579208"/>
                  </a:lnTo>
                  <a:lnTo>
                    <a:pt x="959891" y="534365"/>
                  </a:lnTo>
                  <a:lnTo>
                    <a:pt x="945642" y="481863"/>
                  </a:lnTo>
                  <a:lnTo>
                    <a:pt x="928090" y="423951"/>
                  </a:lnTo>
                  <a:lnTo>
                    <a:pt x="907783" y="362864"/>
                  </a:lnTo>
                  <a:lnTo>
                    <a:pt x="885278" y="300824"/>
                  </a:lnTo>
                  <a:lnTo>
                    <a:pt x="861148" y="240068"/>
                  </a:lnTo>
                  <a:lnTo>
                    <a:pt x="835926" y="182841"/>
                  </a:lnTo>
                  <a:lnTo>
                    <a:pt x="810171" y="131381"/>
                  </a:lnTo>
                  <a:lnTo>
                    <a:pt x="784453" y="87896"/>
                  </a:lnTo>
                  <a:lnTo>
                    <a:pt x="783336" y="86423"/>
                  </a:lnTo>
                  <a:lnTo>
                    <a:pt x="783336" y="548347"/>
                  </a:lnTo>
                  <a:lnTo>
                    <a:pt x="735330" y="553173"/>
                  </a:lnTo>
                  <a:lnTo>
                    <a:pt x="721347" y="486029"/>
                  </a:lnTo>
                  <a:lnTo>
                    <a:pt x="706539" y="416801"/>
                  </a:lnTo>
                  <a:lnTo>
                    <a:pt x="692975" y="354304"/>
                  </a:lnTo>
                  <a:lnTo>
                    <a:pt x="682752" y="307492"/>
                  </a:lnTo>
                  <a:lnTo>
                    <a:pt x="677926" y="285076"/>
                  </a:lnTo>
                  <a:lnTo>
                    <a:pt x="705624" y="354342"/>
                  </a:lnTo>
                  <a:lnTo>
                    <a:pt x="783336" y="548347"/>
                  </a:lnTo>
                  <a:lnTo>
                    <a:pt x="783336" y="86423"/>
                  </a:lnTo>
                  <a:lnTo>
                    <a:pt x="759320" y="54660"/>
                  </a:lnTo>
                  <a:lnTo>
                    <a:pt x="699541" y="17068"/>
                  </a:lnTo>
                  <a:lnTo>
                    <a:pt x="654202" y="6350"/>
                  </a:lnTo>
                  <a:lnTo>
                    <a:pt x="601865" y="927"/>
                  </a:lnTo>
                  <a:lnTo>
                    <a:pt x="545045" y="0"/>
                  </a:lnTo>
                  <a:lnTo>
                    <a:pt x="486283" y="2755"/>
                  </a:lnTo>
                  <a:lnTo>
                    <a:pt x="488696" y="7454"/>
                  </a:lnTo>
                  <a:lnTo>
                    <a:pt x="491109" y="12280"/>
                  </a:lnTo>
                  <a:lnTo>
                    <a:pt x="493369" y="17068"/>
                  </a:lnTo>
                  <a:lnTo>
                    <a:pt x="493382" y="19392"/>
                  </a:lnTo>
                  <a:lnTo>
                    <a:pt x="494804" y="32105"/>
                  </a:lnTo>
                  <a:lnTo>
                    <a:pt x="452755" y="74510"/>
                  </a:lnTo>
                  <a:lnTo>
                    <a:pt x="393153" y="84988"/>
                  </a:lnTo>
                  <a:lnTo>
                    <a:pt x="366166" y="79590"/>
                  </a:lnTo>
                  <a:lnTo>
                    <a:pt x="338975" y="43395"/>
                  </a:lnTo>
                  <a:lnTo>
                    <a:pt x="332994" y="29044"/>
                  </a:lnTo>
                  <a:lnTo>
                    <a:pt x="289814" y="43395"/>
                  </a:lnTo>
                  <a:lnTo>
                    <a:pt x="287401" y="40982"/>
                  </a:lnTo>
                  <a:lnTo>
                    <a:pt x="282702" y="38569"/>
                  </a:lnTo>
                  <a:lnTo>
                    <a:pt x="280289" y="38569"/>
                  </a:lnTo>
                  <a:lnTo>
                    <a:pt x="239483" y="56591"/>
                  </a:lnTo>
                  <a:lnTo>
                    <a:pt x="207467" y="78409"/>
                  </a:lnTo>
                  <a:lnTo>
                    <a:pt x="172466" y="134327"/>
                  </a:lnTo>
                  <a:lnTo>
                    <a:pt x="164376" y="162204"/>
                  </a:lnTo>
                  <a:lnTo>
                    <a:pt x="151765" y="203682"/>
                  </a:lnTo>
                  <a:lnTo>
                    <a:pt x="135953" y="254927"/>
                  </a:lnTo>
                  <a:lnTo>
                    <a:pt x="118262" y="312051"/>
                  </a:lnTo>
                  <a:lnTo>
                    <a:pt x="100012" y="371195"/>
                  </a:lnTo>
                  <a:lnTo>
                    <a:pt x="82524" y="428498"/>
                  </a:lnTo>
                  <a:lnTo>
                    <a:pt x="67119" y="480072"/>
                  </a:lnTo>
                  <a:lnTo>
                    <a:pt x="55118" y="522058"/>
                  </a:lnTo>
                  <a:lnTo>
                    <a:pt x="40132" y="523875"/>
                  </a:lnTo>
                  <a:lnTo>
                    <a:pt x="0" y="529297"/>
                  </a:lnTo>
                  <a:lnTo>
                    <a:pt x="26289" y="658456"/>
                  </a:lnTo>
                  <a:lnTo>
                    <a:pt x="174879" y="658456"/>
                  </a:lnTo>
                  <a:lnTo>
                    <a:pt x="185635" y="643648"/>
                  </a:lnTo>
                  <a:lnTo>
                    <a:pt x="196405" y="624370"/>
                  </a:lnTo>
                  <a:lnTo>
                    <a:pt x="207162" y="600595"/>
                  </a:lnTo>
                  <a:lnTo>
                    <a:pt x="217932" y="572350"/>
                  </a:lnTo>
                  <a:lnTo>
                    <a:pt x="308991" y="335368"/>
                  </a:lnTo>
                  <a:lnTo>
                    <a:pt x="314718" y="354342"/>
                  </a:lnTo>
                  <a:lnTo>
                    <a:pt x="329641" y="404190"/>
                  </a:lnTo>
                  <a:lnTo>
                    <a:pt x="350405" y="474726"/>
                  </a:lnTo>
                  <a:lnTo>
                    <a:pt x="373634" y="555586"/>
                  </a:lnTo>
                  <a:lnTo>
                    <a:pt x="413562" y="562317"/>
                  </a:lnTo>
                  <a:lnTo>
                    <a:pt x="452374" y="570191"/>
                  </a:lnTo>
                  <a:lnTo>
                    <a:pt x="481749" y="576732"/>
                  </a:lnTo>
                  <a:lnTo>
                    <a:pt x="493382" y="579462"/>
                  </a:lnTo>
                  <a:lnTo>
                    <a:pt x="680339" y="560412"/>
                  </a:lnTo>
                  <a:lnTo>
                    <a:pt x="688911" y="574522"/>
                  </a:lnTo>
                  <a:lnTo>
                    <a:pt x="700671" y="601662"/>
                  </a:lnTo>
                  <a:lnTo>
                    <a:pt x="710641" y="640461"/>
                  </a:lnTo>
                  <a:lnTo>
                    <a:pt x="713867" y="689571"/>
                  </a:lnTo>
                  <a:lnTo>
                    <a:pt x="756920" y="689571"/>
                  </a:lnTo>
                  <a:lnTo>
                    <a:pt x="783831" y="690968"/>
                  </a:lnTo>
                  <a:lnTo>
                    <a:pt x="810526" y="691692"/>
                  </a:lnTo>
                  <a:lnTo>
                    <a:pt x="862330" y="691984"/>
                  </a:lnTo>
                  <a:lnTo>
                    <a:pt x="905878" y="688098"/>
                  </a:lnTo>
                  <a:lnTo>
                    <a:pt x="941362" y="678827"/>
                  </a:lnTo>
                  <a:lnTo>
                    <a:pt x="966063" y="662393"/>
                  </a:lnTo>
                  <a:lnTo>
                    <a:pt x="977265" y="636993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6228588" y="4600955"/>
              <a:ext cx="555625" cy="883919"/>
            </a:xfrm>
            <a:custGeom>
              <a:avLst/>
              <a:gdLst/>
              <a:ahLst/>
              <a:cxnLst/>
              <a:rect l="l" t="t" r="r" b="b"/>
              <a:pathLst>
                <a:path w="555625" h="883920">
                  <a:moveTo>
                    <a:pt x="337070" y="225755"/>
                  </a:moveTo>
                  <a:lnTo>
                    <a:pt x="336740" y="222758"/>
                  </a:lnTo>
                  <a:lnTo>
                    <a:pt x="335661" y="213106"/>
                  </a:lnTo>
                  <a:lnTo>
                    <a:pt x="335661" y="210693"/>
                  </a:lnTo>
                  <a:lnTo>
                    <a:pt x="333235" y="205994"/>
                  </a:lnTo>
                  <a:lnTo>
                    <a:pt x="330962" y="201168"/>
                  </a:lnTo>
                  <a:lnTo>
                    <a:pt x="328536" y="196342"/>
                  </a:lnTo>
                  <a:lnTo>
                    <a:pt x="323608" y="184416"/>
                  </a:lnTo>
                  <a:lnTo>
                    <a:pt x="319798" y="174498"/>
                  </a:lnTo>
                  <a:lnTo>
                    <a:pt x="317347" y="167741"/>
                  </a:lnTo>
                  <a:lnTo>
                    <a:pt x="316484" y="165227"/>
                  </a:lnTo>
                  <a:lnTo>
                    <a:pt x="295757" y="149631"/>
                  </a:lnTo>
                  <a:lnTo>
                    <a:pt x="278155" y="124574"/>
                  </a:lnTo>
                  <a:lnTo>
                    <a:pt x="265938" y="101320"/>
                  </a:lnTo>
                  <a:lnTo>
                    <a:pt x="261366" y="91059"/>
                  </a:lnTo>
                  <a:lnTo>
                    <a:pt x="265938" y="81407"/>
                  </a:lnTo>
                  <a:lnTo>
                    <a:pt x="268262" y="76492"/>
                  </a:lnTo>
                  <a:lnTo>
                    <a:pt x="270027" y="57492"/>
                  </a:lnTo>
                  <a:lnTo>
                    <a:pt x="265074" y="38506"/>
                  </a:lnTo>
                  <a:lnTo>
                    <a:pt x="251841" y="24003"/>
                  </a:lnTo>
                  <a:lnTo>
                    <a:pt x="240499" y="19024"/>
                  </a:lnTo>
                  <a:lnTo>
                    <a:pt x="231686" y="20370"/>
                  </a:lnTo>
                  <a:lnTo>
                    <a:pt x="225132" y="25311"/>
                  </a:lnTo>
                  <a:lnTo>
                    <a:pt x="220599" y="31115"/>
                  </a:lnTo>
                  <a:lnTo>
                    <a:pt x="223405" y="38646"/>
                  </a:lnTo>
                  <a:lnTo>
                    <a:pt x="228688" y="55359"/>
                  </a:lnTo>
                  <a:lnTo>
                    <a:pt x="231736" y="72542"/>
                  </a:lnTo>
                  <a:lnTo>
                    <a:pt x="227838" y="81407"/>
                  </a:lnTo>
                  <a:lnTo>
                    <a:pt x="219786" y="77025"/>
                  </a:lnTo>
                  <a:lnTo>
                    <a:pt x="210413" y="62293"/>
                  </a:lnTo>
                  <a:lnTo>
                    <a:pt x="200164" y="45770"/>
                  </a:lnTo>
                  <a:lnTo>
                    <a:pt x="189484" y="35941"/>
                  </a:lnTo>
                  <a:lnTo>
                    <a:pt x="173913" y="30988"/>
                  </a:lnTo>
                  <a:lnTo>
                    <a:pt x="155232" y="23355"/>
                  </a:lnTo>
                  <a:lnTo>
                    <a:pt x="137490" y="13030"/>
                  </a:lnTo>
                  <a:lnTo>
                    <a:pt x="124714" y="0"/>
                  </a:lnTo>
                  <a:lnTo>
                    <a:pt x="98793" y="18503"/>
                  </a:lnTo>
                  <a:lnTo>
                    <a:pt x="66827" y="33197"/>
                  </a:lnTo>
                  <a:lnTo>
                    <a:pt x="32626" y="42062"/>
                  </a:lnTo>
                  <a:lnTo>
                    <a:pt x="0" y="43053"/>
                  </a:lnTo>
                  <a:lnTo>
                    <a:pt x="2705" y="66903"/>
                  </a:lnTo>
                  <a:lnTo>
                    <a:pt x="7213" y="88303"/>
                  </a:lnTo>
                  <a:lnTo>
                    <a:pt x="13512" y="107454"/>
                  </a:lnTo>
                  <a:lnTo>
                    <a:pt x="21577" y="124574"/>
                  </a:lnTo>
                  <a:lnTo>
                    <a:pt x="21590" y="126873"/>
                  </a:lnTo>
                  <a:lnTo>
                    <a:pt x="41732" y="163918"/>
                  </a:lnTo>
                  <a:lnTo>
                    <a:pt x="62077" y="191300"/>
                  </a:lnTo>
                  <a:lnTo>
                    <a:pt x="87363" y="212813"/>
                  </a:lnTo>
                  <a:lnTo>
                    <a:pt x="122301" y="232283"/>
                  </a:lnTo>
                  <a:lnTo>
                    <a:pt x="124714" y="232283"/>
                  </a:lnTo>
                  <a:lnTo>
                    <a:pt x="129540" y="234696"/>
                  </a:lnTo>
                  <a:lnTo>
                    <a:pt x="131826" y="237109"/>
                  </a:lnTo>
                  <a:lnTo>
                    <a:pt x="175006" y="222758"/>
                  </a:lnTo>
                  <a:lnTo>
                    <a:pt x="176276" y="226021"/>
                  </a:lnTo>
                  <a:lnTo>
                    <a:pt x="208254" y="273304"/>
                  </a:lnTo>
                  <a:lnTo>
                    <a:pt x="235280" y="278701"/>
                  </a:lnTo>
                  <a:lnTo>
                    <a:pt x="266331" y="276491"/>
                  </a:lnTo>
                  <a:lnTo>
                    <a:pt x="294881" y="268224"/>
                  </a:lnTo>
                  <a:lnTo>
                    <a:pt x="316471" y="255587"/>
                  </a:lnTo>
                  <a:lnTo>
                    <a:pt x="330606" y="240665"/>
                  </a:lnTo>
                  <a:lnTo>
                    <a:pt x="337070" y="225755"/>
                  </a:lnTo>
                  <a:close/>
                </a:path>
                <a:path w="555625" h="883920">
                  <a:moveTo>
                    <a:pt x="555371" y="883920"/>
                  </a:moveTo>
                  <a:lnTo>
                    <a:pt x="552157" y="834555"/>
                  </a:lnTo>
                  <a:lnTo>
                    <a:pt x="542226" y="795528"/>
                  </a:lnTo>
                  <a:lnTo>
                    <a:pt x="530466" y="768235"/>
                  </a:lnTo>
                  <a:lnTo>
                    <a:pt x="521843" y="753999"/>
                  </a:lnTo>
                  <a:lnTo>
                    <a:pt x="335280" y="773176"/>
                  </a:lnTo>
                  <a:lnTo>
                    <a:pt x="294271" y="763892"/>
                  </a:lnTo>
                  <a:lnTo>
                    <a:pt x="255498" y="755980"/>
                  </a:lnTo>
                  <a:lnTo>
                    <a:pt x="215646" y="749173"/>
                  </a:lnTo>
                  <a:lnTo>
                    <a:pt x="201244" y="748271"/>
                  </a:lnTo>
                  <a:lnTo>
                    <a:pt x="194081" y="748157"/>
                  </a:lnTo>
                  <a:lnTo>
                    <a:pt x="186944" y="749173"/>
                  </a:lnTo>
                  <a:lnTo>
                    <a:pt x="130657" y="766914"/>
                  </a:lnTo>
                  <a:lnTo>
                    <a:pt x="88773" y="790067"/>
                  </a:lnTo>
                  <a:lnTo>
                    <a:pt x="59524" y="824572"/>
                  </a:lnTo>
                  <a:lnTo>
                    <a:pt x="50482" y="841108"/>
                  </a:lnTo>
                  <a:lnTo>
                    <a:pt x="53174" y="845743"/>
                  </a:lnTo>
                  <a:lnTo>
                    <a:pt x="59918" y="849033"/>
                  </a:lnTo>
                  <a:lnTo>
                    <a:pt x="69596" y="850265"/>
                  </a:lnTo>
                  <a:lnTo>
                    <a:pt x="76835" y="850265"/>
                  </a:lnTo>
                  <a:lnTo>
                    <a:pt x="83947" y="847852"/>
                  </a:lnTo>
                  <a:lnTo>
                    <a:pt x="93599" y="845439"/>
                  </a:lnTo>
                  <a:lnTo>
                    <a:pt x="139611" y="836396"/>
                  </a:lnTo>
                  <a:lnTo>
                    <a:pt x="160832" y="832548"/>
                  </a:lnTo>
                  <a:lnTo>
                    <a:pt x="174879" y="830961"/>
                  </a:lnTo>
                  <a:lnTo>
                    <a:pt x="183286" y="836282"/>
                  </a:lnTo>
                  <a:lnTo>
                    <a:pt x="195275" y="846328"/>
                  </a:lnTo>
                  <a:lnTo>
                    <a:pt x="212610" y="857719"/>
                  </a:lnTo>
                  <a:lnTo>
                    <a:pt x="237109" y="867029"/>
                  </a:lnTo>
                  <a:lnTo>
                    <a:pt x="246761" y="867029"/>
                  </a:lnTo>
                  <a:lnTo>
                    <a:pt x="251460" y="869442"/>
                  </a:lnTo>
                  <a:lnTo>
                    <a:pt x="275704" y="868972"/>
                  </a:lnTo>
                  <a:lnTo>
                    <a:pt x="296354" y="865593"/>
                  </a:lnTo>
                  <a:lnTo>
                    <a:pt x="310705" y="861745"/>
                  </a:lnTo>
                  <a:lnTo>
                    <a:pt x="316103" y="859917"/>
                  </a:lnTo>
                  <a:lnTo>
                    <a:pt x="338670" y="862990"/>
                  </a:lnTo>
                  <a:lnTo>
                    <a:pt x="396252" y="870115"/>
                  </a:lnTo>
                  <a:lnTo>
                    <a:pt x="473557" y="878141"/>
                  </a:lnTo>
                  <a:lnTo>
                    <a:pt x="555371" y="883920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4805172" y="5638799"/>
              <a:ext cx="2550160" cy="1187450"/>
            </a:xfrm>
            <a:custGeom>
              <a:avLst/>
              <a:gdLst/>
              <a:ahLst/>
              <a:cxnLst/>
              <a:rect l="l" t="t" r="r" b="b"/>
              <a:pathLst>
                <a:path w="2550159" h="1187450">
                  <a:moveTo>
                    <a:pt x="62484" y="0"/>
                  </a:moveTo>
                  <a:lnTo>
                    <a:pt x="0" y="0"/>
                  </a:lnTo>
                  <a:lnTo>
                    <a:pt x="0" y="1187196"/>
                  </a:lnTo>
                  <a:lnTo>
                    <a:pt x="62484" y="1187196"/>
                  </a:lnTo>
                  <a:lnTo>
                    <a:pt x="62484" y="0"/>
                  </a:lnTo>
                  <a:close/>
                </a:path>
                <a:path w="2550159" h="1187450">
                  <a:moveTo>
                    <a:pt x="2549652" y="0"/>
                  </a:moveTo>
                  <a:lnTo>
                    <a:pt x="2487168" y="0"/>
                  </a:lnTo>
                  <a:lnTo>
                    <a:pt x="2487168" y="1187196"/>
                  </a:lnTo>
                  <a:lnTo>
                    <a:pt x="2549652" y="1187196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4805172" y="5570219"/>
              <a:ext cx="2550160" cy="68580"/>
            </a:xfrm>
            <a:custGeom>
              <a:avLst/>
              <a:gdLst/>
              <a:ahLst/>
              <a:cxnLst/>
              <a:rect l="l" t="t" r="r" b="b"/>
              <a:pathLst>
                <a:path w="2550159" h="68579">
                  <a:moveTo>
                    <a:pt x="62484" y="0"/>
                  </a:moveTo>
                  <a:lnTo>
                    <a:pt x="0" y="0"/>
                  </a:lnTo>
                  <a:lnTo>
                    <a:pt x="0" y="68580"/>
                  </a:lnTo>
                  <a:lnTo>
                    <a:pt x="62484" y="68580"/>
                  </a:lnTo>
                  <a:lnTo>
                    <a:pt x="62484" y="0"/>
                  </a:lnTo>
                  <a:close/>
                </a:path>
                <a:path w="2550159" h="68579">
                  <a:moveTo>
                    <a:pt x="2549652" y="0"/>
                  </a:moveTo>
                  <a:lnTo>
                    <a:pt x="2487168" y="0"/>
                  </a:lnTo>
                  <a:lnTo>
                    <a:pt x="2487168" y="68580"/>
                  </a:lnTo>
                  <a:lnTo>
                    <a:pt x="2549652" y="68580"/>
                  </a:lnTo>
                  <a:lnTo>
                    <a:pt x="2549652" y="0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4683251" y="5486399"/>
              <a:ext cx="2794000" cy="83820"/>
            </a:xfrm>
            <a:custGeom>
              <a:avLst/>
              <a:gdLst/>
              <a:ahLst/>
              <a:cxnLst/>
              <a:rect l="l" t="t" r="r" b="b"/>
              <a:pathLst>
                <a:path w="2794000" h="83820">
                  <a:moveTo>
                    <a:pt x="2793492" y="0"/>
                  </a:moveTo>
                  <a:lnTo>
                    <a:pt x="0" y="0"/>
                  </a:lnTo>
                  <a:lnTo>
                    <a:pt x="0" y="83819"/>
                  </a:lnTo>
                  <a:lnTo>
                    <a:pt x="2793492" y="83819"/>
                  </a:lnTo>
                  <a:lnTo>
                    <a:pt x="2793492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51091" y="6670547"/>
              <a:ext cx="124967" cy="12496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78979" y="6675119"/>
              <a:ext cx="126492" cy="126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主管</a:t>
            </a:r>
            <a:r>
              <a:rPr spc="-95" dirty="0"/>
              <a:t> </a:t>
            </a:r>
            <a:r>
              <a:rPr i="0" spc="-10" dirty="0">
                <a:latin typeface="Arial" panose="020B0604020202020204"/>
                <a:cs typeface="Arial" panose="020B0604020202020204"/>
              </a:rPr>
              <a:t>VS.</a:t>
            </a:r>
            <a:r>
              <a:rPr i="0" spc="-3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员工，绩效面谈为何让双方压力山</a:t>
            </a:r>
            <a:r>
              <a:rPr dirty="0"/>
              <a:t>大</a:t>
            </a:r>
            <a:r>
              <a:rPr spc="-5" dirty="0"/>
              <a:t>？	</a:t>
            </a:r>
            <a:endParaRPr spc="-5" dirty="0"/>
          </a:p>
        </p:txBody>
      </p:sp>
      <p:grpSp>
        <p:nvGrpSpPr>
          <p:cNvPr id="3" name="object 3"/>
          <p:cNvGrpSpPr/>
          <p:nvPr/>
        </p:nvGrpSpPr>
        <p:grpSpPr>
          <a:xfrm>
            <a:off x="4494276" y="3928871"/>
            <a:ext cx="3203575" cy="2882265"/>
            <a:chOff x="4494276" y="3928871"/>
            <a:chExt cx="3203575" cy="2882265"/>
          </a:xfrm>
        </p:grpSpPr>
        <p:sp>
          <p:nvSpPr>
            <p:cNvPr id="4" name="object 4"/>
            <p:cNvSpPr/>
            <p:nvPr/>
          </p:nvSpPr>
          <p:spPr>
            <a:xfrm>
              <a:off x="6080760" y="3928871"/>
              <a:ext cx="1617345" cy="986155"/>
            </a:xfrm>
            <a:custGeom>
              <a:avLst/>
              <a:gdLst/>
              <a:ahLst/>
              <a:cxnLst/>
              <a:rect l="l" t="t" r="r" b="b"/>
              <a:pathLst>
                <a:path w="1617345" h="986154">
                  <a:moveTo>
                    <a:pt x="1616964" y="0"/>
                  </a:moveTo>
                  <a:lnTo>
                    <a:pt x="0" y="0"/>
                  </a:lnTo>
                  <a:lnTo>
                    <a:pt x="0" y="986027"/>
                  </a:lnTo>
                  <a:lnTo>
                    <a:pt x="1616964" y="986027"/>
                  </a:lnTo>
                  <a:lnTo>
                    <a:pt x="1616964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105144" y="3954779"/>
              <a:ext cx="1569720" cy="934719"/>
            </a:xfrm>
            <a:custGeom>
              <a:avLst/>
              <a:gdLst/>
              <a:ahLst/>
              <a:cxnLst/>
              <a:rect l="l" t="t" r="r" b="b"/>
              <a:pathLst>
                <a:path w="1569720" h="934720">
                  <a:moveTo>
                    <a:pt x="1569720" y="0"/>
                  </a:moveTo>
                  <a:lnTo>
                    <a:pt x="0" y="0"/>
                  </a:lnTo>
                  <a:lnTo>
                    <a:pt x="0" y="934212"/>
                  </a:lnTo>
                  <a:lnTo>
                    <a:pt x="1569720" y="934212"/>
                  </a:lnTo>
                  <a:lnTo>
                    <a:pt x="1569720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05728" y="4112259"/>
              <a:ext cx="431800" cy="434340"/>
            </a:xfrm>
            <a:custGeom>
              <a:avLst/>
              <a:gdLst/>
              <a:ahLst/>
              <a:cxnLst/>
              <a:rect l="l" t="t" r="r" b="b"/>
              <a:pathLst>
                <a:path w="431800" h="434339">
                  <a:moveTo>
                    <a:pt x="431292" y="0"/>
                  </a:moveTo>
                  <a:lnTo>
                    <a:pt x="422148" y="0"/>
                  </a:lnTo>
                  <a:lnTo>
                    <a:pt x="422148" y="8890"/>
                  </a:lnTo>
                  <a:lnTo>
                    <a:pt x="422148" y="71120"/>
                  </a:lnTo>
                  <a:lnTo>
                    <a:pt x="422148" y="351536"/>
                  </a:lnTo>
                  <a:lnTo>
                    <a:pt x="361175" y="351536"/>
                  </a:lnTo>
                  <a:lnTo>
                    <a:pt x="361175" y="292100"/>
                  </a:lnTo>
                  <a:lnTo>
                    <a:pt x="422148" y="292100"/>
                  </a:lnTo>
                  <a:lnTo>
                    <a:pt x="422148" y="281432"/>
                  </a:lnTo>
                  <a:lnTo>
                    <a:pt x="361175" y="281432"/>
                  </a:lnTo>
                  <a:lnTo>
                    <a:pt x="361175" y="221996"/>
                  </a:lnTo>
                  <a:lnTo>
                    <a:pt x="422148" y="221996"/>
                  </a:lnTo>
                  <a:lnTo>
                    <a:pt x="422148" y="212852"/>
                  </a:lnTo>
                  <a:lnTo>
                    <a:pt x="361175" y="212852"/>
                  </a:lnTo>
                  <a:lnTo>
                    <a:pt x="361175" y="150368"/>
                  </a:lnTo>
                  <a:lnTo>
                    <a:pt x="422148" y="150368"/>
                  </a:lnTo>
                  <a:lnTo>
                    <a:pt x="422148" y="141224"/>
                  </a:lnTo>
                  <a:lnTo>
                    <a:pt x="361175" y="141224"/>
                  </a:lnTo>
                  <a:lnTo>
                    <a:pt x="361175" y="81788"/>
                  </a:lnTo>
                  <a:lnTo>
                    <a:pt x="422148" y="81788"/>
                  </a:lnTo>
                  <a:lnTo>
                    <a:pt x="422148" y="71120"/>
                  </a:lnTo>
                  <a:lnTo>
                    <a:pt x="361175" y="71120"/>
                  </a:lnTo>
                  <a:lnTo>
                    <a:pt x="361175" y="8890"/>
                  </a:lnTo>
                  <a:lnTo>
                    <a:pt x="422148" y="8890"/>
                  </a:lnTo>
                  <a:lnTo>
                    <a:pt x="422148" y="0"/>
                  </a:lnTo>
                  <a:lnTo>
                    <a:pt x="353568" y="0"/>
                  </a:lnTo>
                  <a:lnTo>
                    <a:pt x="353568" y="8890"/>
                  </a:lnTo>
                  <a:lnTo>
                    <a:pt x="353568" y="71120"/>
                  </a:lnTo>
                  <a:lnTo>
                    <a:pt x="341376" y="71120"/>
                  </a:lnTo>
                  <a:lnTo>
                    <a:pt x="341376" y="81788"/>
                  </a:lnTo>
                  <a:lnTo>
                    <a:pt x="353568" y="81788"/>
                  </a:lnTo>
                  <a:lnTo>
                    <a:pt x="353568" y="141224"/>
                  </a:lnTo>
                  <a:lnTo>
                    <a:pt x="353568" y="424180"/>
                  </a:lnTo>
                  <a:lnTo>
                    <a:pt x="289560" y="424180"/>
                  </a:lnTo>
                  <a:lnTo>
                    <a:pt x="289560" y="362204"/>
                  </a:lnTo>
                  <a:lnTo>
                    <a:pt x="353568" y="362204"/>
                  </a:lnTo>
                  <a:lnTo>
                    <a:pt x="353568" y="351536"/>
                  </a:lnTo>
                  <a:lnTo>
                    <a:pt x="289560" y="351536"/>
                  </a:lnTo>
                  <a:lnTo>
                    <a:pt x="289560" y="292100"/>
                  </a:lnTo>
                  <a:lnTo>
                    <a:pt x="353568" y="292100"/>
                  </a:lnTo>
                  <a:lnTo>
                    <a:pt x="353568" y="281432"/>
                  </a:lnTo>
                  <a:lnTo>
                    <a:pt x="289560" y="281432"/>
                  </a:lnTo>
                  <a:lnTo>
                    <a:pt x="289560" y="221996"/>
                  </a:lnTo>
                  <a:lnTo>
                    <a:pt x="353568" y="221996"/>
                  </a:lnTo>
                  <a:lnTo>
                    <a:pt x="353568" y="212852"/>
                  </a:lnTo>
                  <a:lnTo>
                    <a:pt x="289560" y="212852"/>
                  </a:lnTo>
                  <a:lnTo>
                    <a:pt x="289560" y="150368"/>
                  </a:lnTo>
                  <a:lnTo>
                    <a:pt x="353568" y="150368"/>
                  </a:lnTo>
                  <a:lnTo>
                    <a:pt x="353568" y="141224"/>
                  </a:lnTo>
                  <a:lnTo>
                    <a:pt x="289560" y="141224"/>
                  </a:lnTo>
                  <a:lnTo>
                    <a:pt x="289560" y="133604"/>
                  </a:lnTo>
                  <a:lnTo>
                    <a:pt x="281940" y="133604"/>
                  </a:lnTo>
                  <a:lnTo>
                    <a:pt x="281940" y="424180"/>
                  </a:lnTo>
                  <a:lnTo>
                    <a:pt x="220980" y="424180"/>
                  </a:lnTo>
                  <a:lnTo>
                    <a:pt x="220980" y="362204"/>
                  </a:lnTo>
                  <a:lnTo>
                    <a:pt x="281940" y="362204"/>
                  </a:lnTo>
                  <a:lnTo>
                    <a:pt x="281940" y="351536"/>
                  </a:lnTo>
                  <a:lnTo>
                    <a:pt x="220980" y="351536"/>
                  </a:lnTo>
                  <a:lnTo>
                    <a:pt x="220980" y="292100"/>
                  </a:lnTo>
                  <a:lnTo>
                    <a:pt x="281940" y="292100"/>
                  </a:lnTo>
                  <a:lnTo>
                    <a:pt x="281940" y="281432"/>
                  </a:lnTo>
                  <a:lnTo>
                    <a:pt x="220980" y="281432"/>
                  </a:lnTo>
                  <a:lnTo>
                    <a:pt x="220980" y="221996"/>
                  </a:lnTo>
                  <a:lnTo>
                    <a:pt x="281940" y="221996"/>
                  </a:lnTo>
                  <a:lnTo>
                    <a:pt x="281940" y="212852"/>
                  </a:lnTo>
                  <a:lnTo>
                    <a:pt x="220980" y="212852"/>
                  </a:lnTo>
                  <a:lnTo>
                    <a:pt x="220980" y="150368"/>
                  </a:lnTo>
                  <a:lnTo>
                    <a:pt x="281940" y="150368"/>
                  </a:lnTo>
                  <a:lnTo>
                    <a:pt x="281940" y="141224"/>
                  </a:lnTo>
                  <a:lnTo>
                    <a:pt x="220980" y="141224"/>
                  </a:lnTo>
                  <a:lnTo>
                    <a:pt x="220980" y="81788"/>
                  </a:lnTo>
                  <a:lnTo>
                    <a:pt x="249936" y="81788"/>
                  </a:lnTo>
                  <a:lnTo>
                    <a:pt x="249936" y="71120"/>
                  </a:lnTo>
                  <a:lnTo>
                    <a:pt x="220980" y="71120"/>
                  </a:lnTo>
                  <a:lnTo>
                    <a:pt x="220980" y="8890"/>
                  </a:lnTo>
                  <a:lnTo>
                    <a:pt x="281940" y="8890"/>
                  </a:lnTo>
                  <a:lnTo>
                    <a:pt x="281940" y="40640"/>
                  </a:lnTo>
                  <a:lnTo>
                    <a:pt x="289560" y="40640"/>
                  </a:lnTo>
                  <a:lnTo>
                    <a:pt x="289560" y="8890"/>
                  </a:lnTo>
                  <a:lnTo>
                    <a:pt x="353568" y="8890"/>
                  </a:lnTo>
                  <a:lnTo>
                    <a:pt x="353568" y="0"/>
                  </a:lnTo>
                  <a:lnTo>
                    <a:pt x="211836" y="0"/>
                  </a:lnTo>
                  <a:lnTo>
                    <a:pt x="211836" y="8890"/>
                  </a:lnTo>
                  <a:lnTo>
                    <a:pt x="211836" y="71120"/>
                  </a:lnTo>
                  <a:lnTo>
                    <a:pt x="211836" y="424180"/>
                  </a:lnTo>
                  <a:lnTo>
                    <a:pt x="149352" y="424180"/>
                  </a:lnTo>
                  <a:lnTo>
                    <a:pt x="149352" y="362204"/>
                  </a:lnTo>
                  <a:lnTo>
                    <a:pt x="211836" y="362204"/>
                  </a:lnTo>
                  <a:lnTo>
                    <a:pt x="211836" y="351536"/>
                  </a:lnTo>
                  <a:lnTo>
                    <a:pt x="149352" y="351536"/>
                  </a:lnTo>
                  <a:lnTo>
                    <a:pt x="149352" y="292100"/>
                  </a:lnTo>
                  <a:lnTo>
                    <a:pt x="211836" y="292100"/>
                  </a:lnTo>
                  <a:lnTo>
                    <a:pt x="211836" y="281432"/>
                  </a:lnTo>
                  <a:lnTo>
                    <a:pt x="149352" y="281432"/>
                  </a:lnTo>
                  <a:lnTo>
                    <a:pt x="149352" y="221996"/>
                  </a:lnTo>
                  <a:lnTo>
                    <a:pt x="211836" y="221996"/>
                  </a:lnTo>
                  <a:lnTo>
                    <a:pt x="211836" y="212852"/>
                  </a:lnTo>
                  <a:lnTo>
                    <a:pt x="149352" y="212852"/>
                  </a:lnTo>
                  <a:lnTo>
                    <a:pt x="149352" y="150368"/>
                  </a:lnTo>
                  <a:lnTo>
                    <a:pt x="211836" y="150368"/>
                  </a:lnTo>
                  <a:lnTo>
                    <a:pt x="211836" y="141224"/>
                  </a:lnTo>
                  <a:lnTo>
                    <a:pt x="149352" y="141224"/>
                  </a:lnTo>
                  <a:lnTo>
                    <a:pt x="149352" y="81788"/>
                  </a:lnTo>
                  <a:lnTo>
                    <a:pt x="211836" y="81788"/>
                  </a:lnTo>
                  <a:lnTo>
                    <a:pt x="211836" y="71120"/>
                  </a:lnTo>
                  <a:lnTo>
                    <a:pt x="149352" y="71120"/>
                  </a:lnTo>
                  <a:lnTo>
                    <a:pt x="149352" y="8890"/>
                  </a:lnTo>
                  <a:lnTo>
                    <a:pt x="211836" y="8890"/>
                  </a:lnTo>
                  <a:lnTo>
                    <a:pt x="211836" y="0"/>
                  </a:lnTo>
                  <a:lnTo>
                    <a:pt x="140208" y="0"/>
                  </a:lnTo>
                  <a:lnTo>
                    <a:pt x="140208" y="8890"/>
                  </a:lnTo>
                  <a:lnTo>
                    <a:pt x="140208" y="71120"/>
                  </a:lnTo>
                  <a:lnTo>
                    <a:pt x="140208" y="424180"/>
                  </a:lnTo>
                  <a:lnTo>
                    <a:pt x="79248" y="424180"/>
                  </a:lnTo>
                  <a:lnTo>
                    <a:pt x="79248" y="362204"/>
                  </a:lnTo>
                  <a:lnTo>
                    <a:pt x="140208" y="362204"/>
                  </a:lnTo>
                  <a:lnTo>
                    <a:pt x="140208" y="351536"/>
                  </a:lnTo>
                  <a:lnTo>
                    <a:pt x="79248" y="351536"/>
                  </a:lnTo>
                  <a:lnTo>
                    <a:pt x="79248" y="292100"/>
                  </a:lnTo>
                  <a:lnTo>
                    <a:pt x="140208" y="292100"/>
                  </a:lnTo>
                  <a:lnTo>
                    <a:pt x="140208" y="281432"/>
                  </a:lnTo>
                  <a:lnTo>
                    <a:pt x="79248" y="281432"/>
                  </a:lnTo>
                  <a:lnTo>
                    <a:pt x="79248" y="221996"/>
                  </a:lnTo>
                  <a:lnTo>
                    <a:pt x="140208" y="221996"/>
                  </a:lnTo>
                  <a:lnTo>
                    <a:pt x="140208" y="212852"/>
                  </a:lnTo>
                  <a:lnTo>
                    <a:pt x="79248" y="212852"/>
                  </a:lnTo>
                  <a:lnTo>
                    <a:pt x="79248" y="150368"/>
                  </a:lnTo>
                  <a:lnTo>
                    <a:pt x="140208" y="150368"/>
                  </a:lnTo>
                  <a:lnTo>
                    <a:pt x="140208" y="141224"/>
                  </a:lnTo>
                  <a:lnTo>
                    <a:pt x="79248" y="141224"/>
                  </a:lnTo>
                  <a:lnTo>
                    <a:pt x="79248" y="81788"/>
                  </a:lnTo>
                  <a:lnTo>
                    <a:pt x="140208" y="81788"/>
                  </a:lnTo>
                  <a:lnTo>
                    <a:pt x="140208" y="71120"/>
                  </a:lnTo>
                  <a:lnTo>
                    <a:pt x="79248" y="71120"/>
                  </a:lnTo>
                  <a:lnTo>
                    <a:pt x="79248" y="8890"/>
                  </a:lnTo>
                  <a:lnTo>
                    <a:pt x="140208" y="8890"/>
                  </a:lnTo>
                  <a:lnTo>
                    <a:pt x="140208" y="0"/>
                  </a:lnTo>
                  <a:lnTo>
                    <a:pt x="70104" y="0"/>
                  </a:lnTo>
                  <a:lnTo>
                    <a:pt x="70104" y="8890"/>
                  </a:lnTo>
                  <a:lnTo>
                    <a:pt x="70104" y="71120"/>
                  </a:lnTo>
                  <a:lnTo>
                    <a:pt x="70104" y="424180"/>
                  </a:lnTo>
                  <a:lnTo>
                    <a:pt x="9144" y="424180"/>
                  </a:lnTo>
                  <a:lnTo>
                    <a:pt x="9144" y="362204"/>
                  </a:lnTo>
                  <a:lnTo>
                    <a:pt x="70104" y="362204"/>
                  </a:lnTo>
                  <a:lnTo>
                    <a:pt x="70104" y="351536"/>
                  </a:lnTo>
                  <a:lnTo>
                    <a:pt x="9144" y="351536"/>
                  </a:lnTo>
                  <a:lnTo>
                    <a:pt x="9144" y="292100"/>
                  </a:lnTo>
                  <a:lnTo>
                    <a:pt x="70104" y="292100"/>
                  </a:lnTo>
                  <a:lnTo>
                    <a:pt x="70104" y="281432"/>
                  </a:lnTo>
                  <a:lnTo>
                    <a:pt x="9144" y="281432"/>
                  </a:lnTo>
                  <a:lnTo>
                    <a:pt x="9144" y="221996"/>
                  </a:lnTo>
                  <a:lnTo>
                    <a:pt x="70104" y="221996"/>
                  </a:lnTo>
                  <a:lnTo>
                    <a:pt x="70104" y="212852"/>
                  </a:lnTo>
                  <a:lnTo>
                    <a:pt x="9144" y="212852"/>
                  </a:lnTo>
                  <a:lnTo>
                    <a:pt x="9144" y="150368"/>
                  </a:lnTo>
                  <a:lnTo>
                    <a:pt x="70104" y="150368"/>
                  </a:lnTo>
                  <a:lnTo>
                    <a:pt x="70104" y="141224"/>
                  </a:lnTo>
                  <a:lnTo>
                    <a:pt x="9144" y="141224"/>
                  </a:lnTo>
                  <a:lnTo>
                    <a:pt x="9144" y="81788"/>
                  </a:lnTo>
                  <a:lnTo>
                    <a:pt x="70104" y="81788"/>
                  </a:lnTo>
                  <a:lnTo>
                    <a:pt x="70104" y="71120"/>
                  </a:lnTo>
                  <a:lnTo>
                    <a:pt x="9144" y="71120"/>
                  </a:lnTo>
                  <a:lnTo>
                    <a:pt x="9144" y="8890"/>
                  </a:lnTo>
                  <a:lnTo>
                    <a:pt x="70104" y="8890"/>
                  </a:lnTo>
                  <a:lnTo>
                    <a:pt x="70104" y="0"/>
                  </a:lnTo>
                  <a:lnTo>
                    <a:pt x="0" y="0"/>
                  </a:lnTo>
                  <a:lnTo>
                    <a:pt x="0" y="8890"/>
                  </a:lnTo>
                  <a:lnTo>
                    <a:pt x="0" y="424180"/>
                  </a:lnTo>
                  <a:lnTo>
                    <a:pt x="0" y="434340"/>
                  </a:lnTo>
                  <a:lnTo>
                    <a:pt x="431292" y="434340"/>
                  </a:lnTo>
                  <a:lnTo>
                    <a:pt x="431292" y="424180"/>
                  </a:lnTo>
                  <a:lnTo>
                    <a:pt x="361175" y="424180"/>
                  </a:lnTo>
                  <a:lnTo>
                    <a:pt x="361175" y="362204"/>
                  </a:lnTo>
                  <a:lnTo>
                    <a:pt x="422148" y="362204"/>
                  </a:lnTo>
                  <a:lnTo>
                    <a:pt x="422148" y="423672"/>
                  </a:lnTo>
                  <a:lnTo>
                    <a:pt x="431292" y="423672"/>
                  </a:lnTo>
                  <a:lnTo>
                    <a:pt x="431292" y="8890"/>
                  </a:lnTo>
                  <a:lnTo>
                    <a:pt x="431292" y="8636"/>
                  </a:lnTo>
                  <a:lnTo>
                    <a:pt x="431292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255764" y="4253483"/>
              <a:ext cx="90170" cy="90170"/>
            </a:xfrm>
            <a:custGeom>
              <a:avLst/>
              <a:gdLst/>
              <a:ahLst/>
              <a:cxnLst/>
              <a:rect l="l" t="t" r="r" b="b"/>
              <a:pathLst>
                <a:path w="90170" h="90170">
                  <a:moveTo>
                    <a:pt x="89916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89916" y="89916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E28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455664" y="4152899"/>
              <a:ext cx="91440" cy="93345"/>
            </a:xfrm>
            <a:custGeom>
              <a:avLst/>
              <a:gdLst/>
              <a:ahLst/>
              <a:cxnLst/>
              <a:rect l="l" t="t" r="r" b="b"/>
              <a:pathLst>
                <a:path w="91440" h="93345">
                  <a:moveTo>
                    <a:pt x="91439" y="0"/>
                  </a:moveTo>
                  <a:lnTo>
                    <a:pt x="0" y="0"/>
                  </a:lnTo>
                  <a:lnTo>
                    <a:pt x="0" y="92963"/>
                  </a:lnTo>
                  <a:lnTo>
                    <a:pt x="91439" y="92963"/>
                  </a:lnTo>
                  <a:lnTo>
                    <a:pt x="91439" y="0"/>
                  </a:lnTo>
                  <a:close/>
                </a:path>
              </a:pathLst>
            </a:custGeom>
            <a:solidFill>
              <a:srgbClr val="858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915911" y="4329683"/>
              <a:ext cx="93345" cy="91440"/>
            </a:xfrm>
            <a:custGeom>
              <a:avLst/>
              <a:gdLst/>
              <a:ahLst/>
              <a:cxnLst/>
              <a:rect l="l" t="t" r="r" b="b"/>
              <a:pathLst>
                <a:path w="93345" h="91439">
                  <a:moveTo>
                    <a:pt x="92964" y="0"/>
                  </a:moveTo>
                  <a:lnTo>
                    <a:pt x="0" y="0"/>
                  </a:lnTo>
                  <a:lnTo>
                    <a:pt x="0" y="91439"/>
                  </a:lnTo>
                  <a:lnTo>
                    <a:pt x="92964" y="91439"/>
                  </a:lnTo>
                  <a:lnTo>
                    <a:pt x="92964" y="0"/>
                  </a:lnTo>
                  <a:close/>
                </a:path>
              </a:pathLst>
            </a:custGeom>
            <a:solidFill>
              <a:srgbClr val="EEC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088124" y="4253483"/>
              <a:ext cx="91440" cy="90170"/>
            </a:xfrm>
            <a:custGeom>
              <a:avLst/>
              <a:gdLst/>
              <a:ahLst/>
              <a:cxnLst/>
              <a:rect l="l" t="t" r="r" b="b"/>
              <a:pathLst>
                <a:path w="91440" h="90170">
                  <a:moveTo>
                    <a:pt x="91440" y="0"/>
                  </a:moveTo>
                  <a:lnTo>
                    <a:pt x="0" y="0"/>
                  </a:lnTo>
                  <a:lnTo>
                    <a:pt x="0" y="89916"/>
                  </a:lnTo>
                  <a:lnTo>
                    <a:pt x="91440" y="89916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E283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915912" y="4480559"/>
              <a:ext cx="472440" cy="167640"/>
            </a:xfrm>
            <a:custGeom>
              <a:avLst/>
              <a:gdLst/>
              <a:ahLst/>
              <a:cxnLst/>
              <a:rect l="l" t="t" r="r" b="b"/>
              <a:pathLst>
                <a:path w="472440" h="167639">
                  <a:moveTo>
                    <a:pt x="289547" y="158496"/>
                  </a:moveTo>
                  <a:lnTo>
                    <a:pt x="0" y="158496"/>
                  </a:lnTo>
                  <a:lnTo>
                    <a:pt x="0" y="167640"/>
                  </a:lnTo>
                  <a:lnTo>
                    <a:pt x="289547" y="167640"/>
                  </a:lnTo>
                  <a:lnTo>
                    <a:pt x="289547" y="158496"/>
                  </a:lnTo>
                  <a:close/>
                </a:path>
                <a:path w="472440" h="167639">
                  <a:moveTo>
                    <a:pt x="472440" y="120396"/>
                  </a:moveTo>
                  <a:lnTo>
                    <a:pt x="0" y="120396"/>
                  </a:lnTo>
                  <a:lnTo>
                    <a:pt x="0" y="129540"/>
                  </a:lnTo>
                  <a:lnTo>
                    <a:pt x="472440" y="129540"/>
                  </a:lnTo>
                  <a:lnTo>
                    <a:pt x="472440" y="120396"/>
                  </a:lnTo>
                  <a:close/>
                </a:path>
                <a:path w="472440" h="167639">
                  <a:moveTo>
                    <a:pt x="472440" y="79248"/>
                  </a:moveTo>
                  <a:lnTo>
                    <a:pt x="0" y="79248"/>
                  </a:lnTo>
                  <a:lnTo>
                    <a:pt x="0" y="89916"/>
                  </a:lnTo>
                  <a:lnTo>
                    <a:pt x="472440" y="89916"/>
                  </a:lnTo>
                  <a:lnTo>
                    <a:pt x="472440" y="79248"/>
                  </a:lnTo>
                  <a:close/>
                </a:path>
                <a:path w="472440" h="167639">
                  <a:moveTo>
                    <a:pt x="472440" y="38100"/>
                  </a:moveTo>
                  <a:lnTo>
                    <a:pt x="0" y="38100"/>
                  </a:lnTo>
                  <a:lnTo>
                    <a:pt x="0" y="47244"/>
                  </a:lnTo>
                  <a:lnTo>
                    <a:pt x="472440" y="47244"/>
                  </a:lnTo>
                  <a:lnTo>
                    <a:pt x="472440" y="38100"/>
                  </a:lnTo>
                  <a:close/>
                </a:path>
                <a:path w="472440" h="167639">
                  <a:moveTo>
                    <a:pt x="47244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472440" y="9144"/>
                  </a:lnTo>
                  <a:lnTo>
                    <a:pt x="47244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4494276" y="6685787"/>
              <a:ext cx="3203575" cy="125095"/>
            </a:xfrm>
            <a:custGeom>
              <a:avLst/>
              <a:gdLst/>
              <a:ahLst/>
              <a:cxnLst/>
              <a:rect l="l" t="t" r="r" b="b"/>
              <a:pathLst>
                <a:path w="3203575" h="125095">
                  <a:moveTo>
                    <a:pt x="3203448" y="69303"/>
                  </a:moveTo>
                  <a:lnTo>
                    <a:pt x="3201352" y="59016"/>
                  </a:lnTo>
                  <a:lnTo>
                    <a:pt x="3195675" y="50546"/>
                  </a:lnTo>
                  <a:lnTo>
                    <a:pt x="3187319" y="44792"/>
                  </a:lnTo>
                  <a:lnTo>
                    <a:pt x="3177159" y="42672"/>
                  </a:lnTo>
                  <a:lnTo>
                    <a:pt x="1375054" y="42672"/>
                  </a:lnTo>
                  <a:lnTo>
                    <a:pt x="1378686" y="36982"/>
                  </a:lnTo>
                  <a:lnTo>
                    <a:pt x="1380744" y="26670"/>
                  </a:lnTo>
                  <a:lnTo>
                    <a:pt x="1380744" y="24244"/>
                  </a:lnTo>
                  <a:lnTo>
                    <a:pt x="1378686" y="14325"/>
                  </a:lnTo>
                  <a:lnTo>
                    <a:pt x="1373276" y="6680"/>
                  </a:lnTo>
                  <a:lnTo>
                    <a:pt x="1365631" y="1752"/>
                  </a:lnTo>
                  <a:lnTo>
                    <a:pt x="1356868" y="0"/>
                  </a:lnTo>
                  <a:lnTo>
                    <a:pt x="26289" y="0"/>
                  </a:lnTo>
                  <a:lnTo>
                    <a:pt x="16116" y="1752"/>
                  </a:lnTo>
                  <a:lnTo>
                    <a:pt x="7759" y="6680"/>
                  </a:lnTo>
                  <a:lnTo>
                    <a:pt x="2082" y="14325"/>
                  </a:lnTo>
                  <a:lnTo>
                    <a:pt x="0" y="24244"/>
                  </a:lnTo>
                  <a:lnTo>
                    <a:pt x="0" y="26670"/>
                  </a:lnTo>
                  <a:lnTo>
                    <a:pt x="2082" y="36982"/>
                  </a:lnTo>
                  <a:lnTo>
                    <a:pt x="7759" y="45466"/>
                  </a:lnTo>
                  <a:lnTo>
                    <a:pt x="16116" y="51219"/>
                  </a:lnTo>
                  <a:lnTo>
                    <a:pt x="26289" y="53340"/>
                  </a:lnTo>
                  <a:lnTo>
                    <a:pt x="334149" y="53340"/>
                  </a:lnTo>
                  <a:lnTo>
                    <a:pt x="330898" y="59016"/>
                  </a:lnTo>
                  <a:lnTo>
                    <a:pt x="329184" y="69303"/>
                  </a:lnTo>
                  <a:lnTo>
                    <a:pt x="329184" y="98348"/>
                  </a:lnTo>
                  <a:lnTo>
                    <a:pt x="330898" y="108635"/>
                  </a:lnTo>
                  <a:lnTo>
                    <a:pt x="335749" y="117106"/>
                  </a:lnTo>
                  <a:lnTo>
                    <a:pt x="343319" y="122859"/>
                  </a:lnTo>
                  <a:lnTo>
                    <a:pt x="353187" y="124980"/>
                  </a:lnTo>
                  <a:lnTo>
                    <a:pt x="3177159" y="124980"/>
                  </a:lnTo>
                  <a:lnTo>
                    <a:pt x="3187319" y="122859"/>
                  </a:lnTo>
                  <a:lnTo>
                    <a:pt x="3195675" y="117106"/>
                  </a:lnTo>
                  <a:lnTo>
                    <a:pt x="3201352" y="108635"/>
                  </a:lnTo>
                  <a:lnTo>
                    <a:pt x="3203448" y="98348"/>
                  </a:lnTo>
                  <a:lnTo>
                    <a:pt x="3203448" y="69303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622292" y="6617207"/>
              <a:ext cx="1080770" cy="96520"/>
            </a:xfrm>
            <a:custGeom>
              <a:avLst/>
              <a:gdLst/>
              <a:ahLst/>
              <a:cxnLst/>
              <a:rect l="l" t="t" r="r" b="b"/>
              <a:pathLst>
                <a:path w="1080770" h="96520">
                  <a:moveTo>
                    <a:pt x="326136" y="96012"/>
                  </a:moveTo>
                  <a:lnTo>
                    <a:pt x="318897" y="74117"/>
                  </a:lnTo>
                  <a:lnTo>
                    <a:pt x="300647" y="54013"/>
                  </a:lnTo>
                  <a:lnTo>
                    <a:pt x="276567" y="39306"/>
                  </a:lnTo>
                  <a:lnTo>
                    <a:pt x="251841" y="33604"/>
                  </a:lnTo>
                  <a:lnTo>
                    <a:pt x="199009" y="69608"/>
                  </a:lnTo>
                  <a:lnTo>
                    <a:pt x="14351" y="0"/>
                  </a:lnTo>
                  <a:lnTo>
                    <a:pt x="0" y="40805"/>
                  </a:lnTo>
                  <a:lnTo>
                    <a:pt x="165481" y="96012"/>
                  </a:lnTo>
                  <a:lnTo>
                    <a:pt x="326136" y="96012"/>
                  </a:lnTo>
                  <a:close/>
                </a:path>
                <a:path w="1080770" h="96520">
                  <a:moveTo>
                    <a:pt x="1080604" y="90119"/>
                  </a:moveTo>
                  <a:lnTo>
                    <a:pt x="1079347" y="74587"/>
                  </a:lnTo>
                  <a:lnTo>
                    <a:pt x="1056538" y="52616"/>
                  </a:lnTo>
                  <a:lnTo>
                    <a:pt x="1020699" y="27432"/>
                  </a:lnTo>
                  <a:lnTo>
                    <a:pt x="999236" y="64173"/>
                  </a:lnTo>
                  <a:lnTo>
                    <a:pt x="752856" y="64173"/>
                  </a:lnTo>
                  <a:lnTo>
                    <a:pt x="752856" y="96012"/>
                  </a:lnTo>
                  <a:lnTo>
                    <a:pt x="1051814" y="96012"/>
                  </a:lnTo>
                  <a:lnTo>
                    <a:pt x="1080604" y="90119"/>
                  </a:lnTo>
                  <a:close/>
                </a:path>
              </a:pathLst>
            </a:custGeom>
            <a:solidFill>
              <a:srgbClr val="EECF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660392" y="5000243"/>
              <a:ext cx="911860" cy="1485900"/>
            </a:xfrm>
            <a:custGeom>
              <a:avLst/>
              <a:gdLst/>
              <a:ahLst/>
              <a:cxnLst/>
              <a:rect l="l" t="t" r="r" b="b"/>
              <a:pathLst>
                <a:path w="911860" h="1485900">
                  <a:moveTo>
                    <a:pt x="91059" y="488949"/>
                  </a:moveTo>
                  <a:lnTo>
                    <a:pt x="85817" y="549358"/>
                  </a:lnTo>
                  <a:lnTo>
                    <a:pt x="81764" y="608041"/>
                  </a:lnTo>
                  <a:lnTo>
                    <a:pt x="78501" y="664465"/>
                  </a:lnTo>
                  <a:lnTo>
                    <a:pt x="75630" y="718096"/>
                  </a:lnTo>
                  <a:lnTo>
                    <a:pt x="72752" y="768400"/>
                  </a:lnTo>
                  <a:lnTo>
                    <a:pt x="69469" y="814844"/>
                  </a:lnTo>
                  <a:lnTo>
                    <a:pt x="53578" y="1001185"/>
                  </a:lnTo>
                  <a:lnTo>
                    <a:pt x="30257" y="1205498"/>
                  </a:lnTo>
                  <a:lnTo>
                    <a:pt x="9175" y="1370265"/>
                  </a:lnTo>
                  <a:lnTo>
                    <a:pt x="0" y="1437970"/>
                  </a:lnTo>
                  <a:lnTo>
                    <a:pt x="14350" y="1440357"/>
                  </a:lnTo>
                  <a:lnTo>
                    <a:pt x="189357" y="1485899"/>
                  </a:lnTo>
                  <a:lnTo>
                    <a:pt x="204788" y="1435628"/>
                  </a:lnTo>
                  <a:lnTo>
                    <a:pt x="220895" y="1381512"/>
                  </a:lnTo>
                  <a:lnTo>
                    <a:pt x="237353" y="1324801"/>
                  </a:lnTo>
                  <a:lnTo>
                    <a:pt x="253835" y="1266741"/>
                  </a:lnTo>
                  <a:lnTo>
                    <a:pt x="270017" y="1208581"/>
                  </a:lnTo>
                  <a:lnTo>
                    <a:pt x="285575" y="1151570"/>
                  </a:lnTo>
                  <a:lnTo>
                    <a:pt x="300183" y="1096956"/>
                  </a:lnTo>
                  <a:lnTo>
                    <a:pt x="313515" y="1045987"/>
                  </a:lnTo>
                  <a:lnTo>
                    <a:pt x="325248" y="999912"/>
                  </a:lnTo>
                  <a:lnTo>
                    <a:pt x="335057" y="959978"/>
                  </a:lnTo>
                  <a:lnTo>
                    <a:pt x="347599" y="903528"/>
                  </a:lnTo>
                  <a:lnTo>
                    <a:pt x="363660" y="787213"/>
                  </a:lnTo>
                  <a:lnTo>
                    <a:pt x="382650" y="620114"/>
                  </a:lnTo>
                  <a:lnTo>
                    <a:pt x="396251" y="491362"/>
                  </a:lnTo>
                  <a:lnTo>
                    <a:pt x="98298" y="491362"/>
                  </a:lnTo>
                  <a:lnTo>
                    <a:pt x="91059" y="488949"/>
                  </a:lnTo>
                  <a:close/>
                </a:path>
                <a:path w="911860" h="1485900">
                  <a:moveTo>
                    <a:pt x="743869" y="405002"/>
                  </a:moveTo>
                  <a:lnTo>
                    <a:pt x="433832" y="405002"/>
                  </a:lnTo>
                  <a:lnTo>
                    <a:pt x="433832" y="407415"/>
                  </a:lnTo>
                  <a:lnTo>
                    <a:pt x="438350" y="419039"/>
                  </a:lnTo>
                  <a:lnTo>
                    <a:pt x="447296" y="441649"/>
                  </a:lnTo>
                  <a:lnTo>
                    <a:pt x="459962" y="473836"/>
                  </a:lnTo>
                  <a:lnTo>
                    <a:pt x="475640" y="514191"/>
                  </a:lnTo>
                  <a:lnTo>
                    <a:pt x="493623" y="561304"/>
                  </a:lnTo>
                  <a:lnTo>
                    <a:pt x="513202" y="613766"/>
                  </a:lnTo>
                  <a:lnTo>
                    <a:pt x="533669" y="670167"/>
                  </a:lnTo>
                  <a:lnTo>
                    <a:pt x="554318" y="729099"/>
                  </a:lnTo>
                  <a:lnTo>
                    <a:pt x="574439" y="789153"/>
                  </a:lnTo>
                  <a:lnTo>
                    <a:pt x="593326" y="848917"/>
                  </a:lnTo>
                  <a:lnTo>
                    <a:pt x="610269" y="906984"/>
                  </a:lnTo>
                  <a:lnTo>
                    <a:pt x="624563" y="961944"/>
                  </a:lnTo>
                  <a:lnTo>
                    <a:pt x="635497" y="1012388"/>
                  </a:lnTo>
                  <a:lnTo>
                    <a:pt x="642366" y="1056906"/>
                  </a:lnTo>
                  <a:lnTo>
                    <a:pt x="658221" y="1202238"/>
                  </a:lnTo>
                  <a:lnTo>
                    <a:pt x="672052" y="1328021"/>
                  </a:lnTo>
                  <a:lnTo>
                    <a:pt x="685546" y="1449946"/>
                  </a:lnTo>
                  <a:lnTo>
                    <a:pt x="889381" y="1449946"/>
                  </a:lnTo>
                  <a:lnTo>
                    <a:pt x="894093" y="1413360"/>
                  </a:lnTo>
                  <a:lnTo>
                    <a:pt x="903747" y="1317234"/>
                  </a:lnTo>
                  <a:lnTo>
                    <a:pt x="911615" y="1182012"/>
                  </a:lnTo>
                  <a:lnTo>
                    <a:pt x="910971" y="1028141"/>
                  </a:lnTo>
                  <a:lnTo>
                    <a:pt x="908246" y="969594"/>
                  </a:lnTo>
                  <a:lnTo>
                    <a:pt x="904213" y="917806"/>
                  </a:lnTo>
                  <a:lnTo>
                    <a:pt x="898571" y="870906"/>
                  </a:lnTo>
                  <a:lnTo>
                    <a:pt x="891018" y="827026"/>
                  </a:lnTo>
                  <a:lnTo>
                    <a:pt x="881252" y="784296"/>
                  </a:lnTo>
                  <a:lnTo>
                    <a:pt x="868972" y="740847"/>
                  </a:lnTo>
                  <a:lnTo>
                    <a:pt x="853875" y="694810"/>
                  </a:lnTo>
                  <a:lnTo>
                    <a:pt x="835661" y="644316"/>
                  </a:lnTo>
                  <a:lnTo>
                    <a:pt x="814026" y="587495"/>
                  </a:lnTo>
                  <a:lnTo>
                    <a:pt x="788670" y="522477"/>
                  </a:lnTo>
                  <a:lnTo>
                    <a:pt x="743869" y="405002"/>
                  </a:lnTo>
                  <a:close/>
                </a:path>
                <a:path w="911860" h="1485900">
                  <a:moveTo>
                    <a:pt x="107823" y="369061"/>
                  </a:moveTo>
                  <a:lnTo>
                    <a:pt x="104691" y="383407"/>
                  </a:lnTo>
                  <a:lnTo>
                    <a:pt x="102203" y="397525"/>
                  </a:lnTo>
                  <a:lnTo>
                    <a:pt x="100143" y="411192"/>
                  </a:lnTo>
                  <a:lnTo>
                    <a:pt x="98298" y="424179"/>
                  </a:lnTo>
                  <a:lnTo>
                    <a:pt x="105161" y="447087"/>
                  </a:lnTo>
                  <a:lnTo>
                    <a:pt x="110251" y="467328"/>
                  </a:lnTo>
                  <a:lnTo>
                    <a:pt x="111746" y="482187"/>
                  </a:lnTo>
                  <a:lnTo>
                    <a:pt x="107823" y="488949"/>
                  </a:lnTo>
                  <a:lnTo>
                    <a:pt x="103124" y="491362"/>
                  </a:lnTo>
                  <a:lnTo>
                    <a:pt x="396251" y="491362"/>
                  </a:lnTo>
                  <a:lnTo>
                    <a:pt x="398498" y="470090"/>
                  </a:lnTo>
                  <a:lnTo>
                    <a:pt x="405130" y="405002"/>
                  </a:lnTo>
                  <a:lnTo>
                    <a:pt x="743869" y="405002"/>
                  </a:lnTo>
                  <a:lnTo>
                    <a:pt x="740835" y="397047"/>
                  </a:lnTo>
                  <a:lnTo>
                    <a:pt x="125075" y="397047"/>
                  </a:lnTo>
                  <a:lnTo>
                    <a:pt x="117760" y="392128"/>
                  </a:lnTo>
                  <a:lnTo>
                    <a:pt x="112684" y="382279"/>
                  </a:lnTo>
                  <a:lnTo>
                    <a:pt x="107823" y="369061"/>
                  </a:lnTo>
                  <a:close/>
                </a:path>
                <a:path w="911860" h="1485900">
                  <a:moveTo>
                    <a:pt x="589661" y="0"/>
                  </a:moveTo>
                  <a:lnTo>
                    <a:pt x="249300" y="0"/>
                  </a:lnTo>
                  <a:lnTo>
                    <a:pt x="222238" y="39250"/>
                  </a:lnTo>
                  <a:lnTo>
                    <a:pt x="198463" y="80766"/>
                  </a:lnTo>
                  <a:lnTo>
                    <a:pt x="177718" y="124170"/>
                  </a:lnTo>
                  <a:lnTo>
                    <a:pt x="159746" y="169085"/>
                  </a:lnTo>
                  <a:lnTo>
                    <a:pt x="144289" y="215133"/>
                  </a:lnTo>
                  <a:lnTo>
                    <a:pt x="131088" y="261936"/>
                  </a:lnTo>
                  <a:lnTo>
                    <a:pt x="119887" y="309117"/>
                  </a:lnTo>
                  <a:lnTo>
                    <a:pt x="119887" y="313943"/>
                  </a:lnTo>
                  <a:lnTo>
                    <a:pt x="122300" y="316356"/>
                  </a:lnTo>
                  <a:lnTo>
                    <a:pt x="122300" y="318769"/>
                  </a:lnTo>
                  <a:lnTo>
                    <a:pt x="127543" y="337488"/>
                  </a:lnTo>
                  <a:lnTo>
                    <a:pt x="133953" y="362505"/>
                  </a:lnTo>
                  <a:lnTo>
                    <a:pt x="138124" y="384831"/>
                  </a:lnTo>
                  <a:lnTo>
                    <a:pt x="136652" y="395477"/>
                  </a:lnTo>
                  <a:lnTo>
                    <a:pt x="125075" y="397047"/>
                  </a:lnTo>
                  <a:lnTo>
                    <a:pt x="740835" y="397047"/>
                  </a:lnTo>
                  <a:lnTo>
                    <a:pt x="589661" y="0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910328" y="4559807"/>
              <a:ext cx="596265" cy="481965"/>
            </a:xfrm>
            <a:custGeom>
              <a:avLst/>
              <a:gdLst/>
              <a:ahLst/>
              <a:cxnLst/>
              <a:rect l="l" t="t" r="r" b="b"/>
              <a:pathLst>
                <a:path w="596264" h="481964">
                  <a:moveTo>
                    <a:pt x="57912" y="64008"/>
                  </a:moveTo>
                  <a:lnTo>
                    <a:pt x="26543" y="99949"/>
                  </a:lnTo>
                  <a:lnTo>
                    <a:pt x="24180" y="139966"/>
                  </a:lnTo>
                  <a:lnTo>
                    <a:pt x="17856" y="237502"/>
                  </a:lnTo>
                  <a:lnTo>
                    <a:pt x="13982" y="290588"/>
                  </a:lnTo>
                  <a:lnTo>
                    <a:pt x="9690" y="343585"/>
                  </a:lnTo>
                  <a:lnTo>
                    <a:pt x="5003" y="394271"/>
                  </a:lnTo>
                  <a:lnTo>
                    <a:pt x="0" y="440436"/>
                  </a:lnTo>
                  <a:lnTo>
                    <a:pt x="26543" y="440436"/>
                  </a:lnTo>
                  <a:lnTo>
                    <a:pt x="57912" y="64008"/>
                  </a:lnTo>
                  <a:close/>
                </a:path>
                <a:path w="596264" h="481964">
                  <a:moveTo>
                    <a:pt x="595884" y="469646"/>
                  </a:moveTo>
                  <a:lnTo>
                    <a:pt x="542353" y="441312"/>
                  </a:lnTo>
                  <a:lnTo>
                    <a:pt x="519303" y="409702"/>
                  </a:lnTo>
                  <a:lnTo>
                    <a:pt x="491566" y="322440"/>
                  </a:lnTo>
                  <a:lnTo>
                    <a:pt x="453974" y="184188"/>
                  </a:lnTo>
                  <a:lnTo>
                    <a:pt x="420878" y="56273"/>
                  </a:lnTo>
                  <a:lnTo>
                    <a:pt x="406654" y="0"/>
                  </a:lnTo>
                  <a:lnTo>
                    <a:pt x="408419" y="40767"/>
                  </a:lnTo>
                  <a:lnTo>
                    <a:pt x="411060" y="111518"/>
                  </a:lnTo>
                  <a:lnTo>
                    <a:pt x="411480" y="129413"/>
                  </a:lnTo>
                  <a:lnTo>
                    <a:pt x="410197" y="138226"/>
                  </a:lnTo>
                  <a:lnTo>
                    <a:pt x="406666" y="149733"/>
                  </a:lnTo>
                  <a:lnTo>
                    <a:pt x="401345" y="163068"/>
                  </a:lnTo>
                  <a:lnTo>
                    <a:pt x="394716" y="177292"/>
                  </a:lnTo>
                  <a:lnTo>
                    <a:pt x="407212" y="233387"/>
                  </a:lnTo>
                  <a:lnTo>
                    <a:pt x="423646" y="292112"/>
                  </a:lnTo>
                  <a:lnTo>
                    <a:pt x="443242" y="349364"/>
                  </a:lnTo>
                  <a:lnTo>
                    <a:pt x="465277" y="401053"/>
                  </a:lnTo>
                  <a:lnTo>
                    <a:pt x="488962" y="443052"/>
                  </a:lnTo>
                  <a:lnTo>
                    <a:pt x="538353" y="481584"/>
                  </a:lnTo>
                  <a:lnTo>
                    <a:pt x="551370" y="480720"/>
                  </a:lnTo>
                  <a:lnTo>
                    <a:pt x="565302" y="478294"/>
                  </a:lnTo>
                  <a:lnTo>
                    <a:pt x="580136" y="474522"/>
                  </a:lnTo>
                  <a:lnTo>
                    <a:pt x="595884" y="469646"/>
                  </a:lnTo>
                  <a:close/>
                </a:path>
              </a:pathLst>
            </a:custGeom>
            <a:solidFill>
              <a:srgbClr val="FFA6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924044" y="3999064"/>
              <a:ext cx="557530" cy="407034"/>
            </a:xfrm>
            <a:custGeom>
              <a:avLst/>
              <a:gdLst/>
              <a:ahLst/>
              <a:cxnLst/>
              <a:rect l="l" t="t" r="r" b="b"/>
              <a:pathLst>
                <a:path w="557529" h="407035">
                  <a:moveTo>
                    <a:pt x="544068" y="124244"/>
                  </a:moveTo>
                  <a:lnTo>
                    <a:pt x="522262" y="79489"/>
                  </a:lnTo>
                  <a:lnTo>
                    <a:pt x="488327" y="43294"/>
                  </a:lnTo>
                  <a:lnTo>
                    <a:pt x="446316" y="16992"/>
                  </a:lnTo>
                  <a:lnTo>
                    <a:pt x="400304" y="1943"/>
                  </a:lnTo>
                  <a:lnTo>
                    <a:pt x="351853" y="0"/>
                  </a:lnTo>
                  <a:lnTo>
                    <a:pt x="302272" y="9982"/>
                  </a:lnTo>
                  <a:lnTo>
                    <a:pt x="260337" y="33921"/>
                  </a:lnTo>
                  <a:lnTo>
                    <a:pt x="234823" y="73825"/>
                  </a:lnTo>
                  <a:lnTo>
                    <a:pt x="231952" y="84543"/>
                  </a:lnTo>
                  <a:lnTo>
                    <a:pt x="229501" y="94818"/>
                  </a:lnTo>
                  <a:lnTo>
                    <a:pt x="226123" y="104190"/>
                  </a:lnTo>
                  <a:lnTo>
                    <a:pt x="220472" y="112179"/>
                  </a:lnTo>
                  <a:lnTo>
                    <a:pt x="201942" y="127762"/>
                  </a:lnTo>
                  <a:lnTo>
                    <a:pt x="178257" y="135890"/>
                  </a:lnTo>
                  <a:lnTo>
                    <a:pt x="154114" y="143560"/>
                  </a:lnTo>
                  <a:lnTo>
                    <a:pt x="134239" y="157772"/>
                  </a:lnTo>
                  <a:lnTo>
                    <a:pt x="123990" y="174421"/>
                  </a:lnTo>
                  <a:lnTo>
                    <a:pt x="118897" y="193840"/>
                  </a:lnTo>
                  <a:lnTo>
                    <a:pt x="114287" y="213144"/>
                  </a:lnTo>
                  <a:lnTo>
                    <a:pt x="105410" y="229781"/>
                  </a:lnTo>
                  <a:lnTo>
                    <a:pt x="93052" y="240042"/>
                  </a:lnTo>
                  <a:lnTo>
                    <a:pt x="78447" y="247154"/>
                  </a:lnTo>
                  <a:lnTo>
                    <a:pt x="62928" y="253365"/>
                  </a:lnTo>
                  <a:lnTo>
                    <a:pt x="47879" y="260896"/>
                  </a:lnTo>
                  <a:lnTo>
                    <a:pt x="16764" y="292138"/>
                  </a:lnTo>
                  <a:lnTo>
                    <a:pt x="0" y="328079"/>
                  </a:lnTo>
                  <a:lnTo>
                    <a:pt x="444" y="336702"/>
                  </a:lnTo>
                  <a:lnTo>
                    <a:pt x="1803" y="344614"/>
                  </a:lnTo>
                  <a:lnTo>
                    <a:pt x="4064" y="352069"/>
                  </a:lnTo>
                  <a:lnTo>
                    <a:pt x="7239" y="359321"/>
                  </a:lnTo>
                  <a:lnTo>
                    <a:pt x="23393" y="348094"/>
                  </a:lnTo>
                  <a:lnTo>
                    <a:pt x="39814" y="339534"/>
                  </a:lnTo>
                  <a:lnTo>
                    <a:pt x="56705" y="333667"/>
                  </a:lnTo>
                  <a:lnTo>
                    <a:pt x="74295" y="330492"/>
                  </a:lnTo>
                  <a:lnTo>
                    <a:pt x="85039" y="331368"/>
                  </a:lnTo>
                  <a:lnTo>
                    <a:pt x="121805" y="347916"/>
                  </a:lnTo>
                  <a:lnTo>
                    <a:pt x="139065" y="364147"/>
                  </a:lnTo>
                  <a:lnTo>
                    <a:pt x="150279" y="374396"/>
                  </a:lnTo>
                  <a:lnTo>
                    <a:pt x="189357" y="395262"/>
                  </a:lnTo>
                  <a:lnTo>
                    <a:pt x="204901" y="397078"/>
                  </a:lnTo>
                  <a:lnTo>
                    <a:pt x="212928" y="396621"/>
                  </a:lnTo>
                  <a:lnTo>
                    <a:pt x="244475" y="380911"/>
                  </a:lnTo>
                  <a:lnTo>
                    <a:pt x="249301" y="376085"/>
                  </a:lnTo>
                  <a:lnTo>
                    <a:pt x="249301" y="373672"/>
                  </a:lnTo>
                  <a:lnTo>
                    <a:pt x="257175" y="361861"/>
                  </a:lnTo>
                  <a:lnTo>
                    <a:pt x="263944" y="349123"/>
                  </a:lnTo>
                  <a:lnTo>
                    <a:pt x="300494" y="320662"/>
                  </a:lnTo>
                  <a:lnTo>
                    <a:pt x="310426" y="317017"/>
                  </a:lnTo>
                  <a:lnTo>
                    <a:pt x="318770" y="311315"/>
                  </a:lnTo>
                  <a:lnTo>
                    <a:pt x="323596" y="306489"/>
                  </a:lnTo>
                  <a:lnTo>
                    <a:pt x="326009" y="299377"/>
                  </a:lnTo>
                  <a:lnTo>
                    <a:pt x="328295" y="292138"/>
                  </a:lnTo>
                  <a:lnTo>
                    <a:pt x="343357" y="259905"/>
                  </a:lnTo>
                  <a:lnTo>
                    <a:pt x="365823" y="232181"/>
                  </a:lnTo>
                  <a:lnTo>
                    <a:pt x="394081" y="209867"/>
                  </a:lnTo>
                  <a:lnTo>
                    <a:pt x="426593" y="193840"/>
                  </a:lnTo>
                  <a:lnTo>
                    <a:pt x="462292" y="183908"/>
                  </a:lnTo>
                  <a:lnTo>
                    <a:pt x="479577" y="178625"/>
                  </a:lnTo>
                  <a:lnTo>
                    <a:pt x="496189" y="172250"/>
                  </a:lnTo>
                  <a:lnTo>
                    <a:pt x="503301" y="169837"/>
                  </a:lnTo>
                  <a:lnTo>
                    <a:pt x="510540" y="165011"/>
                  </a:lnTo>
                  <a:lnTo>
                    <a:pt x="539242" y="133769"/>
                  </a:lnTo>
                  <a:lnTo>
                    <a:pt x="541655" y="131356"/>
                  </a:lnTo>
                  <a:lnTo>
                    <a:pt x="541655" y="126657"/>
                  </a:lnTo>
                  <a:lnTo>
                    <a:pt x="544068" y="124244"/>
                  </a:lnTo>
                  <a:close/>
                </a:path>
                <a:path w="557529" h="407035">
                  <a:moveTo>
                    <a:pt x="557009" y="202539"/>
                  </a:moveTo>
                  <a:lnTo>
                    <a:pt x="549656" y="160312"/>
                  </a:lnTo>
                  <a:lnTo>
                    <a:pt x="546519" y="154546"/>
                  </a:lnTo>
                  <a:lnTo>
                    <a:pt x="544029" y="148082"/>
                  </a:lnTo>
                  <a:lnTo>
                    <a:pt x="541972" y="141160"/>
                  </a:lnTo>
                  <a:lnTo>
                    <a:pt x="540131" y="134023"/>
                  </a:lnTo>
                  <a:lnTo>
                    <a:pt x="536067" y="141160"/>
                  </a:lnTo>
                  <a:lnTo>
                    <a:pt x="531139" y="148082"/>
                  </a:lnTo>
                  <a:lnTo>
                    <a:pt x="525297" y="154546"/>
                  </a:lnTo>
                  <a:lnTo>
                    <a:pt x="518541" y="160312"/>
                  </a:lnTo>
                  <a:lnTo>
                    <a:pt x="518541" y="177076"/>
                  </a:lnTo>
                  <a:lnTo>
                    <a:pt x="509016" y="227368"/>
                  </a:lnTo>
                  <a:lnTo>
                    <a:pt x="478548" y="281444"/>
                  </a:lnTo>
                  <a:lnTo>
                    <a:pt x="443623" y="319176"/>
                  </a:lnTo>
                  <a:lnTo>
                    <a:pt x="413194" y="342125"/>
                  </a:lnTo>
                  <a:lnTo>
                    <a:pt x="383222" y="353060"/>
                  </a:lnTo>
                  <a:lnTo>
                    <a:pt x="363893" y="351180"/>
                  </a:lnTo>
                  <a:lnTo>
                    <a:pt x="346354" y="348424"/>
                  </a:lnTo>
                  <a:lnTo>
                    <a:pt x="338709" y="347002"/>
                  </a:lnTo>
                  <a:lnTo>
                    <a:pt x="329184" y="370878"/>
                  </a:lnTo>
                  <a:lnTo>
                    <a:pt x="366852" y="385292"/>
                  </a:lnTo>
                  <a:lnTo>
                    <a:pt x="408305" y="406819"/>
                  </a:lnTo>
                  <a:lnTo>
                    <a:pt x="417830" y="404406"/>
                  </a:lnTo>
                  <a:lnTo>
                    <a:pt x="425069" y="399580"/>
                  </a:lnTo>
                  <a:lnTo>
                    <a:pt x="427482" y="392468"/>
                  </a:lnTo>
                  <a:lnTo>
                    <a:pt x="430695" y="386689"/>
                  </a:lnTo>
                  <a:lnTo>
                    <a:pt x="464007" y="355942"/>
                  </a:lnTo>
                  <a:lnTo>
                    <a:pt x="478510" y="352361"/>
                  </a:lnTo>
                  <a:lnTo>
                    <a:pt x="492125" y="347002"/>
                  </a:lnTo>
                  <a:lnTo>
                    <a:pt x="502958" y="337832"/>
                  </a:lnTo>
                  <a:lnTo>
                    <a:pt x="510159" y="325475"/>
                  </a:lnTo>
                  <a:lnTo>
                    <a:pt x="513727" y="311327"/>
                  </a:lnTo>
                  <a:lnTo>
                    <a:pt x="513715" y="296710"/>
                  </a:lnTo>
                  <a:lnTo>
                    <a:pt x="511302" y="289598"/>
                  </a:lnTo>
                  <a:lnTo>
                    <a:pt x="509016" y="284772"/>
                  </a:lnTo>
                  <a:lnTo>
                    <a:pt x="509016" y="277660"/>
                  </a:lnTo>
                  <a:lnTo>
                    <a:pt x="538187" y="239534"/>
                  </a:lnTo>
                  <a:lnTo>
                    <a:pt x="542544" y="234480"/>
                  </a:lnTo>
                  <a:lnTo>
                    <a:pt x="549135" y="224739"/>
                  </a:lnTo>
                  <a:lnTo>
                    <a:pt x="554189" y="213868"/>
                  </a:lnTo>
                  <a:lnTo>
                    <a:pt x="557009" y="202539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5145024" y="4370831"/>
              <a:ext cx="129539" cy="6858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741334" y="4760007"/>
              <a:ext cx="268605" cy="144780"/>
            </a:xfrm>
            <a:custGeom>
              <a:avLst/>
              <a:gdLst/>
              <a:ahLst/>
              <a:cxnLst/>
              <a:rect l="l" t="t" r="r" b="b"/>
              <a:pathLst>
                <a:path w="268604" h="144779">
                  <a:moveTo>
                    <a:pt x="151893" y="0"/>
                  </a:moveTo>
                  <a:lnTo>
                    <a:pt x="103459" y="1222"/>
                  </a:lnTo>
                  <a:lnTo>
                    <a:pt x="56739" y="29297"/>
                  </a:lnTo>
                  <a:lnTo>
                    <a:pt x="50881" y="34496"/>
                  </a:lnTo>
                  <a:lnTo>
                    <a:pt x="3002" y="48847"/>
                  </a:lnTo>
                  <a:lnTo>
                    <a:pt x="0" y="72822"/>
                  </a:lnTo>
                  <a:lnTo>
                    <a:pt x="3938" y="101012"/>
                  </a:lnTo>
                  <a:lnTo>
                    <a:pt x="12807" y="126964"/>
                  </a:lnTo>
                  <a:lnTo>
                    <a:pt x="24592" y="144224"/>
                  </a:lnTo>
                  <a:lnTo>
                    <a:pt x="37490" y="137606"/>
                  </a:lnTo>
                  <a:lnTo>
                    <a:pt x="55707" y="127587"/>
                  </a:lnTo>
                  <a:lnTo>
                    <a:pt x="96013" y="131143"/>
                  </a:lnTo>
                  <a:lnTo>
                    <a:pt x="131306" y="133588"/>
                  </a:lnTo>
                  <a:lnTo>
                    <a:pt x="163276" y="134699"/>
                  </a:lnTo>
                  <a:lnTo>
                    <a:pt x="189331" y="131216"/>
                  </a:lnTo>
                  <a:lnTo>
                    <a:pt x="227105" y="116250"/>
                  </a:lnTo>
                  <a:lnTo>
                    <a:pt x="260367" y="75072"/>
                  </a:lnTo>
                  <a:lnTo>
                    <a:pt x="268432" y="44021"/>
                  </a:lnTo>
                  <a:lnTo>
                    <a:pt x="252190" y="37663"/>
                  </a:lnTo>
                  <a:lnTo>
                    <a:pt x="215552" y="37544"/>
                  </a:lnTo>
                  <a:lnTo>
                    <a:pt x="153624" y="41735"/>
                  </a:lnTo>
                  <a:lnTo>
                    <a:pt x="134225" y="39639"/>
                  </a:lnTo>
                  <a:lnTo>
                    <a:pt x="131800" y="37377"/>
                  </a:lnTo>
                  <a:lnTo>
                    <a:pt x="141686" y="32210"/>
                  </a:lnTo>
                  <a:lnTo>
                    <a:pt x="159972" y="27102"/>
                  </a:lnTo>
                  <a:lnTo>
                    <a:pt x="176436" y="23542"/>
                  </a:lnTo>
                  <a:lnTo>
                    <a:pt x="187495" y="17744"/>
                  </a:lnTo>
                  <a:lnTo>
                    <a:pt x="189565" y="5921"/>
                  </a:lnTo>
                  <a:lnTo>
                    <a:pt x="177450" y="1168"/>
                  </a:lnTo>
                  <a:lnTo>
                    <a:pt x="151893" y="0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17601" y="4329683"/>
              <a:ext cx="1147690" cy="92659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173980" y="4158995"/>
              <a:ext cx="469900" cy="2522220"/>
            </a:xfrm>
            <a:custGeom>
              <a:avLst/>
              <a:gdLst/>
              <a:ahLst/>
              <a:cxnLst/>
              <a:rect l="l" t="t" r="r" b="b"/>
              <a:pathLst>
                <a:path w="469900" h="2522220">
                  <a:moveTo>
                    <a:pt x="268224" y="0"/>
                  </a:moveTo>
                  <a:lnTo>
                    <a:pt x="253873" y="9525"/>
                  </a:lnTo>
                  <a:lnTo>
                    <a:pt x="246634" y="11938"/>
                  </a:lnTo>
                  <a:lnTo>
                    <a:pt x="230098" y="18389"/>
                  </a:lnTo>
                  <a:lnTo>
                    <a:pt x="212852" y="23685"/>
                  </a:lnTo>
                  <a:lnTo>
                    <a:pt x="177165" y="33528"/>
                  </a:lnTo>
                  <a:lnTo>
                    <a:pt x="144653" y="49555"/>
                  </a:lnTo>
                  <a:lnTo>
                    <a:pt x="93992" y="99593"/>
                  </a:lnTo>
                  <a:lnTo>
                    <a:pt x="76581" y="139065"/>
                  </a:lnTo>
                  <a:lnTo>
                    <a:pt x="74295" y="146177"/>
                  </a:lnTo>
                  <a:lnTo>
                    <a:pt x="69469" y="151003"/>
                  </a:lnTo>
                  <a:lnTo>
                    <a:pt x="61074" y="156705"/>
                  </a:lnTo>
                  <a:lnTo>
                    <a:pt x="51142" y="160350"/>
                  </a:lnTo>
                  <a:lnTo>
                    <a:pt x="40779" y="163512"/>
                  </a:lnTo>
                  <a:lnTo>
                    <a:pt x="31115" y="167767"/>
                  </a:lnTo>
                  <a:lnTo>
                    <a:pt x="21869" y="176949"/>
                  </a:lnTo>
                  <a:lnTo>
                    <a:pt x="14643" y="188810"/>
                  </a:lnTo>
                  <a:lnTo>
                    <a:pt x="7874" y="201549"/>
                  </a:lnTo>
                  <a:lnTo>
                    <a:pt x="0" y="213360"/>
                  </a:lnTo>
                  <a:lnTo>
                    <a:pt x="38354" y="246888"/>
                  </a:lnTo>
                  <a:lnTo>
                    <a:pt x="78994" y="210947"/>
                  </a:lnTo>
                  <a:lnTo>
                    <a:pt x="88646" y="186944"/>
                  </a:lnTo>
                  <a:lnTo>
                    <a:pt x="96266" y="188379"/>
                  </a:lnTo>
                  <a:lnTo>
                    <a:pt x="113766" y="191173"/>
                  </a:lnTo>
                  <a:lnTo>
                    <a:pt x="133057" y="193052"/>
                  </a:lnTo>
                  <a:lnTo>
                    <a:pt x="146050" y="191770"/>
                  </a:lnTo>
                  <a:lnTo>
                    <a:pt x="154470" y="186944"/>
                  </a:lnTo>
                  <a:lnTo>
                    <a:pt x="163004" y="182054"/>
                  </a:lnTo>
                  <a:lnTo>
                    <a:pt x="193421" y="159092"/>
                  </a:lnTo>
                  <a:lnTo>
                    <a:pt x="228307" y="121285"/>
                  </a:lnTo>
                  <a:lnTo>
                    <a:pt x="258699" y="67056"/>
                  </a:lnTo>
                  <a:lnTo>
                    <a:pt x="267728" y="29349"/>
                  </a:lnTo>
                  <a:lnTo>
                    <a:pt x="268160" y="18389"/>
                  </a:lnTo>
                  <a:lnTo>
                    <a:pt x="268224" y="0"/>
                  </a:lnTo>
                  <a:close/>
                </a:path>
                <a:path w="469900" h="2522220">
                  <a:moveTo>
                    <a:pt x="469392" y="2486266"/>
                  </a:moveTo>
                  <a:lnTo>
                    <a:pt x="432714" y="2465527"/>
                  </a:lnTo>
                  <a:lnTo>
                    <a:pt x="398729" y="2447912"/>
                  </a:lnTo>
                  <a:lnTo>
                    <a:pt x="363982" y="2431123"/>
                  </a:lnTo>
                  <a:lnTo>
                    <a:pt x="363982" y="2292096"/>
                  </a:lnTo>
                  <a:lnTo>
                    <a:pt x="188976" y="2292096"/>
                  </a:lnTo>
                  <a:lnTo>
                    <a:pt x="192138" y="2354872"/>
                  </a:lnTo>
                  <a:lnTo>
                    <a:pt x="196215" y="2447912"/>
                  </a:lnTo>
                  <a:lnTo>
                    <a:pt x="200914" y="2522220"/>
                  </a:lnTo>
                  <a:lnTo>
                    <a:pt x="447802" y="2522220"/>
                  </a:lnTo>
                  <a:lnTo>
                    <a:pt x="469392" y="2486266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6008" y="6440423"/>
              <a:ext cx="237743" cy="24536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39056" y="5247036"/>
              <a:ext cx="158916" cy="2454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737604" y="5861049"/>
              <a:ext cx="611505" cy="817244"/>
            </a:xfrm>
            <a:custGeom>
              <a:avLst/>
              <a:gdLst/>
              <a:ahLst/>
              <a:cxnLst/>
              <a:rect l="l" t="t" r="r" b="b"/>
              <a:pathLst>
                <a:path w="611504" h="817245">
                  <a:moveTo>
                    <a:pt x="611124" y="769772"/>
                  </a:moveTo>
                  <a:lnTo>
                    <a:pt x="350520" y="708723"/>
                  </a:lnTo>
                  <a:lnTo>
                    <a:pt x="350520" y="0"/>
                  </a:lnTo>
                  <a:lnTo>
                    <a:pt x="263652" y="0"/>
                  </a:lnTo>
                  <a:lnTo>
                    <a:pt x="263652" y="709231"/>
                  </a:lnTo>
                  <a:lnTo>
                    <a:pt x="0" y="769772"/>
                  </a:lnTo>
                  <a:lnTo>
                    <a:pt x="16560" y="775843"/>
                  </a:lnTo>
                  <a:lnTo>
                    <a:pt x="29984" y="786345"/>
                  </a:lnTo>
                  <a:lnTo>
                    <a:pt x="39801" y="800404"/>
                  </a:lnTo>
                  <a:lnTo>
                    <a:pt x="45593" y="817118"/>
                  </a:lnTo>
                  <a:lnTo>
                    <a:pt x="263652" y="766254"/>
                  </a:lnTo>
                  <a:lnTo>
                    <a:pt x="263652" y="786130"/>
                  </a:lnTo>
                  <a:lnTo>
                    <a:pt x="350520" y="786130"/>
                  </a:lnTo>
                  <a:lnTo>
                    <a:pt x="350520" y="766381"/>
                  </a:lnTo>
                  <a:lnTo>
                    <a:pt x="565658" y="817118"/>
                  </a:lnTo>
                  <a:lnTo>
                    <a:pt x="571754" y="800404"/>
                  </a:lnTo>
                  <a:lnTo>
                    <a:pt x="582104" y="786345"/>
                  </a:lnTo>
                  <a:lnTo>
                    <a:pt x="595579" y="775843"/>
                  </a:lnTo>
                  <a:lnTo>
                    <a:pt x="611124" y="769772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001255" y="5861303"/>
              <a:ext cx="86995" cy="36830"/>
            </a:xfrm>
            <a:custGeom>
              <a:avLst/>
              <a:gdLst/>
              <a:ahLst/>
              <a:cxnLst/>
              <a:rect l="l" t="t" r="r" b="b"/>
              <a:pathLst>
                <a:path w="86995" h="36829">
                  <a:moveTo>
                    <a:pt x="86868" y="0"/>
                  </a:moveTo>
                  <a:lnTo>
                    <a:pt x="0" y="0"/>
                  </a:lnTo>
                  <a:lnTo>
                    <a:pt x="0" y="33528"/>
                  </a:lnTo>
                  <a:lnTo>
                    <a:pt x="0" y="36576"/>
                  </a:lnTo>
                  <a:lnTo>
                    <a:pt x="86868" y="36576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7139940" y="5530595"/>
              <a:ext cx="90170" cy="234950"/>
            </a:xfrm>
            <a:custGeom>
              <a:avLst/>
              <a:gdLst/>
              <a:ahLst/>
              <a:cxnLst/>
              <a:rect l="l" t="t" r="r" b="b"/>
              <a:pathLst>
                <a:path w="90170" h="234950">
                  <a:moveTo>
                    <a:pt x="89916" y="0"/>
                  </a:moveTo>
                  <a:lnTo>
                    <a:pt x="0" y="0"/>
                  </a:lnTo>
                  <a:lnTo>
                    <a:pt x="0" y="234695"/>
                  </a:lnTo>
                  <a:lnTo>
                    <a:pt x="89916" y="234695"/>
                  </a:lnTo>
                  <a:lnTo>
                    <a:pt x="89916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6704076" y="5196839"/>
              <a:ext cx="693420" cy="664845"/>
            </a:xfrm>
            <a:custGeom>
              <a:avLst/>
              <a:gdLst/>
              <a:ahLst/>
              <a:cxnLst/>
              <a:rect l="l" t="t" r="r" b="b"/>
              <a:pathLst>
                <a:path w="693420" h="664845">
                  <a:moveTo>
                    <a:pt x="681228" y="602056"/>
                  </a:moveTo>
                  <a:lnTo>
                    <a:pt x="678713" y="588708"/>
                  </a:lnTo>
                  <a:lnTo>
                    <a:pt x="671931" y="578053"/>
                  </a:lnTo>
                  <a:lnTo>
                    <a:pt x="661987" y="571004"/>
                  </a:lnTo>
                  <a:lnTo>
                    <a:pt x="649986" y="568452"/>
                  </a:lnTo>
                  <a:lnTo>
                    <a:pt x="31242" y="568452"/>
                  </a:lnTo>
                  <a:lnTo>
                    <a:pt x="19227" y="571004"/>
                  </a:lnTo>
                  <a:lnTo>
                    <a:pt x="9283" y="578053"/>
                  </a:lnTo>
                  <a:lnTo>
                    <a:pt x="2501" y="588708"/>
                  </a:lnTo>
                  <a:lnTo>
                    <a:pt x="0" y="602056"/>
                  </a:lnTo>
                  <a:lnTo>
                    <a:pt x="0" y="633260"/>
                  </a:lnTo>
                  <a:lnTo>
                    <a:pt x="2501" y="645236"/>
                  </a:lnTo>
                  <a:lnTo>
                    <a:pt x="9283" y="655167"/>
                  </a:lnTo>
                  <a:lnTo>
                    <a:pt x="19227" y="661962"/>
                  </a:lnTo>
                  <a:lnTo>
                    <a:pt x="31242" y="664464"/>
                  </a:lnTo>
                  <a:lnTo>
                    <a:pt x="649986" y="664464"/>
                  </a:lnTo>
                  <a:lnTo>
                    <a:pt x="661987" y="661962"/>
                  </a:lnTo>
                  <a:lnTo>
                    <a:pt x="671931" y="655167"/>
                  </a:lnTo>
                  <a:lnTo>
                    <a:pt x="678713" y="645236"/>
                  </a:lnTo>
                  <a:lnTo>
                    <a:pt x="681228" y="633260"/>
                  </a:lnTo>
                  <a:lnTo>
                    <a:pt x="681228" y="602056"/>
                  </a:lnTo>
                  <a:close/>
                </a:path>
                <a:path w="693420" h="664845">
                  <a:moveTo>
                    <a:pt x="693420" y="57658"/>
                  </a:moveTo>
                  <a:lnTo>
                    <a:pt x="689178" y="35471"/>
                  </a:lnTo>
                  <a:lnTo>
                    <a:pt x="677519" y="17119"/>
                  </a:lnTo>
                  <a:lnTo>
                    <a:pt x="660031" y="4622"/>
                  </a:lnTo>
                  <a:lnTo>
                    <a:pt x="638302" y="0"/>
                  </a:lnTo>
                  <a:lnTo>
                    <a:pt x="315087" y="0"/>
                  </a:lnTo>
                  <a:lnTo>
                    <a:pt x="292912" y="4622"/>
                  </a:lnTo>
                  <a:lnTo>
                    <a:pt x="274599" y="17119"/>
                  </a:lnTo>
                  <a:lnTo>
                    <a:pt x="262140" y="35471"/>
                  </a:lnTo>
                  <a:lnTo>
                    <a:pt x="257556" y="57658"/>
                  </a:lnTo>
                  <a:lnTo>
                    <a:pt x="257556" y="278511"/>
                  </a:lnTo>
                  <a:lnTo>
                    <a:pt x="262140" y="300329"/>
                  </a:lnTo>
                  <a:lnTo>
                    <a:pt x="274599" y="317855"/>
                  </a:lnTo>
                  <a:lnTo>
                    <a:pt x="292912" y="329526"/>
                  </a:lnTo>
                  <a:lnTo>
                    <a:pt x="315087" y="333756"/>
                  </a:lnTo>
                  <a:lnTo>
                    <a:pt x="638302" y="333756"/>
                  </a:lnTo>
                  <a:lnTo>
                    <a:pt x="660031" y="329526"/>
                  </a:lnTo>
                  <a:lnTo>
                    <a:pt x="677519" y="317855"/>
                  </a:lnTo>
                  <a:lnTo>
                    <a:pt x="689178" y="300329"/>
                  </a:lnTo>
                  <a:lnTo>
                    <a:pt x="693420" y="278511"/>
                  </a:lnTo>
                  <a:lnTo>
                    <a:pt x="693420" y="57658"/>
                  </a:lnTo>
                  <a:close/>
                </a:path>
              </a:pathLst>
            </a:custGeom>
            <a:solidFill>
              <a:srgbClr val="626B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6211824" y="4962143"/>
              <a:ext cx="411480" cy="477520"/>
            </a:xfrm>
            <a:custGeom>
              <a:avLst/>
              <a:gdLst/>
              <a:ahLst/>
              <a:cxnLst/>
              <a:rect l="l" t="t" r="r" b="b"/>
              <a:pathLst>
                <a:path w="411479" h="477520">
                  <a:moveTo>
                    <a:pt x="411480" y="443484"/>
                  </a:moveTo>
                  <a:lnTo>
                    <a:pt x="255524" y="443484"/>
                  </a:lnTo>
                  <a:lnTo>
                    <a:pt x="106680" y="443484"/>
                  </a:lnTo>
                  <a:lnTo>
                    <a:pt x="80645" y="314071"/>
                  </a:lnTo>
                  <a:lnTo>
                    <a:pt x="16637" y="0"/>
                  </a:lnTo>
                  <a:lnTo>
                    <a:pt x="0" y="0"/>
                  </a:lnTo>
                  <a:lnTo>
                    <a:pt x="90043" y="443484"/>
                  </a:lnTo>
                  <a:lnTo>
                    <a:pt x="89916" y="443484"/>
                  </a:lnTo>
                  <a:lnTo>
                    <a:pt x="89916" y="477012"/>
                  </a:lnTo>
                  <a:lnTo>
                    <a:pt x="411480" y="477012"/>
                  </a:lnTo>
                  <a:lnTo>
                    <a:pt x="411480" y="443484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5628132" y="4962143"/>
              <a:ext cx="673735" cy="477520"/>
            </a:xfrm>
            <a:custGeom>
              <a:avLst/>
              <a:gdLst/>
              <a:ahLst/>
              <a:cxnLst/>
              <a:rect l="l" t="t" r="r" b="b"/>
              <a:pathLst>
                <a:path w="673735" h="477520">
                  <a:moveTo>
                    <a:pt x="673608" y="443484"/>
                  </a:moveTo>
                  <a:lnTo>
                    <a:pt x="582549" y="0"/>
                  </a:lnTo>
                  <a:lnTo>
                    <a:pt x="0" y="0"/>
                  </a:lnTo>
                  <a:lnTo>
                    <a:pt x="91059" y="443484"/>
                  </a:lnTo>
                  <a:lnTo>
                    <a:pt x="91440" y="443484"/>
                  </a:lnTo>
                  <a:lnTo>
                    <a:pt x="91440" y="477012"/>
                  </a:lnTo>
                  <a:lnTo>
                    <a:pt x="673608" y="477012"/>
                  </a:lnTo>
                  <a:lnTo>
                    <a:pt x="673608" y="443484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6234683" y="5890259"/>
              <a:ext cx="294640" cy="743585"/>
            </a:xfrm>
            <a:custGeom>
              <a:avLst/>
              <a:gdLst/>
              <a:ahLst/>
              <a:cxnLst/>
              <a:rect l="l" t="t" r="r" b="b"/>
              <a:pathLst>
                <a:path w="294640" h="743584">
                  <a:moveTo>
                    <a:pt x="203200" y="0"/>
                  </a:moveTo>
                  <a:lnTo>
                    <a:pt x="158551" y="13140"/>
                  </a:lnTo>
                  <a:lnTo>
                    <a:pt x="0" y="280276"/>
                  </a:lnTo>
                  <a:lnTo>
                    <a:pt x="35254" y="447928"/>
                  </a:lnTo>
                  <a:lnTo>
                    <a:pt x="68484" y="590199"/>
                  </a:lnTo>
                  <a:lnTo>
                    <a:pt x="93190" y="688900"/>
                  </a:lnTo>
                  <a:lnTo>
                    <a:pt x="102869" y="725843"/>
                  </a:lnTo>
                  <a:lnTo>
                    <a:pt x="151876" y="741116"/>
                  </a:lnTo>
                  <a:lnTo>
                    <a:pt x="211794" y="743025"/>
                  </a:lnTo>
                  <a:lnTo>
                    <a:pt x="294132" y="725843"/>
                  </a:lnTo>
                  <a:lnTo>
                    <a:pt x="294132" y="716267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B1A8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5544490" y="6617207"/>
              <a:ext cx="995044" cy="131445"/>
            </a:xfrm>
            <a:custGeom>
              <a:avLst/>
              <a:gdLst/>
              <a:ahLst/>
              <a:cxnLst/>
              <a:rect l="l" t="t" r="r" b="b"/>
              <a:pathLst>
                <a:path w="995045" h="131445">
                  <a:moveTo>
                    <a:pt x="396062" y="23825"/>
                  </a:moveTo>
                  <a:lnTo>
                    <a:pt x="302818" y="29159"/>
                  </a:lnTo>
                  <a:lnTo>
                    <a:pt x="235407" y="19964"/>
                  </a:lnTo>
                  <a:lnTo>
                    <a:pt x="194462" y="6743"/>
                  </a:lnTo>
                  <a:lnTo>
                    <a:pt x="180670" y="0"/>
                  </a:lnTo>
                  <a:lnTo>
                    <a:pt x="138988" y="20485"/>
                  </a:lnTo>
                  <a:lnTo>
                    <a:pt x="57162" y="65532"/>
                  </a:lnTo>
                  <a:lnTo>
                    <a:pt x="0" y="110591"/>
                  </a:lnTo>
                  <a:lnTo>
                    <a:pt x="32334" y="131064"/>
                  </a:lnTo>
                  <a:lnTo>
                    <a:pt x="372186" y="131064"/>
                  </a:lnTo>
                  <a:lnTo>
                    <a:pt x="396062" y="23825"/>
                  </a:lnTo>
                  <a:close/>
                </a:path>
                <a:path w="995045" h="131445">
                  <a:moveTo>
                    <a:pt x="994981" y="131064"/>
                  </a:moveTo>
                  <a:lnTo>
                    <a:pt x="985456" y="0"/>
                  </a:lnTo>
                  <a:lnTo>
                    <a:pt x="902944" y="17094"/>
                  </a:lnTo>
                  <a:lnTo>
                    <a:pt x="842860" y="15201"/>
                  </a:lnTo>
                  <a:lnTo>
                    <a:pt x="806132" y="5702"/>
                  </a:lnTo>
                  <a:lnTo>
                    <a:pt x="793699" y="0"/>
                  </a:lnTo>
                  <a:lnTo>
                    <a:pt x="751954" y="20485"/>
                  </a:lnTo>
                  <a:lnTo>
                    <a:pt x="670026" y="65532"/>
                  </a:lnTo>
                  <a:lnTo>
                    <a:pt x="612813" y="110591"/>
                  </a:lnTo>
                  <a:lnTo>
                    <a:pt x="645236" y="131064"/>
                  </a:lnTo>
                  <a:lnTo>
                    <a:pt x="994981" y="131064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5724144" y="5527547"/>
              <a:ext cx="1409700" cy="1118235"/>
            </a:xfrm>
            <a:custGeom>
              <a:avLst/>
              <a:gdLst/>
              <a:ahLst/>
              <a:cxnLst/>
              <a:rect l="l" t="t" r="r" b="b"/>
              <a:pathLst>
                <a:path w="1409700" h="1118234">
                  <a:moveTo>
                    <a:pt x="1009269" y="0"/>
                  </a:moveTo>
                  <a:lnTo>
                    <a:pt x="943355" y="20231"/>
                  </a:lnTo>
                  <a:lnTo>
                    <a:pt x="895288" y="35671"/>
                  </a:lnTo>
                  <a:lnTo>
                    <a:pt x="840523" y="53905"/>
                  </a:lnTo>
                  <a:lnTo>
                    <a:pt x="781592" y="74369"/>
                  </a:lnTo>
                  <a:lnTo>
                    <a:pt x="721026" y="96497"/>
                  </a:lnTo>
                  <a:lnTo>
                    <a:pt x="661357" y="119723"/>
                  </a:lnTo>
                  <a:lnTo>
                    <a:pt x="605117" y="143481"/>
                  </a:lnTo>
                  <a:lnTo>
                    <a:pt x="554837" y="167206"/>
                  </a:lnTo>
                  <a:lnTo>
                    <a:pt x="513048" y="190332"/>
                  </a:lnTo>
                  <a:lnTo>
                    <a:pt x="465073" y="232524"/>
                  </a:lnTo>
                  <a:lnTo>
                    <a:pt x="374189" y="401635"/>
                  </a:lnTo>
                  <a:lnTo>
                    <a:pt x="216344" y="691880"/>
                  </a:lnTo>
                  <a:lnTo>
                    <a:pt x="0" y="1088313"/>
                  </a:lnTo>
                  <a:lnTo>
                    <a:pt x="13819" y="1095092"/>
                  </a:lnTo>
                  <a:lnTo>
                    <a:pt x="54832" y="1108387"/>
                  </a:lnTo>
                  <a:lnTo>
                    <a:pt x="122372" y="1117637"/>
                  </a:lnTo>
                  <a:lnTo>
                    <a:pt x="215772" y="1112278"/>
                  </a:lnTo>
                  <a:lnTo>
                    <a:pt x="510666" y="642442"/>
                  </a:lnTo>
                  <a:lnTo>
                    <a:pt x="666495" y="376351"/>
                  </a:lnTo>
                  <a:lnTo>
                    <a:pt x="678783" y="371859"/>
                  </a:lnTo>
                  <a:lnTo>
                    <a:pt x="693820" y="367254"/>
                  </a:lnTo>
                  <a:lnTo>
                    <a:pt x="714501" y="361975"/>
                  </a:lnTo>
                  <a:lnTo>
                    <a:pt x="746058" y="352169"/>
                  </a:lnTo>
                  <a:lnTo>
                    <a:pt x="784498" y="341072"/>
                  </a:lnTo>
                  <a:lnTo>
                    <a:pt x="829065" y="329190"/>
                  </a:lnTo>
                  <a:lnTo>
                    <a:pt x="878998" y="317026"/>
                  </a:lnTo>
                  <a:lnTo>
                    <a:pt x="933539" y="305088"/>
                  </a:lnTo>
                  <a:lnTo>
                    <a:pt x="991929" y="293881"/>
                  </a:lnTo>
                  <a:lnTo>
                    <a:pt x="1053408" y="283909"/>
                  </a:lnTo>
                  <a:lnTo>
                    <a:pt x="1117219" y="275678"/>
                  </a:lnTo>
                  <a:lnTo>
                    <a:pt x="1183472" y="266732"/>
                  </a:lnTo>
                  <a:lnTo>
                    <a:pt x="1240806" y="255772"/>
                  </a:lnTo>
                  <a:lnTo>
                    <a:pt x="1289678" y="241960"/>
                  </a:lnTo>
                  <a:lnTo>
                    <a:pt x="1330546" y="224457"/>
                  </a:lnTo>
                  <a:lnTo>
                    <a:pt x="1363867" y="202427"/>
                  </a:lnTo>
                  <a:lnTo>
                    <a:pt x="1409700" y="141427"/>
                  </a:lnTo>
                  <a:lnTo>
                    <a:pt x="1399678" y="109891"/>
                  </a:lnTo>
                  <a:lnTo>
                    <a:pt x="1347299" y="61213"/>
                  </a:lnTo>
                  <a:lnTo>
                    <a:pt x="1308988" y="43179"/>
                  </a:lnTo>
                  <a:lnTo>
                    <a:pt x="1262842" y="28295"/>
                  </a:lnTo>
                  <a:lnTo>
                    <a:pt x="1212149" y="17027"/>
                  </a:lnTo>
                  <a:lnTo>
                    <a:pt x="1159176" y="8969"/>
                  </a:lnTo>
                  <a:lnTo>
                    <a:pt x="1106193" y="3715"/>
                  </a:lnTo>
                  <a:lnTo>
                    <a:pt x="1055468" y="861"/>
                  </a:lnTo>
                  <a:lnTo>
                    <a:pt x="1009269" y="0"/>
                  </a:lnTo>
                  <a:close/>
                </a:path>
              </a:pathLst>
            </a:custGeom>
            <a:solidFill>
              <a:srgbClr val="C1B8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6405372" y="4421140"/>
              <a:ext cx="361950" cy="297180"/>
            </a:xfrm>
            <a:custGeom>
              <a:avLst/>
              <a:gdLst/>
              <a:ahLst/>
              <a:cxnLst/>
              <a:rect l="l" t="t" r="r" b="b"/>
              <a:pathLst>
                <a:path w="361950" h="297179">
                  <a:moveTo>
                    <a:pt x="191268" y="0"/>
                  </a:moveTo>
                  <a:lnTo>
                    <a:pt x="147372" y="8824"/>
                  </a:lnTo>
                  <a:lnTo>
                    <a:pt x="105409" y="30463"/>
                  </a:lnTo>
                  <a:lnTo>
                    <a:pt x="58614" y="66849"/>
                  </a:lnTo>
                  <a:lnTo>
                    <a:pt x="25749" y="100091"/>
                  </a:lnTo>
                  <a:lnTo>
                    <a:pt x="0" y="133714"/>
                  </a:lnTo>
                  <a:lnTo>
                    <a:pt x="6121" y="149552"/>
                  </a:lnTo>
                  <a:lnTo>
                    <a:pt x="16494" y="161353"/>
                  </a:lnTo>
                  <a:lnTo>
                    <a:pt x="29985" y="169558"/>
                  </a:lnTo>
                  <a:lnTo>
                    <a:pt x="45465" y="174608"/>
                  </a:lnTo>
                  <a:lnTo>
                    <a:pt x="78097" y="173592"/>
                  </a:lnTo>
                  <a:lnTo>
                    <a:pt x="112299" y="164670"/>
                  </a:lnTo>
                  <a:lnTo>
                    <a:pt x="144264" y="149891"/>
                  </a:lnTo>
                  <a:lnTo>
                    <a:pt x="170179" y="131301"/>
                  </a:lnTo>
                  <a:lnTo>
                    <a:pt x="182959" y="144402"/>
                  </a:lnTo>
                  <a:lnTo>
                    <a:pt x="200691" y="154764"/>
                  </a:lnTo>
                  <a:lnTo>
                    <a:pt x="219328" y="162412"/>
                  </a:lnTo>
                  <a:lnTo>
                    <a:pt x="234823" y="167369"/>
                  </a:lnTo>
                  <a:lnTo>
                    <a:pt x="245530" y="177228"/>
                  </a:lnTo>
                  <a:lnTo>
                    <a:pt x="265183" y="208660"/>
                  </a:lnTo>
                  <a:lnTo>
                    <a:pt x="273176" y="213089"/>
                  </a:lnTo>
                  <a:lnTo>
                    <a:pt x="277082" y="204173"/>
                  </a:lnTo>
                  <a:lnTo>
                    <a:pt x="274034" y="186911"/>
                  </a:lnTo>
                  <a:lnTo>
                    <a:pt x="268747" y="170102"/>
                  </a:lnTo>
                  <a:lnTo>
                    <a:pt x="265937" y="162543"/>
                  </a:lnTo>
                  <a:lnTo>
                    <a:pt x="270498" y="156735"/>
                  </a:lnTo>
                  <a:lnTo>
                    <a:pt x="277082" y="151796"/>
                  </a:lnTo>
                  <a:lnTo>
                    <a:pt x="285904" y="150452"/>
                  </a:lnTo>
                  <a:lnTo>
                    <a:pt x="297179" y="155431"/>
                  </a:lnTo>
                  <a:lnTo>
                    <a:pt x="310419" y="169965"/>
                  </a:lnTo>
                  <a:lnTo>
                    <a:pt x="315372" y="189023"/>
                  </a:lnTo>
                  <a:lnTo>
                    <a:pt x="313610" y="208081"/>
                  </a:lnTo>
                  <a:lnTo>
                    <a:pt x="306704" y="222614"/>
                  </a:lnTo>
                  <a:lnTo>
                    <a:pt x="311280" y="232905"/>
                  </a:lnTo>
                  <a:lnTo>
                    <a:pt x="323500" y="256269"/>
                  </a:lnTo>
                  <a:lnTo>
                    <a:pt x="341102" y="281443"/>
                  </a:lnTo>
                  <a:lnTo>
                    <a:pt x="361823" y="297163"/>
                  </a:lnTo>
                  <a:lnTo>
                    <a:pt x="361900" y="286652"/>
                  </a:lnTo>
                  <a:lnTo>
                    <a:pt x="355768" y="207956"/>
                  </a:lnTo>
                  <a:lnTo>
                    <a:pt x="345058" y="143366"/>
                  </a:lnTo>
                  <a:lnTo>
                    <a:pt x="327181" y="92646"/>
                  </a:lnTo>
                  <a:lnTo>
                    <a:pt x="316356" y="73643"/>
                  </a:lnTo>
                  <a:lnTo>
                    <a:pt x="316356" y="71230"/>
                  </a:lnTo>
                  <a:lnTo>
                    <a:pt x="313944" y="68817"/>
                  </a:lnTo>
                  <a:lnTo>
                    <a:pt x="276614" y="28155"/>
                  </a:lnTo>
                  <a:lnTo>
                    <a:pt x="235035" y="5829"/>
                  </a:lnTo>
                  <a:lnTo>
                    <a:pt x="191268" y="0"/>
                  </a:lnTo>
                  <a:close/>
                </a:path>
              </a:pathLst>
            </a:custGeom>
            <a:solidFill>
              <a:srgbClr val="3B24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6970776" y="5032247"/>
              <a:ext cx="105410" cy="268605"/>
            </a:xfrm>
            <a:custGeom>
              <a:avLst/>
              <a:gdLst/>
              <a:ahLst/>
              <a:cxnLst/>
              <a:rect l="l" t="t" r="r" b="b"/>
              <a:pathLst>
                <a:path w="105409" h="268604">
                  <a:moveTo>
                    <a:pt x="0" y="0"/>
                  </a:moveTo>
                  <a:lnTo>
                    <a:pt x="43375" y="200997"/>
                  </a:lnTo>
                  <a:lnTo>
                    <a:pt x="57403" y="268223"/>
                  </a:lnTo>
                  <a:lnTo>
                    <a:pt x="105155" y="2633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296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33260" y="5437631"/>
              <a:ext cx="126492" cy="231648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292596" y="4747170"/>
              <a:ext cx="977265" cy="824865"/>
            </a:xfrm>
            <a:custGeom>
              <a:avLst/>
              <a:gdLst/>
              <a:ahLst/>
              <a:cxnLst/>
              <a:rect l="l" t="t" r="r" b="b"/>
              <a:pathLst>
                <a:path w="977265" h="824864">
                  <a:moveTo>
                    <a:pt x="758596" y="729678"/>
                  </a:moveTo>
                  <a:lnTo>
                    <a:pt x="757174" y="690079"/>
                  </a:lnTo>
                  <a:lnTo>
                    <a:pt x="713867" y="690079"/>
                  </a:lnTo>
                  <a:lnTo>
                    <a:pt x="631647" y="684301"/>
                  </a:lnTo>
                  <a:lnTo>
                    <a:pt x="553923" y="676275"/>
                  </a:lnTo>
                  <a:lnTo>
                    <a:pt x="496023" y="669150"/>
                  </a:lnTo>
                  <a:lnTo>
                    <a:pt x="473329" y="666076"/>
                  </a:lnTo>
                  <a:lnTo>
                    <a:pt x="467918" y="667931"/>
                  </a:lnTo>
                  <a:lnTo>
                    <a:pt x="453491" y="671817"/>
                  </a:lnTo>
                  <a:lnTo>
                    <a:pt x="432765" y="675246"/>
                  </a:lnTo>
                  <a:lnTo>
                    <a:pt x="408432" y="675728"/>
                  </a:lnTo>
                  <a:lnTo>
                    <a:pt x="418731" y="710120"/>
                  </a:lnTo>
                  <a:lnTo>
                    <a:pt x="439674" y="781392"/>
                  </a:lnTo>
                  <a:lnTo>
                    <a:pt x="486003" y="782256"/>
                  </a:lnTo>
                  <a:lnTo>
                    <a:pt x="536879" y="785114"/>
                  </a:lnTo>
                  <a:lnTo>
                    <a:pt x="590029" y="790371"/>
                  </a:lnTo>
                  <a:lnTo>
                    <a:pt x="643191" y="798423"/>
                  </a:lnTo>
                  <a:lnTo>
                    <a:pt x="694067" y="809701"/>
                  </a:lnTo>
                  <a:lnTo>
                    <a:pt x="740410" y="824572"/>
                  </a:lnTo>
                  <a:lnTo>
                    <a:pt x="749757" y="797140"/>
                  </a:lnTo>
                  <a:lnTo>
                    <a:pt x="755980" y="765429"/>
                  </a:lnTo>
                  <a:lnTo>
                    <a:pt x="758596" y="729678"/>
                  </a:lnTo>
                  <a:close/>
                </a:path>
                <a:path w="977265" h="824864">
                  <a:moveTo>
                    <a:pt x="977265" y="636993"/>
                  </a:moveTo>
                  <a:lnTo>
                    <a:pt x="970280" y="579208"/>
                  </a:lnTo>
                  <a:lnTo>
                    <a:pt x="959891" y="534365"/>
                  </a:lnTo>
                  <a:lnTo>
                    <a:pt x="945642" y="481863"/>
                  </a:lnTo>
                  <a:lnTo>
                    <a:pt x="928090" y="423951"/>
                  </a:lnTo>
                  <a:lnTo>
                    <a:pt x="907783" y="362864"/>
                  </a:lnTo>
                  <a:lnTo>
                    <a:pt x="885278" y="300824"/>
                  </a:lnTo>
                  <a:lnTo>
                    <a:pt x="861148" y="240068"/>
                  </a:lnTo>
                  <a:lnTo>
                    <a:pt x="835926" y="182841"/>
                  </a:lnTo>
                  <a:lnTo>
                    <a:pt x="810171" y="131381"/>
                  </a:lnTo>
                  <a:lnTo>
                    <a:pt x="784453" y="87896"/>
                  </a:lnTo>
                  <a:lnTo>
                    <a:pt x="783336" y="86423"/>
                  </a:lnTo>
                  <a:lnTo>
                    <a:pt x="783336" y="548347"/>
                  </a:lnTo>
                  <a:lnTo>
                    <a:pt x="735330" y="553173"/>
                  </a:lnTo>
                  <a:lnTo>
                    <a:pt x="721347" y="486029"/>
                  </a:lnTo>
                  <a:lnTo>
                    <a:pt x="706539" y="416801"/>
                  </a:lnTo>
                  <a:lnTo>
                    <a:pt x="692975" y="354304"/>
                  </a:lnTo>
                  <a:lnTo>
                    <a:pt x="682752" y="307492"/>
                  </a:lnTo>
                  <a:lnTo>
                    <a:pt x="677926" y="285076"/>
                  </a:lnTo>
                  <a:lnTo>
                    <a:pt x="705624" y="354342"/>
                  </a:lnTo>
                  <a:lnTo>
                    <a:pt x="783336" y="548347"/>
                  </a:lnTo>
                  <a:lnTo>
                    <a:pt x="783336" y="86423"/>
                  </a:lnTo>
                  <a:lnTo>
                    <a:pt x="759320" y="54660"/>
                  </a:lnTo>
                  <a:lnTo>
                    <a:pt x="699541" y="17068"/>
                  </a:lnTo>
                  <a:lnTo>
                    <a:pt x="654202" y="6350"/>
                  </a:lnTo>
                  <a:lnTo>
                    <a:pt x="601865" y="927"/>
                  </a:lnTo>
                  <a:lnTo>
                    <a:pt x="545045" y="0"/>
                  </a:lnTo>
                  <a:lnTo>
                    <a:pt x="486283" y="2755"/>
                  </a:lnTo>
                  <a:lnTo>
                    <a:pt x="488696" y="7454"/>
                  </a:lnTo>
                  <a:lnTo>
                    <a:pt x="491109" y="12280"/>
                  </a:lnTo>
                  <a:lnTo>
                    <a:pt x="493369" y="17068"/>
                  </a:lnTo>
                  <a:lnTo>
                    <a:pt x="493395" y="19392"/>
                  </a:lnTo>
                  <a:lnTo>
                    <a:pt x="494804" y="32105"/>
                  </a:lnTo>
                  <a:lnTo>
                    <a:pt x="452755" y="74510"/>
                  </a:lnTo>
                  <a:lnTo>
                    <a:pt x="393153" y="84988"/>
                  </a:lnTo>
                  <a:lnTo>
                    <a:pt x="366166" y="79590"/>
                  </a:lnTo>
                  <a:lnTo>
                    <a:pt x="338975" y="43395"/>
                  </a:lnTo>
                  <a:lnTo>
                    <a:pt x="332994" y="29044"/>
                  </a:lnTo>
                  <a:lnTo>
                    <a:pt x="289801" y="43395"/>
                  </a:lnTo>
                  <a:lnTo>
                    <a:pt x="287401" y="40982"/>
                  </a:lnTo>
                  <a:lnTo>
                    <a:pt x="282702" y="38569"/>
                  </a:lnTo>
                  <a:lnTo>
                    <a:pt x="280276" y="38569"/>
                  </a:lnTo>
                  <a:lnTo>
                    <a:pt x="239483" y="56591"/>
                  </a:lnTo>
                  <a:lnTo>
                    <a:pt x="207467" y="78409"/>
                  </a:lnTo>
                  <a:lnTo>
                    <a:pt x="172466" y="134327"/>
                  </a:lnTo>
                  <a:lnTo>
                    <a:pt x="164376" y="162204"/>
                  </a:lnTo>
                  <a:lnTo>
                    <a:pt x="151765" y="203682"/>
                  </a:lnTo>
                  <a:lnTo>
                    <a:pt x="135953" y="254927"/>
                  </a:lnTo>
                  <a:lnTo>
                    <a:pt x="118262" y="312051"/>
                  </a:lnTo>
                  <a:lnTo>
                    <a:pt x="100012" y="371195"/>
                  </a:lnTo>
                  <a:lnTo>
                    <a:pt x="82524" y="428498"/>
                  </a:lnTo>
                  <a:lnTo>
                    <a:pt x="67119" y="480072"/>
                  </a:lnTo>
                  <a:lnTo>
                    <a:pt x="55118" y="522058"/>
                  </a:lnTo>
                  <a:lnTo>
                    <a:pt x="40132" y="523875"/>
                  </a:lnTo>
                  <a:lnTo>
                    <a:pt x="0" y="529297"/>
                  </a:lnTo>
                  <a:lnTo>
                    <a:pt x="26289" y="658456"/>
                  </a:lnTo>
                  <a:lnTo>
                    <a:pt x="174879" y="658456"/>
                  </a:lnTo>
                  <a:lnTo>
                    <a:pt x="185635" y="643648"/>
                  </a:lnTo>
                  <a:lnTo>
                    <a:pt x="196405" y="624357"/>
                  </a:lnTo>
                  <a:lnTo>
                    <a:pt x="207162" y="600595"/>
                  </a:lnTo>
                  <a:lnTo>
                    <a:pt x="217932" y="572350"/>
                  </a:lnTo>
                  <a:lnTo>
                    <a:pt x="308978" y="335368"/>
                  </a:lnTo>
                  <a:lnTo>
                    <a:pt x="314718" y="354342"/>
                  </a:lnTo>
                  <a:lnTo>
                    <a:pt x="329641" y="404190"/>
                  </a:lnTo>
                  <a:lnTo>
                    <a:pt x="350405" y="474726"/>
                  </a:lnTo>
                  <a:lnTo>
                    <a:pt x="373634" y="555586"/>
                  </a:lnTo>
                  <a:lnTo>
                    <a:pt x="413562" y="562317"/>
                  </a:lnTo>
                  <a:lnTo>
                    <a:pt x="452374" y="570191"/>
                  </a:lnTo>
                  <a:lnTo>
                    <a:pt x="481749" y="576732"/>
                  </a:lnTo>
                  <a:lnTo>
                    <a:pt x="493395" y="579462"/>
                  </a:lnTo>
                  <a:lnTo>
                    <a:pt x="680339" y="560412"/>
                  </a:lnTo>
                  <a:lnTo>
                    <a:pt x="688911" y="574522"/>
                  </a:lnTo>
                  <a:lnTo>
                    <a:pt x="700671" y="601662"/>
                  </a:lnTo>
                  <a:lnTo>
                    <a:pt x="710641" y="640461"/>
                  </a:lnTo>
                  <a:lnTo>
                    <a:pt x="713867" y="689571"/>
                  </a:lnTo>
                  <a:lnTo>
                    <a:pt x="756920" y="689571"/>
                  </a:lnTo>
                  <a:lnTo>
                    <a:pt x="783831" y="690968"/>
                  </a:lnTo>
                  <a:lnTo>
                    <a:pt x="810526" y="691692"/>
                  </a:lnTo>
                  <a:lnTo>
                    <a:pt x="862330" y="691984"/>
                  </a:lnTo>
                  <a:lnTo>
                    <a:pt x="905878" y="688098"/>
                  </a:lnTo>
                  <a:lnTo>
                    <a:pt x="941362" y="678827"/>
                  </a:lnTo>
                  <a:lnTo>
                    <a:pt x="966063" y="662393"/>
                  </a:lnTo>
                  <a:lnTo>
                    <a:pt x="977265" y="636993"/>
                  </a:lnTo>
                  <a:close/>
                </a:path>
              </a:pathLst>
            </a:custGeom>
            <a:solidFill>
              <a:srgbClr val="5554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6451092" y="4552187"/>
              <a:ext cx="555625" cy="885825"/>
            </a:xfrm>
            <a:custGeom>
              <a:avLst/>
              <a:gdLst/>
              <a:ahLst/>
              <a:cxnLst/>
              <a:rect l="l" t="t" r="r" b="b"/>
              <a:pathLst>
                <a:path w="555625" h="885825">
                  <a:moveTo>
                    <a:pt x="337070" y="226999"/>
                  </a:moveTo>
                  <a:lnTo>
                    <a:pt x="336727" y="223901"/>
                  </a:lnTo>
                  <a:lnTo>
                    <a:pt x="335661" y="214249"/>
                  </a:lnTo>
                  <a:lnTo>
                    <a:pt x="335661" y="211836"/>
                  </a:lnTo>
                  <a:lnTo>
                    <a:pt x="333248" y="207010"/>
                  </a:lnTo>
                  <a:lnTo>
                    <a:pt x="330962" y="202184"/>
                  </a:lnTo>
                  <a:lnTo>
                    <a:pt x="328549" y="197485"/>
                  </a:lnTo>
                  <a:lnTo>
                    <a:pt x="323608" y="185458"/>
                  </a:lnTo>
                  <a:lnTo>
                    <a:pt x="319798" y="175475"/>
                  </a:lnTo>
                  <a:lnTo>
                    <a:pt x="317347" y="168643"/>
                  </a:lnTo>
                  <a:lnTo>
                    <a:pt x="316484" y="166116"/>
                  </a:lnTo>
                  <a:lnTo>
                    <a:pt x="295757" y="150380"/>
                  </a:lnTo>
                  <a:lnTo>
                    <a:pt x="278155" y="125171"/>
                  </a:lnTo>
                  <a:lnTo>
                    <a:pt x="265938" y="101752"/>
                  </a:lnTo>
                  <a:lnTo>
                    <a:pt x="261366" y="91440"/>
                  </a:lnTo>
                  <a:lnTo>
                    <a:pt x="265874" y="81915"/>
                  </a:lnTo>
                  <a:lnTo>
                    <a:pt x="268262" y="76898"/>
                  </a:lnTo>
                  <a:lnTo>
                    <a:pt x="270027" y="57785"/>
                  </a:lnTo>
                  <a:lnTo>
                    <a:pt x="265074" y="38684"/>
                  </a:lnTo>
                  <a:lnTo>
                    <a:pt x="251841" y="24130"/>
                  </a:lnTo>
                  <a:lnTo>
                    <a:pt x="240499" y="19151"/>
                  </a:lnTo>
                  <a:lnTo>
                    <a:pt x="231686" y="20497"/>
                  </a:lnTo>
                  <a:lnTo>
                    <a:pt x="225132" y="25438"/>
                  </a:lnTo>
                  <a:lnTo>
                    <a:pt x="220599" y="31242"/>
                  </a:lnTo>
                  <a:lnTo>
                    <a:pt x="223405" y="38823"/>
                  </a:lnTo>
                  <a:lnTo>
                    <a:pt x="228688" y="55676"/>
                  </a:lnTo>
                  <a:lnTo>
                    <a:pt x="231736" y="72986"/>
                  </a:lnTo>
                  <a:lnTo>
                    <a:pt x="227838" y="81915"/>
                  </a:lnTo>
                  <a:lnTo>
                    <a:pt x="219786" y="77419"/>
                  </a:lnTo>
                  <a:lnTo>
                    <a:pt x="210413" y="62572"/>
                  </a:lnTo>
                  <a:lnTo>
                    <a:pt x="200164" y="45935"/>
                  </a:lnTo>
                  <a:lnTo>
                    <a:pt x="189484" y="36068"/>
                  </a:lnTo>
                  <a:lnTo>
                    <a:pt x="173913" y="31115"/>
                  </a:lnTo>
                  <a:lnTo>
                    <a:pt x="155232" y="23469"/>
                  </a:lnTo>
                  <a:lnTo>
                    <a:pt x="137490" y="13106"/>
                  </a:lnTo>
                  <a:lnTo>
                    <a:pt x="124714" y="0"/>
                  </a:lnTo>
                  <a:lnTo>
                    <a:pt x="98793" y="18643"/>
                  </a:lnTo>
                  <a:lnTo>
                    <a:pt x="66827" y="33426"/>
                  </a:lnTo>
                  <a:lnTo>
                    <a:pt x="32626" y="42316"/>
                  </a:lnTo>
                  <a:lnTo>
                    <a:pt x="0" y="43307"/>
                  </a:lnTo>
                  <a:lnTo>
                    <a:pt x="2705" y="67310"/>
                  </a:lnTo>
                  <a:lnTo>
                    <a:pt x="7213" y="88798"/>
                  </a:lnTo>
                  <a:lnTo>
                    <a:pt x="13512" y="108013"/>
                  </a:lnTo>
                  <a:lnTo>
                    <a:pt x="21551" y="125171"/>
                  </a:lnTo>
                  <a:lnTo>
                    <a:pt x="21590" y="127635"/>
                  </a:lnTo>
                  <a:lnTo>
                    <a:pt x="41681" y="164833"/>
                  </a:lnTo>
                  <a:lnTo>
                    <a:pt x="62039" y="192316"/>
                  </a:lnTo>
                  <a:lnTo>
                    <a:pt x="87337" y="213931"/>
                  </a:lnTo>
                  <a:lnTo>
                    <a:pt x="122301" y="233553"/>
                  </a:lnTo>
                  <a:lnTo>
                    <a:pt x="124714" y="233553"/>
                  </a:lnTo>
                  <a:lnTo>
                    <a:pt x="129527" y="235966"/>
                  </a:lnTo>
                  <a:lnTo>
                    <a:pt x="131826" y="238379"/>
                  </a:lnTo>
                  <a:lnTo>
                    <a:pt x="175006" y="223901"/>
                  </a:lnTo>
                  <a:lnTo>
                    <a:pt x="176276" y="227190"/>
                  </a:lnTo>
                  <a:lnTo>
                    <a:pt x="208254" y="274713"/>
                  </a:lnTo>
                  <a:lnTo>
                    <a:pt x="235280" y="280187"/>
                  </a:lnTo>
                  <a:lnTo>
                    <a:pt x="266331" y="277964"/>
                  </a:lnTo>
                  <a:lnTo>
                    <a:pt x="294894" y="269621"/>
                  </a:lnTo>
                  <a:lnTo>
                    <a:pt x="316471" y="256959"/>
                  </a:lnTo>
                  <a:lnTo>
                    <a:pt x="330606" y="241985"/>
                  </a:lnTo>
                  <a:lnTo>
                    <a:pt x="337070" y="226999"/>
                  </a:lnTo>
                  <a:close/>
                </a:path>
                <a:path w="555625" h="885825">
                  <a:moveTo>
                    <a:pt x="555371" y="885444"/>
                  </a:moveTo>
                  <a:lnTo>
                    <a:pt x="552145" y="836079"/>
                  </a:lnTo>
                  <a:lnTo>
                    <a:pt x="542175" y="797052"/>
                  </a:lnTo>
                  <a:lnTo>
                    <a:pt x="530415" y="769759"/>
                  </a:lnTo>
                  <a:lnTo>
                    <a:pt x="521843" y="755523"/>
                  </a:lnTo>
                  <a:lnTo>
                    <a:pt x="334645" y="774700"/>
                  </a:lnTo>
                  <a:lnTo>
                    <a:pt x="293535" y="765416"/>
                  </a:lnTo>
                  <a:lnTo>
                    <a:pt x="254647" y="757504"/>
                  </a:lnTo>
                  <a:lnTo>
                    <a:pt x="214630" y="750697"/>
                  </a:lnTo>
                  <a:lnTo>
                    <a:pt x="200215" y="749795"/>
                  </a:lnTo>
                  <a:lnTo>
                    <a:pt x="193014" y="749681"/>
                  </a:lnTo>
                  <a:lnTo>
                    <a:pt x="185801" y="750697"/>
                  </a:lnTo>
                  <a:lnTo>
                    <a:pt x="129387" y="768438"/>
                  </a:lnTo>
                  <a:lnTo>
                    <a:pt x="87376" y="791591"/>
                  </a:lnTo>
                  <a:lnTo>
                    <a:pt x="58026" y="826096"/>
                  </a:lnTo>
                  <a:lnTo>
                    <a:pt x="48971" y="842632"/>
                  </a:lnTo>
                  <a:lnTo>
                    <a:pt x="51714" y="847267"/>
                  </a:lnTo>
                  <a:lnTo>
                    <a:pt x="58496" y="850557"/>
                  </a:lnTo>
                  <a:lnTo>
                    <a:pt x="68199" y="851789"/>
                  </a:lnTo>
                  <a:lnTo>
                    <a:pt x="75438" y="851789"/>
                  </a:lnTo>
                  <a:lnTo>
                    <a:pt x="82550" y="849376"/>
                  </a:lnTo>
                  <a:lnTo>
                    <a:pt x="92202" y="846963"/>
                  </a:lnTo>
                  <a:lnTo>
                    <a:pt x="138391" y="837920"/>
                  </a:lnTo>
                  <a:lnTo>
                    <a:pt x="159664" y="834072"/>
                  </a:lnTo>
                  <a:lnTo>
                    <a:pt x="173736" y="832485"/>
                  </a:lnTo>
                  <a:lnTo>
                    <a:pt x="182156" y="837806"/>
                  </a:lnTo>
                  <a:lnTo>
                    <a:pt x="194157" y="847852"/>
                  </a:lnTo>
                  <a:lnTo>
                    <a:pt x="211569" y="859243"/>
                  </a:lnTo>
                  <a:lnTo>
                    <a:pt x="236220" y="868553"/>
                  </a:lnTo>
                  <a:lnTo>
                    <a:pt x="245745" y="868553"/>
                  </a:lnTo>
                  <a:lnTo>
                    <a:pt x="250571" y="870966"/>
                  </a:lnTo>
                  <a:lnTo>
                    <a:pt x="274878" y="870496"/>
                  </a:lnTo>
                  <a:lnTo>
                    <a:pt x="295567" y="867117"/>
                  </a:lnTo>
                  <a:lnTo>
                    <a:pt x="309943" y="863269"/>
                  </a:lnTo>
                  <a:lnTo>
                    <a:pt x="315341" y="861441"/>
                  </a:lnTo>
                  <a:lnTo>
                    <a:pt x="337997" y="864514"/>
                  </a:lnTo>
                  <a:lnTo>
                    <a:pt x="395770" y="871639"/>
                  </a:lnTo>
                  <a:lnTo>
                    <a:pt x="473341" y="879665"/>
                  </a:lnTo>
                  <a:lnTo>
                    <a:pt x="555371" y="885444"/>
                  </a:lnTo>
                  <a:close/>
                </a:path>
              </a:pathLst>
            </a:custGeom>
            <a:solidFill>
              <a:srgbClr val="EFC5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5027676" y="5590031"/>
              <a:ext cx="2548255" cy="1188720"/>
            </a:xfrm>
            <a:custGeom>
              <a:avLst/>
              <a:gdLst/>
              <a:ahLst/>
              <a:cxnLst/>
              <a:rect l="l" t="t" r="r" b="b"/>
              <a:pathLst>
                <a:path w="2548254" h="1188720">
                  <a:moveTo>
                    <a:pt x="62484" y="0"/>
                  </a:moveTo>
                  <a:lnTo>
                    <a:pt x="0" y="0"/>
                  </a:lnTo>
                  <a:lnTo>
                    <a:pt x="0" y="1188720"/>
                  </a:lnTo>
                  <a:lnTo>
                    <a:pt x="62484" y="1188720"/>
                  </a:lnTo>
                  <a:lnTo>
                    <a:pt x="62484" y="0"/>
                  </a:lnTo>
                  <a:close/>
                </a:path>
                <a:path w="2548254" h="1188720">
                  <a:moveTo>
                    <a:pt x="2548128" y="0"/>
                  </a:moveTo>
                  <a:lnTo>
                    <a:pt x="2487168" y="0"/>
                  </a:lnTo>
                  <a:lnTo>
                    <a:pt x="2487168" y="1188720"/>
                  </a:lnTo>
                  <a:lnTo>
                    <a:pt x="2548128" y="1188720"/>
                  </a:lnTo>
                  <a:lnTo>
                    <a:pt x="2548128" y="0"/>
                  </a:lnTo>
                  <a:close/>
                </a:path>
              </a:pathLst>
            </a:custGeom>
            <a:solidFill>
              <a:srgbClr val="CFD1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5027676" y="5522975"/>
              <a:ext cx="2548255" cy="67310"/>
            </a:xfrm>
            <a:custGeom>
              <a:avLst/>
              <a:gdLst/>
              <a:ahLst/>
              <a:cxnLst/>
              <a:rect l="l" t="t" r="r" b="b"/>
              <a:pathLst>
                <a:path w="2548254" h="67310">
                  <a:moveTo>
                    <a:pt x="62484" y="0"/>
                  </a:moveTo>
                  <a:lnTo>
                    <a:pt x="0" y="0"/>
                  </a:lnTo>
                  <a:lnTo>
                    <a:pt x="0" y="67056"/>
                  </a:lnTo>
                  <a:lnTo>
                    <a:pt x="62484" y="67056"/>
                  </a:lnTo>
                  <a:lnTo>
                    <a:pt x="62484" y="0"/>
                  </a:lnTo>
                  <a:close/>
                </a:path>
                <a:path w="2548254" h="67310">
                  <a:moveTo>
                    <a:pt x="2548128" y="0"/>
                  </a:moveTo>
                  <a:lnTo>
                    <a:pt x="2487168" y="0"/>
                  </a:lnTo>
                  <a:lnTo>
                    <a:pt x="2487168" y="67056"/>
                  </a:lnTo>
                  <a:lnTo>
                    <a:pt x="2548128" y="67056"/>
                  </a:lnTo>
                  <a:lnTo>
                    <a:pt x="2548128" y="0"/>
                  </a:lnTo>
                  <a:close/>
                </a:path>
              </a:pathLst>
            </a:custGeom>
            <a:solidFill>
              <a:srgbClr val="B9BB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4905756" y="5439155"/>
              <a:ext cx="2792095" cy="83820"/>
            </a:xfrm>
            <a:custGeom>
              <a:avLst/>
              <a:gdLst/>
              <a:ahLst/>
              <a:cxnLst/>
              <a:rect l="l" t="t" r="r" b="b"/>
              <a:pathLst>
                <a:path w="2792095" h="83820">
                  <a:moveTo>
                    <a:pt x="2791968" y="0"/>
                  </a:moveTo>
                  <a:lnTo>
                    <a:pt x="0" y="0"/>
                  </a:lnTo>
                  <a:lnTo>
                    <a:pt x="0" y="83820"/>
                  </a:lnTo>
                  <a:lnTo>
                    <a:pt x="2791968" y="83820"/>
                  </a:lnTo>
                  <a:lnTo>
                    <a:pt x="2791968" y="0"/>
                  </a:lnTo>
                  <a:close/>
                </a:path>
              </a:pathLst>
            </a:custGeom>
            <a:solidFill>
              <a:srgbClr val="EFF0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72072" y="6621779"/>
              <a:ext cx="126492" cy="12649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01483" y="6627875"/>
              <a:ext cx="124968" cy="126492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594605" y="1627702"/>
            <a:ext cx="3225800" cy="1443355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20"/>
              </a:spcBef>
            </a:pPr>
            <a:r>
              <a:rPr sz="2800" b="1" i="1" spc="-5" dirty="0">
                <a:latin typeface="微软雅黑" panose="020B0503020204020204" charset="-122"/>
                <a:cs typeface="微软雅黑" panose="020B0503020204020204" charset="-122"/>
              </a:rPr>
              <a:t>问题在于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1960"/>
              </a:spcBef>
            </a:pPr>
            <a:r>
              <a:rPr sz="3600" b="1" i="1" dirty="0">
                <a:latin typeface="微软雅黑" panose="020B0503020204020204" charset="-122"/>
                <a:cs typeface="微软雅黑" panose="020B0503020204020204" charset="-122"/>
              </a:rPr>
              <a:t>面谈心态及技巧</a:t>
            </a:r>
            <a:endParaRPr sz="36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7859" y="531622"/>
            <a:ext cx="10876280" cy="45211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862945" algn="l"/>
              </a:tabLst>
            </a:pPr>
            <a:r>
              <a:rPr b="0" i="0" spc="10" dirty="0">
                <a:latin typeface="Times New Roman" panose="02020603050405020304"/>
                <a:cs typeface="Times New Roman" panose="02020603050405020304"/>
              </a:rPr>
              <a:t> </a:t>
            </a:r>
            <a:r>
              <a:rPr spc="-5" dirty="0"/>
              <a:t>主管</a:t>
            </a:r>
            <a:r>
              <a:rPr spc="-95" dirty="0"/>
              <a:t> </a:t>
            </a:r>
            <a:r>
              <a:rPr i="0" spc="-10" dirty="0">
                <a:latin typeface="Arial" panose="020B0604020202020204"/>
                <a:cs typeface="Arial" panose="020B0604020202020204"/>
              </a:rPr>
              <a:t>VS.</a:t>
            </a:r>
            <a:r>
              <a:rPr i="0" spc="-3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员工，绩效面谈为何让双方压力山</a:t>
            </a:r>
            <a:r>
              <a:rPr dirty="0"/>
              <a:t>大</a:t>
            </a:r>
            <a:r>
              <a:rPr spc="-5" dirty="0"/>
              <a:t>？	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655064" y="4108703"/>
            <a:ext cx="5206365" cy="2123440"/>
          </a:xfrm>
          <a:custGeom>
            <a:avLst/>
            <a:gdLst/>
            <a:ahLst/>
            <a:cxnLst/>
            <a:rect l="l" t="t" r="r" b="b"/>
            <a:pathLst>
              <a:path w="5206365" h="2123440">
                <a:moveTo>
                  <a:pt x="0" y="327660"/>
                </a:moveTo>
                <a:lnTo>
                  <a:pt x="3552" y="279237"/>
                </a:lnTo>
                <a:lnTo>
                  <a:pt x="13871" y="233022"/>
                </a:lnTo>
                <a:lnTo>
                  <a:pt x="30451" y="189521"/>
                </a:lnTo>
                <a:lnTo>
                  <a:pt x="52784" y="149239"/>
                </a:lnTo>
                <a:lnTo>
                  <a:pt x="80364" y="112685"/>
                </a:lnTo>
                <a:lnTo>
                  <a:pt x="112685" y="80364"/>
                </a:lnTo>
                <a:lnTo>
                  <a:pt x="149239" y="52784"/>
                </a:lnTo>
                <a:lnTo>
                  <a:pt x="189521" y="30451"/>
                </a:lnTo>
                <a:lnTo>
                  <a:pt x="233022" y="13871"/>
                </a:lnTo>
                <a:lnTo>
                  <a:pt x="279237" y="3552"/>
                </a:lnTo>
                <a:lnTo>
                  <a:pt x="327660" y="0"/>
                </a:lnTo>
                <a:lnTo>
                  <a:pt x="867663" y="0"/>
                </a:lnTo>
                <a:lnTo>
                  <a:pt x="2169160" y="0"/>
                </a:lnTo>
                <a:lnTo>
                  <a:pt x="4878324" y="0"/>
                </a:lnTo>
                <a:lnTo>
                  <a:pt x="4926746" y="3552"/>
                </a:lnTo>
                <a:lnTo>
                  <a:pt x="4972961" y="13871"/>
                </a:lnTo>
                <a:lnTo>
                  <a:pt x="5016462" y="30451"/>
                </a:lnTo>
                <a:lnTo>
                  <a:pt x="5056744" y="52784"/>
                </a:lnTo>
                <a:lnTo>
                  <a:pt x="5093298" y="80364"/>
                </a:lnTo>
                <a:lnTo>
                  <a:pt x="5125619" y="112685"/>
                </a:lnTo>
                <a:lnTo>
                  <a:pt x="5153199" y="149239"/>
                </a:lnTo>
                <a:lnTo>
                  <a:pt x="5175532" y="189521"/>
                </a:lnTo>
                <a:lnTo>
                  <a:pt x="5192112" y="233022"/>
                </a:lnTo>
                <a:lnTo>
                  <a:pt x="5202431" y="279237"/>
                </a:lnTo>
                <a:lnTo>
                  <a:pt x="5205984" y="327660"/>
                </a:lnTo>
                <a:lnTo>
                  <a:pt x="5205984" y="1146810"/>
                </a:lnTo>
                <a:lnTo>
                  <a:pt x="5205984" y="1638300"/>
                </a:lnTo>
                <a:lnTo>
                  <a:pt x="5202431" y="1686709"/>
                </a:lnTo>
                <a:lnTo>
                  <a:pt x="5192112" y="1732925"/>
                </a:lnTo>
                <a:lnTo>
                  <a:pt x="5175532" y="1776428"/>
                </a:lnTo>
                <a:lnTo>
                  <a:pt x="5153199" y="1816711"/>
                </a:lnTo>
                <a:lnTo>
                  <a:pt x="5125619" y="1853267"/>
                </a:lnTo>
                <a:lnTo>
                  <a:pt x="5093298" y="1885589"/>
                </a:lnTo>
                <a:lnTo>
                  <a:pt x="5056744" y="1913171"/>
                </a:lnTo>
                <a:lnTo>
                  <a:pt x="5016462" y="1935506"/>
                </a:lnTo>
                <a:lnTo>
                  <a:pt x="4972961" y="1952087"/>
                </a:lnTo>
                <a:lnTo>
                  <a:pt x="4926746" y="1962407"/>
                </a:lnTo>
                <a:lnTo>
                  <a:pt x="4878324" y="1965960"/>
                </a:lnTo>
                <a:lnTo>
                  <a:pt x="2169160" y="1965960"/>
                </a:lnTo>
                <a:lnTo>
                  <a:pt x="2118106" y="2122906"/>
                </a:lnTo>
                <a:lnTo>
                  <a:pt x="867663" y="1965960"/>
                </a:lnTo>
                <a:lnTo>
                  <a:pt x="327660" y="1965960"/>
                </a:lnTo>
                <a:lnTo>
                  <a:pt x="279237" y="1962407"/>
                </a:lnTo>
                <a:lnTo>
                  <a:pt x="233022" y="1952087"/>
                </a:lnTo>
                <a:lnTo>
                  <a:pt x="189521" y="1935506"/>
                </a:lnTo>
                <a:lnTo>
                  <a:pt x="149239" y="1913171"/>
                </a:lnTo>
                <a:lnTo>
                  <a:pt x="112685" y="1885589"/>
                </a:lnTo>
                <a:lnTo>
                  <a:pt x="80364" y="1853267"/>
                </a:lnTo>
                <a:lnTo>
                  <a:pt x="52784" y="1816711"/>
                </a:lnTo>
                <a:lnTo>
                  <a:pt x="30451" y="1776428"/>
                </a:lnTo>
                <a:lnTo>
                  <a:pt x="13871" y="1732925"/>
                </a:lnTo>
                <a:lnTo>
                  <a:pt x="3552" y="1686709"/>
                </a:lnTo>
                <a:lnTo>
                  <a:pt x="0" y="1638287"/>
                </a:lnTo>
                <a:lnTo>
                  <a:pt x="0" y="1146810"/>
                </a:lnTo>
                <a:lnTo>
                  <a:pt x="0" y="327660"/>
                </a:lnTo>
                <a:close/>
              </a:path>
            </a:pathLst>
          </a:custGeom>
          <a:ln w="12699">
            <a:solidFill>
              <a:srgbClr val="0301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36675" y="1257300"/>
            <a:ext cx="4866640" cy="2528570"/>
          </a:xfrm>
          <a:custGeom>
            <a:avLst/>
            <a:gdLst/>
            <a:ahLst/>
            <a:cxnLst/>
            <a:rect l="l" t="t" r="r" b="b"/>
            <a:pathLst>
              <a:path w="4866640" h="2528570">
                <a:moveTo>
                  <a:pt x="0" y="381000"/>
                </a:moveTo>
                <a:lnTo>
                  <a:pt x="2968" y="333204"/>
                </a:lnTo>
                <a:lnTo>
                  <a:pt x="11636" y="287181"/>
                </a:lnTo>
                <a:lnTo>
                  <a:pt x="25646" y="243288"/>
                </a:lnTo>
                <a:lnTo>
                  <a:pt x="44641" y="201881"/>
                </a:lnTo>
                <a:lnTo>
                  <a:pt x="68264" y="163318"/>
                </a:lnTo>
                <a:lnTo>
                  <a:pt x="96158" y="127955"/>
                </a:lnTo>
                <a:lnTo>
                  <a:pt x="127965" y="96149"/>
                </a:lnTo>
                <a:lnTo>
                  <a:pt x="163329" y="68257"/>
                </a:lnTo>
                <a:lnTo>
                  <a:pt x="201893" y="44636"/>
                </a:lnTo>
                <a:lnTo>
                  <a:pt x="243298" y="25643"/>
                </a:lnTo>
                <a:lnTo>
                  <a:pt x="287190" y="11634"/>
                </a:lnTo>
                <a:lnTo>
                  <a:pt x="333209" y="2968"/>
                </a:lnTo>
                <a:lnTo>
                  <a:pt x="381000" y="0"/>
                </a:lnTo>
                <a:lnTo>
                  <a:pt x="811022" y="0"/>
                </a:lnTo>
                <a:lnTo>
                  <a:pt x="2027555" y="0"/>
                </a:lnTo>
                <a:lnTo>
                  <a:pt x="4485132" y="0"/>
                </a:lnTo>
                <a:lnTo>
                  <a:pt x="4532927" y="2968"/>
                </a:lnTo>
                <a:lnTo>
                  <a:pt x="4578950" y="11634"/>
                </a:lnTo>
                <a:lnTo>
                  <a:pt x="4622843" y="25643"/>
                </a:lnTo>
                <a:lnTo>
                  <a:pt x="4664250" y="44636"/>
                </a:lnTo>
                <a:lnTo>
                  <a:pt x="4702813" y="68257"/>
                </a:lnTo>
                <a:lnTo>
                  <a:pt x="4738176" y="96149"/>
                </a:lnTo>
                <a:lnTo>
                  <a:pt x="4769982" y="127955"/>
                </a:lnTo>
                <a:lnTo>
                  <a:pt x="4797874" y="163318"/>
                </a:lnTo>
                <a:lnTo>
                  <a:pt x="4821495" y="201881"/>
                </a:lnTo>
                <a:lnTo>
                  <a:pt x="4840488" y="243288"/>
                </a:lnTo>
                <a:lnTo>
                  <a:pt x="4854497" y="287181"/>
                </a:lnTo>
                <a:lnTo>
                  <a:pt x="4863163" y="333204"/>
                </a:lnTo>
                <a:lnTo>
                  <a:pt x="4866132" y="381000"/>
                </a:lnTo>
                <a:lnTo>
                  <a:pt x="4866132" y="1333500"/>
                </a:lnTo>
                <a:lnTo>
                  <a:pt x="4866132" y="1905000"/>
                </a:lnTo>
                <a:lnTo>
                  <a:pt x="4863163" y="1952795"/>
                </a:lnTo>
                <a:lnTo>
                  <a:pt x="4854497" y="1998818"/>
                </a:lnTo>
                <a:lnTo>
                  <a:pt x="4840488" y="2042711"/>
                </a:lnTo>
                <a:lnTo>
                  <a:pt x="4821495" y="2084118"/>
                </a:lnTo>
                <a:lnTo>
                  <a:pt x="4797874" y="2122681"/>
                </a:lnTo>
                <a:lnTo>
                  <a:pt x="4769982" y="2158044"/>
                </a:lnTo>
                <a:lnTo>
                  <a:pt x="4738176" y="2189850"/>
                </a:lnTo>
                <a:lnTo>
                  <a:pt x="4702813" y="2217742"/>
                </a:lnTo>
                <a:lnTo>
                  <a:pt x="4664250" y="2241363"/>
                </a:lnTo>
                <a:lnTo>
                  <a:pt x="4622843" y="2260356"/>
                </a:lnTo>
                <a:lnTo>
                  <a:pt x="4578950" y="2274365"/>
                </a:lnTo>
                <a:lnTo>
                  <a:pt x="4532927" y="2283031"/>
                </a:lnTo>
                <a:lnTo>
                  <a:pt x="4485132" y="2286000"/>
                </a:lnTo>
                <a:lnTo>
                  <a:pt x="2027555" y="2286000"/>
                </a:lnTo>
                <a:lnTo>
                  <a:pt x="1864106" y="2528062"/>
                </a:lnTo>
                <a:lnTo>
                  <a:pt x="811022" y="2286000"/>
                </a:lnTo>
                <a:lnTo>
                  <a:pt x="381000" y="2286000"/>
                </a:lnTo>
                <a:lnTo>
                  <a:pt x="333209" y="2283031"/>
                </a:lnTo>
                <a:lnTo>
                  <a:pt x="287190" y="2274365"/>
                </a:lnTo>
                <a:lnTo>
                  <a:pt x="243298" y="2260356"/>
                </a:lnTo>
                <a:lnTo>
                  <a:pt x="201893" y="2241363"/>
                </a:lnTo>
                <a:lnTo>
                  <a:pt x="163329" y="2217742"/>
                </a:lnTo>
                <a:lnTo>
                  <a:pt x="127965" y="2189850"/>
                </a:lnTo>
                <a:lnTo>
                  <a:pt x="96158" y="2158044"/>
                </a:lnTo>
                <a:lnTo>
                  <a:pt x="68264" y="2122681"/>
                </a:lnTo>
                <a:lnTo>
                  <a:pt x="44641" y="2084118"/>
                </a:lnTo>
                <a:lnTo>
                  <a:pt x="25646" y="2042711"/>
                </a:lnTo>
                <a:lnTo>
                  <a:pt x="11636" y="1998818"/>
                </a:lnTo>
                <a:lnTo>
                  <a:pt x="2968" y="1952795"/>
                </a:lnTo>
                <a:lnTo>
                  <a:pt x="0" y="1905000"/>
                </a:lnTo>
                <a:lnTo>
                  <a:pt x="0" y="1333500"/>
                </a:lnTo>
                <a:lnTo>
                  <a:pt x="0" y="381000"/>
                </a:lnTo>
                <a:close/>
              </a:path>
            </a:pathLst>
          </a:custGeom>
          <a:ln w="12700">
            <a:solidFill>
              <a:srgbClr val="03013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09547" y="1396999"/>
            <a:ext cx="5165090" cy="527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972185" indent="-287020">
              <a:lnSpc>
                <a:spcPct val="150000"/>
              </a:lnSpc>
              <a:spcBef>
                <a:spcPts val="100"/>
              </a:spcBef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绩效好不好又怎样，身为主管我又没有 筹码给到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差异化的激励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299085" marR="972185" indent="-287020">
              <a:lnSpc>
                <a:spcPct val="150000"/>
              </a:lnSpc>
              <a:buFont typeface="Arial" panose="020B0604020202020204"/>
              <a:buChar char="•"/>
              <a:tabLst>
                <a:tab pos="299085" algn="l"/>
                <a:tab pos="299720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跟其他部门比，我们绩效好没有用，要 给优等是有一定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配额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的。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393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00">
              <a:latin typeface="Arial" panose="020B0604020202020204"/>
              <a:cs typeface="Arial" panose="020B0604020202020204"/>
            </a:endParaRPr>
          </a:p>
          <a:p>
            <a:pPr marL="1717675">
              <a:lnSpc>
                <a:spcPct val="100000"/>
              </a:lnSpc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主管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36320" lvl="1" indent="-287020">
              <a:lnSpc>
                <a:spcPct val="100000"/>
              </a:lnSpc>
              <a:buFont typeface="Arial" panose="020B0604020202020204"/>
              <a:buChar char="•"/>
              <a:tabLst>
                <a:tab pos="1035685" algn="l"/>
                <a:tab pos="1036955" algn="l"/>
              </a:tabLst>
            </a:pPr>
            <a:r>
              <a:rPr sz="1800" spc="-5" dirty="0">
                <a:latin typeface="微软雅黑" panose="020B0503020204020204" charset="-122"/>
                <a:cs typeface="微软雅黑" panose="020B0503020204020204" charset="-122"/>
              </a:rPr>
              <a:t>达到目标没有用，绩效优等有配额，</a:t>
            </a:r>
            <a:r>
              <a:rPr sz="1800" spc="-5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挤不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36320">
              <a:lnSpc>
                <a:spcPct val="100000"/>
              </a:lnSpc>
              <a:spcBef>
                <a:spcPts val="1085"/>
              </a:spcBef>
            </a:pP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进去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1036320" lvl="1" indent="-287020">
              <a:lnSpc>
                <a:spcPct val="100000"/>
              </a:lnSpc>
              <a:spcBef>
                <a:spcPts val="1080"/>
              </a:spcBef>
              <a:buFont typeface="Arial" panose="020B0604020202020204"/>
              <a:buChar char="•"/>
              <a:tabLst>
                <a:tab pos="1035685" algn="l"/>
                <a:tab pos="1036955" algn="l"/>
              </a:tabLst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做得好、做不好</a:t>
            </a:r>
            <a:r>
              <a:rPr sz="1800" dirty="0">
                <a:solidFill>
                  <a:srgbClr val="FF0000"/>
                </a:solidFill>
                <a:latin typeface="微软雅黑" panose="020B0503020204020204" charset="-122"/>
                <a:cs typeface="微软雅黑" panose="020B0503020204020204" charset="-122"/>
              </a:rPr>
              <a:t>没有实质的差别</a:t>
            </a: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 marL="749935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r>
              <a:rPr sz="1800" spc="-5" dirty="0">
                <a:latin typeface="Arial" panose="020B0604020202020204"/>
                <a:cs typeface="Arial" panose="020B0604020202020204"/>
              </a:rPr>
              <a:t> </a:t>
            </a:r>
            <a:r>
              <a:rPr sz="1800" dirty="0">
                <a:latin typeface="Arial" panose="020B0604020202020204"/>
                <a:cs typeface="Arial" panose="020B0604020202020204"/>
              </a:rPr>
              <a:t>…</a:t>
            </a:r>
            <a:endParaRPr sz="1800">
              <a:latin typeface="Arial" panose="020B0604020202020204"/>
              <a:cs typeface="Arial" panose="020B0604020202020204"/>
            </a:endParaRPr>
          </a:p>
          <a:p>
            <a:pPr>
              <a:lnSpc>
                <a:spcPct val="100000"/>
              </a:lnSpc>
            </a:pPr>
            <a:endParaRPr sz="2000">
              <a:latin typeface="Arial" panose="020B0604020202020204"/>
              <a:cs typeface="Arial" panose="020B0604020202020204"/>
            </a:endParaRPr>
          </a:p>
          <a:p>
            <a:pPr marL="1134745" algn="ctr">
              <a:lnSpc>
                <a:spcPct val="100000"/>
              </a:lnSpc>
              <a:spcBef>
                <a:spcPts val="1340"/>
              </a:spcBef>
            </a:pPr>
            <a:r>
              <a:rPr sz="1800" dirty="0">
                <a:latin typeface="微软雅黑" panose="020B0503020204020204" charset="-122"/>
                <a:cs typeface="微软雅黑" panose="020B0503020204020204" charset="-122"/>
              </a:rPr>
              <a:t>员工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9272" y="2863595"/>
            <a:ext cx="329565" cy="334010"/>
          </a:xfrm>
          <a:custGeom>
            <a:avLst/>
            <a:gdLst/>
            <a:ahLst/>
            <a:cxnLst/>
            <a:rect l="l" t="t" r="r" b="b"/>
            <a:pathLst>
              <a:path w="329565" h="334010">
                <a:moveTo>
                  <a:pt x="329184" y="166370"/>
                </a:moveTo>
                <a:lnTo>
                  <a:pt x="327634" y="155676"/>
                </a:lnTo>
                <a:lnTo>
                  <a:pt x="323354" y="146862"/>
                </a:lnTo>
                <a:lnTo>
                  <a:pt x="316801" y="140893"/>
                </a:lnTo>
                <a:lnTo>
                  <a:pt x="308483" y="138684"/>
                </a:lnTo>
                <a:lnTo>
                  <a:pt x="192024" y="138684"/>
                </a:lnTo>
                <a:lnTo>
                  <a:pt x="192024" y="21844"/>
                </a:lnTo>
                <a:lnTo>
                  <a:pt x="189877" y="13296"/>
                </a:lnTo>
                <a:lnTo>
                  <a:pt x="184061" y="6350"/>
                </a:lnTo>
                <a:lnTo>
                  <a:pt x="175463" y="1701"/>
                </a:lnTo>
                <a:lnTo>
                  <a:pt x="164973" y="0"/>
                </a:lnTo>
                <a:lnTo>
                  <a:pt x="154025" y="1701"/>
                </a:lnTo>
                <a:lnTo>
                  <a:pt x="145199" y="6350"/>
                </a:lnTo>
                <a:lnTo>
                  <a:pt x="139306" y="13296"/>
                </a:lnTo>
                <a:lnTo>
                  <a:pt x="137160" y="21844"/>
                </a:lnTo>
                <a:lnTo>
                  <a:pt x="137160" y="138684"/>
                </a:lnTo>
                <a:lnTo>
                  <a:pt x="20701" y="138684"/>
                </a:lnTo>
                <a:lnTo>
                  <a:pt x="12750" y="140893"/>
                </a:lnTo>
                <a:lnTo>
                  <a:pt x="6159" y="146862"/>
                </a:lnTo>
                <a:lnTo>
                  <a:pt x="1651" y="155676"/>
                </a:lnTo>
                <a:lnTo>
                  <a:pt x="0" y="166370"/>
                </a:lnTo>
                <a:lnTo>
                  <a:pt x="1651" y="177660"/>
                </a:lnTo>
                <a:lnTo>
                  <a:pt x="6159" y="186778"/>
                </a:lnTo>
                <a:lnTo>
                  <a:pt x="12750" y="192862"/>
                </a:lnTo>
                <a:lnTo>
                  <a:pt x="20701" y="195072"/>
                </a:lnTo>
                <a:lnTo>
                  <a:pt x="137160" y="195072"/>
                </a:lnTo>
                <a:lnTo>
                  <a:pt x="137160" y="312801"/>
                </a:lnTo>
                <a:lnTo>
                  <a:pt x="139306" y="320852"/>
                </a:lnTo>
                <a:lnTo>
                  <a:pt x="145199" y="327520"/>
                </a:lnTo>
                <a:lnTo>
                  <a:pt x="154025" y="332079"/>
                </a:lnTo>
                <a:lnTo>
                  <a:pt x="164973" y="333756"/>
                </a:lnTo>
                <a:lnTo>
                  <a:pt x="175463" y="332079"/>
                </a:lnTo>
                <a:lnTo>
                  <a:pt x="184061" y="327520"/>
                </a:lnTo>
                <a:lnTo>
                  <a:pt x="189877" y="320852"/>
                </a:lnTo>
                <a:lnTo>
                  <a:pt x="192024" y="312801"/>
                </a:lnTo>
                <a:lnTo>
                  <a:pt x="192024" y="195072"/>
                </a:lnTo>
                <a:lnTo>
                  <a:pt x="308483" y="195072"/>
                </a:lnTo>
                <a:lnTo>
                  <a:pt x="316801" y="192862"/>
                </a:lnTo>
                <a:lnTo>
                  <a:pt x="323354" y="186778"/>
                </a:lnTo>
                <a:lnTo>
                  <a:pt x="327634" y="177660"/>
                </a:lnTo>
                <a:lnTo>
                  <a:pt x="329184" y="166370"/>
                </a:lnTo>
                <a:close/>
              </a:path>
            </a:pathLst>
          </a:custGeom>
          <a:solidFill>
            <a:srgbClr val="FF8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822692" y="2138172"/>
            <a:ext cx="318770" cy="52069"/>
          </a:xfrm>
          <a:custGeom>
            <a:avLst/>
            <a:gdLst/>
            <a:ahLst/>
            <a:cxnLst/>
            <a:rect l="l" t="t" r="r" b="b"/>
            <a:pathLst>
              <a:path w="318770" h="52069">
                <a:moveTo>
                  <a:pt x="298576" y="0"/>
                </a:moveTo>
                <a:lnTo>
                  <a:pt x="19938" y="0"/>
                </a:lnTo>
                <a:lnTo>
                  <a:pt x="12055" y="1976"/>
                </a:lnTo>
                <a:lnTo>
                  <a:pt x="5730" y="7429"/>
                </a:lnTo>
                <a:lnTo>
                  <a:pt x="1525" y="15644"/>
                </a:lnTo>
                <a:lnTo>
                  <a:pt x="0" y="25907"/>
                </a:lnTo>
                <a:lnTo>
                  <a:pt x="1525" y="36171"/>
                </a:lnTo>
                <a:lnTo>
                  <a:pt x="5730" y="44386"/>
                </a:lnTo>
                <a:lnTo>
                  <a:pt x="12055" y="49839"/>
                </a:lnTo>
                <a:lnTo>
                  <a:pt x="19938" y="51815"/>
                </a:lnTo>
                <a:lnTo>
                  <a:pt x="298576" y="51815"/>
                </a:lnTo>
                <a:lnTo>
                  <a:pt x="306460" y="49839"/>
                </a:lnTo>
                <a:lnTo>
                  <a:pt x="312785" y="44386"/>
                </a:lnTo>
                <a:lnTo>
                  <a:pt x="316990" y="36171"/>
                </a:lnTo>
                <a:lnTo>
                  <a:pt x="318515" y="25907"/>
                </a:lnTo>
                <a:lnTo>
                  <a:pt x="316990" y="15644"/>
                </a:lnTo>
                <a:lnTo>
                  <a:pt x="312785" y="7429"/>
                </a:lnTo>
                <a:lnTo>
                  <a:pt x="306460" y="1976"/>
                </a:lnTo>
                <a:lnTo>
                  <a:pt x="298576" y="0"/>
                </a:lnTo>
                <a:close/>
              </a:path>
            </a:pathLst>
          </a:custGeom>
          <a:solidFill>
            <a:srgbClr val="FF848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822692" y="2270760"/>
            <a:ext cx="318770" cy="52069"/>
          </a:xfrm>
          <a:custGeom>
            <a:avLst/>
            <a:gdLst/>
            <a:ahLst/>
            <a:cxnLst/>
            <a:rect l="l" t="t" r="r" b="b"/>
            <a:pathLst>
              <a:path w="318770" h="52069">
                <a:moveTo>
                  <a:pt x="298576" y="0"/>
                </a:moveTo>
                <a:lnTo>
                  <a:pt x="19938" y="0"/>
                </a:lnTo>
                <a:lnTo>
                  <a:pt x="12055" y="2089"/>
                </a:lnTo>
                <a:lnTo>
                  <a:pt x="5730" y="7762"/>
                </a:lnTo>
                <a:lnTo>
                  <a:pt x="1525" y="16127"/>
                </a:lnTo>
                <a:lnTo>
                  <a:pt x="0" y="26288"/>
                </a:lnTo>
                <a:lnTo>
                  <a:pt x="1525" y="36010"/>
                </a:lnTo>
                <a:lnTo>
                  <a:pt x="5730" y="44148"/>
                </a:lnTo>
                <a:lnTo>
                  <a:pt x="12055" y="49738"/>
                </a:lnTo>
                <a:lnTo>
                  <a:pt x="19938" y="51815"/>
                </a:lnTo>
                <a:lnTo>
                  <a:pt x="298576" y="51815"/>
                </a:lnTo>
                <a:lnTo>
                  <a:pt x="306460" y="49738"/>
                </a:lnTo>
                <a:lnTo>
                  <a:pt x="312785" y="44148"/>
                </a:lnTo>
                <a:lnTo>
                  <a:pt x="316990" y="36010"/>
                </a:lnTo>
                <a:lnTo>
                  <a:pt x="318515" y="26288"/>
                </a:lnTo>
                <a:lnTo>
                  <a:pt x="316990" y="16127"/>
                </a:lnTo>
                <a:lnTo>
                  <a:pt x="312785" y="7762"/>
                </a:lnTo>
                <a:lnTo>
                  <a:pt x="306460" y="2089"/>
                </a:lnTo>
                <a:lnTo>
                  <a:pt x="298576" y="0"/>
                </a:lnTo>
                <a:close/>
              </a:path>
            </a:pathLst>
          </a:custGeom>
          <a:solidFill>
            <a:srgbClr val="FF848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7587995" y="2756916"/>
            <a:ext cx="3901440" cy="3315335"/>
            <a:chOff x="7587995" y="2756916"/>
            <a:chExt cx="3901440" cy="3315335"/>
          </a:xfrm>
        </p:grpSpPr>
        <p:sp>
          <p:nvSpPr>
            <p:cNvPr id="10" name="object 10"/>
            <p:cNvSpPr/>
            <p:nvPr/>
          </p:nvSpPr>
          <p:spPr>
            <a:xfrm>
              <a:off x="8609075" y="3409188"/>
              <a:ext cx="312420" cy="321945"/>
            </a:xfrm>
            <a:custGeom>
              <a:avLst/>
              <a:gdLst/>
              <a:ahLst/>
              <a:cxnLst/>
              <a:rect l="l" t="t" r="r" b="b"/>
              <a:pathLst>
                <a:path w="312420" h="321945">
                  <a:moveTo>
                    <a:pt x="239902" y="188213"/>
                  </a:moveTo>
                  <a:lnTo>
                    <a:pt x="199596" y="199453"/>
                  </a:lnTo>
                  <a:lnTo>
                    <a:pt x="173481" y="229235"/>
                  </a:lnTo>
                  <a:lnTo>
                    <a:pt x="168275" y="255397"/>
                  </a:lnTo>
                  <a:lnTo>
                    <a:pt x="168606" y="261893"/>
                  </a:lnTo>
                  <a:lnTo>
                    <a:pt x="184644" y="297648"/>
                  </a:lnTo>
                  <a:lnTo>
                    <a:pt x="218578" y="318617"/>
                  </a:lnTo>
                  <a:lnTo>
                    <a:pt x="239902" y="321563"/>
                  </a:lnTo>
                  <a:lnTo>
                    <a:pt x="247526" y="321232"/>
                  </a:lnTo>
                  <a:lnTo>
                    <a:pt x="286388" y="306641"/>
                  </a:lnTo>
                  <a:lnTo>
                    <a:pt x="300360" y="291973"/>
                  </a:lnTo>
                  <a:lnTo>
                    <a:pt x="232155" y="291973"/>
                  </a:lnTo>
                  <a:lnTo>
                    <a:pt x="224408" y="288417"/>
                  </a:lnTo>
                  <a:lnTo>
                    <a:pt x="208915" y="255397"/>
                  </a:lnTo>
                  <a:lnTo>
                    <a:pt x="208915" y="250062"/>
                  </a:lnTo>
                  <a:lnTo>
                    <a:pt x="209676" y="244856"/>
                  </a:lnTo>
                  <a:lnTo>
                    <a:pt x="213232" y="236219"/>
                  </a:lnTo>
                  <a:lnTo>
                    <a:pt x="215773" y="231775"/>
                  </a:lnTo>
                  <a:lnTo>
                    <a:pt x="218313" y="229235"/>
                  </a:lnTo>
                  <a:lnTo>
                    <a:pt x="220979" y="225679"/>
                  </a:lnTo>
                  <a:lnTo>
                    <a:pt x="224408" y="223138"/>
                  </a:lnTo>
                  <a:lnTo>
                    <a:pt x="227838" y="220472"/>
                  </a:lnTo>
                  <a:lnTo>
                    <a:pt x="232155" y="218694"/>
                  </a:lnTo>
                  <a:lnTo>
                    <a:pt x="235584" y="217805"/>
                  </a:lnTo>
                  <a:lnTo>
                    <a:pt x="300274" y="217805"/>
                  </a:lnTo>
                  <a:lnTo>
                    <a:pt x="299974" y="217312"/>
                  </a:lnTo>
                  <a:lnTo>
                    <a:pt x="268350" y="193421"/>
                  </a:lnTo>
                  <a:lnTo>
                    <a:pt x="247526" y="188545"/>
                  </a:lnTo>
                  <a:lnTo>
                    <a:pt x="239902" y="188213"/>
                  </a:lnTo>
                  <a:close/>
                </a:path>
                <a:path w="312420" h="321945">
                  <a:moveTo>
                    <a:pt x="260603" y="888"/>
                  </a:moveTo>
                  <a:lnTo>
                    <a:pt x="147574" y="151637"/>
                  </a:lnTo>
                  <a:lnTo>
                    <a:pt x="24129" y="296291"/>
                  </a:lnTo>
                  <a:lnTo>
                    <a:pt x="50926" y="320675"/>
                  </a:lnTo>
                  <a:lnTo>
                    <a:pt x="168275" y="167259"/>
                  </a:lnTo>
                  <a:lnTo>
                    <a:pt x="287400" y="24384"/>
                  </a:lnTo>
                  <a:lnTo>
                    <a:pt x="260603" y="888"/>
                  </a:lnTo>
                  <a:close/>
                </a:path>
                <a:path w="312420" h="321945">
                  <a:moveTo>
                    <a:pt x="300274" y="217805"/>
                  </a:moveTo>
                  <a:lnTo>
                    <a:pt x="244221" y="217805"/>
                  </a:lnTo>
                  <a:lnTo>
                    <a:pt x="248539" y="218694"/>
                  </a:lnTo>
                  <a:lnTo>
                    <a:pt x="255397" y="222250"/>
                  </a:lnTo>
                  <a:lnTo>
                    <a:pt x="258952" y="224789"/>
                  </a:lnTo>
                  <a:lnTo>
                    <a:pt x="261493" y="228345"/>
                  </a:lnTo>
                  <a:lnTo>
                    <a:pt x="264922" y="231775"/>
                  </a:lnTo>
                  <a:lnTo>
                    <a:pt x="266700" y="236219"/>
                  </a:lnTo>
                  <a:lnTo>
                    <a:pt x="268350" y="240537"/>
                  </a:lnTo>
                  <a:lnTo>
                    <a:pt x="270128" y="244856"/>
                  </a:lnTo>
                  <a:lnTo>
                    <a:pt x="271018" y="250062"/>
                  </a:lnTo>
                  <a:lnTo>
                    <a:pt x="271018" y="259714"/>
                  </a:lnTo>
                  <a:lnTo>
                    <a:pt x="270128" y="264922"/>
                  </a:lnTo>
                  <a:lnTo>
                    <a:pt x="268350" y="269239"/>
                  </a:lnTo>
                  <a:lnTo>
                    <a:pt x="267589" y="273685"/>
                  </a:lnTo>
                  <a:lnTo>
                    <a:pt x="264922" y="277113"/>
                  </a:lnTo>
                  <a:lnTo>
                    <a:pt x="262381" y="280543"/>
                  </a:lnTo>
                  <a:lnTo>
                    <a:pt x="258952" y="284099"/>
                  </a:lnTo>
                  <a:lnTo>
                    <a:pt x="251968" y="289306"/>
                  </a:lnTo>
                  <a:lnTo>
                    <a:pt x="248539" y="291084"/>
                  </a:lnTo>
                  <a:lnTo>
                    <a:pt x="244221" y="291973"/>
                  </a:lnTo>
                  <a:lnTo>
                    <a:pt x="300360" y="291973"/>
                  </a:lnTo>
                  <a:lnTo>
                    <a:pt x="312420" y="255397"/>
                  </a:lnTo>
                  <a:lnTo>
                    <a:pt x="312074" y="248326"/>
                  </a:lnTo>
                  <a:lnTo>
                    <a:pt x="310991" y="241601"/>
                  </a:lnTo>
                  <a:lnTo>
                    <a:pt x="309098" y="235233"/>
                  </a:lnTo>
                  <a:lnTo>
                    <a:pt x="303434" y="222982"/>
                  </a:lnTo>
                  <a:lnTo>
                    <a:pt x="300274" y="217805"/>
                  </a:lnTo>
                  <a:close/>
                </a:path>
                <a:path w="312420" h="321945">
                  <a:moveTo>
                    <a:pt x="71627" y="0"/>
                  </a:moveTo>
                  <a:lnTo>
                    <a:pt x="30988" y="11239"/>
                  </a:lnTo>
                  <a:lnTo>
                    <a:pt x="5206" y="40132"/>
                  </a:lnTo>
                  <a:lnTo>
                    <a:pt x="0" y="66166"/>
                  </a:lnTo>
                  <a:lnTo>
                    <a:pt x="331" y="73237"/>
                  </a:lnTo>
                  <a:lnTo>
                    <a:pt x="16369" y="109420"/>
                  </a:lnTo>
                  <a:lnTo>
                    <a:pt x="49803" y="130403"/>
                  </a:lnTo>
                  <a:lnTo>
                    <a:pt x="71627" y="133350"/>
                  </a:lnTo>
                  <a:lnTo>
                    <a:pt x="79144" y="133018"/>
                  </a:lnTo>
                  <a:lnTo>
                    <a:pt x="117685" y="118052"/>
                  </a:lnTo>
                  <a:lnTo>
                    <a:pt x="131896" y="103759"/>
                  </a:lnTo>
                  <a:lnTo>
                    <a:pt x="62992" y="103759"/>
                  </a:lnTo>
                  <a:lnTo>
                    <a:pt x="56133" y="100202"/>
                  </a:lnTo>
                  <a:lnTo>
                    <a:pt x="40513" y="66166"/>
                  </a:lnTo>
                  <a:lnTo>
                    <a:pt x="40513" y="60960"/>
                  </a:lnTo>
                  <a:lnTo>
                    <a:pt x="41401" y="56641"/>
                  </a:lnTo>
                  <a:lnTo>
                    <a:pt x="43179" y="52324"/>
                  </a:lnTo>
                  <a:lnTo>
                    <a:pt x="44830" y="47878"/>
                  </a:lnTo>
                  <a:lnTo>
                    <a:pt x="46608" y="43561"/>
                  </a:lnTo>
                  <a:lnTo>
                    <a:pt x="50038" y="41021"/>
                  </a:lnTo>
                  <a:lnTo>
                    <a:pt x="52704" y="37464"/>
                  </a:lnTo>
                  <a:lnTo>
                    <a:pt x="56133" y="34798"/>
                  </a:lnTo>
                  <a:lnTo>
                    <a:pt x="59563" y="32258"/>
                  </a:lnTo>
                  <a:lnTo>
                    <a:pt x="62992" y="30479"/>
                  </a:lnTo>
                  <a:lnTo>
                    <a:pt x="67309" y="29590"/>
                  </a:lnTo>
                  <a:lnTo>
                    <a:pt x="131984" y="29590"/>
                  </a:lnTo>
                  <a:lnTo>
                    <a:pt x="131587" y="28987"/>
                  </a:lnTo>
                  <a:lnTo>
                    <a:pt x="100075" y="5207"/>
                  </a:lnTo>
                  <a:lnTo>
                    <a:pt x="79144" y="331"/>
                  </a:lnTo>
                  <a:lnTo>
                    <a:pt x="71627" y="0"/>
                  </a:lnTo>
                  <a:close/>
                </a:path>
                <a:path w="312420" h="321945">
                  <a:moveTo>
                    <a:pt x="131984" y="29590"/>
                  </a:moveTo>
                  <a:lnTo>
                    <a:pt x="80264" y="29590"/>
                  </a:lnTo>
                  <a:lnTo>
                    <a:pt x="87122" y="33147"/>
                  </a:lnTo>
                  <a:lnTo>
                    <a:pt x="93218" y="40132"/>
                  </a:lnTo>
                  <a:lnTo>
                    <a:pt x="97224" y="45682"/>
                  </a:lnTo>
                  <a:lnTo>
                    <a:pt x="100218" y="51863"/>
                  </a:lnTo>
                  <a:lnTo>
                    <a:pt x="102094" y="58687"/>
                  </a:lnTo>
                  <a:lnTo>
                    <a:pt x="102743" y="66166"/>
                  </a:lnTo>
                  <a:lnTo>
                    <a:pt x="102743" y="71500"/>
                  </a:lnTo>
                  <a:lnTo>
                    <a:pt x="93218" y="92328"/>
                  </a:lnTo>
                  <a:lnTo>
                    <a:pt x="90677" y="95885"/>
                  </a:lnTo>
                  <a:lnTo>
                    <a:pt x="87122" y="98425"/>
                  </a:lnTo>
                  <a:lnTo>
                    <a:pt x="83693" y="101091"/>
                  </a:lnTo>
                  <a:lnTo>
                    <a:pt x="80264" y="102870"/>
                  </a:lnTo>
                  <a:lnTo>
                    <a:pt x="75946" y="103759"/>
                  </a:lnTo>
                  <a:lnTo>
                    <a:pt x="131896" y="103759"/>
                  </a:lnTo>
                  <a:lnTo>
                    <a:pt x="144145" y="66166"/>
                  </a:lnTo>
                  <a:lnTo>
                    <a:pt x="143674" y="59670"/>
                  </a:lnTo>
                  <a:lnTo>
                    <a:pt x="142382" y="53149"/>
                  </a:lnTo>
                  <a:lnTo>
                    <a:pt x="140448" y="46628"/>
                  </a:lnTo>
                  <a:lnTo>
                    <a:pt x="138049" y="40132"/>
                  </a:lnTo>
                  <a:lnTo>
                    <a:pt x="135145" y="34393"/>
                  </a:lnTo>
                  <a:lnTo>
                    <a:pt x="131984" y="29590"/>
                  </a:lnTo>
                  <a:close/>
                </a:path>
              </a:pathLst>
            </a:custGeom>
            <a:solidFill>
              <a:srgbClr val="FF848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1" cstate="print"/>
            <a:stretch>
              <a:fillRect/>
            </a:stretch>
          </p:blipFill>
          <p:spPr>
            <a:xfrm>
              <a:off x="7587995" y="3515820"/>
              <a:ext cx="2289048" cy="24795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73967" y="3756917"/>
              <a:ext cx="315467" cy="21668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57573" y="5852160"/>
              <a:ext cx="222011" cy="21988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34760" y="5852160"/>
              <a:ext cx="223321" cy="219887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0061447" y="4167417"/>
              <a:ext cx="638175" cy="1698625"/>
            </a:xfrm>
            <a:custGeom>
              <a:avLst/>
              <a:gdLst/>
              <a:ahLst/>
              <a:cxnLst/>
              <a:rect l="l" t="t" r="r" b="b"/>
              <a:pathLst>
                <a:path w="638175" h="1698625">
                  <a:moveTo>
                    <a:pt x="285271" y="0"/>
                  </a:moveTo>
                  <a:lnTo>
                    <a:pt x="143255" y="24090"/>
                  </a:lnTo>
                  <a:lnTo>
                    <a:pt x="136398" y="26757"/>
                  </a:lnTo>
                  <a:lnTo>
                    <a:pt x="130301" y="29297"/>
                  </a:lnTo>
                  <a:lnTo>
                    <a:pt x="123444" y="32853"/>
                  </a:lnTo>
                  <a:lnTo>
                    <a:pt x="123444" y="35393"/>
                  </a:lnTo>
                  <a:lnTo>
                    <a:pt x="122554" y="40727"/>
                  </a:lnTo>
                  <a:lnTo>
                    <a:pt x="118792" y="67952"/>
                  </a:lnTo>
                  <a:lnTo>
                    <a:pt x="116107" y="88036"/>
                  </a:lnTo>
                  <a:lnTo>
                    <a:pt x="113029" y="112228"/>
                  </a:lnTo>
                  <a:lnTo>
                    <a:pt x="110490" y="129627"/>
                  </a:lnTo>
                  <a:lnTo>
                    <a:pt x="90212" y="287437"/>
                  </a:lnTo>
                  <a:lnTo>
                    <a:pt x="83092" y="343532"/>
                  </a:lnTo>
                  <a:lnTo>
                    <a:pt x="76091" y="399780"/>
                  </a:lnTo>
                  <a:lnTo>
                    <a:pt x="69388" y="455228"/>
                  </a:lnTo>
                  <a:lnTo>
                    <a:pt x="63161" y="508920"/>
                  </a:lnTo>
                  <a:lnTo>
                    <a:pt x="57591" y="559901"/>
                  </a:lnTo>
                  <a:lnTo>
                    <a:pt x="52856" y="607216"/>
                  </a:lnTo>
                  <a:lnTo>
                    <a:pt x="49135" y="649911"/>
                  </a:lnTo>
                  <a:lnTo>
                    <a:pt x="40266" y="785860"/>
                  </a:lnTo>
                  <a:lnTo>
                    <a:pt x="34734" y="845780"/>
                  </a:lnTo>
                  <a:lnTo>
                    <a:pt x="30821" y="880840"/>
                  </a:lnTo>
                  <a:lnTo>
                    <a:pt x="29336" y="905089"/>
                  </a:lnTo>
                  <a:lnTo>
                    <a:pt x="24753" y="1062196"/>
                  </a:lnTo>
                  <a:lnTo>
                    <a:pt x="14668" y="1326973"/>
                  </a:lnTo>
                  <a:lnTo>
                    <a:pt x="4529" y="1577507"/>
                  </a:lnTo>
                  <a:lnTo>
                    <a:pt x="0" y="1686660"/>
                  </a:lnTo>
                  <a:lnTo>
                    <a:pt x="8854" y="1690462"/>
                  </a:lnTo>
                  <a:lnTo>
                    <a:pt x="33972" y="1696799"/>
                  </a:lnTo>
                  <a:lnTo>
                    <a:pt x="73187" y="1698066"/>
                  </a:lnTo>
                  <a:lnTo>
                    <a:pt x="124332" y="1686660"/>
                  </a:lnTo>
                  <a:lnTo>
                    <a:pt x="138778" y="1576201"/>
                  </a:lnTo>
                  <a:lnTo>
                    <a:pt x="171164" y="1333514"/>
                  </a:lnTo>
                  <a:lnTo>
                    <a:pt x="206628" y="1079877"/>
                  </a:lnTo>
                  <a:lnTo>
                    <a:pt x="229616" y="941792"/>
                  </a:lnTo>
                  <a:lnTo>
                    <a:pt x="235847" y="918280"/>
                  </a:lnTo>
                  <a:lnTo>
                    <a:pt x="245950" y="878042"/>
                  </a:lnTo>
                  <a:lnTo>
                    <a:pt x="274442" y="763333"/>
                  </a:lnTo>
                  <a:lnTo>
                    <a:pt x="291166" y="696834"/>
                  </a:lnTo>
                  <a:lnTo>
                    <a:pt x="308432" y="629554"/>
                  </a:lnTo>
                  <a:lnTo>
                    <a:pt x="325408" y="565480"/>
                  </a:lnTo>
                  <a:lnTo>
                    <a:pt x="341261" y="508598"/>
                  </a:lnTo>
                  <a:lnTo>
                    <a:pt x="355159" y="462894"/>
                  </a:lnTo>
                  <a:lnTo>
                    <a:pt x="373760" y="420965"/>
                  </a:lnTo>
                  <a:lnTo>
                    <a:pt x="635883" y="420965"/>
                  </a:lnTo>
                  <a:lnTo>
                    <a:pt x="636181" y="411584"/>
                  </a:lnTo>
                  <a:lnTo>
                    <a:pt x="637015" y="378754"/>
                  </a:lnTo>
                  <a:lnTo>
                    <a:pt x="637031" y="363434"/>
                  </a:lnTo>
                  <a:lnTo>
                    <a:pt x="637565" y="335131"/>
                  </a:lnTo>
                  <a:lnTo>
                    <a:pt x="636730" y="259976"/>
                  </a:lnTo>
                  <a:lnTo>
                    <a:pt x="630870" y="152604"/>
                  </a:lnTo>
                  <a:lnTo>
                    <a:pt x="616330" y="27646"/>
                  </a:lnTo>
                  <a:lnTo>
                    <a:pt x="565112" y="18875"/>
                  </a:lnTo>
                  <a:lnTo>
                    <a:pt x="440324" y="3960"/>
                  </a:lnTo>
                  <a:lnTo>
                    <a:pt x="285271" y="0"/>
                  </a:lnTo>
                  <a:close/>
                </a:path>
                <a:path w="638175" h="1698625">
                  <a:moveTo>
                    <a:pt x="635883" y="420965"/>
                  </a:moveTo>
                  <a:lnTo>
                    <a:pt x="373760" y="420965"/>
                  </a:lnTo>
                  <a:lnTo>
                    <a:pt x="379192" y="430186"/>
                  </a:lnTo>
                  <a:lnTo>
                    <a:pt x="385767" y="456973"/>
                  </a:lnTo>
                  <a:lnTo>
                    <a:pt x="393195" y="498107"/>
                  </a:lnTo>
                  <a:lnTo>
                    <a:pt x="401188" y="550368"/>
                  </a:lnTo>
                  <a:lnTo>
                    <a:pt x="409454" y="610537"/>
                  </a:lnTo>
                  <a:lnTo>
                    <a:pt x="417702" y="675393"/>
                  </a:lnTo>
                  <a:lnTo>
                    <a:pt x="425645" y="741718"/>
                  </a:lnTo>
                  <a:lnTo>
                    <a:pt x="432990" y="806292"/>
                  </a:lnTo>
                  <a:lnTo>
                    <a:pt x="439447" y="865895"/>
                  </a:lnTo>
                  <a:lnTo>
                    <a:pt x="444820" y="918280"/>
                  </a:lnTo>
                  <a:lnTo>
                    <a:pt x="448540" y="957312"/>
                  </a:lnTo>
                  <a:lnTo>
                    <a:pt x="451402" y="1005213"/>
                  </a:lnTo>
                  <a:lnTo>
                    <a:pt x="452530" y="1091347"/>
                  </a:lnTo>
                  <a:lnTo>
                    <a:pt x="453531" y="1215139"/>
                  </a:lnTo>
                  <a:lnTo>
                    <a:pt x="454178" y="1284738"/>
                  </a:lnTo>
                  <a:lnTo>
                    <a:pt x="455025" y="1356050"/>
                  </a:lnTo>
                  <a:lnTo>
                    <a:pt x="456149" y="1426507"/>
                  </a:lnTo>
                  <a:lnTo>
                    <a:pt x="457630" y="1493542"/>
                  </a:lnTo>
                  <a:lnTo>
                    <a:pt x="459543" y="1554587"/>
                  </a:lnTo>
                  <a:lnTo>
                    <a:pt x="461966" y="1607075"/>
                  </a:lnTo>
                  <a:lnTo>
                    <a:pt x="464978" y="1648438"/>
                  </a:lnTo>
                  <a:lnTo>
                    <a:pt x="473075" y="1687523"/>
                  </a:lnTo>
                  <a:lnTo>
                    <a:pt x="537718" y="1695049"/>
                  </a:lnTo>
                  <a:lnTo>
                    <a:pt x="572980" y="1689857"/>
                  </a:lnTo>
                  <a:lnTo>
                    <a:pt x="595378" y="1576201"/>
                  </a:lnTo>
                  <a:lnTo>
                    <a:pt x="604266" y="1350748"/>
                  </a:lnTo>
                  <a:lnTo>
                    <a:pt x="613171" y="1112238"/>
                  </a:lnTo>
                  <a:lnTo>
                    <a:pt x="617220" y="974050"/>
                  </a:lnTo>
                  <a:lnTo>
                    <a:pt x="617643" y="948339"/>
                  </a:lnTo>
                  <a:lnTo>
                    <a:pt x="618873" y="905089"/>
                  </a:lnTo>
                  <a:lnTo>
                    <a:pt x="620565" y="853370"/>
                  </a:lnTo>
                  <a:lnTo>
                    <a:pt x="622751" y="790737"/>
                  </a:lnTo>
                  <a:lnTo>
                    <a:pt x="625212" y="722423"/>
                  </a:lnTo>
                  <a:lnTo>
                    <a:pt x="630335" y="582001"/>
                  </a:lnTo>
                  <a:lnTo>
                    <a:pt x="632959" y="508598"/>
                  </a:lnTo>
                  <a:lnTo>
                    <a:pt x="634794" y="455228"/>
                  </a:lnTo>
                  <a:lnTo>
                    <a:pt x="635883" y="420965"/>
                  </a:lnTo>
                  <a:close/>
                </a:path>
              </a:pathLst>
            </a:custGeom>
            <a:solidFill>
              <a:srgbClr val="292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909301" y="3284220"/>
              <a:ext cx="1323975" cy="1064260"/>
            </a:xfrm>
            <a:custGeom>
              <a:avLst/>
              <a:gdLst/>
              <a:ahLst/>
              <a:cxnLst/>
              <a:rect l="l" t="t" r="r" b="b"/>
              <a:pathLst>
                <a:path w="1323975" h="1064260">
                  <a:moveTo>
                    <a:pt x="274372" y="741181"/>
                  </a:moveTo>
                  <a:lnTo>
                    <a:pt x="272367" y="829705"/>
                  </a:lnTo>
                  <a:lnTo>
                    <a:pt x="268421" y="886658"/>
                  </a:lnTo>
                  <a:lnTo>
                    <a:pt x="262081" y="931448"/>
                  </a:lnTo>
                  <a:lnTo>
                    <a:pt x="252983" y="960119"/>
                  </a:lnTo>
                  <a:lnTo>
                    <a:pt x="270394" y="1015732"/>
                  </a:lnTo>
                  <a:lnTo>
                    <a:pt x="359219" y="1047067"/>
                  </a:lnTo>
                  <a:lnTo>
                    <a:pt x="457759" y="1060900"/>
                  </a:lnTo>
                  <a:lnTo>
                    <a:pt x="504317" y="1064005"/>
                  </a:lnTo>
                  <a:lnTo>
                    <a:pt x="629910" y="1064033"/>
                  </a:lnTo>
                  <a:lnTo>
                    <a:pt x="720105" y="1053941"/>
                  </a:lnTo>
                  <a:lnTo>
                    <a:pt x="774511" y="1041896"/>
                  </a:lnTo>
                  <a:lnTo>
                    <a:pt x="792733" y="1036065"/>
                  </a:lnTo>
                  <a:lnTo>
                    <a:pt x="792197" y="1015732"/>
                  </a:lnTo>
                  <a:lnTo>
                    <a:pt x="791019" y="966565"/>
                  </a:lnTo>
                  <a:lnTo>
                    <a:pt x="789840" y="906085"/>
                  </a:lnTo>
                  <a:lnTo>
                    <a:pt x="789304" y="851915"/>
                  </a:lnTo>
                  <a:lnTo>
                    <a:pt x="793135" y="782954"/>
                  </a:lnTo>
                  <a:lnTo>
                    <a:pt x="410209" y="782954"/>
                  </a:lnTo>
                  <a:lnTo>
                    <a:pt x="346221" y="763728"/>
                  </a:lnTo>
                  <a:lnTo>
                    <a:pt x="274372" y="741181"/>
                  </a:lnTo>
                  <a:close/>
                </a:path>
                <a:path w="1323975" h="1064260">
                  <a:moveTo>
                    <a:pt x="822493" y="411098"/>
                  </a:moveTo>
                  <a:lnTo>
                    <a:pt x="261620" y="411098"/>
                  </a:lnTo>
                  <a:lnTo>
                    <a:pt x="263668" y="422892"/>
                  </a:lnTo>
                  <a:lnTo>
                    <a:pt x="266246" y="454181"/>
                  </a:lnTo>
                  <a:lnTo>
                    <a:pt x="268988" y="501007"/>
                  </a:lnTo>
                  <a:lnTo>
                    <a:pt x="271528" y="559414"/>
                  </a:lnTo>
                  <a:lnTo>
                    <a:pt x="273428" y="623004"/>
                  </a:lnTo>
                  <a:lnTo>
                    <a:pt x="306546" y="636492"/>
                  </a:lnTo>
                  <a:lnTo>
                    <a:pt x="401808" y="671179"/>
                  </a:lnTo>
                  <a:lnTo>
                    <a:pt x="444753" y="686053"/>
                  </a:lnTo>
                  <a:lnTo>
                    <a:pt x="445303" y="691729"/>
                  </a:lnTo>
                  <a:lnTo>
                    <a:pt x="443341" y="709263"/>
                  </a:lnTo>
                  <a:lnTo>
                    <a:pt x="433449" y="739417"/>
                  </a:lnTo>
                  <a:lnTo>
                    <a:pt x="410209" y="782954"/>
                  </a:lnTo>
                  <a:lnTo>
                    <a:pt x="793135" y="782954"/>
                  </a:lnTo>
                  <a:lnTo>
                    <a:pt x="794702" y="754753"/>
                  </a:lnTo>
                  <a:lnTo>
                    <a:pt x="806576" y="600678"/>
                  </a:lnTo>
                  <a:lnTo>
                    <a:pt x="818451" y="458081"/>
                  </a:lnTo>
                  <a:lnTo>
                    <a:pt x="822493" y="411098"/>
                  </a:lnTo>
                  <a:close/>
                </a:path>
                <a:path w="1323975" h="1064260">
                  <a:moveTo>
                    <a:pt x="517271" y="0"/>
                  </a:moveTo>
                  <a:lnTo>
                    <a:pt x="401875" y="33512"/>
                  </a:lnTo>
                  <a:lnTo>
                    <a:pt x="305583" y="64454"/>
                  </a:lnTo>
                  <a:lnTo>
                    <a:pt x="226187" y="95122"/>
                  </a:lnTo>
                  <a:lnTo>
                    <a:pt x="189817" y="142294"/>
                  </a:lnTo>
                  <a:lnTo>
                    <a:pt x="166913" y="186924"/>
                  </a:lnTo>
                  <a:lnTo>
                    <a:pt x="142202" y="241267"/>
                  </a:lnTo>
                  <a:lnTo>
                    <a:pt x="116688" y="302085"/>
                  </a:lnTo>
                  <a:lnTo>
                    <a:pt x="91376" y="366141"/>
                  </a:lnTo>
                  <a:lnTo>
                    <a:pt x="67271" y="430196"/>
                  </a:lnTo>
                  <a:lnTo>
                    <a:pt x="45376" y="491014"/>
                  </a:lnTo>
                  <a:lnTo>
                    <a:pt x="26697" y="545357"/>
                  </a:lnTo>
                  <a:lnTo>
                    <a:pt x="12239" y="589987"/>
                  </a:lnTo>
                  <a:lnTo>
                    <a:pt x="0" y="637158"/>
                  </a:lnTo>
                  <a:lnTo>
                    <a:pt x="64416" y="670601"/>
                  </a:lnTo>
                  <a:lnTo>
                    <a:pt x="205390" y="719534"/>
                  </a:lnTo>
                  <a:lnTo>
                    <a:pt x="274372" y="741181"/>
                  </a:lnTo>
                  <a:lnTo>
                    <a:pt x="274490" y="709263"/>
                  </a:lnTo>
                  <a:lnTo>
                    <a:pt x="274406" y="686053"/>
                  </a:lnTo>
                  <a:lnTo>
                    <a:pt x="273501" y="625445"/>
                  </a:lnTo>
                  <a:lnTo>
                    <a:pt x="273428" y="623004"/>
                  </a:lnTo>
                  <a:lnTo>
                    <a:pt x="209331" y="596900"/>
                  </a:lnTo>
                  <a:lnTo>
                    <a:pt x="160527" y="567308"/>
                  </a:lnTo>
                  <a:lnTo>
                    <a:pt x="171126" y="531864"/>
                  </a:lnTo>
                  <a:lnTo>
                    <a:pt x="204930" y="478726"/>
                  </a:lnTo>
                  <a:lnTo>
                    <a:pt x="241806" y="430827"/>
                  </a:lnTo>
                  <a:lnTo>
                    <a:pt x="261620" y="411098"/>
                  </a:lnTo>
                  <a:lnTo>
                    <a:pt x="822493" y="411098"/>
                  </a:lnTo>
                  <a:lnTo>
                    <a:pt x="823849" y="395350"/>
                  </a:lnTo>
                  <a:lnTo>
                    <a:pt x="984127" y="395350"/>
                  </a:lnTo>
                  <a:lnTo>
                    <a:pt x="969881" y="343719"/>
                  </a:lnTo>
                  <a:lnTo>
                    <a:pt x="955357" y="292782"/>
                  </a:lnTo>
                  <a:lnTo>
                    <a:pt x="942047" y="247411"/>
                  </a:lnTo>
                  <a:lnTo>
                    <a:pt x="930032" y="207361"/>
                  </a:lnTo>
                  <a:lnTo>
                    <a:pt x="910208" y="142239"/>
                  </a:lnTo>
                  <a:lnTo>
                    <a:pt x="856293" y="90491"/>
                  </a:lnTo>
                  <a:lnTo>
                    <a:pt x="758729" y="48958"/>
                  </a:lnTo>
                  <a:lnTo>
                    <a:pt x="665214" y="21332"/>
                  </a:lnTo>
                  <a:lnTo>
                    <a:pt x="623443" y="11302"/>
                  </a:lnTo>
                  <a:lnTo>
                    <a:pt x="517271" y="0"/>
                  </a:lnTo>
                  <a:close/>
                </a:path>
                <a:path w="1323975" h="1064260">
                  <a:moveTo>
                    <a:pt x="984127" y="395350"/>
                  </a:moveTo>
                  <a:lnTo>
                    <a:pt x="823849" y="395350"/>
                  </a:lnTo>
                  <a:lnTo>
                    <a:pt x="834701" y="436419"/>
                  </a:lnTo>
                  <a:lnTo>
                    <a:pt x="861425" y="527494"/>
                  </a:lnTo>
                  <a:lnTo>
                    <a:pt x="895268" y="620379"/>
                  </a:lnTo>
                  <a:lnTo>
                    <a:pt x="927480" y="666876"/>
                  </a:lnTo>
                  <a:lnTo>
                    <a:pt x="952278" y="668332"/>
                  </a:lnTo>
                  <a:lnTo>
                    <a:pt x="1000968" y="667736"/>
                  </a:lnTo>
                  <a:lnTo>
                    <a:pt x="1065138" y="665499"/>
                  </a:lnTo>
                  <a:lnTo>
                    <a:pt x="1136380" y="662035"/>
                  </a:lnTo>
                  <a:lnTo>
                    <a:pt x="1206281" y="657755"/>
                  </a:lnTo>
                  <a:lnTo>
                    <a:pt x="1266434" y="653071"/>
                  </a:lnTo>
                  <a:lnTo>
                    <a:pt x="1308426" y="648397"/>
                  </a:lnTo>
                  <a:lnTo>
                    <a:pt x="1323848" y="644143"/>
                  </a:lnTo>
                  <a:lnTo>
                    <a:pt x="1320216" y="623693"/>
                  </a:lnTo>
                  <a:lnTo>
                    <a:pt x="1312227" y="582167"/>
                  </a:lnTo>
                  <a:lnTo>
                    <a:pt x="1304653" y="543432"/>
                  </a:lnTo>
                  <a:lnTo>
                    <a:pt x="1066684" y="543432"/>
                  </a:lnTo>
                  <a:lnTo>
                    <a:pt x="1019937" y="532383"/>
                  </a:lnTo>
                  <a:lnTo>
                    <a:pt x="1002251" y="463274"/>
                  </a:lnTo>
                  <a:lnTo>
                    <a:pt x="985539" y="400468"/>
                  </a:lnTo>
                  <a:lnTo>
                    <a:pt x="984127" y="395350"/>
                  </a:lnTo>
                  <a:close/>
                </a:path>
                <a:path w="1323975" h="1064260">
                  <a:moveTo>
                    <a:pt x="1300606" y="522858"/>
                  </a:moveTo>
                  <a:lnTo>
                    <a:pt x="1257716" y="528526"/>
                  </a:lnTo>
                  <a:lnTo>
                    <a:pt x="1162843" y="538765"/>
                  </a:lnTo>
                  <a:lnTo>
                    <a:pt x="1066684" y="543432"/>
                  </a:lnTo>
                  <a:lnTo>
                    <a:pt x="1304653" y="543432"/>
                  </a:lnTo>
                  <a:lnTo>
                    <a:pt x="1300606" y="522858"/>
                  </a:lnTo>
                  <a:close/>
                </a:path>
              </a:pathLst>
            </a:custGeom>
            <a:solidFill>
              <a:srgbClr val="F96E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0538459" y="5881808"/>
              <a:ext cx="108585" cy="37465"/>
            </a:xfrm>
            <a:custGeom>
              <a:avLst/>
              <a:gdLst/>
              <a:ahLst/>
              <a:cxnLst/>
              <a:rect l="l" t="t" r="r" b="b"/>
              <a:pathLst>
                <a:path w="108584" h="37464">
                  <a:moveTo>
                    <a:pt x="108204" y="69"/>
                  </a:moveTo>
                  <a:lnTo>
                    <a:pt x="86306" y="0"/>
                  </a:lnTo>
                  <a:lnTo>
                    <a:pt x="65992" y="4847"/>
                  </a:lnTo>
                  <a:lnTo>
                    <a:pt x="48464" y="10195"/>
                  </a:lnTo>
                  <a:lnTo>
                    <a:pt x="34925" y="11626"/>
                  </a:lnTo>
                  <a:lnTo>
                    <a:pt x="0" y="7181"/>
                  </a:lnTo>
                  <a:lnTo>
                    <a:pt x="16287" y="16779"/>
                  </a:lnTo>
                  <a:lnTo>
                    <a:pt x="50387" y="26628"/>
                  </a:lnTo>
                  <a:lnTo>
                    <a:pt x="84153" y="34309"/>
                  </a:lnTo>
                  <a:lnTo>
                    <a:pt x="99441" y="37407"/>
                  </a:lnTo>
                  <a:lnTo>
                    <a:pt x="108204" y="69"/>
                  </a:lnTo>
                  <a:close/>
                </a:path>
              </a:pathLst>
            </a:custGeom>
            <a:solidFill>
              <a:srgbClr val="C4C5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061447" y="3691127"/>
              <a:ext cx="448309" cy="565785"/>
            </a:xfrm>
            <a:custGeom>
              <a:avLst/>
              <a:gdLst/>
              <a:ahLst/>
              <a:cxnLst/>
              <a:rect l="l" t="t" r="r" b="b"/>
              <a:pathLst>
                <a:path w="448309" h="565785">
                  <a:moveTo>
                    <a:pt x="137032" y="0"/>
                  </a:moveTo>
                  <a:lnTo>
                    <a:pt x="0" y="475107"/>
                  </a:lnTo>
                  <a:lnTo>
                    <a:pt x="311911" y="565404"/>
                  </a:lnTo>
                  <a:lnTo>
                    <a:pt x="448055" y="92075"/>
                  </a:lnTo>
                  <a:lnTo>
                    <a:pt x="137032" y="0"/>
                  </a:lnTo>
                  <a:close/>
                </a:path>
              </a:pathLst>
            </a:custGeom>
            <a:solidFill>
              <a:srgbClr val="D9C6C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032491" y="3683508"/>
              <a:ext cx="447040" cy="563880"/>
            </a:xfrm>
            <a:custGeom>
              <a:avLst/>
              <a:gdLst/>
              <a:ahLst/>
              <a:cxnLst/>
              <a:rect l="l" t="t" r="r" b="b"/>
              <a:pathLst>
                <a:path w="447040" h="563879">
                  <a:moveTo>
                    <a:pt x="135000" y="0"/>
                  </a:moveTo>
                  <a:lnTo>
                    <a:pt x="0" y="472948"/>
                  </a:lnTo>
                  <a:lnTo>
                    <a:pt x="310641" y="563880"/>
                  </a:lnTo>
                  <a:lnTo>
                    <a:pt x="446531" y="90932"/>
                  </a:lnTo>
                  <a:lnTo>
                    <a:pt x="135000" y="0"/>
                  </a:lnTo>
                  <a:close/>
                </a:path>
              </a:pathLst>
            </a:custGeom>
            <a:solidFill>
              <a:srgbClr val="6CBC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980675" y="3543300"/>
              <a:ext cx="535305" cy="673735"/>
            </a:xfrm>
            <a:custGeom>
              <a:avLst/>
              <a:gdLst/>
              <a:ahLst/>
              <a:cxnLst/>
              <a:rect l="l" t="t" r="r" b="b"/>
              <a:pathLst>
                <a:path w="535304" h="673735">
                  <a:moveTo>
                    <a:pt x="162687" y="0"/>
                  </a:moveTo>
                  <a:lnTo>
                    <a:pt x="0" y="564388"/>
                  </a:lnTo>
                  <a:lnTo>
                    <a:pt x="372237" y="673607"/>
                  </a:lnTo>
                  <a:lnTo>
                    <a:pt x="534924" y="108331"/>
                  </a:lnTo>
                  <a:lnTo>
                    <a:pt x="162687" y="0"/>
                  </a:lnTo>
                  <a:close/>
                </a:path>
              </a:pathLst>
            </a:custGeom>
            <a:solidFill>
              <a:srgbClr val="ECDA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9945623" y="3532632"/>
              <a:ext cx="533400" cy="673735"/>
            </a:xfrm>
            <a:custGeom>
              <a:avLst/>
              <a:gdLst/>
              <a:ahLst/>
              <a:cxnLst/>
              <a:rect l="l" t="t" r="r" b="b"/>
              <a:pathLst>
                <a:path w="533400" h="673735">
                  <a:moveTo>
                    <a:pt x="162178" y="0"/>
                  </a:moveTo>
                  <a:lnTo>
                    <a:pt x="0" y="564514"/>
                  </a:lnTo>
                  <a:lnTo>
                    <a:pt x="371221" y="673607"/>
                  </a:lnTo>
                  <a:lnTo>
                    <a:pt x="533400" y="109092"/>
                  </a:lnTo>
                  <a:lnTo>
                    <a:pt x="162178" y="0"/>
                  </a:lnTo>
                  <a:close/>
                </a:path>
              </a:pathLst>
            </a:custGeom>
            <a:solidFill>
              <a:srgbClr val="5389D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16311" y="3660648"/>
              <a:ext cx="242316" cy="15544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311383" y="3953763"/>
              <a:ext cx="178308" cy="14884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983469" y="3499104"/>
              <a:ext cx="371475" cy="576580"/>
            </a:xfrm>
            <a:custGeom>
              <a:avLst/>
              <a:gdLst/>
              <a:ahLst/>
              <a:cxnLst/>
              <a:rect l="l" t="t" r="r" b="b"/>
              <a:pathLst>
                <a:path w="371475" h="576579">
                  <a:moveTo>
                    <a:pt x="129794" y="0"/>
                  </a:moveTo>
                  <a:lnTo>
                    <a:pt x="104405" y="69683"/>
                  </a:lnTo>
                  <a:lnTo>
                    <a:pt x="51276" y="224091"/>
                  </a:lnTo>
                  <a:lnTo>
                    <a:pt x="4956" y="381261"/>
                  </a:lnTo>
                  <a:lnTo>
                    <a:pt x="0" y="459232"/>
                  </a:lnTo>
                  <a:lnTo>
                    <a:pt x="67190" y="483381"/>
                  </a:lnTo>
                  <a:lnTo>
                    <a:pt x="180339" y="522890"/>
                  </a:lnTo>
                  <a:lnTo>
                    <a:pt x="334009" y="576072"/>
                  </a:lnTo>
                  <a:lnTo>
                    <a:pt x="355897" y="539682"/>
                  </a:lnTo>
                  <a:lnTo>
                    <a:pt x="366902" y="504698"/>
                  </a:lnTo>
                  <a:lnTo>
                    <a:pt x="370764" y="478381"/>
                  </a:lnTo>
                  <a:lnTo>
                    <a:pt x="371221" y="467995"/>
                  </a:lnTo>
                  <a:lnTo>
                    <a:pt x="224202" y="416766"/>
                  </a:lnTo>
                  <a:lnTo>
                    <a:pt x="137763" y="380587"/>
                  </a:lnTo>
                  <a:lnTo>
                    <a:pt x="96900" y="359124"/>
                  </a:lnTo>
                  <a:lnTo>
                    <a:pt x="86613" y="352044"/>
                  </a:lnTo>
                  <a:lnTo>
                    <a:pt x="130740" y="274702"/>
                  </a:lnTo>
                  <a:lnTo>
                    <a:pt x="162067" y="216614"/>
                  </a:lnTo>
                  <a:lnTo>
                    <a:pt x="180750" y="180076"/>
                  </a:lnTo>
                  <a:lnTo>
                    <a:pt x="186944" y="167386"/>
                  </a:lnTo>
                  <a:lnTo>
                    <a:pt x="251840" y="42672"/>
                  </a:lnTo>
                  <a:lnTo>
                    <a:pt x="129794" y="0"/>
                  </a:lnTo>
                  <a:close/>
                </a:path>
              </a:pathLst>
            </a:custGeom>
            <a:solidFill>
              <a:srgbClr val="F96E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38307" y="3166441"/>
              <a:ext cx="219781" cy="258367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0304272" y="2852927"/>
              <a:ext cx="292735" cy="407034"/>
            </a:xfrm>
            <a:custGeom>
              <a:avLst/>
              <a:gdLst/>
              <a:ahLst/>
              <a:cxnLst/>
              <a:rect l="l" t="t" r="r" b="b"/>
              <a:pathLst>
                <a:path w="292734" h="407035">
                  <a:moveTo>
                    <a:pt x="292227" y="164338"/>
                  </a:moveTo>
                  <a:lnTo>
                    <a:pt x="286981" y="158026"/>
                  </a:lnTo>
                  <a:lnTo>
                    <a:pt x="280555" y="158724"/>
                  </a:lnTo>
                  <a:lnTo>
                    <a:pt x="275094" y="162242"/>
                  </a:lnTo>
                  <a:lnTo>
                    <a:pt x="272796" y="164338"/>
                  </a:lnTo>
                  <a:lnTo>
                    <a:pt x="271322" y="177990"/>
                  </a:lnTo>
                  <a:lnTo>
                    <a:pt x="269621" y="194995"/>
                  </a:lnTo>
                  <a:lnTo>
                    <a:pt x="262940" y="101917"/>
                  </a:lnTo>
                  <a:lnTo>
                    <a:pt x="225513" y="35217"/>
                  </a:lnTo>
                  <a:lnTo>
                    <a:pt x="184505" y="6286"/>
                  </a:lnTo>
                  <a:lnTo>
                    <a:pt x="165227" y="0"/>
                  </a:lnTo>
                  <a:lnTo>
                    <a:pt x="77876" y="17907"/>
                  </a:lnTo>
                  <a:lnTo>
                    <a:pt x="33921" y="75120"/>
                  </a:lnTo>
                  <a:lnTo>
                    <a:pt x="18465" y="135775"/>
                  </a:lnTo>
                  <a:lnTo>
                    <a:pt x="16865" y="160286"/>
                  </a:lnTo>
                  <a:lnTo>
                    <a:pt x="16459" y="159842"/>
                  </a:lnTo>
                  <a:lnTo>
                    <a:pt x="11455" y="156146"/>
                  </a:lnTo>
                  <a:lnTo>
                    <a:pt x="5359" y="155409"/>
                  </a:lnTo>
                  <a:lnTo>
                    <a:pt x="0" y="162052"/>
                  </a:lnTo>
                  <a:lnTo>
                    <a:pt x="6578" y="210096"/>
                  </a:lnTo>
                  <a:lnTo>
                    <a:pt x="17653" y="248412"/>
                  </a:lnTo>
                  <a:lnTo>
                    <a:pt x="20193" y="254508"/>
                  </a:lnTo>
                  <a:lnTo>
                    <a:pt x="23495" y="251841"/>
                  </a:lnTo>
                  <a:lnTo>
                    <a:pt x="23926" y="241439"/>
                  </a:lnTo>
                  <a:lnTo>
                    <a:pt x="25222" y="255041"/>
                  </a:lnTo>
                  <a:lnTo>
                    <a:pt x="42125" y="319862"/>
                  </a:lnTo>
                  <a:lnTo>
                    <a:pt x="64033" y="362877"/>
                  </a:lnTo>
                  <a:lnTo>
                    <a:pt x="109499" y="401383"/>
                  </a:lnTo>
                  <a:lnTo>
                    <a:pt x="146215" y="406946"/>
                  </a:lnTo>
                  <a:lnTo>
                    <a:pt x="169291" y="403694"/>
                  </a:lnTo>
                  <a:lnTo>
                    <a:pt x="198780" y="390042"/>
                  </a:lnTo>
                  <a:lnTo>
                    <a:pt x="229260" y="359460"/>
                  </a:lnTo>
                  <a:lnTo>
                    <a:pt x="255320" y="305447"/>
                  </a:lnTo>
                  <a:lnTo>
                    <a:pt x="265811" y="251053"/>
                  </a:lnTo>
                  <a:lnTo>
                    <a:pt x="265811" y="254000"/>
                  </a:lnTo>
                  <a:lnTo>
                    <a:pt x="284391" y="211810"/>
                  </a:lnTo>
                  <a:lnTo>
                    <a:pt x="291172" y="183845"/>
                  </a:lnTo>
                  <a:lnTo>
                    <a:pt x="292227" y="164338"/>
                  </a:lnTo>
                  <a:close/>
                </a:path>
              </a:pathLst>
            </a:custGeom>
            <a:solidFill>
              <a:srgbClr val="EDA88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308970" y="2837688"/>
              <a:ext cx="283845" cy="247015"/>
            </a:xfrm>
            <a:custGeom>
              <a:avLst/>
              <a:gdLst/>
              <a:ahLst/>
              <a:cxnLst/>
              <a:rect l="l" t="t" r="r" b="b"/>
              <a:pathLst>
                <a:path w="283845" h="247014">
                  <a:moveTo>
                    <a:pt x="185165" y="0"/>
                  </a:moveTo>
                  <a:lnTo>
                    <a:pt x="105524" y="255"/>
                  </a:lnTo>
                  <a:lnTo>
                    <a:pt x="53114" y="15461"/>
                  </a:lnTo>
                  <a:lnTo>
                    <a:pt x="22145" y="39846"/>
                  </a:lnTo>
                  <a:lnTo>
                    <a:pt x="1377" y="93068"/>
                  </a:lnTo>
                  <a:lnTo>
                    <a:pt x="0" y="110362"/>
                  </a:lnTo>
                  <a:lnTo>
                    <a:pt x="1631" y="135706"/>
                  </a:lnTo>
                  <a:lnTo>
                    <a:pt x="7080" y="176450"/>
                  </a:lnTo>
                  <a:lnTo>
                    <a:pt x="15494" y="229488"/>
                  </a:lnTo>
                  <a:lnTo>
                    <a:pt x="30099" y="246887"/>
                  </a:lnTo>
                  <a:lnTo>
                    <a:pt x="29434" y="237466"/>
                  </a:lnTo>
                  <a:lnTo>
                    <a:pt x="28686" y="216471"/>
                  </a:lnTo>
                  <a:lnTo>
                    <a:pt x="29723" y="194810"/>
                  </a:lnTo>
                  <a:lnTo>
                    <a:pt x="34417" y="183387"/>
                  </a:lnTo>
                  <a:lnTo>
                    <a:pt x="36988" y="173785"/>
                  </a:lnTo>
                  <a:lnTo>
                    <a:pt x="34226" y="156003"/>
                  </a:lnTo>
                  <a:lnTo>
                    <a:pt x="29844" y="138864"/>
                  </a:lnTo>
                  <a:lnTo>
                    <a:pt x="27558" y="131190"/>
                  </a:lnTo>
                  <a:lnTo>
                    <a:pt x="205792" y="131190"/>
                  </a:lnTo>
                  <a:lnTo>
                    <a:pt x="208994" y="130934"/>
                  </a:lnTo>
                  <a:lnTo>
                    <a:pt x="237866" y="127915"/>
                  </a:lnTo>
                  <a:lnTo>
                    <a:pt x="280607" y="127915"/>
                  </a:lnTo>
                  <a:lnTo>
                    <a:pt x="283336" y="96520"/>
                  </a:lnTo>
                  <a:lnTo>
                    <a:pt x="281261" y="73513"/>
                  </a:lnTo>
                  <a:lnTo>
                    <a:pt x="272732" y="53911"/>
                  </a:lnTo>
                  <a:lnTo>
                    <a:pt x="245363" y="24257"/>
                  </a:lnTo>
                  <a:lnTo>
                    <a:pt x="201590" y="2915"/>
                  </a:lnTo>
                  <a:lnTo>
                    <a:pt x="185165" y="0"/>
                  </a:lnTo>
                  <a:close/>
                </a:path>
                <a:path w="283845" h="247014">
                  <a:moveTo>
                    <a:pt x="280607" y="127915"/>
                  </a:moveTo>
                  <a:lnTo>
                    <a:pt x="237866" y="127915"/>
                  </a:lnTo>
                  <a:lnTo>
                    <a:pt x="248793" y="128650"/>
                  </a:lnTo>
                  <a:lnTo>
                    <a:pt x="249316" y="136933"/>
                  </a:lnTo>
                  <a:lnTo>
                    <a:pt x="248126" y="149860"/>
                  </a:lnTo>
                  <a:lnTo>
                    <a:pt x="247078" y="163262"/>
                  </a:lnTo>
                  <a:lnTo>
                    <a:pt x="249360" y="186453"/>
                  </a:lnTo>
                  <a:lnTo>
                    <a:pt x="249622" y="198764"/>
                  </a:lnTo>
                  <a:lnTo>
                    <a:pt x="249681" y="235585"/>
                  </a:lnTo>
                  <a:lnTo>
                    <a:pt x="267843" y="210312"/>
                  </a:lnTo>
                  <a:lnTo>
                    <a:pt x="270013" y="198764"/>
                  </a:lnTo>
                  <a:lnTo>
                    <a:pt x="274923" y="170037"/>
                  </a:lnTo>
                  <a:lnTo>
                    <a:pt x="280165" y="132998"/>
                  </a:lnTo>
                  <a:lnTo>
                    <a:pt x="280607" y="127915"/>
                  </a:lnTo>
                  <a:close/>
                </a:path>
                <a:path w="283845" h="247014">
                  <a:moveTo>
                    <a:pt x="205792" y="131190"/>
                  </a:moveTo>
                  <a:lnTo>
                    <a:pt x="27558" y="131190"/>
                  </a:lnTo>
                  <a:lnTo>
                    <a:pt x="102554" y="135706"/>
                  </a:lnTo>
                  <a:lnTo>
                    <a:pt x="163461" y="134576"/>
                  </a:lnTo>
                  <a:lnTo>
                    <a:pt x="205792" y="131190"/>
                  </a:lnTo>
                  <a:close/>
                </a:path>
              </a:pathLst>
            </a:custGeom>
            <a:solidFill>
              <a:srgbClr val="434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383011" y="3232404"/>
              <a:ext cx="132715" cy="48260"/>
            </a:xfrm>
            <a:custGeom>
              <a:avLst/>
              <a:gdLst/>
              <a:ahLst/>
              <a:cxnLst/>
              <a:rect l="l" t="t" r="r" b="b"/>
              <a:pathLst>
                <a:path w="132715" h="48260">
                  <a:moveTo>
                    <a:pt x="132588" y="0"/>
                  </a:moveTo>
                  <a:lnTo>
                    <a:pt x="77741" y="25717"/>
                  </a:lnTo>
                  <a:lnTo>
                    <a:pt x="35956" y="22860"/>
                  </a:lnTo>
                  <a:lnTo>
                    <a:pt x="9340" y="8572"/>
                  </a:lnTo>
                  <a:lnTo>
                    <a:pt x="0" y="0"/>
                  </a:lnTo>
                  <a:lnTo>
                    <a:pt x="2897" y="7586"/>
                  </a:lnTo>
                  <a:lnTo>
                    <a:pt x="12890" y="24209"/>
                  </a:lnTo>
                  <a:lnTo>
                    <a:pt x="31932" y="40665"/>
                  </a:lnTo>
                  <a:lnTo>
                    <a:pt x="61976" y="47751"/>
                  </a:lnTo>
                  <a:lnTo>
                    <a:pt x="93368" y="39915"/>
                  </a:lnTo>
                  <a:lnTo>
                    <a:pt x="115379" y="23542"/>
                  </a:lnTo>
                  <a:lnTo>
                    <a:pt x="128341" y="7336"/>
                  </a:lnTo>
                  <a:lnTo>
                    <a:pt x="132588" y="0"/>
                  </a:lnTo>
                  <a:close/>
                </a:path>
              </a:pathLst>
            </a:custGeom>
            <a:solidFill>
              <a:srgbClr val="A778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251947" y="2891028"/>
              <a:ext cx="7620" cy="166370"/>
            </a:xfrm>
            <a:custGeom>
              <a:avLst/>
              <a:gdLst/>
              <a:ahLst/>
              <a:cxnLst/>
              <a:rect l="l" t="t" r="r" b="b"/>
              <a:pathLst>
                <a:path w="7620" h="166369">
                  <a:moveTo>
                    <a:pt x="7619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7619" y="166115"/>
                  </a:lnTo>
                  <a:lnTo>
                    <a:pt x="7619" y="0"/>
                  </a:lnTo>
                  <a:close/>
                </a:path>
              </a:pathLst>
            </a:custGeom>
            <a:solidFill>
              <a:srgbClr val="EF8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10093451" y="2756916"/>
              <a:ext cx="706120" cy="245745"/>
            </a:xfrm>
            <a:custGeom>
              <a:avLst/>
              <a:gdLst/>
              <a:ahLst/>
              <a:cxnLst/>
              <a:rect l="l" t="t" r="r" b="b"/>
              <a:pathLst>
                <a:path w="706120" h="245744">
                  <a:moveTo>
                    <a:pt x="353314" y="0"/>
                  </a:moveTo>
                  <a:lnTo>
                    <a:pt x="0" y="131318"/>
                  </a:lnTo>
                  <a:lnTo>
                    <a:pt x="353314" y="245363"/>
                  </a:lnTo>
                  <a:lnTo>
                    <a:pt x="705612" y="131318"/>
                  </a:lnTo>
                  <a:lnTo>
                    <a:pt x="353314" y="0"/>
                  </a:lnTo>
                  <a:close/>
                </a:path>
              </a:pathLst>
            </a:custGeom>
            <a:solidFill>
              <a:srgbClr val="272A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242910" y="3052572"/>
              <a:ext cx="27305" cy="81280"/>
            </a:xfrm>
            <a:custGeom>
              <a:avLst/>
              <a:gdLst/>
              <a:ahLst/>
              <a:cxnLst/>
              <a:rect l="l" t="t" r="r" b="b"/>
              <a:pathLst>
                <a:path w="27304" h="81280">
                  <a:moveTo>
                    <a:pt x="13608" y="0"/>
                  </a:moveTo>
                  <a:lnTo>
                    <a:pt x="5056" y="12995"/>
                  </a:lnTo>
                  <a:lnTo>
                    <a:pt x="1099" y="40719"/>
                  </a:lnTo>
                  <a:lnTo>
                    <a:pt x="0" y="68276"/>
                  </a:lnTo>
                  <a:lnTo>
                    <a:pt x="19" y="80772"/>
                  </a:lnTo>
                  <a:lnTo>
                    <a:pt x="27197" y="80772"/>
                  </a:lnTo>
                  <a:lnTo>
                    <a:pt x="27217" y="68276"/>
                  </a:lnTo>
                  <a:lnTo>
                    <a:pt x="26118" y="40719"/>
                  </a:lnTo>
                  <a:lnTo>
                    <a:pt x="22161" y="12995"/>
                  </a:lnTo>
                  <a:lnTo>
                    <a:pt x="13608" y="0"/>
                  </a:lnTo>
                  <a:close/>
                </a:path>
              </a:pathLst>
            </a:custGeom>
            <a:solidFill>
              <a:srgbClr val="EF8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0305287" y="2892194"/>
              <a:ext cx="294640" cy="78105"/>
            </a:xfrm>
            <a:custGeom>
              <a:avLst/>
              <a:gdLst/>
              <a:ahLst/>
              <a:cxnLst/>
              <a:rect l="l" t="t" r="r" b="b"/>
              <a:pathLst>
                <a:path w="294640" h="78105">
                  <a:moveTo>
                    <a:pt x="166605" y="0"/>
                  </a:moveTo>
                  <a:lnTo>
                    <a:pt x="114760" y="3135"/>
                  </a:lnTo>
                  <a:lnTo>
                    <a:pt x="69233" y="10282"/>
                  </a:lnTo>
                  <a:lnTo>
                    <a:pt x="8635" y="25503"/>
                  </a:lnTo>
                  <a:lnTo>
                    <a:pt x="3428" y="28170"/>
                  </a:lnTo>
                  <a:lnTo>
                    <a:pt x="0" y="28932"/>
                  </a:lnTo>
                  <a:lnTo>
                    <a:pt x="5206" y="78081"/>
                  </a:lnTo>
                  <a:lnTo>
                    <a:pt x="131427" y="58096"/>
                  </a:lnTo>
                  <a:lnTo>
                    <a:pt x="288005" y="58096"/>
                  </a:lnTo>
                  <a:lnTo>
                    <a:pt x="294131" y="22074"/>
                  </a:lnTo>
                  <a:lnTo>
                    <a:pt x="291591" y="21185"/>
                  </a:lnTo>
                  <a:lnTo>
                    <a:pt x="279526" y="17756"/>
                  </a:lnTo>
                  <a:lnTo>
                    <a:pt x="277748" y="16867"/>
                  </a:lnTo>
                  <a:lnTo>
                    <a:pt x="221893" y="3651"/>
                  </a:lnTo>
                  <a:lnTo>
                    <a:pt x="166605" y="0"/>
                  </a:lnTo>
                  <a:close/>
                </a:path>
                <a:path w="294640" h="78105">
                  <a:moveTo>
                    <a:pt x="288005" y="58096"/>
                  </a:moveTo>
                  <a:lnTo>
                    <a:pt x="131427" y="58096"/>
                  </a:lnTo>
                  <a:lnTo>
                    <a:pt x="218297" y="60317"/>
                  </a:lnTo>
                  <a:lnTo>
                    <a:pt x="268472" y="71419"/>
                  </a:lnTo>
                  <a:lnTo>
                    <a:pt x="284606" y="78081"/>
                  </a:lnTo>
                  <a:lnTo>
                    <a:pt x="288005" y="58096"/>
                  </a:lnTo>
                  <a:close/>
                </a:path>
              </a:pathLst>
            </a:custGeom>
            <a:solidFill>
              <a:srgbClr val="51568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9378695" y="2436876"/>
            <a:ext cx="657225" cy="622300"/>
            <a:chOff x="9378695" y="2436876"/>
            <a:chExt cx="657225" cy="622300"/>
          </a:xfrm>
        </p:grpSpPr>
        <p:sp>
          <p:nvSpPr>
            <p:cNvPr id="34" name="object 34"/>
            <p:cNvSpPr/>
            <p:nvPr/>
          </p:nvSpPr>
          <p:spPr>
            <a:xfrm>
              <a:off x="9378695" y="2436876"/>
              <a:ext cx="657225" cy="622300"/>
            </a:xfrm>
            <a:custGeom>
              <a:avLst/>
              <a:gdLst/>
              <a:ahLst/>
              <a:cxnLst/>
              <a:rect l="l" t="t" r="r" b="b"/>
              <a:pathLst>
                <a:path w="657225" h="622300">
                  <a:moveTo>
                    <a:pt x="1777" y="0"/>
                  </a:moveTo>
                  <a:lnTo>
                    <a:pt x="0" y="510666"/>
                  </a:lnTo>
                  <a:lnTo>
                    <a:pt x="554862" y="513461"/>
                  </a:lnTo>
                  <a:lnTo>
                    <a:pt x="654176" y="621791"/>
                  </a:lnTo>
                  <a:lnTo>
                    <a:pt x="655065" y="513461"/>
                  </a:lnTo>
                  <a:lnTo>
                    <a:pt x="656844" y="2794"/>
                  </a:lnTo>
                  <a:lnTo>
                    <a:pt x="1777" y="0"/>
                  </a:lnTo>
                  <a:close/>
                </a:path>
              </a:pathLst>
            </a:custGeom>
            <a:solidFill>
              <a:srgbClr val="F96E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656063" y="2660904"/>
              <a:ext cx="100583" cy="10820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492995" y="2660904"/>
              <a:ext cx="99059" cy="106680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817607" y="2660904"/>
              <a:ext cx="99060" cy="107315"/>
            </a:xfrm>
            <a:prstGeom prst="rect">
              <a:avLst/>
            </a:prstGeom>
          </p:spPr>
        </p:pic>
      </p:grpSp>
      <p:sp>
        <p:nvSpPr>
          <p:cNvPr id="38" name="object 38"/>
          <p:cNvSpPr/>
          <p:nvPr/>
        </p:nvSpPr>
        <p:spPr>
          <a:xfrm>
            <a:off x="8157972" y="2625851"/>
            <a:ext cx="838200" cy="281940"/>
          </a:xfrm>
          <a:custGeom>
            <a:avLst/>
            <a:gdLst/>
            <a:ahLst/>
            <a:cxnLst/>
            <a:rect l="l" t="t" r="r" b="b"/>
            <a:pathLst>
              <a:path w="838200" h="281939">
                <a:moveTo>
                  <a:pt x="448056" y="204216"/>
                </a:moveTo>
                <a:lnTo>
                  <a:pt x="0" y="204216"/>
                </a:lnTo>
                <a:lnTo>
                  <a:pt x="0" y="281940"/>
                </a:lnTo>
                <a:lnTo>
                  <a:pt x="448056" y="281940"/>
                </a:lnTo>
                <a:lnTo>
                  <a:pt x="448056" y="204216"/>
                </a:lnTo>
                <a:close/>
              </a:path>
              <a:path w="838200" h="281939">
                <a:moveTo>
                  <a:pt x="772668" y="0"/>
                </a:moveTo>
                <a:lnTo>
                  <a:pt x="539496" y="0"/>
                </a:lnTo>
                <a:lnTo>
                  <a:pt x="539496" y="7620"/>
                </a:lnTo>
                <a:lnTo>
                  <a:pt x="772668" y="7620"/>
                </a:lnTo>
                <a:lnTo>
                  <a:pt x="772668" y="0"/>
                </a:lnTo>
                <a:close/>
              </a:path>
              <a:path w="838200" h="281939">
                <a:moveTo>
                  <a:pt x="838200" y="160020"/>
                </a:moveTo>
                <a:lnTo>
                  <a:pt x="561975" y="160020"/>
                </a:lnTo>
                <a:lnTo>
                  <a:pt x="609600" y="62484"/>
                </a:lnTo>
                <a:lnTo>
                  <a:pt x="772668" y="62484"/>
                </a:lnTo>
                <a:lnTo>
                  <a:pt x="772668" y="19812"/>
                </a:lnTo>
                <a:lnTo>
                  <a:pt x="539496" y="19812"/>
                </a:lnTo>
                <a:lnTo>
                  <a:pt x="539496" y="62484"/>
                </a:lnTo>
                <a:lnTo>
                  <a:pt x="592328" y="62484"/>
                </a:lnTo>
                <a:lnTo>
                  <a:pt x="544703" y="160020"/>
                </a:lnTo>
                <a:lnTo>
                  <a:pt x="0" y="160020"/>
                </a:lnTo>
                <a:lnTo>
                  <a:pt x="0" y="173736"/>
                </a:lnTo>
                <a:lnTo>
                  <a:pt x="838200" y="173736"/>
                </a:lnTo>
                <a:lnTo>
                  <a:pt x="838200" y="160020"/>
                </a:lnTo>
                <a:close/>
              </a:path>
            </a:pathLst>
          </a:custGeom>
          <a:solidFill>
            <a:srgbClr val="FFC1B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3042</Words>
  <Application>WPS 演示</Application>
  <PresentationFormat>On-screen Show (4:3)</PresentationFormat>
  <Paragraphs>405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Arial</vt:lpstr>
      <vt:lpstr>Wingdings</vt:lpstr>
      <vt:lpstr>Times New Roman</vt:lpstr>
      <vt:lpstr>Calibri</vt:lpstr>
      <vt:lpstr>Arial Unicode MS</vt:lpstr>
      <vt:lpstr>΢</vt:lpstr>
      <vt:lpstr>黑体</vt:lpstr>
      <vt:lpstr>Levenim MT</vt:lpstr>
      <vt:lpstr>Hilda Sonnenschein</vt:lpstr>
      <vt:lpstr>果果圈模板www.ggq.com</vt:lpstr>
      <vt:lpstr>2020 . 10 . 21	14 : 00 - 15 : 00</vt:lpstr>
      <vt:lpstr>PowerPoint 演示文稿</vt:lpstr>
      <vt:lpstr> 主管 VS. 员工，绩效面谈为何让双方压力山大？	</vt:lpstr>
      <vt:lpstr> 主管 VS. 员工，绩效面谈为何让双方压力山大？	</vt:lpstr>
      <vt:lpstr> 主管 VS. 员工，绩效面谈为何让双方压力山大？	</vt:lpstr>
      <vt:lpstr>问题在于</vt:lpstr>
      <vt:lpstr> 主管 VS. 员工，绩效面谈为何让双方压力山大？	</vt:lpstr>
      <vt:lpstr> 主管 VS. 员工，绩效面谈为何让双方压力山大？	</vt:lpstr>
      <vt:lpstr> 主管 VS. 员工，绩效面谈为何让双方压力山大？	</vt:lpstr>
      <vt:lpstr>PowerPoint 演示文稿</vt:lpstr>
      <vt:lpstr>PowerPoint 演示文稿</vt:lpstr>
      <vt:lpstr> 大家来投票	</vt:lpstr>
      <vt:lpstr> 大家来投票	</vt:lpstr>
      <vt:lpstr> 绩效周期 - 做好日常，避免认知落差	</vt:lpstr>
      <vt:lpstr> 大家来投票	</vt:lpstr>
      <vt:lpstr> 绩效周期 - 做好日常，避免认知落差	</vt:lpstr>
      <vt:lpstr> 绩效设定 – 三方面的绩效期待	</vt:lpstr>
      <vt:lpstr> 哪一个是比较明确的行为期待？	</vt:lpstr>
      <vt:lpstr> 绩效周期 - 做好日常，避免认知落差	</vt:lpstr>
      <vt:lpstr> 有效的反馈	</vt:lpstr>
      <vt:lpstr> 明确 vs 不明确的反馈	</vt:lpstr>
      <vt:lpstr> 绩效周期 - 做好日常，避免认知落差	</vt:lpstr>
      <vt:lpstr> 所以，期末面谈到底谈什么？	</vt:lpstr>
      <vt:lpstr>绩效面谈的正确打开方式</vt:lpstr>
      <vt:lpstr> 绩效回顾面谈的技巧要诀	</vt:lpstr>
      <vt:lpstr> 明根源，抓重点	</vt:lpstr>
      <vt:lpstr>Oct 21, 2021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. 10 . 21	14 : 00 - 15 : 00</dc:title>
  <dc:creator>iSlide</dc:creator>
  <cp:lastModifiedBy>一颗苹果</cp:lastModifiedBy>
  <cp:revision>3</cp:revision>
  <dcterms:created xsi:type="dcterms:W3CDTF">2021-10-13T07:11:00Z</dcterms:created>
  <dcterms:modified xsi:type="dcterms:W3CDTF">2021-10-13T07:17:10Z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2020-10-20T16:00:00Z</vt:filetime>
  </property>
  <property fmtid="{D5CDD505-2E9C-101B-9397-08002B2CF9AE}" pid="3" name="Creator">
    <vt:lpwstr>Microsoft® PowerPoint® 适用于 Microsoft 365</vt:lpwstr>
  </property>
  <property fmtid="{D5CDD505-2E9C-101B-9397-08002B2CF9AE}" pid="4" name="LastSaved">
    <vt:filetime>2021-10-13T16:00:00Z</vt:filetime>
  </property>
  <property fmtid="{D5CDD505-2E9C-101B-9397-08002B2CF9AE}" pid="5" name="ICV">
    <vt:lpwstr>B49D3EF0C5074874925F6F292823E32A</vt:lpwstr>
  </property>
  <property fmtid="{D5CDD505-2E9C-101B-9397-08002B2CF9AE}" pid="6" name="KSOProductBuildVer">
    <vt:lpwstr>2052-11.1.0.10463</vt:lpwstr>
  </property>
</Properties>
</file>