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packag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60" r:id="rId4"/>
    <p:sldId id="264" r:id="rId5"/>
    <p:sldId id="262" r:id="rId6"/>
    <p:sldId id="265" r:id="rId7"/>
    <p:sldId id="259" r:id="rId8"/>
    <p:sldId id="263" r:id="rId9"/>
    <p:sldId id="266" r:id="rId10"/>
    <p:sldId id="268" r:id="rId11"/>
    <p:sldId id="261" r:id="rId12"/>
    <p:sldId id="270" r:id="rId13"/>
    <p:sldId id="271" r:id="rId14"/>
    <p:sldId id="273" r:id="rId15"/>
    <p:sldId id="269" r:id="rId16"/>
  </p:sldIdLst>
  <p:sldSz cx="12192000" cy="6858000"/>
  <p:notesSz cx="6858000" cy="9144000"/>
  <p:embeddedFontLst>
    <p:embeddedFont>
      <p:font typeface="思源黑体 CN Light" panose="02010600030101010101" charset="-122"/>
      <p:regular r:id="rId17"/>
    </p:embeddedFont>
    <p:embeddedFont>
      <p:font typeface="思源黑体 CN Regular" panose="02010600030101010101" charset="-122"/>
      <p:regular r:id="rId18"/>
    </p:embeddedFont>
    <p:embeddedFont>
      <p:font typeface="思源黑体 CN Medium" panose="02010600030101010101" charset="-122"/>
      <p:regular r:id="rId19"/>
    </p:embeddedFont>
    <p:embeddedFont>
      <p:font typeface="思源黑体 CN Bold" panose="02010600030101010101" charset="-122"/>
      <p:bold r:id="rId20"/>
    </p:embeddedFont>
    <p:embeddedFont>
      <p:font typeface="思源黑体 CN Heavy" panose="02010600030101010101" charset="-122"/>
      <p:bold r:id="rId2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0AC98DC4-F70B-4604-85C3-4348B6D2627C}">
          <p14:sldIdLst>
            <p14:sldId id="257"/>
          </p14:sldIdLst>
        </p14:section>
        <p14:section name="目录页" id="{5E89AA2C-A719-4A42-B393-E4CBBD77F647}">
          <p14:sldIdLst>
            <p14:sldId id="258"/>
          </p14:sldIdLst>
        </p14:section>
        <p14:section name="第一部分" id="{4CE09A65-1CEA-4FEE-97F5-FACED63061BE}">
          <p14:sldIdLst>
            <p14:sldId id="260"/>
            <p14:sldId id="264"/>
            <p14:sldId id="262"/>
            <p14:sldId id="265"/>
          </p14:sldIdLst>
        </p14:section>
        <p14:section name="第二部分" id="{4DC4AE1B-E246-4ABB-B007-7A8731D97564}">
          <p14:sldIdLst>
            <p14:sldId id="259"/>
            <p14:sldId id="263"/>
            <p14:sldId id="266"/>
            <p14:sldId id="268"/>
          </p14:sldIdLst>
        </p14:section>
        <p14:section name="第三部分" id="{6D987122-B6AE-48F8-960D-3EC8FA662FF4}">
          <p14:sldIdLst>
            <p14:sldId id="261"/>
            <p14:sldId id="270"/>
            <p14:sldId id="271"/>
            <p14:sldId id="273"/>
          </p14:sldIdLst>
        </p14:section>
        <p14:section name="结尾页" id="{48FE37F7-5ABE-4447-9F9F-03DC9DE4CB0E}">
          <p14:sldIdLst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7708"/>
    <a:srgbClr val="FF4F14"/>
    <a:srgbClr val="FE7608"/>
    <a:srgbClr val="FF6C0D"/>
    <a:srgbClr val="FF5C11"/>
    <a:srgbClr val="FF6D0D"/>
    <a:srgbClr val="FE730A"/>
    <a:srgbClr val="FF6A0E"/>
    <a:srgbClr val="FF4E14"/>
    <a:srgbClr val="FE75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95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-870" y="-84"/>
      </p:cViewPr>
      <p:guideLst>
        <p:guide orient="horz" pos="2160"/>
        <p:guide orient="horz" pos="346"/>
        <p:guide orient="horz" pos="3974"/>
        <p:guide orient="horz" pos="527"/>
        <p:guide orient="horz" pos="1480"/>
        <p:guide pos="3840"/>
        <p:guide pos="733"/>
        <p:guide pos="7265"/>
        <p:guide pos="4158"/>
        <p:guide pos="54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F5C11">
                <a:alpha val="5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alpha val="4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bg1">
                  <a:alpha val="4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bg1">
                  <a:alpha val="40000"/>
                </a:scheme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bg1">
                  <a:alpha val="40000"/>
                </a:schemeClr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bg1">
                  <a:alpha val="40000"/>
                </a:schemeClr>
              </a:solid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chemeClr val="bg1">
                  <a:alpha val="40000"/>
                </a:schemeClr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0" i="0" u="none" strike="noStrike" kern="1200" baseline="0">
                    <a:solidFill>
                      <a:schemeClr val="bg1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  <a:cs typeface="+mn-cs"/>
                  </a:defRPr>
                </a:pPr>
                <a:endParaRPr lang="zh-CN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23</c:v>
                </c:pt>
                <c:pt idx="1">
                  <c:v>34</c:v>
                </c:pt>
                <c:pt idx="2">
                  <c:v>66</c:v>
                </c:pt>
                <c:pt idx="3">
                  <c:v>56</c:v>
                </c:pt>
                <c:pt idx="4">
                  <c:v>78</c:v>
                </c:pt>
                <c:pt idx="5">
                  <c:v>88</c:v>
                </c:pt>
                <c:pt idx="6">
                  <c:v>90</c:v>
                </c:pt>
                <c:pt idx="7">
                  <c:v>120</c:v>
                </c:pt>
                <c:pt idx="8">
                  <c:v>66</c:v>
                </c:pt>
                <c:pt idx="9">
                  <c:v>77</c:v>
                </c:pt>
                <c:pt idx="10">
                  <c:v>88</c:v>
                </c:pt>
                <c:pt idx="11">
                  <c:v>130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2"/>
        <c:overlap val="-16"/>
        <c:axId val="8804992"/>
        <c:axId val="8835072"/>
      </c:barChart>
      <c:catAx>
        <c:axId val="8804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FF5C1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defRPr>
            </a:pPr>
            <a:endParaRPr lang="zh-CN"/>
          </a:p>
        </c:txPr>
        <c:crossAx val="8835072"/>
        <c:crosses val="autoZero"/>
        <c:auto val="1"/>
        <c:lblAlgn val="ctr"/>
        <c:lblOffset val="100"/>
        <c:noMultiLvlLbl val="0"/>
      </c:catAx>
      <c:valAx>
        <c:axId val="8835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80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rgbClr val="FE7708"/>
                  </a:gs>
                  <a:gs pos="0">
                    <a:srgbClr val="FF4F14"/>
                  </a:gs>
                </a:gsLst>
                <a:lin ang="0" scaled="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alpha val="16000"/>
                </a:schemeClr>
              </a:solidFill>
              <a:ln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rgbClr val="FE7708"/>
                  </a:gs>
                  <a:gs pos="0">
                    <a:srgbClr val="FF4F14"/>
                  </a:gs>
                </a:gsLst>
                <a:lin ang="0" scaled="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alpha val="16000"/>
                </a:schemeClr>
              </a:solidFill>
              <a:ln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314F-8237-43B6-9578-9132037A09A4}" type="datetimeFigureOut">
              <a:rPr lang="zh-CN" altLang="en-US" smtClean="0"/>
              <a:t>2022/4/12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A762-5574-474C-90E5-144DE13835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-219326" y="-246742"/>
            <a:ext cx="12630652" cy="71047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3014314F-8237-43B6-9578-9132037A09A4}" type="datetimeFigureOut">
              <a:rPr lang="zh-CN" altLang="en-US" smtClean="0"/>
              <a:t>2022/4/12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B8BEA762-5574-474C-90E5-144DE138355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chart" Target="../charts/chart1.xml"/><Relationship Id="rId5" Type="http://schemas.openxmlformats.org/officeDocument/2006/relationships/image" Target="../media/image1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chart" Target="../charts/chart2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71512"/>
            </a:gs>
            <a:gs pos="0">
              <a:srgbClr val="292A25">
                <a:lumMod val="95000"/>
                <a:lumOff val="5000"/>
              </a:srgbClr>
            </a:gs>
            <a:gs pos="92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188209" y="2860940"/>
            <a:ext cx="1581116" cy="889378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114550" y="4329152"/>
            <a:ext cx="7962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effectLst>
                  <a:glow rad="127000">
                    <a:srgbClr val="FF4E14">
                      <a:alpha val="7000"/>
                    </a:srgbClr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年度总结汇报模板</a:t>
            </a:r>
          </a:p>
        </p:txBody>
      </p:sp>
      <p:grpSp>
        <p:nvGrpSpPr>
          <p:cNvPr id="1024" name="组合 1023"/>
          <p:cNvGrpSpPr/>
          <p:nvPr/>
        </p:nvGrpSpPr>
        <p:grpSpPr>
          <a:xfrm>
            <a:off x="-7216875" y="-2502713"/>
            <a:ext cx="26625752" cy="6380444"/>
            <a:chOff x="-6073710" y="-1380621"/>
            <a:chExt cx="24339421" cy="5832560"/>
          </a:xfrm>
        </p:grpSpPr>
        <p:sp>
          <p:nvSpPr>
            <p:cNvPr id="12" name="椭圆 11"/>
            <p:cNvSpPr/>
            <p:nvPr/>
          </p:nvSpPr>
          <p:spPr>
            <a:xfrm>
              <a:off x="-6073710" y="-1380621"/>
              <a:ext cx="24339421" cy="5832560"/>
            </a:xfrm>
            <a:prstGeom prst="ellipse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</a14:imgLayer>
                    </a14:imgProps>
                  </a:ext>
                </a:extLst>
              </a:blip>
              <a:srcRect/>
              <a:tile tx="0" ty="431800" sx="100000" sy="100000" flip="none" algn="t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65" name="椭圆 164"/>
            <p:cNvSpPr/>
            <p:nvPr/>
          </p:nvSpPr>
          <p:spPr>
            <a:xfrm>
              <a:off x="-5637013" y="-1275973"/>
              <a:ext cx="23466029" cy="5623264"/>
            </a:xfrm>
            <a:prstGeom prst="ellipse">
              <a:avLst/>
            </a:prstGeom>
            <a:noFill/>
            <a:ln w="6350">
              <a:gradFill>
                <a:gsLst>
                  <a:gs pos="56000">
                    <a:srgbClr val="FE7508"/>
                  </a:gs>
                  <a:gs pos="0">
                    <a:srgbClr val="FF6A0E"/>
                  </a:gs>
                  <a:gs pos="100000">
                    <a:srgbClr val="FF4E14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1025" name="组合 1024"/>
          <p:cNvGrpSpPr/>
          <p:nvPr/>
        </p:nvGrpSpPr>
        <p:grpSpPr>
          <a:xfrm rot="5400000">
            <a:off x="10518179" y="-813012"/>
            <a:ext cx="1801419" cy="3285036"/>
            <a:chOff x="-59466" y="2828998"/>
            <a:chExt cx="1223241" cy="2230681"/>
          </a:xfrm>
        </p:grpSpPr>
        <p:sp>
          <p:nvSpPr>
            <p:cNvPr id="239" name="椭圆 238"/>
            <p:cNvSpPr/>
            <p:nvPr/>
          </p:nvSpPr>
          <p:spPr>
            <a:xfrm rot="5400000">
              <a:off x="-59466" y="2828998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40" name="椭圆 239"/>
            <p:cNvSpPr/>
            <p:nvPr/>
          </p:nvSpPr>
          <p:spPr>
            <a:xfrm rot="5400000">
              <a:off x="213546" y="2828998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41" name="椭圆 240"/>
            <p:cNvSpPr/>
            <p:nvPr/>
          </p:nvSpPr>
          <p:spPr>
            <a:xfrm rot="5400000">
              <a:off x="486559" y="2828998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42" name="椭圆 241"/>
            <p:cNvSpPr/>
            <p:nvPr/>
          </p:nvSpPr>
          <p:spPr>
            <a:xfrm rot="5400000">
              <a:off x="759572" y="2828998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43" name="椭圆 242"/>
            <p:cNvSpPr/>
            <p:nvPr/>
          </p:nvSpPr>
          <p:spPr>
            <a:xfrm rot="5400000">
              <a:off x="1032584" y="2828998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34" name="椭圆 233"/>
            <p:cNvSpPr/>
            <p:nvPr/>
          </p:nvSpPr>
          <p:spPr>
            <a:xfrm rot="5400000">
              <a:off x="-59466" y="3038947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35" name="椭圆 234"/>
            <p:cNvSpPr/>
            <p:nvPr/>
          </p:nvSpPr>
          <p:spPr>
            <a:xfrm rot="5400000">
              <a:off x="213546" y="3038947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36" name="椭圆 235"/>
            <p:cNvSpPr/>
            <p:nvPr/>
          </p:nvSpPr>
          <p:spPr>
            <a:xfrm rot="5400000">
              <a:off x="486559" y="3038947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37" name="椭圆 236"/>
            <p:cNvSpPr/>
            <p:nvPr/>
          </p:nvSpPr>
          <p:spPr>
            <a:xfrm rot="5400000">
              <a:off x="759572" y="3038947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38" name="椭圆 237"/>
            <p:cNvSpPr/>
            <p:nvPr/>
          </p:nvSpPr>
          <p:spPr>
            <a:xfrm rot="5400000">
              <a:off x="1032584" y="3038947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29" name="椭圆 228"/>
            <p:cNvSpPr/>
            <p:nvPr/>
          </p:nvSpPr>
          <p:spPr>
            <a:xfrm rot="5400000">
              <a:off x="-59466" y="3248896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30" name="椭圆 229"/>
            <p:cNvSpPr/>
            <p:nvPr/>
          </p:nvSpPr>
          <p:spPr>
            <a:xfrm rot="5400000">
              <a:off x="213546" y="3248896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31" name="椭圆 230"/>
            <p:cNvSpPr/>
            <p:nvPr/>
          </p:nvSpPr>
          <p:spPr>
            <a:xfrm rot="5400000">
              <a:off x="486559" y="3248896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32" name="椭圆 231"/>
            <p:cNvSpPr/>
            <p:nvPr/>
          </p:nvSpPr>
          <p:spPr>
            <a:xfrm rot="5400000">
              <a:off x="759572" y="3248896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33" name="椭圆 232"/>
            <p:cNvSpPr/>
            <p:nvPr/>
          </p:nvSpPr>
          <p:spPr>
            <a:xfrm rot="5400000">
              <a:off x="1032584" y="3248896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24" name="椭圆 223"/>
            <p:cNvSpPr/>
            <p:nvPr/>
          </p:nvSpPr>
          <p:spPr>
            <a:xfrm rot="5400000">
              <a:off x="-59466" y="3458845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25" name="椭圆 224"/>
            <p:cNvSpPr/>
            <p:nvPr/>
          </p:nvSpPr>
          <p:spPr>
            <a:xfrm rot="5400000">
              <a:off x="213546" y="3458845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26" name="椭圆 225"/>
            <p:cNvSpPr/>
            <p:nvPr/>
          </p:nvSpPr>
          <p:spPr>
            <a:xfrm rot="5400000">
              <a:off x="486559" y="3458845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27" name="椭圆 226"/>
            <p:cNvSpPr/>
            <p:nvPr/>
          </p:nvSpPr>
          <p:spPr>
            <a:xfrm rot="5400000">
              <a:off x="759572" y="3458845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28" name="椭圆 227"/>
            <p:cNvSpPr/>
            <p:nvPr/>
          </p:nvSpPr>
          <p:spPr>
            <a:xfrm rot="5400000">
              <a:off x="1032584" y="3458845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9" name="椭圆 218"/>
            <p:cNvSpPr/>
            <p:nvPr/>
          </p:nvSpPr>
          <p:spPr>
            <a:xfrm rot="5400000">
              <a:off x="-59466" y="3668794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20" name="椭圆 219"/>
            <p:cNvSpPr/>
            <p:nvPr/>
          </p:nvSpPr>
          <p:spPr>
            <a:xfrm rot="5400000">
              <a:off x="213546" y="3668794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21" name="椭圆 220"/>
            <p:cNvSpPr/>
            <p:nvPr/>
          </p:nvSpPr>
          <p:spPr>
            <a:xfrm rot="5400000">
              <a:off x="486559" y="3668794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22" name="椭圆 221"/>
            <p:cNvSpPr/>
            <p:nvPr/>
          </p:nvSpPr>
          <p:spPr>
            <a:xfrm rot="5400000">
              <a:off x="759572" y="3668794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23" name="椭圆 222"/>
            <p:cNvSpPr/>
            <p:nvPr/>
          </p:nvSpPr>
          <p:spPr>
            <a:xfrm rot="5400000">
              <a:off x="1032584" y="3668794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4" name="椭圆 213"/>
            <p:cNvSpPr/>
            <p:nvPr/>
          </p:nvSpPr>
          <p:spPr>
            <a:xfrm rot="5400000">
              <a:off x="-59466" y="3878743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5" name="椭圆 214"/>
            <p:cNvSpPr/>
            <p:nvPr/>
          </p:nvSpPr>
          <p:spPr>
            <a:xfrm rot="5400000">
              <a:off x="213546" y="3878743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6" name="椭圆 215"/>
            <p:cNvSpPr/>
            <p:nvPr/>
          </p:nvSpPr>
          <p:spPr>
            <a:xfrm rot="5400000">
              <a:off x="486559" y="3878743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7" name="椭圆 216"/>
            <p:cNvSpPr/>
            <p:nvPr/>
          </p:nvSpPr>
          <p:spPr>
            <a:xfrm rot="5400000">
              <a:off x="759572" y="3878743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8" name="椭圆 217"/>
            <p:cNvSpPr/>
            <p:nvPr/>
          </p:nvSpPr>
          <p:spPr>
            <a:xfrm rot="5400000">
              <a:off x="1032584" y="3878743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9" name="椭圆 208"/>
            <p:cNvSpPr/>
            <p:nvPr/>
          </p:nvSpPr>
          <p:spPr>
            <a:xfrm rot="5400000">
              <a:off x="-59466" y="4088692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0" name="椭圆 209"/>
            <p:cNvSpPr/>
            <p:nvPr/>
          </p:nvSpPr>
          <p:spPr>
            <a:xfrm rot="5400000">
              <a:off x="213546" y="4088692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1" name="椭圆 210"/>
            <p:cNvSpPr/>
            <p:nvPr/>
          </p:nvSpPr>
          <p:spPr>
            <a:xfrm rot="5400000">
              <a:off x="486559" y="4088692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2" name="椭圆 211"/>
            <p:cNvSpPr/>
            <p:nvPr/>
          </p:nvSpPr>
          <p:spPr>
            <a:xfrm rot="5400000">
              <a:off x="759572" y="4088692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3" name="椭圆 212"/>
            <p:cNvSpPr/>
            <p:nvPr/>
          </p:nvSpPr>
          <p:spPr>
            <a:xfrm rot="5400000">
              <a:off x="1032584" y="4088692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4" name="椭圆 203"/>
            <p:cNvSpPr/>
            <p:nvPr/>
          </p:nvSpPr>
          <p:spPr>
            <a:xfrm rot="5400000">
              <a:off x="-59466" y="4298641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5" name="椭圆 204"/>
            <p:cNvSpPr/>
            <p:nvPr/>
          </p:nvSpPr>
          <p:spPr>
            <a:xfrm rot="5400000">
              <a:off x="213546" y="4298641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6" name="椭圆 205"/>
            <p:cNvSpPr/>
            <p:nvPr/>
          </p:nvSpPr>
          <p:spPr>
            <a:xfrm rot="5400000">
              <a:off x="486559" y="4298641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7" name="椭圆 206"/>
            <p:cNvSpPr/>
            <p:nvPr/>
          </p:nvSpPr>
          <p:spPr>
            <a:xfrm rot="5400000">
              <a:off x="759572" y="4298641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8" name="椭圆 207"/>
            <p:cNvSpPr/>
            <p:nvPr/>
          </p:nvSpPr>
          <p:spPr>
            <a:xfrm rot="5400000">
              <a:off x="1032584" y="4298641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 rot="5400000">
              <a:off x="-59466" y="4508590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0" name="椭圆 199"/>
            <p:cNvSpPr/>
            <p:nvPr/>
          </p:nvSpPr>
          <p:spPr>
            <a:xfrm rot="5400000">
              <a:off x="213546" y="4508590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 rot="5400000">
              <a:off x="486559" y="4508590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2" name="椭圆 201"/>
            <p:cNvSpPr/>
            <p:nvPr/>
          </p:nvSpPr>
          <p:spPr>
            <a:xfrm rot="5400000">
              <a:off x="759572" y="4508590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3" name="椭圆 202"/>
            <p:cNvSpPr/>
            <p:nvPr/>
          </p:nvSpPr>
          <p:spPr>
            <a:xfrm rot="5400000">
              <a:off x="1032584" y="4508590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4" name="椭圆 193"/>
            <p:cNvSpPr/>
            <p:nvPr/>
          </p:nvSpPr>
          <p:spPr>
            <a:xfrm rot="5400000">
              <a:off x="-59466" y="4718539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5" name="椭圆 194"/>
            <p:cNvSpPr/>
            <p:nvPr/>
          </p:nvSpPr>
          <p:spPr>
            <a:xfrm rot="5400000">
              <a:off x="213546" y="4718539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6" name="椭圆 195"/>
            <p:cNvSpPr/>
            <p:nvPr/>
          </p:nvSpPr>
          <p:spPr>
            <a:xfrm rot="5400000">
              <a:off x="486559" y="4718539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7" name="椭圆 196"/>
            <p:cNvSpPr/>
            <p:nvPr/>
          </p:nvSpPr>
          <p:spPr>
            <a:xfrm rot="5400000">
              <a:off x="759572" y="4718539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8" name="椭圆 197"/>
            <p:cNvSpPr/>
            <p:nvPr/>
          </p:nvSpPr>
          <p:spPr>
            <a:xfrm rot="5400000">
              <a:off x="1032584" y="4718539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9" name="椭圆 188"/>
            <p:cNvSpPr/>
            <p:nvPr/>
          </p:nvSpPr>
          <p:spPr>
            <a:xfrm rot="5400000">
              <a:off x="-59466" y="4928488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0" name="椭圆 189"/>
            <p:cNvSpPr/>
            <p:nvPr/>
          </p:nvSpPr>
          <p:spPr>
            <a:xfrm rot="5400000">
              <a:off x="213546" y="4928488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1" name="椭圆 190"/>
            <p:cNvSpPr/>
            <p:nvPr/>
          </p:nvSpPr>
          <p:spPr>
            <a:xfrm rot="5400000">
              <a:off x="486559" y="4928488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2" name="椭圆 191"/>
            <p:cNvSpPr/>
            <p:nvPr/>
          </p:nvSpPr>
          <p:spPr>
            <a:xfrm rot="5400000">
              <a:off x="759572" y="4928488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3" name="椭圆 192"/>
            <p:cNvSpPr/>
            <p:nvPr/>
          </p:nvSpPr>
          <p:spPr>
            <a:xfrm rot="5400000">
              <a:off x="1032584" y="4928488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1043" name="组合 1042"/>
          <p:cNvGrpSpPr/>
          <p:nvPr/>
        </p:nvGrpSpPr>
        <p:grpSpPr>
          <a:xfrm>
            <a:off x="9936074" y="5852160"/>
            <a:ext cx="2238375" cy="632460"/>
            <a:chOff x="9572625" y="5852160"/>
            <a:chExt cx="2238375" cy="632460"/>
          </a:xfrm>
        </p:grpSpPr>
        <p:cxnSp>
          <p:nvCxnSpPr>
            <p:cNvPr id="248" name="直接连接符 247"/>
            <p:cNvCxnSpPr/>
            <p:nvPr/>
          </p:nvCxnSpPr>
          <p:spPr>
            <a:xfrm>
              <a:off x="11501755" y="5852160"/>
              <a:ext cx="0" cy="632460"/>
            </a:xfrm>
            <a:prstGeom prst="line">
              <a:avLst/>
            </a:prstGeom>
            <a:noFill/>
            <a:ln w="3175">
              <a:gradFill>
                <a:gsLst>
                  <a:gs pos="56000">
                    <a:srgbClr val="FE7508"/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035" name="组合 1034"/>
            <p:cNvGrpSpPr/>
            <p:nvPr/>
          </p:nvGrpSpPr>
          <p:grpSpPr>
            <a:xfrm>
              <a:off x="11418887" y="6225857"/>
              <a:ext cx="165736" cy="165736"/>
              <a:chOff x="5106352" y="6577012"/>
              <a:chExt cx="165736" cy="165736"/>
            </a:xfrm>
          </p:grpSpPr>
          <p:sp>
            <p:nvSpPr>
              <p:cNvPr id="1034" name="椭圆 1033"/>
              <p:cNvSpPr/>
              <p:nvPr/>
            </p:nvSpPr>
            <p:spPr>
              <a:xfrm>
                <a:off x="5153819" y="6624479"/>
                <a:ext cx="70802" cy="70802"/>
              </a:xfrm>
              <a:prstGeom prst="ellipse">
                <a:avLst/>
              </a:prstGeom>
              <a:noFill/>
              <a:ln w="3175">
                <a:gradFill>
                  <a:gsLst>
                    <a:gs pos="51000">
                      <a:srgbClr val="FE7508">
                        <a:alpha val="70000"/>
                      </a:srgbClr>
                    </a:gs>
                    <a:gs pos="0">
                      <a:srgbClr val="FF6A0E">
                        <a:alpha val="70000"/>
                      </a:srgbClr>
                    </a:gs>
                    <a:gs pos="100000">
                      <a:srgbClr val="FF4E14">
                        <a:alpha val="7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2" name="椭圆 251"/>
              <p:cNvSpPr/>
              <p:nvPr/>
            </p:nvSpPr>
            <p:spPr>
              <a:xfrm>
                <a:off x="5106352" y="6577012"/>
                <a:ext cx="165736" cy="165736"/>
              </a:xfrm>
              <a:prstGeom prst="ellipse">
                <a:avLst/>
              </a:prstGeom>
              <a:noFill/>
              <a:ln w="3175">
                <a:gradFill>
                  <a:gsLst>
                    <a:gs pos="51000">
                      <a:srgbClr val="FE7508">
                        <a:alpha val="70000"/>
                      </a:srgbClr>
                    </a:gs>
                    <a:gs pos="0">
                      <a:srgbClr val="FF6A0E">
                        <a:alpha val="70000"/>
                      </a:srgbClr>
                    </a:gs>
                    <a:gs pos="100000">
                      <a:srgbClr val="FF4E14">
                        <a:alpha val="7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cxnSp>
          <p:nvCxnSpPr>
            <p:cNvPr id="261" name="直接连接符 260"/>
            <p:cNvCxnSpPr/>
            <p:nvPr/>
          </p:nvCxnSpPr>
          <p:spPr>
            <a:xfrm>
              <a:off x="9572625" y="6308725"/>
              <a:ext cx="2238375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41" name="组合 1040"/>
          <p:cNvGrpSpPr/>
          <p:nvPr/>
        </p:nvGrpSpPr>
        <p:grpSpPr>
          <a:xfrm>
            <a:off x="-355375" y="6273352"/>
            <a:ext cx="3643564" cy="167929"/>
            <a:chOff x="-1154052" y="6273352"/>
            <a:chExt cx="3643564" cy="167929"/>
          </a:xfrm>
        </p:grpSpPr>
        <p:cxnSp>
          <p:nvCxnSpPr>
            <p:cNvPr id="1031" name="直接连接符 1030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4" name="椭圆 263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321" name="组合 320"/>
          <p:cNvGrpSpPr/>
          <p:nvPr/>
        </p:nvGrpSpPr>
        <p:grpSpPr>
          <a:xfrm>
            <a:off x="-495392" y="5210097"/>
            <a:ext cx="1847849" cy="1013307"/>
            <a:chOff x="1508559" y="2360988"/>
            <a:chExt cx="4554086" cy="2497329"/>
          </a:xfrm>
        </p:grpSpPr>
        <p:grpSp>
          <p:nvGrpSpPr>
            <p:cNvPr id="322" name="组合 321"/>
            <p:cNvGrpSpPr/>
            <p:nvPr/>
          </p:nvGrpSpPr>
          <p:grpSpPr>
            <a:xfrm>
              <a:off x="1508559" y="2360988"/>
              <a:ext cx="267836" cy="2497329"/>
              <a:chOff x="1508559" y="2360988"/>
              <a:chExt cx="267836" cy="2497329"/>
            </a:xfrm>
          </p:grpSpPr>
          <p:sp>
            <p:nvSpPr>
              <p:cNvPr id="383" name="椭圆 38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84" name="椭圆 38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85" name="椭圆 38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86" name="椭圆 38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87" name="椭圆 38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23" name="组合 322"/>
            <p:cNvGrpSpPr/>
            <p:nvPr/>
          </p:nvGrpSpPr>
          <p:grpSpPr>
            <a:xfrm>
              <a:off x="1937184" y="2360988"/>
              <a:ext cx="267836" cy="2497329"/>
              <a:chOff x="1508559" y="2360988"/>
              <a:chExt cx="267836" cy="2497329"/>
            </a:xfrm>
          </p:grpSpPr>
          <p:sp>
            <p:nvSpPr>
              <p:cNvPr id="378" name="椭圆 377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79" name="椭圆 37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80" name="椭圆 37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81" name="椭圆 38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82" name="椭圆 38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24" name="组合 323"/>
            <p:cNvGrpSpPr/>
            <p:nvPr/>
          </p:nvGrpSpPr>
          <p:grpSpPr>
            <a:xfrm>
              <a:off x="2365809" y="2360988"/>
              <a:ext cx="267836" cy="2497329"/>
              <a:chOff x="1508559" y="2360988"/>
              <a:chExt cx="267836" cy="2497329"/>
            </a:xfrm>
          </p:grpSpPr>
          <p:sp>
            <p:nvSpPr>
              <p:cNvPr id="373" name="椭圆 37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74" name="椭圆 37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75" name="椭圆 37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76" name="椭圆 37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77" name="椭圆 37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25" name="组合 324"/>
            <p:cNvGrpSpPr/>
            <p:nvPr/>
          </p:nvGrpSpPr>
          <p:grpSpPr>
            <a:xfrm>
              <a:off x="2794434" y="2360988"/>
              <a:ext cx="267836" cy="2497329"/>
              <a:chOff x="1508559" y="2360988"/>
              <a:chExt cx="267836" cy="2497329"/>
            </a:xfrm>
          </p:grpSpPr>
          <p:sp>
            <p:nvSpPr>
              <p:cNvPr id="368" name="椭圆 367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69" name="椭圆 36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70" name="椭圆 36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71" name="椭圆 37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72" name="椭圆 37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26" name="组合 325"/>
            <p:cNvGrpSpPr/>
            <p:nvPr/>
          </p:nvGrpSpPr>
          <p:grpSpPr>
            <a:xfrm>
              <a:off x="3223059" y="2360988"/>
              <a:ext cx="267836" cy="2497329"/>
              <a:chOff x="1508559" y="2360988"/>
              <a:chExt cx="267836" cy="2497329"/>
            </a:xfrm>
          </p:grpSpPr>
          <p:sp>
            <p:nvSpPr>
              <p:cNvPr id="363" name="椭圆 36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64" name="椭圆 36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65" name="椭圆 36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66" name="椭圆 36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67" name="椭圆 36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27" name="组合 326"/>
            <p:cNvGrpSpPr/>
            <p:nvPr/>
          </p:nvGrpSpPr>
          <p:grpSpPr>
            <a:xfrm>
              <a:off x="3651684" y="2360988"/>
              <a:ext cx="267836" cy="2497329"/>
              <a:chOff x="1508559" y="2360988"/>
              <a:chExt cx="267836" cy="2497329"/>
            </a:xfrm>
          </p:grpSpPr>
          <p:sp>
            <p:nvSpPr>
              <p:cNvPr id="358" name="椭圆 357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59" name="椭圆 35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60" name="椭圆 35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61" name="椭圆 36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62" name="椭圆 36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28" name="组合 327"/>
            <p:cNvGrpSpPr/>
            <p:nvPr/>
          </p:nvGrpSpPr>
          <p:grpSpPr>
            <a:xfrm>
              <a:off x="4080309" y="2360988"/>
              <a:ext cx="267836" cy="2497329"/>
              <a:chOff x="1508559" y="2360988"/>
              <a:chExt cx="267836" cy="2497329"/>
            </a:xfrm>
          </p:grpSpPr>
          <p:sp>
            <p:nvSpPr>
              <p:cNvPr id="353" name="椭圆 35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54" name="椭圆 35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55" name="椭圆 35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56" name="椭圆 35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57" name="椭圆 35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29" name="组合 328"/>
            <p:cNvGrpSpPr/>
            <p:nvPr/>
          </p:nvGrpSpPr>
          <p:grpSpPr>
            <a:xfrm>
              <a:off x="4508934" y="2360988"/>
              <a:ext cx="267836" cy="2497329"/>
              <a:chOff x="1508559" y="2360988"/>
              <a:chExt cx="267836" cy="2497329"/>
            </a:xfrm>
          </p:grpSpPr>
          <p:sp>
            <p:nvSpPr>
              <p:cNvPr id="348" name="椭圆 347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49" name="椭圆 34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50" name="椭圆 34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51" name="椭圆 35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52" name="椭圆 35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30" name="组合 329"/>
            <p:cNvGrpSpPr/>
            <p:nvPr/>
          </p:nvGrpSpPr>
          <p:grpSpPr>
            <a:xfrm>
              <a:off x="4937559" y="2360988"/>
              <a:ext cx="267836" cy="2497329"/>
              <a:chOff x="1508559" y="2360988"/>
              <a:chExt cx="267836" cy="2497329"/>
            </a:xfrm>
          </p:grpSpPr>
          <p:sp>
            <p:nvSpPr>
              <p:cNvPr id="343" name="椭圆 34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44" name="椭圆 34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45" name="椭圆 34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46" name="椭圆 34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47" name="椭圆 34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31" name="组合 330"/>
            <p:cNvGrpSpPr/>
            <p:nvPr/>
          </p:nvGrpSpPr>
          <p:grpSpPr>
            <a:xfrm>
              <a:off x="5366184" y="2360988"/>
              <a:ext cx="267836" cy="2497329"/>
              <a:chOff x="1508559" y="2360988"/>
              <a:chExt cx="267836" cy="2497329"/>
            </a:xfrm>
          </p:grpSpPr>
          <p:sp>
            <p:nvSpPr>
              <p:cNvPr id="338" name="椭圆 337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39" name="椭圆 33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40" name="椭圆 33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41" name="椭圆 34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42" name="椭圆 34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32" name="组合 331"/>
            <p:cNvGrpSpPr/>
            <p:nvPr/>
          </p:nvGrpSpPr>
          <p:grpSpPr>
            <a:xfrm>
              <a:off x="5794809" y="2360988"/>
              <a:ext cx="267836" cy="2497329"/>
              <a:chOff x="1508559" y="2360988"/>
              <a:chExt cx="267836" cy="2497329"/>
            </a:xfrm>
          </p:grpSpPr>
          <p:sp>
            <p:nvSpPr>
              <p:cNvPr id="333" name="椭圆 33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34" name="椭圆 33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35" name="椭圆 33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36" name="椭圆 33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37" name="椭圆 33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91" name="文本框 390"/>
          <p:cNvSpPr txBox="1"/>
          <p:nvPr/>
        </p:nvSpPr>
        <p:spPr>
          <a:xfrm>
            <a:off x="2200277" y="5148915"/>
            <a:ext cx="77914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dist">
              <a:defRPr sz="4000">
                <a:ln w="3175">
                  <a:gradFill>
                    <a:gsLst>
                      <a:gs pos="0">
                        <a:schemeClr val="bg1">
                          <a:alpha val="40000"/>
                        </a:schemeClr>
                      </a:gs>
                      <a:gs pos="26000">
                        <a:srgbClr val="FFFFFF">
                          <a:alpha val="20000"/>
                        </a:srgbClr>
                      </a:gs>
                      <a:gs pos="51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sz="3600" dirty="0">
                <a:ln w="3175">
                  <a:gradFill>
                    <a:gsLst>
                      <a:gs pos="0">
                        <a:schemeClr val="bg1">
                          <a:alpha val="40000"/>
                        </a:schemeClr>
                      </a:gs>
                      <a:gs pos="47000">
                        <a:srgbClr val="FFFFFF">
                          <a:alpha val="20000"/>
                        </a:srgbClr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16200000" scaled="0"/>
                  </a:gradFill>
                </a:ln>
              </a:rPr>
              <a:t>Annual Work Summary Report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71512"/>
            </a:gs>
            <a:gs pos="0">
              <a:srgbClr val="292A25">
                <a:lumMod val="95000"/>
                <a:lumOff val="5000"/>
              </a:srgbClr>
            </a:gs>
            <a:gs pos="92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文本框 216"/>
          <p:cNvSpPr txBox="1"/>
          <p:nvPr/>
        </p:nvSpPr>
        <p:spPr>
          <a:xfrm>
            <a:off x="-390058" y="4912619"/>
            <a:ext cx="11607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dist"/>
            <a:r>
              <a:rPr lang="en-US" altLang="zh-CN" sz="16600" dirty="0">
                <a:ln w="3175">
                  <a:noFill/>
                </a:ln>
                <a:solidFill>
                  <a:schemeClr val="bg1">
                    <a:alpha val="13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SOLUTION</a:t>
            </a:r>
          </a:p>
        </p:txBody>
      </p:sp>
      <p:grpSp>
        <p:nvGrpSpPr>
          <p:cNvPr id="425" name="组合 424"/>
          <p:cNvGrpSpPr/>
          <p:nvPr/>
        </p:nvGrpSpPr>
        <p:grpSpPr>
          <a:xfrm rot="5400000" flipV="1">
            <a:off x="11055376" y="5006092"/>
            <a:ext cx="1574700" cy="2871595"/>
            <a:chOff x="-59466" y="2828998"/>
            <a:chExt cx="1223241" cy="2230681"/>
          </a:xfrm>
        </p:grpSpPr>
        <p:sp>
          <p:nvSpPr>
            <p:cNvPr id="426" name="椭圆 425"/>
            <p:cNvSpPr/>
            <p:nvPr/>
          </p:nvSpPr>
          <p:spPr>
            <a:xfrm rot="5400000">
              <a:off x="-59466" y="2828998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27" name="椭圆 426"/>
            <p:cNvSpPr/>
            <p:nvPr/>
          </p:nvSpPr>
          <p:spPr>
            <a:xfrm rot="5400000">
              <a:off x="213546" y="2828998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28" name="椭圆 427"/>
            <p:cNvSpPr/>
            <p:nvPr/>
          </p:nvSpPr>
          <p:spPr>
            <a:xfrm rot="5400000">
              <a:off x="486559" y="2828998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29" name="椭圆 428"/>
            <p:cNvSpPr/>
            <p:nvPr/>
          </p:nvSpPr>
          <p:spPr>
            <a:xfrm rot="5400000">
              <a:off x="759572" y="2828998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30" name="椭圆 429"/>
            <p:cNvSpPr/>
            <p:nvPr/>
          </p:nvSpPr>
          <p:spPr>
            <a:xfrm rot="5400000">
              <a:off x="1032584" y="2828998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31" name="椭圆 430"/>
            <p:cNvSpPr/>
            <p:nvPr/>
          </p:nvSpPr>
          <p:spPr>
            <a:xfrm rot="5400000">
              <a:off x="-59466" y="3038947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32" name="椭圆 431"/>
            <p:cNvSpPr/>
            <p:nvPr/>
          </p:nvSpPr>
          <p:spPr>
            <a:xfrm rot="5400000">
              <a:off x="213546" y="3038947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33" name="椭圆 432"/>
            <p:cNvSpPr/>
            <p:nvPr/>
          </p:nvSpPr>
          <p:spPr>
            <a:xfrm rot="5400000">
              <a:off x="486559" y="3038947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34" name="椭圆 433"/>
            <p:cNvSpPr/>
            <p:nvPr/>
          </p:nvSpPr>
          <p:spPr>
            <a:xfrm rot="5400000">
              <a:off x="759572" y="3038947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35" name="椭圆 434"/>
            <p:cNvSpPr/>
            <p:nvPr/>
          </p:nvSpPr>
          <p:spPr>
            <a:xfrm rot="5400000">
              <a:off x="1032584" y="3038947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36" name="椭圆 435"/>
            <p:cNvSpPr/>
            <p:nvPr/>
          </p:nvSpPr>
          <p:spPr>
            <a:xfrm rot="5400000">
              <a:off x="-59466" y="3248896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37" name="椭圆 436"/>
            <p:cNvSpPr/>
            <p:nvPr/>
          </p:nvSpPr>
          <p:spPr>
            <a:xfrm rot="5400000">
              <a:off x="213546" y="3248896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38" name="椭圆 437"/>
            <p:cNvSpPr/>
            <p:nvPr/>
          </p:nvSpPr>
          <p:spPr>
            <a:xfrm rot="5400000">
              <a:off x="486559" y="3248896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39" name="椭圆 438"/>
            <p:cNvSpPr/>
            <p:nvPr/>
          </p:nvSpPr>
          <p:spPr>
            <a:xfrm rot="5400000">
              <a:off x="759572" y="3248896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40" name="椭圆 439"/>
            <p:cNvSpPr/>
            <p:nvPr/>
          </p:nvSpPr>
          <p:spPr>
            <a:xfrm rot="5400000">
              <a:off x="1032584" y="3248896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41" name="椭圆 440"/>
            <p:cNvSpPr/>
            <p:nvPr/>
          </p:nvSpPr>
          <p:spPr>
            <a:xfrm rot="5400000">
              <a:off x="-59466" y="3458845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42" name="椭圆 441"/>
            <p:cNvSpPr/>
            <p:nvPr/>
          </p:nvSpPr>
          <p:spPr>
            <a:xfrm rot="5400000">
              <a:off x="213546" y="3458845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43" name="椭圆 442"/>
            <p:cNvSpPr/>
            <p:nvPr/>
          </p:nvSpPr>
          <p:spPr>
            <a:xfrm rot="5400000">
              <a:off x="486559" y="3458845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44" name="椭圆 443"/>
            <p:cNvSpPr/>
            <p:nvPr/>
          </p:nvSpPr>
          <p:spPr>
            <a:xfrm rot="5400000">
              <a:off x="759572" y="3458845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45" name="椭圆 444"/>
            <p:cNvSpPr/>
            <p:nvPr/>
          </p:nvSpPr>
          <p:spPr>
            <a:xfrm rot="5400000">
              <a:off x="1032584" y="3458845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46" name="椭圆 445"/>
            <p:cNvSpPr/>
            <p:nvPr/>
          </p:nvSpPr>
          <p:spPr>
            <a:xfrm rot="5400000">
              <a:off x="-59466" y="3668794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47" name="椭圆 446"/>
            <p:cNvSpPr/>
            <p:nvPr/>
          </p:nvSpPr>
          <p:spPr>
            <a:xfrm rot="5400000">
              <a:off x="213546" y="3668794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48" name="椭圆 447"/>
            <p:cNvSpPr/>
            <p:nvPr/>
          </p:nvSpPr>
          <p:spPr>
            <a:xfrm rot="5400000">
              <a:off x="486559" y="3668794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49" name="椭圆 448"/>
            <p:cNvSpPr/>
            <p:nvPr/>
          </p:nvSpPr>
          <p:spPr>
            <a:xfrm rot="5400000">
              <a:off x="759572" y="3668794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50" name="椭圆 449"/>
            <p:cNvSpPr/>
            <p:nvPr/>
          </p:nvSpPr>
          <p:spPr>
            <a:xfrm rot="5400000">
              <a:off x="1032584" y="3668794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51" name="椭圆 450"/>
            <p:cNvSpPr/>
            <p:nvPr/>
          </p:nvSpPr>
          <p:spPr>
            <a:xfrm rot="5400000">
              <a:off x="-59466" y="3878743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52" name="椭圆 451"/>
            <p:cNvSpPr/>
            <p:nvPr/>
          </p:nvSpPr>
          <p:spPr>
            <a:xfrm rot="5400000">
              <a:off x="213546" y="3878743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53" name="椭圆 452"/>
            <p:cNvSpPr/>
            <p:nvPr/>
          </p:nvSpPr>
          <p:spPr>
            <a:xfrm rot="5400000">
              <a:off x="486559" y="3878743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54" name="椭圆 453"/>
            <p:cNvSpPr/>
            <p:nvPr/>
          </p:nvSpPr>
          <p:spPr>
            <a:xfrm rot="5400000">
              <a:off x="759572" y="3878743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55" name="椭圆 454"/>
            <p:cNvSpPr/>
            <p:nvPr/>
          </p:nvSpPr>
          <p:spPr>
            <a:xfrm rot="5400000">
              <a:off x="1032584" y="3878743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56" name="椭圆 455"/>
            <p:cNvSpPr/>
            <p:nvPr/>
          </p:nvSpPr>
          <p:spPr>
            <a:xfrm rot="5400000">
              <a:off x="-59466" y="4088692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57" name="椭圆 456"/>
            <p:cNvSpPr/>
            <p:nvPr/>
          </p:nvSpPr>
          <p:spPr>
            <a:xfrm rot="5400000">
              <a:off x="213546" y="4088692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58" name="椭圆 457"/>
            <p:cNvSpPr/>
            <p:nvPr/>
          </p:nvSpPr>
          <p:spPr>
            <a:xfrm rot="5400000">
              <a:off x="486559" y="4088692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59" name="椭圆 458"/>
            <p:cNvSpPr/>
            <p:nvPr/>
          </p:nvSpPr>
          <p:spPr>
            <a:xfrm rot="5400000">
              <a:off x="759572" y="4088692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60" name="椭圆 459"/>
            <p:cNvSpPr/>
            <p:nvPr/>
          </p:nvSpPr>
          <p:spPr>
            <a:xfrm rot="5400000">
              <a:off x="1032584" y="4088692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61" name="椭圆 460"/>
            <p:cNvSpPr/>
            <p:nvPr/>
          </p:nvSpPr>
          <p:spPr>
            <a:xfrm rot="5400000">
              <a:off x="-59466" y="4298641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62" name="椭圆 461"/>
            <p:cNvSpPr/>
            <p:nvPr/>
          </p:nvSpPr>
          <p:spPr>
            <a:xfrm rot="5400000">
              <a:off x="213546" y="4298641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63" name="椭圆 462"/>
            <p:cNvSpPr/>
            <p:nvPr/>
          </p:nvSpPr>
          <p:spPr>
            <a:xfrm rot="5400000">
              <a:off x="486559" y="4298641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64" name="椭圆 463"/>
            <p:cNvSpPr/>
            <p:nvPr/>
          </p:nvSpPr>
          <p:spPr>
            <a:xfrm rot="5400000">
              <a:off x="759572" y="4298641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65" name="椭圆 464"/>
            <p:cNvSpPr/>
            <p:nvPr/>
          </p:nvSpPr>
          <p:spPr>
            <a:xfrm rot="5400000">
              <a:off x="1032584" y="4298641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66" name="椭圆 465"/>
            <p:cNvSpPr/>
            <p:nvPr/>
          </p:nvSpPr>
          <p:spPr>
            <a:xfrm rot="5400000">
              <a:off x="-59466" y="4508590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67" name="椭圆 466"/>
            <p:cNvSpPr/>
            <p:nvPr/>
          </p:nvSpPr>
          <p:spPr>
            <a:xfrm rot="5400000">
              <a:off x="213546" y="4508590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68" name="椭圆 467"/>
            <p:cNvSpPr/>
            <p:nvPr/>
          </p:nvSpPr>
          <p:spPr>
            <a:xfrm rot="5400000">
              <a:off x="486559" y="4508590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69" name="椭圆 468"/>
            <p:cNvSpPr/>
            <p:nvPr/>
          </p:nvSpPr>
          <p:spPr>
            <a:xfrm rot="5400000">
              <a:off x="759572" y="4508590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70" name="椭圆 469"/>
            <p:cNvSpPr/>
            <p:nvPr/>
          </p:nvSpPr>
          <p:spPr>
            <a:xfrm rot="5400000">
              <a:off x="1032584" y="4508590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71" name="椭圆 470"/>
            <p:cNvSpPr/>
            <p:nvPr/>
          </p:nvSpPr>
          <p:spPr>
            <a:xfrm rot="5400000">
              <a:off x="-59466" y="4718539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72" name="椭圆 471"/>
            <p:cNvSpPr/>
            <p:nvPr/>
          </p:nvSpPr>
          <p:spPr>
            <a:xfrm rot="5400000">
              <a:off x="213546" y="4718539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73" name="椭圆 472"/>
            <p:cNvSpPr/>
            <p:nvPr/>
          </p:nvSpPr>
          <p:spPr>
            <a:xfrm rot="5400000">
              <a:off x="486559" y="4718539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74" name="椭圆 473"/>
            <p:cNvSpPr/>
            <p:nvPr/>
          </p:nvSpPr>
          <p:spPr>
            <a:xfrm rot="5400000">
              <a:off x="759572" y="4718539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75" name="椭圆 474"/>
            <p:cNvSpPr/>
            <p:nvPr/>
          </p:nvSpPr>
          <p:spPr>
            <a:xfrm rot="5400000">
              <a:off x="1032584" y="4718539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76" name="椭圆 475"/>
            <p:cNvSpPr/>
            <p:nvPr/>
          </p:nvSpPr>
          <p:spPr>
            <a:xfrm rot="5400000">
              <a:off x="-59466" y="4928488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77" name="椭圆 476"/>
            <p:cNvSpPr/>
            <p:nvPr/>
          </p:nvSpPr>
          <p:spPr>
            <a:xfrm rot="5400000">
              <a:off x="213546" y="4928488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78" name="椭圆 477"/>
            <p:cNvSpPr/>
            <p:nvPr/>
          </p:nvSpPr>
          <p:spPr>
            <a:xfrm rot="5400000">
              <a:off x="486559" y="4928488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79" name="椭圆 478"/>
            <p:cNvSpPr/>
            <p:nvPr/>
          </p:nvSpPr>
          <p:spPr>
            <a:xfrm rot="5400000">
              <a:off x="759572" y="4928488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80" name="椭圆 479"/>
            <p:cNvSpPr/>
            <p:nvPr/>
          </p:nvSpPr>
          <p:spPr>
            <a:xfrm rot="5400000">
              <a:off x="1032584" y="4928488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82" name="文本框 81"/>
          <p:cNvSpPr txBox="1"/>
          <p:nvPr/>
        </p:nvSpPr>
        <p:spPr>
          <a:xfrm>
            <a:off x="4781551" y="490158"/>
            <a:ext cx="26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4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r>
              <a:rPr lang="zh-CN" altLang="en-US" b="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问题及解决措施</a:t>
            </a:r>
          </a:p>
        </p:txBody>
      </p:sp>
      <p:sp>
        <p:nvSpPr>
          <p:cNvPr id="85" name="文本框 84"/>
          <p:cNvSpPr txBox="1"/>
          <p:nvPr/>
        </p:nvSpPr>
        <p:spPr>
          <a:xfrm>
            <a:off x="4829175" y="858793"/>
            <a:ext cx="2533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400">
                <a:ln w="3175">
                  <a:noFill/>
                </a:ln>
                <a:solidFill>
                  <a:schemeClr val="bg1">
                    <a:alpha val="21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dirty="0"/>
              <a:t>PROBLEMS </a:t>
            </a:r>
            <a:r>
              <a:rPr lang="en-US" altLang="zh-CN"/>
              <a:t>AND </a:t>
            </a:r>
            <a:r>
              <a:rPr lang="en-US" altLang="zh-CN" dirty="0"/>
              <a:t>SOLUTION</a:t>
            </a:r>
          </a:p>
        </p:txBody>
      </p:sp>
      <p:grpSp>
        <p:nvGrpSpPr>
          <p:cNvPr id="201" name="组合 200"/>
          <p:cNvGrpSpPr/>
          <p:nvPr/>
        </p:nvGrpSpPr>
        <p:grpSpPr>
          <a:xfrm>
            <a:off x="-2450922" y="654527"/>
            <a:ext cx="6637368" cy="305911"/>
            <a:chOff x="-1154052" y="6273352"/>
            <a:chExt cx="3643564" cy="167929"/>
          </a:xfrm>
        </p:grpSpPr>
        <p:cxnSp>
          <p:nvCxnSpPr>
            <p:cNvPr id="202" name="直接连接符 201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3" name="直接连接符 202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4" name="直接连接符 203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5" name="椭圆 204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206" name="组合 205"/>
          <p:cNvGrpSpPr/>
          <p:nvPr/>
        </p:nvGrpSpPr>
        <p:grpSpPr>
          <a:xfrm flipH="1">
            <a:off x="8002912" y="654527"/>
            <a:ext cx="6637368" cy="305911"/>
            <a:chOff x="-1154052" y="6273352"/>
            <a:chExt cx="3643564" cy="167929"/>
          </a:xfrm>
        </p:grpSpPr>
        <p:cxnSp>
          <p:nvCxnSpPr>
            <p:cNvPr id="207" name="直接连接符 206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8" name="直接连接符 207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9" name="直接连接符 208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10" name="椭圆 209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211" name="文本框 210"/>
          <p:cNvSpPr txBox="1"/>
          <p:nvPr/>
        </p:nvSpPr>
        <p:spPr>
          <a:xfrm>
            <a:off x="1752600" y="1327015"/>
            <a:ext cx="8686800" cy="5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请在此处添加详细的文本描述，建议适当控制文本字数，语言描述尽量简洁精炼。如果文段内容过多，建议将文字按照内容层级分段并概括出小标题。你可以对文本的核心字眼或者重要数据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加粗处理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，提高文字的可阅读性。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235000" y="2237887"/>
            <a:ext cx="2717800" cy="3670300"/>
            <a:chOff x="697478" y="2237887"/>
            <a:chExt cx="2717800" cy="3670300"/>
          </a:xfrm>
        </p:grpSpPr>
        <p:sp>
          <p:nvSpPr>
            <p:cNvPr id="2" name="矩形: 圆角 1"/>
            <p:cNvSpPr/>
            <p:nvPr/>
          </p:nvSpPr>
          <p:spPr>
            <a:xfrm>
              <a:off x="697478" y="2237887"/>
              <a:ext cx="2717800" cy="3670300"/>
            </a:xfrm>
            <a:prstGeom prst="roundRect">
              <a:avLst>
                <a:gd name="adj" fmla="val 12140"/>
              </a:avLst>
            </a:prstGeom>
            <a:gradFill>
              <a:gsLst>
                <a:gs pos="0">
                  <a:srgbClr val="FE7807"/>
                </a:gs>
                <a:gs pos="49000">
                  <a:srgbClr val="FF6D0D"/>
                </a:gs>
                <a:gs pos="100000">
                  <a:srgbClr val="FF4A15"/>
                </a:gs>
              </a:gsLst>
              <a:lin ang="5400000" scaled="1"/>
            </a:gradFill>
            <a:ln>
              <a:noFill/>
            </a:ln>
            <a:effectLst>
              <a:glow rad="88900">
                <a:srgbClr val="FE7708">
                  <a:alpha val="4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0" name="矩形: 圆顶角 119"/>
            <p:cNvSpPr/>
            <p:nvPr/>
          </p:nvSpPr>
          <p:spPr>
            <a:xfrm>
              <a:off x="697478" y="2237887"/>
              <a:ext cx="2717800" cy="1953107"/>
            </a:xfrm>
            <a:prstGeom prst="round2SameRect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849792" y="4694258"/>
              <a:ext cx="2128229" cy="827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100" spc="13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请在此处添加详细的文本描述，建议适当控制文本字数，语言描述尽量简洁精炼。</a:t>
              </a:r>
              <a:endParaRPr lang="en-US" altLang="zh-CN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24" name="文本框 123"/>
            <p:cNvSpPr txBox="1"/>
            <p:nvPr/>
          </p:nvSpPr>
          <p:spPr>
            <a:xfrm>
              <a:off x="849791" y="4351439"/>
              <a:ext cx="1639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800" b="1">
                  <a:gradFill>
                    <a:gsLst>
                      <a:gs pos="0">
                        <a:srgbClr val="FE7807"/>
                      </a:gs>
                      <a:gs pos="49000">
                        <a:srgbClr val="FF6D0D"/>
                      </a:gs>
                      <a:gs pos="100000">
                        <a:srgbClr val="FF4A15"/>
                      </a:gs>
                    </a:gsLst>
                    <a:lin ang="5400000" scaled="1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1600" b="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优化产品质量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2538869" y="4703858"/>
              <a:ext cx="591466" cy="950681"/>
              <a:chOff x="343702" y="2314148"/>
              <a:chExt cx="837174" cy="1345615"/>
            </a:xfrm>
          </p:grpSpPr>
          <p:grpSp>
            <p:nvGrpSpPr>
              <p:cNvPr id="126" name="组合 125"/>
              <p:cNvGrpSpPr/>
              <p:nvPr/>
            </p:nvGrpSpPr>
            <p:grpSpPr>
              <a:xfrm>
                <a:off x="343702" y="2314148"/>
                <a:ext cx="144316" cy="1345615"/>
                <a:chOff x="1508559" y="2360988"/>
                <a:chExt cx="267836" cy="2497329"/>
              </a:xfrm>
            </p:grpSpPr>
            <p:sp>
              <p:nvSpPr>
                <p:cNvPr id="187" name="椭圆 186"/>
                <p:cNvSpPr/>
                <p:nvPr/>
              </p:nvSpPr>
              <p:spPr>
                <a:xfrm>
                  <a:off x="1508559" y="459048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88" name="椭圆 187"/>
                <p:cNvSpPr/>
                <p:nvPr/>
              </p:nvSpPr>
              <p:spPr>
                <a:xfrm>
                  <a:off x="1508559" y="403310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237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89" name="椭圆 188"/>
                <p:cNvSpPr/>
                <p:nvPr/>
              </p:nvSpPr>
              <p:spPr>
                <a:xfrm>
                  <a:off x="1508559" y="3475734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75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90" name="椭圆 189"/>
                <p:cNvSpPr/>
                <p:nvPr/>
              </p:nvSpPr>
              <p:spPr>
                <a:xfrm>
                  <a:off x="1508559" y="291836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12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91" name="椭圆 190"/>
                <p:cNvSpPr/>
                <p:nvPr/>
              </p:nvSpPr>
              <p:spPr>
                <a:xfrm>
                  <a:off x="1508559" y="236098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</p:grpSp>
          <p:grpSp>
            <p:nvGrpSpPr>
              <p:cNvPr id="127" name="组合 126"/>
              <p:cNvGrpSpPr/>
              <p:nvPr/>
            </p:nvGrpSpPr>
            <p:grpSpPr>
              <a:xfrm>
                <a:off x="574655" y="2314148"/>
                <a:ext cx="144316" cy="1345615"/>
                <a:chOff x="1508559" y="2360988"/>
                <a:chExt cx="267836" cy="2497329"/>
              </a:xfrm>
            </p:grpSpPr>
            <p:sp>
              <p:nvSpPr>
                <p:cNvPr id="182" name="椭圆 181"/>
                <p:cNvSpPr/>
                <p:nvPr/>
              </p:nvSpPr>
              <p:spPr>
                <a:xfrm>
                  <a:off x="1508559" y="459048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83" name="椭圆 182"/>
                <p:cNvSpPr/>
                <p:nvPr/>
              </p:nvSpPr>
              <p:spPr>
                <a:xfrm>
                  <a:off x="1508559" y="403310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237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84" name="椭圆 183"/>
                <p:cNvSpPr/>
                <p:nvPr/>
              </p:nvSpPr>
              <p:spPr>
                <a:xfrm>
                  <a:off x="1508559" y="3475734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75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85" name="椭圆 184"/>
                <p:cNvSpPr/>
                <p:nvPr/>
              </p:nvSpPr>
              <p:spPr>
                <a:xfrm>
                  <a:off x="1508559" y="291836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12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86" name="椭圆 185"/>
                <p:cNvSpPr/>
                <p:nvPr/>
              </p:nvSpPr>
              <p:spPr>
                <a:xfrm>
                  <a:off x="1508559" y="236098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</p:grpSp>
          <p:grpSp>
            <p:nvGrpSpPr>
              <p:cNvPr id="128" name="组合 127"/>
              <p:cNvGrpSpPr/>
              <p:nvPr/>
            </p:nvGrpSpPr>
            <p:grpSpPr>
              <a:xfrm>
                <a:off x="805607" y="2314148"/>
                <a:ext cx="144316" cy="1345615"/>
                <a:chOff x="1508559" y="2360988"/>
                <a:chExt cx="267836" cy="2497329"/>
              </a:xfrm>
            </p:grpSpPr>
            <p:sp>
              <p:nvSpPr>
                <p:cNvPr id="177" name="椭圆 176"/>
                <p:cNvSpPr/>
                <p:nvPr/>
              </p:nvSpPr>
              <p:spPr>
                <a:xfrm>
                  <a:off x="1508559" y="459048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78" name="椭圆 177"/>
                <p:cNvSpPr/>
                <p:nvPr/>
              </p:nvSpPr>
              <p:spPr>
                <a:xfrm>
                  <a:off x="1508559" y="403310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237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79" name="椭圆 178"/>
                <p:cNvSpPr/>
                <p:nvPr/>
              </p:nvSpPr>
              <p:spPr>
                <a:xfrm>
                  <a:off x="1508559" y="3475734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75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80" name="椭圆 179"/>
                <p:cNvSpPr/>
                <p:nvPr/>
              </p:nvSpPr>
              <p:spPr>
                <a:xfrm>
                  <a:off x="1508559" y="291836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12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81" name="椭圆 180"/>
                <p:cNvSpPr/>
                <p:nvPr/>
              </p:nvSpPr>
              <p:spPr>
                <a:xfrm>
                  <a:off x="1508559" y="236098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</p:grpSp>
          <p:grpSp>
            <p:nvGrpSpPr>
              <p:cNvPr id="129" name="组合 128"/>
              <p:cNvGrpSpPr/>
              <p:nvPr/>
            </p:nvGrpSpPr>
            <p:grpSpPr>
              <a:xfrm>
                <a:off x="1036560" y="2314148"/>
                <a:ext cx="144316" cy="1345615"/>
                <a:chOff x="1508559" y="2360988"/>
                <a:chExt cx="267836" cy="2497329"/>
              </a:xfrm>
            </p:grpSpPr>
            <p:sp>
              <p:nvSpPr>
                <p:cNvPr id="172" name="椭圆 171"/>
                <p:cNvSpPr/>
                <p:nvPr/>
              </p:nvSpPr>
              <p:spPr>
                <a:xfrm>
                  <a:off x="1508559" y="459048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73" name="椭圆 172"/>
                <p:cNvSpPr/>
                <p:nvPr/>
              </p:nvSpPr>
              <p:spPr>
                <a:xfrm>
                  <a:off x="1508559" y="403310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237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74" name="椭圆 173"/>
                <p:cNvSpPr/>
                <p:nvPr/>
              </p:nvSpPr>
              <p:spPr>
                <a:xfrm>
                  <a:off x="1508559" y="3475734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75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75" name="椭圆 174"/>
                <p:cNvSpPr/>
                <p:nvPr/>
              </p:nvSpPr>
              <p:spPr>
                <a:xfrm>
                  <a:off x="1508559" y="291836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12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176" name="椭圆 175"/>
                <p:cNvSpPr/>
                <p:nvPr/>
              </p:nvSpPr>
              <p:spPr>
                <a:xfrm>
                  <a:off x="1508559" y="236098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</p:grpSp>
        </p:grpSp>
      </p:grpSp>
      <p:grpSp>
        <p:nvGrpSpPr>
          <p:cNvPr id="194" name="组合 193"/>
          <p:cNvGrpSpPr/>
          <p:nvPr/>
        </p:nvGrpSpPr>
        <p:grpSpPr>
          <a:xfrm>
            <a:off x="4737100" y="2237887"/>
            <a:ext cx="2717800" cy="3670300"/>
            <a:chOff x="697478" y="2237887"/>
            <a:chExt cx="2717800" cy="3670300"/>
          </a:xfrm>
        </p:grpSpPr>
        <p:sp>
          <p:nvSpPr>
            <p:cNvPr id="195" name="矩形: 圆角 194"/>
            <p:cNvSpPr/>
            <p:nvPr/>
          </p:nvSpPr>
          <p:spPr>
            <a:xfrm>
              <a:off x="697478" y="2237887"/>
              <a:ext cx="2717800" cy="3670300"/>
            </a:xfrm>
            <a:prstGeom prst="roundRect">
              <a:avLst>
                <a:gd name="adj" fmla="val 12140"/>
              </a:avLst>
            </a:prstGeom>
            <a:gradFill>
              <a:gsLst>
                <a:gs pos="0">
                  <a:srgbClr val="FE7807"/>
                </a:gs>
                <a:gs pos="49000">
                  <a:srgbClr val="FF6D0D"/>
                </a:gs>
                <a:gs pos="100000">
                  <a:srgbClr val="FF4A15"/>
                </a:gs>
              </a:gsLst>
              <a:lin ang="5400000" scaled="1"/>
            </a:gradFill>
            <a:ln>
              <a:noFill/>
            </a:ln>
            <a:effectLst>
              <a:glow rad="88900">
                <a:srgbClr val="FE7708">
                  <a:alpha val="4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6" name="矩形: 圆顶角 195"/>
            <p:cNvSpPr/>
            <p:nvPr/>
          </p:nvSpPr>
          <p:spPr>
            <a:xfrm>
              <a:off x="697478" y="2237887"/>
              <a:ext cx="2717800" cy="1953107"/>
            </a:xfrm>
            <a:prstGeom prst="round2SameRect">
              <a:avLst/>
            </a:prstGeom>
            <a:blipFill dpi="0" rotWithShape="1">
              <a:blip r:embed="rId3"/>
              <a:srcRect/>
              <a:tile tx="0" ty="0" sx="100000" sy="100000" flip="none" algn="t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7" name="文本框 196"/>
            <p:cNvSpPr txBox="1"/>
            <p:nvPr/>
          </p:nvSpPr>
          <p:spPr>
            <a:xfrm>
              <a:off x="849792" y="4694258"/>
              <a:ext cx="2128229" cy="827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100" spc="13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请在此处添加详细的文本描述，建议适当控制文本字数，语言描述尽量简洁精炼。</a:t>
              </a:r>
              <a:endParaRPr lang="en-US" altLang="zh-CN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8" name="文本框 197"/>
            <p:cNvSpPr txBox="1"/>
            <p:nvPr/>
          </p:nvSpPr>
          <p:spPr>
            <a:xfrm>
              <a:off x="849791" y="4351439"/>
              <a:ext cx="1639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800" b="1">
                  <a:gradFill>
                    <a:gsLst>
                      <a:gs pos="0">
                        <a:srgbClr val="FE7807"/>
                      </a:gs>
                      <a:gs pos="49000">
                        <a:srgbClr val="FF6D0D"/>
                      </a:gs>
                      <a:gs pos="100000">
                        <a:srgbClr val="FF4A15"/>
                      </a:gs>
                    </a:gsLst>
                    <a:lin ang="5400000" scaled="1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1600" b="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调整销售战略</a:t>
              </a:r>
            </a:p>
          </p:txBody>
        </p:sp>
        <p:grpSp>
          <p:nvGrpSpPr>
            <p:cNvPr id="199" name="组合 198"/>
            <p:cNvGrpSpPr/>
            <p:nvPr/>
          </p:nvGrpSpPr>
          <p:grpSpPr>
            <a:xfrm>
              <a:off x="2538869" y="4703858"/>
              <a:ext cx="591466" cy="950681"/>
              <a:chOff x="343702" y="2314148"/>
              <a:chExt cx="837174" cy="1345615"/>
            </a:xfrm>
          </p:grpSpPr>
          <p:grpSp>
            <p:nvGrpSpPr>
              <p:cNvPr id="200" name="组合 199"/>
              <p:cNvGrpSpPr/>
              <p:nvPr/>
            </p:nvGrpSpPr>
            <p:grpSpPr>
              <a:xfrm>
                <a:off x="343702" y="2314148"/>
                <a:ext cx="144316" cy="1345615"/>
                <a:chOff x="1508559" y="2360988"/>
                <a:chExt cx="267836" cy="2497329"/>
              </a:xfrm>
            </p:grpSpPr>
            <p:sp>
              <p:nvSpPr>
                <p:cNvPr id="334" name="椭圆 333"/>
                <p:cNvSpPr/>
                <p:nvPr/>
              </p:nvSpPr>
              <p:spPr>
                <a:xfrm>
                  <a:off x="1508559" y="459048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35" name="椭圆 334"/>
                <p:cNvSpPr/>
                <p:nvPr/>
              </p:nvSpPr>
              <p:spPr>
                <a:xfrm>
                  <a:off x="1508559" y="403310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237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36" name="椭圆 335"/>
                <p:cNvSpPr/>
                <p:nvPr/>
              </p:nvSpPr>
              <p:spPr>
                <a:xfrm>
                  <a:off x="1508559" y="3475734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75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37" name="椭圆 336"/>
                <p:cNvSpPr/>
                <p:nvPr/>
              </p:nvSpPr>
              <p:spPr>
                <a:xfrm>
                  <a:off x="1508559" y="291836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12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38" name="椭圆 337"/>
                <p:cNvSpPr/>
                <p:nvPr/>
              </p:nvSpPr>
              <p:spPr>
                <a:xfrm>
                  <a:off x="1508559" y="236098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</p:grpSp>
          <p:grpSp>
            <p:nvGrpSpPr>
              <p:cNvPr id="213" name="组合 212"/>
              <p:cNvGrpSpPr/>
              <p:nvPr/>
            </p:nvGrpSpPr>
            <p:grpSpPr>
              <a:xfrm>
                <a:off x="574655" y="2314148"/>
                <a:ext cx="144316" cy="1345615"/>
                <a:chOff x="1508559" y="2360988"/>
                <a:chExt cx="267836" cy="2497329"/>
              </a:xfrm>
            </p:grpSpPr>
            <p:sp>
              <p:nvSpPr>
                <p:cNvPr id="329" name="椭圆 328"/>
                <p:cNvSpPr/>
                <p:nvPr/>
              </p:nvSpPr>
              <p:spPr>
                <a:xfrm>
                  <a:off x="1508559" y="459048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30" name="椭圆 329"/>
                <p:cNvSpPr/>
                <p:nvPr/>
              </p:nvSpPr>
              <p:spPr>
                <a:xfrm>
                  <a:off x="1508559" y="403310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237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31" name="椭圆 330"/>
                <p:cNvSpPr/>
                <p:nvPr/>
              </p:nvSpPr>
              <p:spPr>
                <a:xfrm>
                  <a:off x="1508559" y="3475734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75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32" name="椭圆 331"/>
                <p:cNvSpPr/>
                <p:nvPr/>
              </p:nvSpPr>
              <p:spPr>
                <a:xfrm>
                  <a:off x="1508559" y="291836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12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33" name="椭圆 332"/>
                <p:cNvSpPr/>
                <p:nvPr/>
              </p:nvSpPr>
              <p:spPr>
                <a:xfrm>
                  <a:off x="1508559" y="236098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</p:grpSp>
          <p:grpSp>
            <p:nvGrpSpPr>
              <p:cNvPr id="214" name="组合 213"/>
              <p:cNvGrpSpPr/>
              <p:nvPr/>
            </p:nvGrpSpPr>
            <p:grpSpPr>
              <a:xfrm>
                <a:off x="805607" y="2314148"/>
                <a:ext cx="144316" cy="1345615"/>
                <a:chOff x="1508559" y="2360988"/>
                <a:chExt cx="267836" cy="2497329"/>
              </a:xfrm>
            </p:grpSpPr>
            <p:sp>
              <p:nvSpPr>
                <p:cNvPr id="324" name="椭圆 323"/>
                <p:cNvSpPr/>
                <p:nvPr/>
              </p:nvSpPr>
              <p:spPr>
                <a:xfrm>
                  <a:off x="1508559" y="459048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25" name="椭圆 324"/>
                <p:cNvSpPr/>
                <p:nvPr/>
              </p:nvSpPr>
              <p:spPr>
                <a:xfrm>
                  <a:off x="1508559" y="403310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237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26" name="椭圆 325"/>
                <p:cNvSpPr/>
                <p:nvPr/>
              </p:nvSpPr>
              <p:spPr>
                <a:xfrm>
                  <a:off x="1508559" y="3475734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75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27" name="椭圆 326"/>
                <p:cNvSpPr/>
                <p:nvPr/>
              </p:nvSpPr>
              <p:spPr>
                <a:xfrm>
                  <a:off x="1508559" y="291836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12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28" name="椭圆 327"/>
                <p:cNvSpPr/>
                <p:nvPr/>
              </p:nvSpPr>
              <p:spPr>
                <a:xfrm>
                  <a:off x="1508559" y="236098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</p:grpSp>
          <p:grpSp>
            <p:nvGrpSpPr>
              <p:cNvPr id="215" name="组合 214"/>
              <p:cNvGrpSpPr/>
              <p:nvPr/>
            </p:nvGrpSpPr>
            <p:grpSpPr>
              <a:xfrm>
                <a:off x="1036560" y="2314148"/>
                <a:ext cx="144316" cy="1345615"/>
                <a:chOff x="1508559" y="2360988"/>
                <a:chExt cx="267836" cy="2497329"/>
              </a:xfrm>
            </p:grpSpPr>
            <p:sp>
              <p:nvSpPr>
                <p:cNvPr id="221" name="椭圆 220"/>
                <p:cNvSpPr/>
                <p:nvPr/>
              </p:nvSpPr>
              <p:spPr>
                <a:xfrm>
                  <a:off x="1508559" y="459048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222" name="椭圆 221"/>
                <p:cNvSpPr/>
                <p:nvPr/>
              </p:nvSpPr>
              <p:spPr>
                <a:xfrm>
                  <a:off x="1508559" y="403310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237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21" name="椭圆 320"/>
                <p:cNvSpPr/>
                <p:nvPr/>
              </p:nvSpPr>
              <p:spPr>
                <a:xfrm>
                  <a:off x="1508559" y="3475734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75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22" name="椭圆 321"/>
                <p:cNvSpPr/>
                <p:nvPr/>
              </p:nvSpPr>
              <p:spPr>
                <a:xfrm>
                  <a:off x="1508559" y="291836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12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23" name="椭圆 322"/>
                <p:cNvSpPr/>
                <p:nvPr/>
              </p:nvSpPr>
              <p:spPr>
                <a:xfrm>
                  <a:off x="1508559" y="236098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</p:grpSp>
        </p:grpSp>
      </p:grpSp>
      <p:grpSp>
        <p:nvGrpSpPr>
          <p:cNvPr id="339" name="组合 338"/>
          <p:cNvGrpSpPr/>
          <p:nvPr/>
        </p:nvGrpSpPr>
        <p:grpSpPr>
          <a:xfrm>
            <a:off x="8239200" y="2237887"/>
            <a:ext cx="2717800" cy="3670300"/>
            <a:chOff x="697478" y="2237887"/>
            <a:chExt cx="2717800" cy="3670300"/>
          </a:xfrm>
        </p:grpSpPr>
        <p:sp>
          <p:nvSpPr>
            <p:cNvPr id="340" name="矩形: 圆角 339"/>
            <p:cNvSpPr/>
            <p:nvPr/>
          </p:nvSpPr>
          <p:spPr>
            <a:xfrm>
              <a:off x="697478" y="2237887"/>
              <a:ext cx="2717800" cy="3670300"/>
            </a:xfrm>
            <a:prstGeom prst="roundRect">
              <a:avLst>
                <a:gd name="adj" fmla="val 12140"/>
              </a:avLst>
            </a:prstGeom>
            <a:gradFill>
              <a:gsLst>
                <a:gs pos="0">
                  <a:srgbClr val="FE7807"/>
                </a:gs>
                <a:gs pos="49000">
                  <a:srgbClr val="FF6D0D"/>
                </a:gs>
                <a:gs pos="100000">
                  <a:srgbClr val="FF4A15"/>
                </a:gs>
              </a:gsLst>
              <a:lin ang="5400000" scaled="1"/>
            </a:gradFill>
            <a:ln>
              <a:noFill/>
            </a:ln>
            <a:effectLst>
              <a:glow rad="88900">
                <a:srgbClr val="FE7708">
                  <a:alpha val="4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41" name="矩形: 圆顶角 340"/>
            <p:cNvSpPr/>
            <p:nvPr/>
          </p:nvSpPr>
          <p:spPr>
            <a:xfrm>
              <a:off x="697478" y="2237887"/>
              <a:ext cx="2717800" cy="1953107"/>
            </a:xfrm>
            <a:prstGeom prst="round2SameRect">
              <a:avLst/>
            </a:prstGeom>
            <a:blipFill dpi="0" rotWithShape="1">
              <a:blip r:embed="rId4"/>
              <a:srcRect/>
              <a:tile tx="0" ty="0" sx="100000" sy="100000" flip="none" algn="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42" name="文本框 341"/>
            <p:cNvSpPr txBox="1"/>
            <p:nvPr/>
          </p:nvSpPr>
          <p:spPr>
            <a:xfrm>
              <a:off x="849792" y="4694258"/>
              <a:ext cx="2128229" cy="827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100" spc="13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请在此处添加详细的文本描述，建议适当控制文本字数，语言描述尽量简洁精炼。</a:t>
              </a:r>
              <a:endParaRPr lang="en-US" altLang="zh-CN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343" name="文本框 342"/>
            <p:cNvSpPr txBox="1"/>
            <p:nvPr/>
          </p:nvSpPr>
          <p:spPr>
            <a:xfrm>
              <a:off x="849791" y="4351439"/>
              <a:ext cx="1639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800" b="1">
                  <a:gradFill>
                    <a:gsLst>
                      <a:gs pos="0">
                        <a:srgbClr val="FE7807"/>
                      </a:gs>
                      <a:gs pos="49000">
                        <a:srgbClr val="FF6D0D"/>
                      </a:gs>
                      <a:gs pos="100000">
                        <a:srgbClr val="FF4A15"/>
                      </a:gs>
                    </a:gsLst>
                    <a:lin ang="5400000" scaled="1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1600" b="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提高人员激励</a:t>
              </a:r>
            </a:p>
          </p:txBody>
        </p:sp>
        <p:grpSp>
          <p:nvGrpSpPr>
            <p:cNvPr id="344" name="组合 343"/>
            <p:cNvGrpSpPr/>
            <p:nvPr/>
          </p:nvGrpSpPr>
          <p:grpSpPr>
            <a:xfrm>
              <a:off x="2538869" y="4703858"/>
              <a:ext cx="591466" cy="950681"/>
              <a:chOff x="343702" y="2314148"/>
              <a:chExt cx="837174" cy="1345615"/>
            </a:xfrm>
          </p:grpSpPr>
          <p:grpSp>
            <p:nvGrpSpPr>
              <p:cNvPr id="345" name="组合 344"/>
              <p:cNvGrpSpPr/>
              <p:nvPr/>
            </p:nvGrpSpPr>
            <p:grpSpPr>
              <a:xfrm>
                <a:off x="343702" y="2314148"/>
                <a:ext cx="144316" cy="1345615"/>
                <a:chOff x="1508559" y="2360988"/>
                <a:chExt cx="267836" cy="2497329"/>
              </a:xfrm>
            </p:grpSpPr>
            <p:sp>
              <p:nvSpPr>
                <p:cNvPr id="364" name="椭圆 363"/>
                <p:cNvSpPr/>
                <p:nvPr/>
              </p:nvSpPr>
              <p:spPr>
                <a:xfrm>
                  <a:off x="1508559" y="459048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65" name="椭圆 364"/>
                <p:cNvSpPr/>
                <p:nvPr/>
              </p:nvSpPr>
              <p:spPr>
                <a:xfrm>
                  <a:off x="1508559" y="403310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237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66" name="椭圆 365"/>
                <p:cNvSpPr/>
                <p:nvPr/>
              </p:nvSpPr>
              <p:spPr>
                <a:xfrm>
                  <a:off x="1508559" y="3475734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75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67" name="椭圆 366"/>
                <p:cNvSpPr/>
                <p:nvPr/>
              </p:nvSpPr>
              <p:spPr>
                <a:xfrm>
                  <a:off x="1508559" y="291836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12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68" name="椭圆 367"/>
                <p:cNvSpPr/>
                <p:nvPr/>
              </p:nvSpPr>
              <p:spPr>
                <a:xfrm>
                  <a:off x="1508559" y="236098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</p:grpSp>
          <p:grpSp>
            <p:nvGrpSpPr>
              <p:cNvPr id="346" name="组合 345"/>
              <p:cNvGrpSpPr/>
              <p:nvPr/>
            </p:nvGrpSpPr>
            <p:grpSpPr>
              <a:xfrm>
                <a:off x="574655" y="2314148"/>
                <a:ext cx="144316" cy="1345615"/>
                <a:chOff x="1508559" y="2360988"/>
                <a:chExt cx="267836" cy="2497329"/>
              </a:xfrm>
            </p:grpSpPr>
            <p:sp>
              <p:nvSpPr>
                <p:cNvPr id="359" name="椭圆 358"/>
                <p:cNvSpPr/>
                <p:nvPr/>
              </p:nvSpPr>
              <p:spPr>
                <a:xfrm>
                  <a:off x="1508559" y="459048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60" name="椭圆 359"/>
                <p:cNvSpPr/>
                <p:nvPr/>
              </p:nvSpPr>
              <p:spPr>
                <a:xfrm>
                  <a:off x="1508559" y="403310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237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61" name="椭圆 360"/>
                <p:cNvSpPr/>
                <p:nvPr/>
              </p:nvSpPr>
              <p:spPr>
                <a:xfrm>
                  <a:off x="1508559" y="3475734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75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62" name="椭圆 361"/>
                <p:cNvSpPr/>
                <p:nvPr/>
              </p:nvSpPr>
              <p:spPr>
                <a:xfrm>
                  <a:off x="1508559" y="291836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12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63" name="椭圆 362"/>
                <p:cNvSpPr/>
                <p:nvPr/>
              </p:nvSpPr>
              <p:spPr>
                <a:xfrm>
                  <a:off x="1508559" y="236098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</p:grpSp>
          <p:grpSp>
            <p:nvGrpSpPr>
              <p:cNvPr id="347" name="组合 346"/>
              <p:cNvGrpSpPr/>
              <p:nvPr/>
            </p:nvGrpSpPr>
            <p:grpSpPr>
              <a:xfrm>
                <a:off x="805607" y="2314148"/>
                <a:ext cx="144316" cy="1345615"/>
                <a:chOff x="1508559" y="2360988"/>
                <a:chExt cx="267836" cy="2497329"/>
              </a:xfrm>
            </p:grpSpPr>
            <p:sp>
              <p:nvSpPr>
                <p:cNvPr id="354" name="椭圆 353"/>
                <p:cNvSpPr/>
                <p:nvPr/>
              </p:nvSpPr>
              <p:spPr>
                <a:xfrm>
                  <a:off x="1508559" y="459048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55" name="椭圆 354"/>
                <p:cNvSpPr/>
                <p:nvPr/>
              </p:nvSpPr>
              <p:spPr>
                <a:xfrm>
                  <a:off x="1508559" y="403310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237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56" name="椭圆 355"/>
                <p:cNvSpPr/>
                <p:nvPr/>
              </p:nvSpPr>
              <p:spPr>
                <a:xfrm>
                  <a:off x="1508559" y="3475734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75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57" name="椭圆 356"/>
                <p:cNvSpPr/>
                <p:nvPr/>
              </p:nvSpPr>
              <p:spPr>
                <a:xfrm>
                  <a:off x="1508559" y="291836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12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58" name="椭圆 357"/>
                <p:cNvSpPr/>
                <p:nvPr/>
              </p:nvSpPr>
              <p:spPr>
                <a:xfrm>
                  <a:off x="1508559" y="236098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</p:grpSp>
          <p:grpSp>
            <p:nvGrpSpPr>
              <p:cNvPr id="348" name="组合 347"/>
              <p:cNvGrpSpPr/>
              <p:nvPr/>
            </p:nvGrpSpPr>
            <p:grpSpPr>
              <a:xfrm>
                <a:off x="1036560" y="2314148"/>
                <a:ext cx="144316" cy="1345615"/>
                <a:chOff x="1508559" y="2360988"/>
                <a:chExt cx="267836" cy="2497329"/>
              </a:xfrm>
            </p:grpSpPr>
            <p:sp>
              <p:nvSpPr>
                <p:cNvPr id="349" name="椭圆 348"/>
                <p:cNvSpPr/>
                <p:nvPr/>
              </p:nvSpPr>
              <p:spPr>
                <a:xfrm>
                  <a:off x="1508559" y="459048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50" name="椭圆 349"/>
                <p:cNvSpPr/>
                <p:nvPr/>
              </p:nvSpPr>
              <p:spPr>
                <a:xfrm>
                  <a:off x="1508559" y="403310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237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51" name="椭圆 350"/>
                <p:cNvSpPr/>
                <p:nvPr/>
              </p:nvSpPr>
              <p:spPr>
                <a:xfrm>
                  <a:off x="1508559" y="3475734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75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52" name="椭圆 351"/>
                <p:cNvSpPr/>
                <p:nvPr/>
              </p:nvSpPr>
              <p:spPr>
                <a:xfrm>
                  <a:off x="1508559" y="2918361"/>
                  <a:ext cx="267836" cy="267836"/>
                </a:xfrm>
                <a:prstGeom prst="ellipse">
                  <a:avLst/>
                </a:prstGeom>
                <a:solidFill>
                  <a:schemeClr val="bg1">
                    <a:lumMod val="100000"/>
                    <a:alpha val="1125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lt1">
                        <a:lumMod val="100000"/>
                      </a:schemeClr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353" name="椭圆 352"/>
                <p:cNvSpPr/>
                <p:nvPr/>
              </p:nvSpPr>
              <p:spPr>
                <a:xfrm>
                  <a:off x="1508559" y="2360988"/>
                  <a:ext cx="267836" cy="267836"/>
                </a:xfrm>
                <a:prstGeom prst="ellipse">
                  <a:avLst/>
                </a:prstGeom>
                <a:solidFill>
                  <a:schemeClr val="bg1">
                    <a:alpha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</p:grpSp>
        </p:grpSp>
      </p:grpSp>
      <p:grpSp>
        <p:nvGrpSpPr>
          <p:cNvPr id="5" name="组合 4"/>
          <p:cNvGrpSpPr/>
          <p:nvPr/>
        </p:nvGrpSpPr>
        <p:grpSpPr>
          <a:xfrm>
            <a:off x="-95250" y="2234653"/>
            <a:ext cx="1606468" cy="1550910"/>
            <a:chOff x="-272225" y="2063799"/>
            <a:chExt cx="1783443" cy="1721764"/>
          </a:xfrm>
        </p:grpSpPr>
        <p:sp>
          <p:nvSpPr>
            <p:cNvPr id="385" name="椭圆 384"/>
            <p:cNvSpPr/>
            <p:nvPr/>
          </p:nvSpPr>
          <p:spPr>
            <a:xfrm rot="16200000" flipV="1">
              <a:off x="-272225" y="3594291"/>
              <a:ext cx="191272" cy="191272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86" name="椭圆 385"/>
            <p:cNvSpPr/>
            <p:nvPr/>
          </p:nvSpPr>
          <p:spPr>
            <a:xfrm rot="16200000" flipV="1">
              <a:off x="125817" y="3594291"/>
              <a:ext cx="191272" cy="191272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87" name="椭圆 386"/>
            <p:cNvSpPr/>
            <p:nvPr/>
          </p:nvSpPr>
          <p:spPr>
            <a:xfrm rot="16200000" flipV="1">
              <a:off x="523861" y="3594291"/>
              <a:ext cx="191272" cy="191272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88" name="椭圆 387"/>
            <p:cNvSpPr/>
            <p:nvPr/>
          </p:nvSpPr>
          <p:spPr>
            <a:xfrm rot="16200000" flipV="1">
              <a:off x="921904" y="3594291"/>
              <a:ext cx="191272" cy="191272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89" name="椭圆 388"/>
            <p:cNvSpPr/>
            <p:nvPr/>
          </p:nvSpPr>
          <p:spPr>
            <a:xfrm rot="16200000" flipV="1">
              <a:off x="1319946" y="3594291"/>
              <a:ext cx="191272" cy="191272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90" name="椭圆 389"/>
            <p:cNvSpPr/>
            <p:nvPr/>
          </p:nvSpPr>
          <p:spPr>
            <a:xfrm rot="16200000" flipV="1">
              <a:off x="-272225" y="3288192"/>
              <a:ext cx="191272" cy="191272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91" name="椭圆 390"/>
            <p:cNvSpPr/>
            <p:nvPr/>
          </p:nvSpPr>
          <p:spPr>
            <a:xfrm rot="16200000" flipV="1">
              <a:off x="125817" y="3288192"/>
              <a:ext cx="191272" cy="191272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92" name="椭圆 391"/>
            <p:cNvSpPr/>
            <p:nvPr/>
          </p:nvSpPr>
          <p:spPr>
            <a:xfrm rot="16200000" flipV="1">
              <a:off x="523861" y="3288192"/>
              <a:ext cx="191272" cy="191272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93" name="椭圆 392"/>
            <p:cNvSpPr/>
            <p:nvPr/>
          </p:nvSpPr>
          <p:spPr>
            <a:xfrm rot="16200000" flipV="1">
              <a:off x="921904" y="3288192"/>
              <a:ext cx="191272" cy="191272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94" name="椭圆 393"/>
            <p:cNvSpPr/>
            <p:nvPr/>
          </p:nvSpPr>
          <p:spPr>
            <a:xfrm rot="16200000" flipV="1">
              <a:off x="1319946" y="3288192"/>
              <a:ext cx="191272" cy="191272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95" name="椭圆 394"/>
            <p:cNvSpPr/>
            <p:nvPr/>
          </p:nvSpPr>
          <p:spPr>
            <a:xfrm rot="16200000" flipV="1">
              <a:off x="-272225" y="2982094"/>
              <a:ext cx="191272" cy="191272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96" name="椭圆 395"/>
            <p:cNvSpPr/>
            <p:nvPr/>
          </p:nvSpPr>
          <p:spPr>
            <a:xfrm rot="16200000" flipV="1">
              <a:off x="125817" y="2982094"/>
              <a:ext cx="191272" cy="191272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97" name="椭圆 396"/>
            <p:cNvSpPr/>
            <p:nvPr/>
          </p:nvSpPr>
          <p:spPr>
            <a:xfrm rot="16200000" flipV="1">
              <a:off x="523861" y="2982094"/>
              <a:ext cx="191272" cy="191272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98" name="椭圆 397"/>
            <p:cNvSpPr/>
            <p:nvPr/>
          </p:nvSpPr>
          <p:spPr>
            <a:xfrm rot="16200000" flipV="1">
              <a:off x="921904" y="2982094"/>
              <a:ext cx="191272" cy="191272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99" name="椭圆 398"/>
            <p:cNvSpPr/>
            <p:nvPr/>
          </p:nvSpPr>
          <p:spPr>
            <a:xfrm rot="16200000" flipV="1">
              <a:off x="1319946" y="2982094"/>
              <a:ext cx="191272" cy="191272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00" name="椭圆 399"/>
            <p:cNvSpPr/>
            <p:nvPr/>
          </p:nvSpPr>
          <p:spPr>
            <a:xfrm rot="16200000" flipV="1">
              <a:off x="-272225" y="2675996"/>
              <a:ext cx="191272" cy="191272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01" name="椭圆 400"/>
            <p:cNvSpPr/>
            <p:nvPr/>
          </p:nvSpPr>
          <p:spPr>
            <a:xfrm rot="16200000" flipV="1">
              <a:off x="125817" y="2675996"/>
              <a:ext cx="191272" cy="191272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02" name="椭圆 401"/>
            <p:cNvSpPr/>
            <p:nvPr/>
          </p:nvSpPr>
          <p:spPr>
            <a:xfrm rot="16200000" flipV="1">
              <a:off x="523861" y="2675996"/>
              <a:ext cx="191272" cy="191272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03" name="椭圆 402"/>
            <p:cNvSpPr/>
            <p:nvPr/>
          </p:nvSpPr>
          <p:spPr>
            <a:xfrm rot="16200000" flipV="1">
              <a:off x="921904" y="2675996"/>
              <a:ext cx="191272" cy="191272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04" name="椭圆 403"/>
            <p:cNvSpPr/>
            <p:nvPr/>
          </p:nvSpPr>
          <p:spPr>
            <a:xfrm rot="16200000" flipV="1">
              <a:off x="1319946" y="2675996"/>
              <a:ext cx="191272" cy="191272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05" name="椭圆 404"/>
            <p:cNvSpPr/>
            <p:nvPr/>
          </p:nvSpPr>
          <p:spPr>
            <a:xfrm rot="16200000" flipV="1">
              <a:off x="-272225" y="2369897"/>
              <a:ext cx="191272" cy="191272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06" name="椭圆 405"/>
            <p:cNvSpPr/>
            <p:nvPr/>
          </p:nvSpPr>
          <p:spPr>
            <a:xfrm rot="16200000" flipV="1">
              <a:off x="125817" y="2369897"/>
              <a:ext cx="191272" cy="191272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07" name="椭圆 406"/>
            <p:cNvSpPr/>
            <p:nvPr/>
          </p:nvSpPr>
          <p:spPr>
            <a:xfrm rot="16200000" flipV="1">
              <a:off x="523861" y="2369897"/>
              <a:ext cx="191272" cy="191272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08" name="椭圆 407"/>
            <p:cNvSpPr/>
            <p:nvPr/>
          </p:nvSpPr>
          <p:spPr>
            <a:xfrm rot="16200000" flipV="1">
              <a:off x="921904" y="2369897"/>
              <a:ext cx="191272" cy="191272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09" name="椭圆 408"/>
            <p:cNvSpPr/>
            <p:nvPr/>
          </p:nvSpPr>
          <p:spPr>
            <a:xfrm rot="16200000" flipV="1">
              <a:off x="1319946" y="2369897"/>
              <a:ext cx="191272" cy="191272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10" name="椭圆 409"/>
            <p:cNvSpPr/>
            <p:nvPr/>
          </p:nvSpPr>
          <p:spPr>
            <a:xfrm rot="16200000" flipV="1">
              <a:off x="-272225" y="2063799"/>
              <a:ext cx="191272" cy="191272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11" name="椭圆 410"/>
            <p:cNvSpPr/>
            <p:nvPr/>
          </p:nvSpPr>
          <p:spPr>
            <a:xfrm rot="16200000" flipV="1">
              <a:off x="125817" y="2063799"/>
              <a:ext cx="191272" cy="191272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12" name="椭圆 411"/>
            <p:cNvSpPr/>
            <p:nvPr/>
          </p:nvSpPr>
          <p:spPr>
            <a:xfrm rot="16200000" flipV="1">
              <a:off x="523861" y="2063799"/>
              <a:ext cx="191272" cy="191272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13" name="椭圆 412"/>
            <p:cNvSpPr/>
            <p:nvPr/>
          </p:nvSpPr>
          <p:spPr>
            <a:xfrm rot="16200000" flipV="1">
              <a:off x="921904" y="2063799"/>
              <a:ext cx="191272" cy="191272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14" name="椭圆 413"/>
            <p:cNvSpPr/>
            <p:nvPr/>
          </p:nvSpPr>
          <p:spPr>
            <a:xfrm rot="16200000" flipV="1">
              <a:off x="1319946" y="2063799"/>
              <a:ext cx="191272" cy="191272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71512"/>
            </a:gs>
            <a:gs pos="0">
              <a:srgbClr val="292A25">
                <a:lumMod val="95000"/>
                <a:lumOff val="5000"/>
              </a:srgbClr>
            </a:gs>
            <a:gs pos="92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now covered mountain at golden h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0629" y="-1338977"/>
            <a:ext cx="12453258" cy="830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" name="组合 79"/>
          <p:cNvGrpSpPr/>
          <p:nvPr/>
        </p:nvGrpSpPr>
        <p:grpSpPr>
          <a:xfrm rot="5400000">
            <a:off x="-1434943" y="1890807"/>
            <a:ext cx="4466385" cy="205852"/>
            <a:chOff x="-1154052" y="6273352"/>
            <a:chExt cx="3643564" cy="167929"/>
          </a:xfrm>
        </p:grpSpPr>
        <p:cxnSp>
          <p:nvCxnSpPr>
            <p:cNvPr id="81" name="直接连接符 80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4" name="椭圆 83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85" name="矩形: 圆角 84"/>
          <p:cNvSpPr/>
          <p:nvPr/>
        </p:nvSpPr>
        <p:spPr>
          <a:xfrm rot="5400000">
            <a:off x="2559436" y="5434918"/>
            <a:ext cx="13106401" cy="4529820"/>
          </a:xfrm>
          <a:prstGeom prst="roundRect">
            <a:avLst>
              <a:gd name="adj" fmla="val 50000"/>
            </a:avLst>
          </a:prstGeo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tile tx="2724150" ty="-234950" sx="100000" sy="100000" flip="none"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86" name="矩形: 圆角 85"/>
          <p:cNvSpPr/>
          <p:nvPr/>
        </p:nvSpPr>
        <p:spPr>
          <a:xfrm rot="5400000">
            <a:off x="2462372" y="5493879"/>
            <a:ext cx="13106401" cy="4529820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56000">
                  <a:srgbClr val="FE7508"/>
                </a:gs>
                <a:gs pos="0">
                  <a:srgbClr val="FF6A0E"/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87" name="图片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225" y="2265723"/>
            <a:ext cx="2651990" cy="1597290"/>
          </a:xfrm>
          <a:prstGeom prst="rect">
            <a:avLst/>
          </a:prstGeom>
        </p:spPr>
      </p:pic>
      <p:sp>
        <p:nvSpPr>
          <p:cNvPr id="88" name="文本框 87"/>
          <p:cNvSpPr txBox="1"/>
          <p:nvPr/>
        </p:nvSpPr>
        <p:spPr>
          <a:xfrm>
            <a:off x="7964784" y="2461447"/>
            <a:ext cx="2262872" cy="1205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96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03</a:t>
            </a:r>
            <a:endParaRPr lang="zh-CN" altLang="en-US" sz="960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7290286" y="4284438"/>
            <a:ext cx="3611868" cy="1391661"/>
            <a:chOff x="1791982" y="2791376"/>
            <a:chExt cx="3611868" cy="1391661"/>
          </a:xfrm>
        </p:grpSpPr>
        <p:sp>
          <p:nvSpPr>
            <p:cNvPr id="90" name="文本框 89"/>
            <p:cNvSpPr txBox="1"/>
            <p:nvPr/>
          </p:nvSpPr>
          <p:spPr>
            <a:xfrm>
              <a:off x="1914485" y="2991458"/>
              <a:ext cx="336686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dist">
                <a:defRPr sz="8800" b="1">
                  <a:gradFill>
                    <a:gsLst>
                      <a:gs pos="0">
                        <a:srgbClr val="FE7807"/>
                      </a:gs>
                      <a:gs pos="49000">
                        <a:srgbClr val="FF6D0D"/>
                      </a:gs>
                      <a:gs pos="100000">
                        <a:srgbClr val="FF4A15"/>
                      </a:gs>
                    </a:gsLst>
                    <a:lin ang="5400000" scaled="1"/>
                  </a:gradFill>
                  <a:effectLst>
                    <a:glow rad="127000">
                      <a:srgbClr val="FF4E14">
                        <a:alpha val="7000"/>
                      </a:srgbClr>
                    </a:glow>
                  </a:effectLst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3200" b="0" dirty="0"/>
                <a:t>下一步工作计划</a:t>
              </a: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938369" y="2791376"/>
              <a:ext cx="331909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5400">
                  <a:ln>
                    <a:gradFill>
                      <a:gsLst>
                        <a:gs pos="0">
                          <a:schemeClr val="bg1"/>
                        </a:gs>
                        <a:gs pos="68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algn="dist"/>
              <a:r>
                <a:rPr lang="en-US" altLang="zh-CN" sz="1800" dirty="0">
                  <a:ln w="3175">
                    <a:gradFill>
                      <a:gsLst>
                        <a:gs pos="0">
                          <a:schemeClr val="bg1">
                            <a:alpha val="40000"/>
                          </a:schemeClr>
                        </a:gs>
                        <a:gs pos="48000">
                          <a:srgbClr val="FFFFFF">
                            <a:alpha val="20000"/>
                          </a:srgbClr>
                        </a:gs>
                        <a:gs pos="86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</a:rPr>
                <a:t>NEXT WORKING PLANNING</a:t>
              </a: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1791982" y="3581334"/>
              <a:ext cx="361186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900" kern="0" spc="130">
                  <a:solidFill>
                    <a:schemeClr val="bg1">
                      <a:alpha val="50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defRPr>
              </a:lvl1pPr>
            </a:lstStyle>
            <a:p>
              <a:r>
                <a:rPr lang="zh-CN" altLang="en-US" dirty="0"/>
                <a:t>请在此填充您的文本，或者将您的文本复制后将</a:t>
              </a:r>
              <a:r>
                <a:rPr lang="zh-CN" altLang="en-US"/>
                <a:t>纯文字</a:t>
              </a:r>
              <a:endParaRPr lang="en-US" altLang="zh-CN" dirty="0"/>
            </a:p>
            <a:p>
              <a:r>
                <a:rPr lang="zh-CN" altLang="en-US" dirty="0"/>
                <a:t>粘贴在此处。您也可以用格式刷工具将此</a:t>
              </a:r>
              <a:r>
                <a:rPr lang="zh-CN" altLang="en-US"/>
                <a:t>文本框格式</a:t>
              </a:r>
              <a:endParaRPr lang="en-US" altLang="zh-CN" dirty="0"/>
            </a:p>
            <a:p>
              <a:r>
                <a:rPr lang="zh-CN" altLang="en-US" dirty="0"/>
                <a:t>复制到您的作品中。</a:t>
              </a:r>
            </a:p>
          </p:txBody>
        </p:sp>
      </p:grpSp>
      <p:grpSp>
        <p:nvGrpSpPr>
          <p:cNvPr id="93" name="组合 92"/>
          <p:cNvGrpSpPr/>
          <p:nvPr/>
        </p:nvGrpSpPr>
        <p:grpSpPr>
          <a:xfrm rot="16200000">
            <a:off x="11156622" y="5157895"/>
            <a:ext cx="1783443" cy="3252256"/>
            <a:chOff x="-59466" y="2828998"/>
            <a:chExt cx="1223241" cy="2230681"/>
          </a:xfrm>
        </p:grpSpPr>
        <p:sp>
          <p:nvSpPr>
            <p:cNvPr id="94" name="椭圆 93"/>
            <p:cNvSpPr/>
            <p:nvPr/>
          </p:nvSpPr>
          <p:spPr>
            <a:xfrm rot="5400000">
              <a:off x="-59466" y="2828998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 rot="5400000">
              <a:off x="213546" y="2828998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 rot="5400000">
              <a:off x="486559" y="2828998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 rot="5400000">
              <a:off x="759572" y="2828998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 rot="5400000">
              <a:off x="1032584" y="2828998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 rot="5400000">
              <a:off x="-59466" y="3038947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 rot="5400000">
              <a:off x="213546" y="3038947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 rot="5400000">
              <a:off x="486559" y="3038947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 rot="5400000">
              <a:off x="759572" y="3038947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 rot="5400000">
              <a:off x="1032584" y="3038947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 rot="5400000">
              <a:off x="-59466" y="3248896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 rot="5400000">
              <a:off x="213546" y="3248896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 rot="5400000">
              <a:off x="486559" y="3248896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 rot="5400000">
              <a:off x="759572" y="3248896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 rot="5400000">
              <a:off x="1032584" y="3248896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 rot="5400000">
              <a:off x="-59466" y="3458845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 rot="5400000">
              <a:off x="213546" y="3458845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 rot="5400000">
              <a:off x="486559" y="3458845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 rot="5400000">
              <a:off x="759572" y="3458845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rot="5400000">
              <a:off x="1032584" y="3458845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 rot="5400000">
              <a:off x="-59466" y="3668794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 rot="5400000">
              <a:off x="213546" y="3668794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 rot="5400000">
              <a:off x="486559" y="3668794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rot="5400000">
              <a:off x="759572" y="3668794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rot="5400000">
              <a:off x="1032584" y="3668794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 rot="5400000">
              <a:off x="-59466" y="3878743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 rot="5400000">
              <a:off x="213546" y="3878743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 rot="5400000">
              <a:off x="486559" y="3878743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 rot="5400000">
              <a:off x="759572" y="3878743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rot="5400000">
              <a:off x="1032584" y="3878743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 rot="5400000">
              <a:off x="-59466" y="4088692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 rot="5400000">
              <a:off x="213546" y="4088692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 rot="5400000">
              <a:off x="486559" y="4088692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 rot="5400000">
              <a:off x="759572" y="4088692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 rot="5400000">
              <a:off x="1032584" y="4088692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 rot="5400000">
              <a:off x="-59466" y="4298641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 rot="5400000">
              <a:off x="213546" y="4298641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 rot="5400000">
              <a:off x="486559" y="4298641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 rot="5400000">
              <a:off x="759572" y="4298641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 rot="5400000">
              <a:off x="1032584" y="4298641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 rot="5400000">
              <a:off x="-59466" y="4508590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 rot="5400000">
              <a:off x="213546" y="4508590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 rot="5400000">
              <a:off x="486559" y="4508590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 rot="5400000">
              <a:off x="759572" y="4508590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 rot="5400000">
              <a:off x="1032584" y="4508590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 rot="5400000">
              <a:off x="-59466" y="4718539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 rot="5400000">
              <a:off x="213546" y="4718539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 rot="5400000">
              <a:off x="486559" y="4718539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 rot="5400000">
              <a:off x="759572" y="4718539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3" name="椭圆 142"/>
            <p:cNvSpPr/>
            <p:nvPr/>
          </p:nvSpPr>
          <p:spPr>
            <a:xfrm rot="5400000">
              <a:off x="1032584" y="4718539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 rot="5400000">
              <a:off x="-59466" y="4928488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 rot="5400000">
              <a:off x="213546" y="4928488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6" name="椭圆 145"/>
            <p:cNvSpPr/>
            <p:nvPr/>
          </p:nvSpPr>
          <p:spPr>
            <a:xfrm rot="5400000">
              <a:off x="486559" y="4928488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7" name="椭圆 146"/>
            <p:cNvSpPr/>
            <p:nvPr/>
          </p:nvSpPr>
          <p:spPr>
            <a:xfrm rot="5400000">
              <a:off x="759572" y="4928488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 rot="5400000">
              <a:off x="1032584" y="4928488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71512"/>
            </a:gs>
            <a:gs pos="0">
              <a:srgbClr val="292A25">
                <a:lumMod val="95000"/>
                <a:lumOff val="5000"/>
              </a:srgbClr>
            </a:gs>
            <a:gs pos="92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文本框 81"/>
          <p:cNvSpPr txBox="1"/>
          <p:nvPr/>
        </p:nvSpPr>
        <p:spPr>
          <a:xfrm>
            <a:off x="4781551" y="490158"/>
            <a:ext cx="26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400" b="0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下一步工作计划</a:t>
            </a:r>
          </a:p>
        </p:txBody>
      </p:sp>
      <p:sp>
        <p:nvSpPr>
          <p:cNvPr id="85" name="文本框 84"/>
          <p:cNvSpPr txBox="1"/>
          <p:nvPr/>
        </p:nvSpPr>
        <p:spPr>
          <a:xfrm>
            <a:off x="4829175" y="858793"/>
            <a:ext cx="2533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400">
                <a:ln w="3175">
                  <a:noFill/>
                </a:ln>
                <a:solidFill>
                  <a:schemeClr val="bg1">
                    <a:alpha val="21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dirty="0"/>
              <a:t>NEXT </a:t>
            </a:r>
            <a:r>
              <a:rPr lang="en-US" altLang="zh-CN"/>
              <a:t>WORKING </a:t>
            </a:r>
            <a:r>
              <a:rPr lang="en-US" altLang="zh-CN" dirty="0"/>
              <a:t>PLANNING</a:t>
            </a:r>
          </a:p>
        </p:txBody>
      </p:sp>
      <p:grpSp>
        <p:nvGrpSpPr>
          <p:cNvPr id="201" name="组合 200"/>
          <p:cNvGrpSpPr/>
          <p:nvPr/>
        </p:nvGrpSpPr>
        <p:grpSpPr>
          <a:xfrm>
            <a:off x="-2450922" y="654527"/>
            <a:ext cx="6637368" cy="305911"/>
            <a:chOff x="-1154052" y="6273352"/>
            <a:chExt cx="3643564" cy="167929"/>
          </a:xfrm>
        </p:grpSpPr>
        <p:cxnSp>
          <p:nvCxnSpPr>
            <p:cNvPr id="202" name="直接连接符 201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3" name="直接连接符 202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4" name="直接连接符 203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5" name="椭圆 204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206" name="组合 205"/>
          <p:cNvGrpSpPr/>
          <p:nvPr/>
        </p:nvGrpSpPr>
        <p:grpSpPr>
          <a:xfrm flipH="1">
            <a:off x="8002912" y="654527"/>
            <a:ext cx="6637368" cy="305911"/>
            <a:chOff x="-1154052" y="6273352"/>
            <a:chExt cx="3643564" cy="167929"/>
          </a:xfrm>
        </p:grpSpPr>
        <p:cxnSp>
          <p:nvCxnSpPr>
            <p:cNvPr id="207" name="直接连接符 206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8" name="直接连接符 207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9" name="直接连接符 208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10" name="椭圆 209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227" name="任意多边形: 形状 226"/>
          <p:cNvSpPr/>
          <p:nvPr/>
        </p:nvSpPr>
        <p:spPr>
          <a:xfrm flipH="1">
            <a:off x="695324" y="1484455"/>
            <a:ext cx="5278756" cy="3773389"/>
          </a:xfrm>
          <a:custGeom>
            <a:avLst/>
            <a:gdLst>
              <a:gd name="connsiteX0" fmla="*/ 3901129 w 5278756"/>
              <a:gd name="connsiteY0" fmla="*/ 0 h 3773389"/>
              <a:gd name="connsiteX1" fmla="*/ 0 w 5278756"/>
              <a:gd name="connsiteY1" fmla="*/ 0 h 3773389"/>
              <a:gd name="connsiteX2" fmla="*/ 0 w 5278756"/>
              <a:gd name="connsiteY2" fmla="*/ 2490503 h 3773389"/>
              <a:gd name="connsiteX3" fmla="*/ 12475 w 5278756"/>
              <a:gd name="connsiteY3" fmla="*/ 2491133 h 3773389"/>
              <a:gd name="connsiteX4" fmla="*/ 1185744 w 5278756"/>
              <a:gd name="connsiteY4" fmla="*/ 3664401 h 3773389"/>
              <a:gd name="connsiteX5" fmla="*/ 1191247 w 5278756"/>
              <a:gd name="connsiteY5" fmla="*/ 3773389 h 3773389"/>
              <a:gd name="connsiteX6" fmla="*/ 5278756 w 5278756"/>
              <a:gd name="connsiteY6" fmla="*/ 3773389 h 3773389"/>
              <a:gd name="connsiteX7" fmla="*/ 5278756 w 5278756"/>
              <a:gd name="connsiteY7" fmla="*/ 1377627 h 3773389"/>
              <a:gd name="connsiteX8" fmla="*/ 3901129 w 5278756"/>
              <a:gd name="connsiteY8" fmla="*/ 0 h 377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8756" h="3773389">
                <a:moveTo>
                  <a:pt x="3901129" y="0"/>
                </a:moveTo>
                <a:lnTo>
                  <a:pt x="0" y="0"/>
                </a:lnTo>
                <a:lnTo>
                  <a:pt x="0" y="2490503"/>
                </a:lnTo>
                <a:lnTo>
                  <a:pt x="12475" y="2491133"/>
                </a:lnTo>
                <a:cubicBezTo>
                  <a:pt x="631107" y="2553958"/>
                  <a:pt x="1122918" y="3045770"/>
                  <a:pt x="1185744" y="3664401"/>
                </a:cubicBezTo>
                <a:lnTo>
                  <a:pt x="1191247" y="3773389"/>
                </a:lnTo>
                <a:lnTo>
                  <a:pt x="5278756" y="3773389"/>
                </a:lnTo>
                <a:lnTo>
                  <a:pt x="5278756" y="1377627"/>
                </a:lnTo>
                <a:cubicBezTo>
                  <a:pt x="5278756" y="616785"/>
                  <a:pt x="4661971" y="0"/>
                  <a:pt x="3901129" y="0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4953000" y="4126515"/>
            <a:ext cx="2286000" cy="40508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29" name="任意多边形: 形状 228"/>
          <p:cNvSpPr/>
          <p:nvPr/>
        </p:nvSpPr>
        <p:spPr>
          <a:xfrm flipH="1">
            <a:off x="588644" y="1409409"/>
            <a:ext cx="5278756" cy="3773389"/>
          </a:xfrm>
          <a:custGeom>
            <a:avLst/>
            <a:gdLst>
              <a:gd name="connsiteX0" fmla="*/ 3901129 w 5278756"/>
              <a:gd name="connsiteY0" fmla="*/ 0 h 3773389"/>
              <a:gd name="connsiteX1" fmla="*/ 0 w 5278756"/>
              <a:gd name="connsiteY1" fmla="*/ 0 h 3773389"/>
              <a:gd name="connsiteX2" fmla="*/ 0 w 5278756"/>
              <a:gd name="connsiteY2" fmla="*/ 2490503 h 3773389"/>
              <a:gd name="connsiteX3" fmla="*/ 12475 w 5278756"/>
              <a:gd name="connsiteY3" fmla="*/ 2491133 h 3773389"/>
              <a:gd name="connsiteX4" fmla="*/ 1185744 w 5278756"/>
              <a:gd name="connsiteY4" fmla="*/ 3664401 h 3773389"/>
              <a:gd name="connsiteX5" fmla="*/ 1191247 w 5278756"/>
              <a:gd name="connsiteY5" fmla="*/ 3773389 h 3773389"/>
              <a:gd name="connsiteX6" fmla="*/ 5278756 w 5278756"/>
              <a:gd name="connsiteY6" fmla="*/ 3773389 h 3773389"/>
              <a:gd name="connsiteX7" fmla="*/ 5278756 w 5278756"/>
              <a:gd name="connsiteY7" fmla="*/ 1377627 h 3773389"/>
              <a:gd name="connsiteX8" fmla="*/ 3901129 w 5278756"/>
              <a:gd name="connsiteY8" fmla="*/ 0 h 377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8756" h="3773389">
                <a:moveTo>
                  <a:pt x="3901129" y="0"/>
                </a:moveTo>
                <a:lnTo>
                  <a:pt x="0" y="0"/>
                </a:lnTo>
                <a:lnTo>
                  <a:pt x="0" y="2490503"/>
                </a:lnTo>
                <a:lnTo>
                  <a:pt x="12475" y="2491133"/>
                </a:lnTo>
                <a:cubicBezTo>
                  <a:pt x="631107" y="2553958"/>
                  <a:pt x="1122918" y="3045770"/>
                  <a:pt x="1185744" y="3664401"/>
                </a:cubicBezTo>
                <a:lnTo>
                  <a:pt x="1191247" y="3773389"/>
                </a:lnTo>
                <a:lnTo>
                  <a:pt x="5278756" y="3773389"/>
                </a:lnTo>
                <a:lnTo>
                  <a:pt x="5278756" y="1377627"/>
                </a:lnTo>
                <a:cubicBezTo>
                  <a:pt x="5278756" y="616785"/>
                  <a:pt x="4661971" y="0"/>
                  <a:pt x="3901129" y="0"/>
                </a:cubicBezTo>
                <a:close/>
              </a:path>
            </a:pathLst>
          </a:custGeom>
          <a:solidFill>
            <a:schemeClr val="tx1">
              <a:alpha val="69000"/>
            </a:schemeClr>
          </a:solidFill>
          <a:ln w="6350">
            <a:gradFill>
              <a:gsLst>
                <a:gs pos="56000">
                  <a:srgbClr val="FE7508"/>
                </a:gs>
                <a:gs pos="0">
                  <a:srgbClr val="FF6A0E"/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30" name="任意多边形: 形状 229"/>
          <p:cNvSpPr/>
          <p:nvPr/>
        </p:nvSpPr>
        <p:spPr>
          <a:xfrm>
            <a:off x="6217920" y="1484455"/>
            <a:ext cx="5278756" cy="3773389"/>
          </a:xfrm>
          <a:custGeom>
            <a:avLst/>
            <a:gdLst>
              <a:gd name="connsiteX0" fmla="*/ 3901129 w 5278756"/>
              <a:gd name="connsiteY0" fmla="*/ 0 h 3773389"/>
              <a:gd name="connsiteX1" fmla="*/ 0 w 5278756"/>
              <a:gd name="connsiteY1" fmla="*/ 0 h 3773389"/>
              <a:gd name="connsiteX2" fmla="*/ 0 w 5278756"/>
              <a:gd name="connsiteY2" fmla="*/ 2490503 h 3773389"/>
              <a:gd name="connsiteX3" fmla="*/ 12475 w 5278756"/>
              <a:gd name="connsiteY3" fmla="*/ 2491133 h 3773389"/>
              <a:gd name="connsiteX4" fmla="*/ 1185744 w 5278756"/>
              <a:gd name="connsiteY4" fmla="*/ 3664401 h 3773389"/>
              <a:gd name="connsiteX5" fmla="*/ 1191247 w 5278756"/>
              <a:gd name="connsiteY5" fmla="*/ 3773389 h 3773389"/>
              <a:gd name="connsiteX6" fmla="*/ 5278756 w 5278756"/>
              <a:gd name="connsiteY6" fmla="*/ 3773389 h 3773389"/>
              <a:gd name="connsiteX7" fmla="*/ 5278756 w 5278756"/>
              <a:gd name="connsiteY7" fmla="*/ 1377627 h 3773389"/>
              <a:gd name="connsiteX8" fmla="*/ 3901129 w 5278756"/>
              <a:gd name="connsiteY8" fmla="*/ 0 h 377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8756" h="3773389">
                <a:moveTo>
                  <a:pt x="3901129" y="0"/>
                </a:moveTo>
                <a:lnTo>
                  <a:pt x="0" y="0"/>
                </a:lnTo>
                <a:lnTo>
                  <a:pt x="0" y="2490503"/>
                </a:lnTo>
                <a:lnTo>
                  <a:pt x="12475" y="2491133"/>
                </a:lnTo>
                <a:cubicBezTo>
                  <a:pt x="631107" y="2553958"/>
                  <a:pt x="1122918" y="3045770"/>
                  <a:pt x="1185744" y="3664401"/>
                </a:cubicBezTo>
                <a:lnTo>
                  <a:pt x="1191247" y="3773389"/>
                </a:lnTo>
                <a:lnTo>
                  <a:pt x="5278756" y="3773389"/>
                </a:lnTo>
                <a:lnTo>
                  <a:pt x="5278756" y="1377627"/>
                </a:lnTo>
                <a:cubicBezTo>
                  <a:pt x="5278756" y="616785"/>
                  <a:pt x="4661971" y="0"/>
                  <a:pt x="3901129" y="0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31" name="任意多边形: 形状 230"/>
          <p:cNvSpPr/>
          <p:nvPr/>
        </p:nvSpPr>
        <p:spPr>
          <a:xfrm>
            <a:off x="6324600" y="1409409"/>
            <a:ext cx="5278756" cy="3773389"/>
          </a:xfrm>
          <a:custGeom>
            <a:avLst/>
            <a:gdLst>
              <a:gd name="connsiteX0" fmla="*/ 3901129 w 5278756"/>
              <a:gd name="connsiteY0" fmla="*/ 0 h 3773389"/>
              <a:gd name="connsiteX1" fmla="*/ 0 w 5278756"/>
              <a:gd name="connsiteY1" fmla="*/ 0 h 3773389"/>
              <a:gd name="connsiteX2" fmla="*/ 0 w 5278756"/>
              <a:gd name="connsiteY2" fmla="*/ 2490503 h 3773389"/>
              <a:gd name="connsiteX3" fmla="*/ 12475 w 5278756"/>
              <a:gd name="connsiteY3" fmla="*/ 2491133 h 3773389"/>
              <a:gd name="connsiteX4" fmla="*/ 1185744 w 5278756"/>
              <a:gd name="connsiteY4" fmla="*/ 3664401 h 3773389"/>
              <a:gd name="connsiteX5" fmla="*/ 1191247 w 5278756"/>
              <a:gd name="connsiteY5" fmla="*/ 3773389 h 3773389"/>
              <a:gd name="connsiteX6" fmla="*/ 5278756 w 5278756"/>
              <a:gd name="connsiteY6" fmla="*/ 3773389 h 3773389"/>
              <a:gd name="connsiteX7" fmla="*/ 5278756 w 5278756"/>
              <a:gd name="connsiteY7" fmla="*/ 1377627 h 3773389"/>
              <a:gd name="connsiteX8" fmla="*/ 3901129 w 5278756"/>
              <a:gd name="connsiteY8" fmla="*/ 0 h 377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8756" h="3773389">
                <a:moveTo>
                  <a:pt x="3901129" y="0"/>
                </a:moveTo>
                <a:lnTo>
                  <a:pt x="0" y="0"/>
                </a:lnTo>
                <a:lnTo>
                  <a:pt x="0" y="2490503"/>
                </a:lnTo>
                <a:lnTo>
                  <a:pt x="12475" y="2491133"/>
                </a:lnTo>
                <a:cubicBezTo>
                  <a:pt x="631107" y="2553958"/>
                  <a:pt x="1122918" y="3045770"/>
                  <a:pt x="1185744" y="3664401"/>
                </a:cubicBezTo>
                <a:lnTo>
                  <a:pt x="1191247" y="3773389"/>
                </a:lnTo>
                <a:lnTo>
                  <a:pt x="5278756" y="3773389"/>
                </a:lnTo>
                <a:lnTo>
                  <a:pt x="5278756" y="1377627"/>
                </a:lnTo>
                <a:cubicBezTo>
                  <a:pt x="5278756" y="616785"/>
                  <a:pt x="4661971" y="0"/>
                  <a:pt x="3901129" y="0"/>
                </a:cubicBezTo>
                <a:close/>
              </a:path>
            </a:pathLst>
          </a:custGeom>
          <a:solidFill>
            <a:schemeClr val="tx1">
              <a:alpha val="69000"/>
            </a:schemeClr>
          </a:solidFill>
          <a:ln w="6350">
            <a:gradFill>
              <a:gsLst>
                <a:gs pos="56000">
                  <a:srgbClr val="FE7508"/>
                </a:gs>
                <a:gs pos="0">
                  <a:srgbClr val="FF6A0E"/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5166360" y="4944311"/>
            <a:ext cx="1859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dist"/>
            <a:r>
              <a:rPr lang="en-US" altLang="zh-CN" sz="2400" dirty="0">
                <a:ln w="3175">
                  <a:noFill/>
                </a:ln>
                <a:solidFill>
                  <a:schemeClr val="bg1">
                    <a:alpha val="82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NEXT WORKING</a:t>
            </a:r>
          </a:p>
          <a:p>
            <a:pPr algn="dist"/>
            <a:r>
              <a:rPr lang="en-US" altLang="zh-CN" sz="2400" dirty="0">
                <a:ln w="3175">
                  <a:noFill/>
                </a:ln>
                <a:solidFill>
                  <a:schemeClr val="bg1">
                    <a:alpha val="82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PLANNING</a:t>
            </a:r>
          </a:p>
        </p:txBody>
      </p:sp>
      <p:sp>
        <p:nvSpPr>
          <p:cNvPr id="234" name="文本框 233"/>
          <p:cNvSpPr txBox="1"/>
          <p:nvPr/>
        </p:nvSpPr>
        <p:spPr>
          <a:xfrm>
            <a:off x="1066596" y="2271868"/>
            <a:ext cx="3861004" cy="2353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请在此处添加详细的文本描述，建议适当控制文本字数，语言描述尽量简洁精炼。如果文段内容过多，建议将文字按照内容层级分段并概括出小标题。</a:t>
            </a:r>
            <a:endParaRPr lang="en-US" altLang="zh-CN" sz="1100" spc="13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你可以对文本的核心关键字眼或者重要数字进行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加粗处理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，提高文字的可阅读性。</a:t>
            </a:r>
            <a:endParaRPr lang="en-US" altLang="zh-CN" sz="1100" spc="13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如果你的文字较多或较少，可以通过调整文段的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字间距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、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行间距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及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段间距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，保持版面的美观、整洁，提高读者的阅读感受。</a:t>
            </a:r>
            <a:endParaRPr lang="en-US" altLang="zh-CN" sz="1100" spc="13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235" name="文本框 234"/>
          <p:cNvSpPr txBox="1"/>
          <p:nvPr/>
        </p:nvSpPr>
        <p:spPr>
          <a:xfrm>
            <a:off x="1066596" y="1913130"/>
            <a:ext cx="3607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l"/>
            <a:r>
              <a:rPr lang="zh-CN" altLang="en-US" sz="1800" b="0" spc="13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产品研发工作</a:t>
            </a:r>
          </a:p>
        </p:txBody>
      </p:sp>
      <p:sp>
        <p:nvSpPr>
          <p:cNvPr id="236" name="矩形: 圆角 235"/>
          <p:cNvSpPr/>
          <p:nvPr/>
        </p:nvSpPr>
        <p:spPr>
          <a:xfrm>
            <a:off x="1180896" y="4831489"/>
            <a:ext cx="540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41" name="文本框 240"/>
          <p:cNvSpPr txBox="1"/>
          <p:nvPr/>
        </p:nvSpPr>
        <p:spPr>
          <a:xfrm flipH="1">
            <a:off x="7275831" y="2271868"/>
            <a:ext cx="3861004" cy="2353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请在此处添加详细的文本描述，建议适当控制文本字数，语言描述尽量简洁精炼。如果文段内容过多，建议将文字按照内容层级分段并概括出小标题。</a:t>
            </a:r>
            <a:endParaRPr lang="en-US" altLang="zh-CN" sz="1100" spc="13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你可以对文本的核心关键字眼或者重要数字进行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加粗处理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，提高文字的可阅读性。</a:t>
            </a:r>
            <a:endParaRPr lang="en-US" altLang="zh-CN" sz="1100" spc="13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如果你的文字较多或较少，可以通过调整文段的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字间距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、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行间距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及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段间距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，保持版面的美观、整洁，提高读者的阅读感受。</a:t>
            </a:r>
            <a:endParaRPr lang="en-US" altLang="zh-CN" sz="1100" spc="13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242" name="文本框 241"/>
          <p:cNvSpPr txBox="1"/>
          <p:nvPr/>
        </p:nvSpPr>
        <p:spPr>
          <a:xfrm flipH="1">
            <a:off x="7410451" y="1913130"/>
            <a:ext cx="372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0" spc="130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r"/>
            <a:r>
              <a:rPr lang="zh-CN" altLang="en-US" dirty="0"/>
              <a:t>人事行政工作</a:t>
            </a:r>
          </a:p>
        </p:txBody>
      </p:sp>
      <p:sp>
        <p:nvSpPr>
          <p:cNvPr id="243" name="矩形: 圆角 242"/>
          <p:cNvSpPr/>
          <p:nvPr/>
        </p:nvSpPr>
        <p:spPr>
          <a:xfrm flipH="1">
            <a:off x="10510026" y="4831489"/>
            <a:ext cx="540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244" name="组合 243"/>
          <p:cNvGrpSpPr/>
          <p:nvPr/>
        </p:nvGrpSpPr>
        <p:grpSpPr>
          <a:xfrm>
            <a:off x="5292090" y="5060709"/>
            <a:ext cx="1607820" cy="967532"/>
            <a:chOff x="11251246" y="6147779"/>
            <a:chExt cx="559754" cy="336841"/>
          </a:xfrm>
        </p:grpSpPr>
        <p:cxnSp>
          <p:nvCxnSpPr>
            <p:cNvPr id="245" name="直接连接符 244"/>
            <p:cNvCxnSpPr/>
            <p:nvPr/>
          </p:nvCxnSpPr>
          <p:spPr>
            <a:xfrm>
              <a:off x="11531123" y="6147779"/>
              <a:ext cx="0" cy="336841"/>
            </a:xfrm>
            <a:prstGeom prst="line">
              <a:avLst/>
            </a:prstGeom>
            <a:noFill/>
            <a:ln w="3175">
              <a:solidFill>
                <a:schemeClr val="bg1">
                  <a:alpha val="2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46" name="组合 245"/>
            <p:cNvGrpSpPr/>
            <p:nvPr/>
          </p:nvGrpSpPr>
          <p:grpSpPr>
            <a:xfrm>
              <a:off x="11448255" y="6225857"/>
              <a:ext cx="165736" cy="165736"/>
              <a:chOff x="5135720" y="6577012"/>
              <a:chExt cx="165736" cy="165736"/>
            </a:xfrm>
          </p:grpSpPr>
          <p:sp>
            <p:nvSpPr>
              <p:cNvPr id="248" name="椭圆 247"/>
              <p:cNvSpPr/>
              <p:nvPr/>
            </p:nvSpPr>
            <p:spPr>
              <a:xfrm>
                <a:off x="5183187" y="6624479"/>
                <a:ext cx="70802" cy="70802"/>
              </a:xfrm>
              <a:prstGeom prst="ellipse">
                <a:avLst/>
              </a:prstGeom>
              <a:noFill/>
              <a:ln w="3175">
                <a:solidFill>
                  <a:schemeClr val="bg1">
                    <a:alpha val="2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49" name="椭圆 248"/>
              <p:cNvSpPr/>
              <p:nvPr/>
            </p:nvSpPr>
            <p:spPr>
              <a:xfrm>
                <a:off x="5135720" y="6577012"/>
                <a:ext cx="165736" cy="165736"/>
              </a:xfrm>
              <a:prstGeom prst="ellipse">
                <a:avLst/>
              </a:prstGeom>
              <a:noFill/>
              <a:ln w="3175">
                <a:solidFill>
                  <a:schemeClr val="bg1">
                    <a:alpha val="2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cxnSp>
          <p:nvCxnSpPr>
            <p:cNvPr id="247" name="直接连接符 246"/>
            <p:cNvCxnSpPr/>
            <p:nvPr/>
          </p:nvCxnSpPr>
          <p:spPr>
            <a:xfrm>
              <a:off x="11251246" y="6308725"/>
              <a:ext cx="559754" cy="0"/>
            </a:xfrm>
            <a:prstGeom prst="line">
              <a:avLst/>
            </a:prstGeom>
            <a:noFill/>
            <a:ln w="3175">
              <a:solidFill>
                <a:schemeClr val="bg1">
                  <a:alpha val="2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50" name="组合 249"/>
          <p:cNvGrpSpPr/>
          <p:nvPr/>
        </p:nvGrpSpPr>
        <p:grpSpPr>
          <a:xfrm>
            <a:off x="-455292" y="5695339"/>
            <a:ext cx="2519739" cy="1381752"/>
            <a:chOff x="1508559" y="2360988"/>
            <a:chExt cx="4554086" cy="2497329"/>
          </a:xfrm>
        </p:grpSpPr>
        <p:grpSp>
          <p:nvGrpSpPr>
            <p:cNvPr id="251" name="组合 250"/>
            <p:cNvGrpSpPr/>
            <p:nvPr/>
          </p:nvGrpSpPr>
          <p:grpSpPr>
            <a:xfrm>
              <a:off x="1508559" y="2360988"/>
              <a:ext cx="267836" cy="2497329"/>
              <a:chOff x="1508559" y="2360988"/>
              <a:chExt cx="267836" cy="2497329"/>
            </a:xfrm>
          </p:grpSpPr>
          <p:sp>
            <p:nvSpPr>
              <p:cNvPr id="312" name="椭圆 311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3" name="椭圆 312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4" name="椭圆 313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5" name="椭圆 314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6" name="椭圆 315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52" name="组合 251"/>
            <p:cNvGrpSpPr/>
            <p:nvPr/>
          </p:nvGrpSpPr>
          <p:grpSpPr>
            <a:xfrm>
              <a:off x="1937184" y="2360988"/>
              <a:ext cx="267836" cy="2497329"/>
              <a:chOff x="1508559" y="2360988"/>
              <a:chExt cx="267836" cy="2497329"/>
            </a:xfrm>
          </p:grpSpPr>
          <p:sp>
            <p:nvSpPr>
              <p:cNvPr id="307" name="椭圆 306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8" name="椭圆 307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9" name="椭圆 308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0" name="椭圆 309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1" name="椭圆 310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53" name="组合 252"/>
            <p:cNvGrpSpPr/>
            <p:nvPr/>
          </p:nvGrpSpPr>
          <p:grpSpPr>
            <a:xfrm>
              <a:off x="2365809" y="2360988"/>
              <a:ext cx="267836" cy="2497329"/>
              <a:chOff x="1508559" y="2360988"/>
              <a:chExt cx="267836" cy="2497329"/>
            </a:xfrm>
          </p:grpSpPr>
          <p:sp>
            <p:nvSpPr>
              <p:cNvPr id="302" name="椭圆 301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3" name="椭圆 302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4" name="椭圆 303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5" name="椭圆 304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6" name="椭圆 305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54" name="组合 253"/>
            <p:cNvGrpSpPr/>
            <p:nvPr/>
          </p:nvGrpSpPr>
          <p:grpSpPr>
            <a:xfrm>
              <a:off x="2794434" y="2360988"/>
              <a:ext cx="267836" cy="2497329"/>
              <a:chOff x="1508559" y="2360988"/>
              <a:chExt cx="267836" cy="2497329"/>
            </a:xfrm>
          </p:grpSpPr>
          <p:sp>
            <p:nvSpPr>
              <p:cNvPr id="297" name="椭圆 296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8" name="椭圆 297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9" name="椭圆 298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0" name="椭圆 299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1" name="椭圆 300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55" name="组合 254"/>
            <p:cNvGrpSpPr/>
            <p:nvPr/>
          </p:nvGrpSpPr>
          <p:grpSpPr>
            <a:xfrm>
              <a:off x="3223059" y="2360988"/>
              <a:ext cx="267836" cy="2497329"/>
              <a:chOff x="1508559" y="2360988"/>
              <a:chExt cx="267836" cy="2497329"/>
            </a:xfrm>
          </p:grpSpPr>
          <p:sp>
            <p:nvSpPr>
              <p:cNvPr id="292" name="椭圆 291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3" name="椭圆 292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4" name="椭圆 293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5" name="椭圆 294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6" name="椭圆 295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56" name="组合 255"/>
            <p:cNvGrpSpPr/>
            <p:nvPr/>
          </p:nvGrpSpPr>
          <p:grpSpPr>
            <a:xfrm>
              <a:off x="3651684" y="2360988"/>
              <a:ext cx="267836" cy="2497329"/>
              <a:chOff x="1508559" y="2360988"/>
              <a:chExt cx="267836" cy="2497329"/>
            </a:xfrm>
          </p:grpSpPr>
          <p:sp>
            <p:nvSpPr>
              <p:cNvPr id="287" name="椭圆 286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8" name="椭圆 287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9" name="椭圆 288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0" name="椭圆 289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1" name="椭圆 290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57" name="组合 256"/>
            <p:cNvGrpSpPr/>
            <p:nvPr/>
          </p:nvGrpSpPr>
          <p:grpSpPr>
            <a:xfrm>
              <a:off x="4080309" y="2360988"/>
              <a:ext cx="267836" cy="2497329"/>
              <a:chOff x="1508559" y="2360988"/>
              <a:chExt cx="267836" cy="2497329"/>
            </a:xfrm>
          </p:grpSpPr>
          <p:sp>
            <p:nvSpPr>
              <p:cNvPr id="282" name="椭圆 281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3" name="椭圆 282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4" name="椭圆 283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5" name="椭圆 284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6" name="椭圆 285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58" name="组合 257"/>
            <p:cNvGrpSpPr/>
            <p:nvPr/>
          </p:nvGrpSpPr>
          <p:grpSpPr>
            <a:xfrm>
              <a:off x="4508934" y="2360988"/>
              <a:ext cx="267836" cy="2497329"/>
              <a:chOff x="1508559" y="2360988"/>
              <a:chExt cx="267836" cy="2497329"/>
            </a:xfrm>
          </p:grpSpPr>
          <p:sp>
            <p:nvSpPr>
              <p:cNvPr id="277" name="椭圆 276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8" name="椭圆 277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9" name="椭圆 278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0" name="椭圆 279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1" name="椭圆 280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59" name="组合 258"/>
            <p:cNvGrpSpPr/>
            <p:nvPr/>
          </p:nvGrpSpPr>
          <p:grpSpPr>
            <a:xfrm>
              <a:off x="4937559" y="2360988"/>
              <a:ext cx="267836" cy="2497329"/>
              <a:chOff x="1508559" y="2360988"/>
              <a:chExt cx="267836" cy="2497329"/>
            </a:xfrm>
          </p:grpSpPr>
          <p:sp>
            <p:nvSpPr>
              <p:cNvPr id="272" name="椭圆 271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3" name="椭圆 272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4" name="椭圆 273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5" name="椭圆 274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6" name="椭圆 275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60" name="组合 259"/>
            <p:cNvGrpSpPr/>
            <p:nvPr/>
          </p:nvGrpSpPr>
          <p:grpSpPr>
            <a:xfrm>
              <a:off x="5366184" y="2360988"/>
              <a:ext cx="267836" cy="2497329"/>
              <a:chOff x="1508559" y="2360988"/>
              <a:chExt cx="267836" cy="2497329"/>
            </a:xfrm>
          </p:grpSpPr>
          <p:sp>
            <p:nvSpPr>
              <p:cNvPr id="267" name="椭圆 266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8" name="椭圆 267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9" name="椭圆 268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0" name="椭圆 269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1" name="椭圆 270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61" name="组合 260"/>
            <p:cNvGrpSpPr/>
            <p:nvPr/>
          </p:nvGrpSpPr>
          <p:grpSpPr>
            <a:xfrm>
              <a:off x="5794809" y="2360988"/>
              <a:ext cx="267836" cy="2497329"/>
              <a:chOff x="1508559" y="2360988"/>
              <a:chExt cx="267836" cy="2497329"/>
            </a:xfrm>
          </p:grpSpPr>
          <p:sp>
            <p:nvSpPr>
              <p:cNvPr id="262" name="椭圆 261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3" name="椭圆 262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4" name="椭圆 263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5" name="椭圆 264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6" name="椭圆 265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grpSp>
        <p:nvGrpSpPr>
          <p:cNvPr id="317" name="组合 316"/>
          <p:cNvGrpSpPr/>
          <p:nvPr/>
        </p:nvGrpSpPr>
        <p:grpSpPr>
          <a:xfrm rot="16200000">
            <a:off x="9767131" y="5162803"/>
            <a:ext cx="3762828" cy="2063426"/>
            <a:chOff x="1508559" y="2360988"/>
            <a:chExt cx="4554086" cy="2497329"/>
          </a:xfrm>
        </p:grpSpPr>
        <p:grpSp>
          <p:nvGrpSpPr>
            <p:cNvPr id="318" name="组合 317"/>
            <p:cNvGrpSpPr/>
            <p:nvPr/>
          </p:nvGrpSpPr>
          <p:grpSpPr>
            <a:xfrm>
              <a:off x="1508559" y="2360988"/>
              <a:ext cx="267836" cy="2497329"/>
              <a:chOff x="1508559" y="2360988"/>
              <a:chExt cx="267836" cy="2497329"/>
            </a:xfrm>
          </p:grpSpPr>
          <p:sp>
            <p:nvSpPr>
              <p:cNvPr id="539" name="椭圆 538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40" name="椭圆 539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41" name="椭圆 540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42" name="椭圆 541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43" name="椭圆 542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19" name="组合 318"/>
            <p:cNvGrpSpPr/>
            <p:nvPr/>
          </p:nvGrpSpPr>
          <p:grpSpPr>
            <a:xfrm>
              <a:off x="1937184" y="2360988"/>
              <a:ext cx="267836" cy="2497329"/>
              <a:chOff x="1508559" y="2360988"/>
              <a:chExt cx="267836" cy="2497329"/>
            </a:xfrm>
          </p:grpSpPr>
          <p:sp>
            <p:nvSpPr>
              <p:cNvPr id="534" name="椭圆 533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35" name="椭圆 534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36" name="椭圆 535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37" name="椭圆 536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38" name="椭圆 537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20" name="组合 319"/>
            <p:cNvGrpSpPr/>
            <p:nvPr/>
          </p:nvGrpSpPr>
          <p:grpSpPr>
            <a:xfrm>
              <a:off x="2365809" y="2360988"/>
              <a:ext cx="267836" cy="2497329"/>
              <a:chOff x="1508559" y="2360988"/>
              <a:chExt cx="267836" cy="2497329"/>
            </a:xfrm>
          </p:grpSpPr>
          <p:sp>
            <p:nvSpPr>
              <p:cNvPr id="529" name="椭圆 528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30" name="椭圆 529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31" name="椭圆 530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32" name="椭圆 531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33" name="椭圆 532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481" name="组合 480"/>
            <p:cNvGrpSpPr/>
            <p:nvPr/>
          </p:nvGrpSpPr>
          <p:grpSpPr>
            <a:xfrm>
              <a:off x="2794434" y="2360988"/>
              <a:ext cx="267836" cy="2497329"/>
              <a:chOff x="1508559" y="2360988"/>
              <a:chExt cx="267836" cy="2497329"/>
            </a:xfrm>
          </p:grpSpPr>
          <p:sp>
            <p:nvSpPr>
              <p:cNvPr id="524" name="椭圆 523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25" name="椭圆 524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26" name="椭圆 525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27" name="椭圆 526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28" name="椭圆 527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482" name="组合 481"/>
            <p:cNvGrpSpPr/>
            <p:nvPr/>
          </p:nvGrpSpPr>
          <p:grpSpPr>
            <a:xfrm>
              <a:off x="3223059" y="2360988"/>
              <a:ext cx="267836" cy="2497329"/>
              <a:chOff x="1508559" y="2360988"/>
              <a:chExt cx="267836" cy="2497329"/>
            </a:xfrm>
          </p:grpSpPr>
          <p:sp>
            <p:nvSpPr>
              <p:cNvPr id="519" name="椭圆 518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20" name="椭圆 519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21" name="椭圆 520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22" name="椭圆 521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23" name="椭圆 522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483" name="组合 482"/>
            <p:cNvGrpSpPr/>
            <p:nvPr/>
          </p:nvGrpSpPr>
          <p:grpSpPr>
            <a:xfrm>
              <a:off x="3651684" y="2360988"/>
              <a:ext cx="267836" cy="2497329"/>
              <a:chOff x="1508559" y="2360988"/>
              <a:chExt cx="267836" cy="2497329"/>
            </a:xfrm>
          </p:grpSpPr>
          <p:sp>
            <p:nvSpPr>
              <p:cNvPr id="514" name="椭圆 513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15" name="椭圆 514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16" name="椭圆 515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17" name="椭圆 516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18" name="椭圆 517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484" name="组合 483"/>
            <p:cNvGrpSpPr/>
            <p:nvPr/>
          </p:nvGrpSpPr>
          <p:grpSpPr>
            <a:xfrm>
              <a:off x="4080309" y="2360988"/>
              <a:ext cx="267836" cy="2497329"/>
              <a:chOff x="1508559" y="2360988"/>
              <a:chExt cx="267836" cy="2497329"/>
            </a:xfrm>
          </p:grpSpPr>
          <p:sp>
            <p:nvSpPr>
              <p:cNvPr id="509" name="椭圆 508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10" name="椭圆 509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11" name="椭圆 510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12" name="椭圆 511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13" name="椭圆 512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485" name="组合 484"/>
            <p:cNvGrpSpPr/>
            <p:nvPr/>
          </p:nvGrpSpPr>
          <p:grpSpPr>
            <a:xfrm>
              <a:off x="4508934" y="2360988"/>
              <a:ext cx="267836" cy="2497329"/>
              <a:chOff x="1508559" y="2360988"/>
              <a:chExt cx="267836" cy="2497329"/>
            </a:xfrm>
          </p:grpSpPr>
          <p:sp>
            <p:nvSpPr>
              <p:cNvPr id="504" name="椭圆 503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05" name="椭圆 504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06" name="椭圆 505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07" name="椭圆 506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08" name="椭圆 507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486" name="组合 485"/>
            <p:cNvGrpSpPr/>
            <p:nvPr/>
          </p:nvGrpSpPr>
          <p:grpSpPr>
            <a:xfrm>
              <a:off x="4937559" y="2360988"/>
              <a:ext cx="267836" cy="2497329"/>
              <a:chOff x="1508559" y="2360988"/>
              <a:chExt cx="267836" cy="2497329"/>
            </a:xfrm>
          </p:grpSpPr>
          <p:sp>
            <p:nvSpPr>
              <p:cNvPr id="499" name="椭圆 498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00" name="椭圆 499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01" name="椭圆 500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02" name="椭圆 501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03" name="椭圆 502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487" name="组合 486"/>
            <p:cNvGrpSpPr/>
            <p:nvPr/>
          </p:nvGrpSpPr>
          <p:grpSpPr>
            <a:xfrm>
              <a:off x="5366184" y="2360988"/>
              <a:ext cx="267836" cy="2497329"/>
              <a:chOff x="1508559" y="2360988"/>
              <a:chExt cx="267836" cy="2497329"/>
            </a:xfrm>
          </p:grpSpPr>
          <p:sp>
            <p:nvSpPr>
              <p:cNvPr id="494" name="椭圆 493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95" name="椭圆 494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96" name="椭圆 495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97" name="椭圆 496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98" name="椭圆 497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488" name="组合 487"/>
            <p:cNvGrpSpPr/>
            <p:nvPr/>
          </p:nvGrpSpPr>
          <p:grpSpPr>
            <a:xfrm>
              <a:off x="5794809" y="2360988"/>
              <a:ext cx="267836" cy="2497329"/>
              <a:chOff x="1508559" y="2360988"/>
              <a:chExt cx="267836" cy="2497329"/>
            </a:xfrm>
          </p:grpSpPr>
          <p:sp>
            <p:nvSpPr>
              <p:cNvPr id="489" name="椭圆 488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90" name="椭圆 489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91" name="椭圆 490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92" name="椭圆 491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93" name="椭圆 492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71512"/>
            </a:gs>
            <a:gs pos="0">
              <a:srgbClr val="292A25">
                <a:lumMod val="95000"/>
                <a:lumOff val="5000"/>
              </a:srgbClr>
            </a:gs>
            <a:gs pos="92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图片 150"/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2973387" y="1210146"/>
            <a:ext cx="519383" cy="519381"/>
          </a:xfrm>
          <a:prstGeom prst="rect">
            <a:avLst/>
          </a:prstGeom>
        </p:spPr>
      </p:pic>
      <p:pic>
        <p:nvPicPr>
          <p:cNvPr id="150" name="图片 149"/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2854565" y="5530249"/>
            <a:ext cx="601856" cy="601853"/>
          </a:xfrm>
          <a:prstGeom prst="rect">
            <a:avLst/>
          </a:prstGeom>
        </p:spPr>
      </p:pic>
      <p:pic>
        <p:nvPicPr>
          <p:cNvPr id="149" name="图片 148"/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2626519" y="5805163"/>
            <a:ext cx="419699" cy="419697"/>
          </a:xfrm>
          <a:prstGeom prst="rect">
            <a:avLst/>
          </a:prstGeom>
        </p:spPr>
      </p:pic>
      <p:pic>
        <p:nvPicPr>
          <p:cNvPr id="147" name="图片 146"/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4563061" y="2421905"/>
            <a:ext cx="691129" cy="691127"/>
          </a:xfrm>
          <a:prstGeom prst="rect">
            <a:avLst/>
          </a:prstGeom>
        </p:spPr>
      </p:pic>
      <p:pic>
        <p:nvPicPr>
          <p:cNvPr id="146" name="图片 145"/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454021" y="1327714"/>
            <a:ext cx="591797" cy="591795"/>
          </a:xfrm>
          <a:prstGeom prst="rect">
            <a:avLst/>
          </a:prstGeom>
        </p:spPr>
      </p:pic>
      <p:pic>
        <p:nvPicPr>
          <p:cNvPr id="145" name="图片 144"/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621882" y="1156510"/>
            <a:ext cx="337737" cy="337736"/>
          </a:xfrm>
          <a:prstGeom prst="rect">
            <a:avLst/>
          </a:prstGeom>
        </p:spPr>
      </p:pic>
      <p:pic>
        <p:nvPicPr>
          <p:cNvPr id="144" name="图片 143"/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917567" y="5725909"/>
            <a:ext cx="282679" cy="282678"/>
          </a:xfrm>
          <a:prstGeom prst="rect">
            <a:avLst/>
          </a:prstGeom>
        </p:spPr>
      </p:pic>
      <p:pic>
        <p:nvPicPr>
          <p:cNvPr id="143" name="图片 142"/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304864" y="5131196"/>
            <a:ext cx="637798" cy="637796"/>
          </a:xfrm>
          <a:prstGeom prst="rect">
            <a:avLst/>
          </a:prstGeom>
        </p:spPr>
      </p:pic>
      <p:pic>
        <p:nvPicPr>
          <p:cNvPr id="142" name="图片 141"/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481194" y="5588045"/>
            <a:ext cx="551868" cy="551866"/>
          </a:xfrm>
          <a:prstGeom prst="rect">
            <a:avLst/>
          </a:prstGeom>
        </p:spPr>
      </p:pic>
      <p:grpSp>
        <p:nvGrpSpPr>
          <p:cNvPr id="176" name="组合 175"/>
          <p:cNvGrpSpPr/>
          <p:nvPr/>
        </p:nvGrpSpPr>
        <p:grpSpPr>
          <a:xfrm rot="5400000" flipH="1">
            <a:off x="11553738" y="5104333"/>
            <a:ext cx="879651" cy="1413890"/>
            <a:chOff x="9084072" y="169603"/>
            <a:chExt cx="1529136" cy="2457828"/>
          </a:xfrm>
        </p:grpSpPr>
        <p:grpSp>
          <p:nvGrpSpPr>
            <p:cNvPr id="177" name="组合 176"/>
            <p:cNvGrpSpPr/>
            <p:nvPr/>
          </p:nvGrpSpPr>
          <p:grpSpPr>
            <a:xfrm flipV="1">
              <a:off x="9084072" y="169603"/>
              <a:ext cx="263600" cy="2457828"/>
              <a:chOff x="1508559" y="2360988"/>
              <a:chExt cx="267836" cy="2497329"/>
            </a:xfrm>
          </p:grpSpPr>
          <p:sp>
            <p:nvSpPr>
              <p:cNvPr id="196" name="椭圆 19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7" name="椭圆 19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8" name="椭圆 197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9" name="椭圆 198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00" name="椭圆 199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78" name="组合 177"/>
            <p:cNvGrpSpPr/>
            <p:nvPr/>
          </p:nvGrpSpPr>
          <p:grpSpPr>
            <a:xfrm flipV="1">
              <a:off x="9505917" y="169603"/>
              <a:ext cx="263600" cy="2457828"/>
              <a:chOff x="1508559" y="2360988"/>
              <a:chExt cx="267836" cy="2497329"/>
            </a:xfrm>
          </p:grpSpPr>
          <p:sp>
            <p:nvSpPr>
              <p:cNvPr id="191" name="椭圆 190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2" name="椭圆 191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3" name="椭圆 192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4" name="椭圆 193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5" name="椭圆 194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79" name="组合 178"/>
            <p:cNvGrpSpPr/>
            <p:nvPr/>
          </p:nvGrpSpPr>
          <p:grpSpPr>
            <a:xfrm flipV="1">
              <a:off x="9927763" y="169603"/>
              <a:ext cx="263600" cy="2457828"/>
              <a:chOff x="1508559" y="2360988"/>
              <a:chExt cx="267836" cy="2497329"/>
            </a:xfrm>
          </p:grpSpPr>
          <p:sp>
            <p:nvSpPr>
              <p:cNvPr id="186" name="椭圆 18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7" name="椭圆 18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8" name="椭圆 187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9" name="椭圆 188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0" name="椭圆 189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80" name="组合 179"/>
            <p:cNvGrpSpPr/>
            <p:nvPr/>
          </p:nvGrpSpPr>
          <p:grpSpPr>
            <a:xfrm flipV="1">
              <a:off x="10349608" y="169603"/>
              <a:ext cx="263600" cy="2457828"/>
              <a:chOff x="1508559" y="2360988"/>
              <a:chExt cx="267836" cy="2497329"/>
            </a:xfrm>
          </p:grpSpPr>
          <p:sp>
            <p:nvSpPr>
              <p:cNvPr id="181" name="椭圆 180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2" name="椭圆 181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3" name="椭圆 182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4" name="椭圆 183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5" name="椭圆 184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pic>
        <p:nvPicPr>
          <p:cNvPr id="81" name="图片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68" y="410544"/>
            <a:ext cx="1030875" cy="620895"/>
          </a:xfrm>
          <a:prstGeom prst="rect">
            <a:avLst/>
          </a:prstGeom>
        </p:spPr>
      </p:pic>
      <p:sp>
        <p:nvSpPr>
          <p:cNvPr id="82" name="文本框 81"/>
          <p:cNvSpPr txBox="1"/>
          <p:nvPr/>
        </p:nvSpPr>
        <p:spPr>
          <a:xfrm>
            <a:off x="821966" y="490158"/>
            <a:ext cx="2500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effectLst>
                  <a:glow rad="127000">
                    <a:srgbClr val="FF4E14">
                      <a:alpha val="7000"/>
                    </a:srgbClr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 sz="2400" b="0" dirty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下一步工作计划</a:t>
            </a:r>
          </a:p>
        </p:txBody>
      </p:sp>
      <p:sp>
        <p:nvSpPr>
          <p:cNvPr id="84" name="矩形: 圆角 83"/>
          <p:cNvSpPr/>
          <p:nvPr/>
        </p:nvSpPr>
        <p:spPr>
          <a:xfrm>
            <a:off x="8673465" y="563880"/>
            <a:ext cx="2832735" cy="278224"/>
          </a:xfrm>
          <a:prstGeom prst="roundRect">
            <a:avLst>
              <a:gd name="adj" fmla="val 50000"/>
            </a:avLst>
          </a:prstGeom>
          <a:gradFill>
            <a:gsLst>
              <a:gs pos="8000">
                <a:srgbClr val="FE7807">
                  <a:alpha val="0"/>
                </a:srgbClr>
              </a:gs>
              <a:gs pos="68000">
                <a:srgbClr val="FF6D0D">
                  <a:alpha val="50000"/>
                </a:srgbClr>
              </a:gs>
              <a:gs pos="100000">
                <a:srgbClr val="FF4A15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9086324" y="563880"/>
            <a:ext cx="2392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dist"/>
            <a:r>
              <a:rPr lang="en-US" altLang="zh-CN" sz="1200">
                <a:ln w="3175">
                  <a:noFill/>
                </a:ln>
                <a:solidFill>
                  <a:schemeClr val="bg1">
                    <a:alpha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NEXT WORKING PLANNING</a:t>
            </a:r>
            <a:endParaRPr lang="en-US" altLang="zh-CN" sz="1200" dirty="0">
              <a:ln w="3175">
                <a:noFill/>
              </a:ln>
              <a:solidFill>
                <a:schemeClr val="bg1">
                  <a:alpha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 flipH="1">
            <a:off x="8746277" y="6382636"/>
            <a:ext cx="5275204" cy="243130"/>
            <a:chOff x="-1154052" y="6273352"/>
            <a:chExt cx="3643564" cy="167929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8" name="椭圆 77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-1969866" y="6382636"/>
            <a:ext cx="5275204" cy="243130"/>
            <a:chOff x="-1154052" y="6273352"/>
            <a:chExt cx="3643564" cy="167929"/>
          </a:xfrm>
        </p:grpSpPr>
        <p:cxnSp>
          <p:nvCxnSpPr>
            <p:cNvPr id="80" name="直接连接符 79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2" name="椭圆 91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93" name="文本框 92"/>
          <p:cNvSpPr txBox="1"/>
          <p:nvPr/>
        </p:nvSpPr>
        <p:spPr>
          <a:xfrm>
            <a:off x="3977640" y="6308725"/>
            <a:ext cx="4236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dist"/>
            <a:r>
              <a:rPr lang="en-US" altLang="zh-CN" sz="1050" dirty="0">
                <a:ln w="3175">
                  <a:noFill/>
                </a:ln>
                <a:solidFill>
                  <a:schemeClr val="bg1">
                    <a:alpha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NEXT WORKING PLANNING</a:t>
            </a:r>
          </a:p>
        </p:txBody>
      </p:sp>
      <p:sp>
        <p:nvSpPr>
          <p:cNvPr id="94" name="矩形: 圆角 93"/>
          <p:cNvSpPr/>
          <p:nvPr/>
        </p:nvSpPr>
        <p:spPr>
          <a:xfrm>
            <a:off x="3074139" y="751667"/>
            <a:ext cx="540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695325" y="1261358"/>
            <a:ext cx="2507586" cy="3384213"/>
          </a:xfrm>
          <a:prstGeom prst="roundRect">
            <a:avLst>
              <a:gd name="adj" fmla="val 5664"/>
            </a:avLst>
          </a:prstGeom>
          <a:blipFill dpi="0" rotWithShape="1">
            <a:blip r:embed="rId4"/>
            <a:srcRect/>
            <a:tile tx="196850" ty="330200" sx="100000" sy="100000" flip="none" algn="ctr"/>
          </a:blipFill>
          <a:ln>
            <a:noFill/>
          </a:ln>
          <a:effectLst>
            <a:outerShdw blurRad="1143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99" name="矩形: 圆角 98"/>
          <p:cNvSpPr/>
          <p:nvPr/>
        </p:nvSpPr>
        <p:spPr>
          <a:xfrm>
            <a:off x="695325" y="4814631"/>
            <a:ext cx="2507586" cy="1089986"/>
          </a:xfrm>
          <a:prstGeom prst="roundRect">
            <a:avLst>
              <a:gd name="adj" fmla="val 13894"/>
            </a:avLst>
          </a:prstGeom>
          <a:blipFill dpi="0" rotWithShape="1">
            <a:blip r:embed="rId5"/>
            <a:srcRect/>
            <a:tile tx="0" ty="-228600" sx="100000" sy="100000" flip="none" algn="l"/>
          </a:blipFill>
          <a:ln>
            <a:noFill/>
          </a:ln>
          <a:effectLst>
            <a:outerShdw blurRad="1143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09" name="矩形: 圆角 108"/>
          <p:cNvSpPr/>
          <p:nvPr/>
        </p:nvSpPr>
        <p:spPr>
          <a:xfrm>
            <a:off x="3344139" y="2994479"/>
            <a:ext cx="2751861" cy="3033128"/>
          </a:xfrm>
          <a:prstGeom prst="roundRect">
            <a:avLst>
              <a:gd name="adj" fmla="val 5133"/>
            </a:avLst>
          </a:prstGeom>
          <a:blipFill dpi="0" rotWithShape="1">
            <a:blip r:embed="rId6"/>
            <a:srcRect/>
            <a:tile tx="-1009650" ty="0" sx="100000" sy="100000" flip="none" algn="ctr"/>
          </a:blipFill>
          <a:ln>
            <a:noFill/>
          </a:ln>
          <a:effectLst>
            <a:outerShdw blurRad="1143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6" name="矩形: 圆角 115"/>
          <p:cNvSpPr/>
          <p:nvPr/>
        </p:nvSpPr>
        <p:spPr>
          <a:xfrm>
            <a:off x="3344139" y="1389250"/>
            <a:ext cx="1440000" cy="1440000"/>
          </a:xfrm>
          <a:prstGeom prst="roundRect">
            <a:avLst>
              <a:gd name="adj" fmla="val 10623"/>
            </a:avLst>
          </a:prstGeom>
          <a:blipFill dpi="0" rotWithShape="1">
            <a:blip r:embed="rId7"/>
            <a:srcRect/>
            <a:tile tx="0" ty="0" sx="100000" sy="100000" flip="none" algn="l"/>
          </a:blipFill>
          <a:ln>
            <a:noFill/>
          </a:ln>
          <a:effectLst>
            <a:outerShdw blurRad="1143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6489855" y="1156583"/>
            <a:ext cx="4482945" cy="85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000" b="0" spc="13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展望未来</a:t>
            </a:r>
            <a:endParaRPr lang="en-US" altLang="zh-CN" sz="2000" b="0" spc="13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000" b="0" spc="13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各部门协调目标与计划实现新突破</a:t>
            </a:r>
            <a:endParaRPr lang="en-US" altLang="zh-CN" sz="2000" b="0" spc="13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23" name="矩形: 圆角 122"/>
          <p:cNvSpPr/>
          <p:nvPr/>
        </p:nvSpPr>
        <p:spPr>
          <a:xfrm rot="16200000">
            <a:off x="6506685" y="4516288"/>
            <a:ext cx="1591633" cy="1431005"/>
          </a:xfrm>
          <a:prstGeom prst="roundRect">
            <a:avLst>
              <a:gd name="adj" fmla="val 14165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26" name="矩形: 圆角 125"/>
          <p:cNvSpPr/>
          <p:nvPr/>
        </p:nvSpPr>
        <p:spPr>
          <a:xfrm>
            <a:off x="6798596" y="4480405"/>
            <a:ext cx="1007812" cy="906104"/>
          </a:xfrm>
          <a:prstGeom prst="roundRect">
            <a:avLst>
              <a:gd name="adj" fmla="val 14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50</a:t>
            </a:r>
            <a:endParaRPr lang="zh-CN" altLang="en-US" sz="36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27" name="矩形: 圆角 126"/>
          <p:cNvSpPr/>
          <p:nvPr/>
        </p:nvSpPr>
        <p:spPr>
          <a:xfrm>
            <a:off x="7481182" y="4604645"/>
            <a:ext cx="325226" cy="292404"/>
          </a:xfrm>
          <a:prstGeom prst="roundRect">
            <a:avLst>
              <a:gd name="adj" fmla="val 14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+</a:t>
            </a:r>
            <a:endParaRPr lang="zh-CN" altLang="en-US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6565418" y="5220812"/>
            <a:ext cx="1458442" cy="633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zh-CN" altLang="en-US" sz="10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请在此处添加详细的文本描述，建议适当控制文本字数</a:t>
            </a:r>
            <a:endParaRPr lang="en-US" altLang="zh-CN" sz="100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29" name="矩形: 圆角 128"/>
          <p:cNvSpPr/>
          <p:nvPr/>
        </p:nvSpPr>
        <p:spPr>
          <a:xfrm rot="16200000">
            <a:off x="8248965" y="4516288"/>
            <a:ext cx="1591633" cy="1431005"/>
          </a:xfrm>
          <a:prstGeom prst="roundRect">
            <a:avLst>
              <a:gd name="adj" fmla="val 14165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0" name="矩形: 圆角 129"/>
          <p:cNvSpPr/>
          <p:nvPr/>
        </p:nvSpPr>
        <p:spPr>
          <a:xfrm>
            <a:off x="8388895" y="4480405"/>
            <a:ext cx="1246816" cy="906104"/>
          </a:xfrm>
          <a:prstGeom prst="roundRect">
            <a:avLst>
              <a:gd name="adj" fmla="val 14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10K</a:t>
            </a:r>
            <a:endParaRPr lang="zh-CN" altLang="en-US" sz="36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31" name="矩形: 圆角 130"/>
          <p:cNvSpPr/>
          <p:nvPr/>
        </p:nvSpPr>
        <p:spPr>
          <a:xfrm>
            <a:off x="9402579" y="4604645"/>
            <a:ext cx="325226" cy="292404"/>
          </a:xfrm>
          <a:prstGeom prst="roundRect">
            <a:avLst>
              <a:gd name="adj" fmla="val 14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+</a:t>
            </a:r>
            <a:endParaRPr lang="zh-CN" altLang="en-US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8307698" y="5220812"/>
            <a:ext cx="1458442" cy="633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zh-CN" altLang="en-US" sz="10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请在此处添加详细的文本描述，建议适当控制文本字数</a:t>
            </a:r>
            <a:endParaRPr lang="en-US" altLang="zh-CN" sz="100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34" name="矩形: 圆角 133"/>
          <p:cNvSpPr/>
          <p:nvPr/>
        </p:nvSpPr>
        <p:spPr>
          <a:xfrm rot="16200000">
            <a:off x="9991246" y="4516288"/>
            <a:ext cx="1591633" cy="1431005"/>
          </a:xfrm>
          <a:prstGeom prst="roundRect">
            <a:avLst>
              <a:gd name="adj" fmla="val 14165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5" name="矩形: 圆角 134"/>
          <p:cNvSpPr/>
          <p:nvPr/>
        </p:nvSpPr>
        <p:spPr>
          <a:xfrm>
            <a:off x="10131176" y="4480405"/>
            <a:ext cx="1246816" cy="906104"/>
          </a:xfrm>
          <a:prstGeom prst="roundRect">
            <a:avLst>
              <a:gd name="adj" fmla="val 14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20K</a:t>
            </a:r>
            <a:endParaRPr lang="zh-CN" altLang="en-US" sz="3600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36" name="矩形: 圆角 135"/>
          <p:cNvSpPr/>
          <p:nvPr/>
        </p:nvSpPr>
        <p:spPr>
          <a:xfrm>
            <a:off x="11144860" y="4604645"/>
            <a:ext cx="325226" cy="292404"/>
          </a:xfrm>
          <a:prstGeom prst="roundRect">
            <a:avLst>
              <a:gd name="adj" fmla="val 14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+</a:t>
            </a:r>
            <a:endParaRPr lang="zh-CN" altLang="en-US" dirty="0"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10049979" y="5220812"/>
            <a:ext cx="1458442" cy="633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zh-CN" altLang="en-US" sz="10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请在此处添加详细的文本描述，建议适当控制文本字数</a:t>
            </a:r>
            <a:endParaRPr lang="en-US" altLang="zh-CN" sz="100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148" name="图片 147"/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5057460" y="2211961"/>
            <a:ext cx="393459" cy="39345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489855" y="2161024"/>
            <a:ext cx="5185530" cy="871872"/>
            <a:chOff x="6489854" y="2117482"/>
            <a:chExt cx="5263965" cy="871872"/>
          </a:xfrm>
        </p:grpSpPr>
        <p:sp>
          <p:nvSpPr>
            <p:cNvPr id="117" name="文本框 116"/>
            <p:cNvSpPr txBox="1"/>
            <p:nvPr/>
          </p:nvSpPr>
          <p:spPr>
            <a:xfrm>
              <a:off x="6489854" y="2437408"/>
              <a:ext cx="5263965" cy="551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zh-CN" altLang="en-US" sz="1050" spc="13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请在此处添加详细的文本描述，建议适当控制文本字数，语言描述尽量简洁精炼。如果文段内容过多，建议将文字按照内容层级分段并概括出小标题。</a:t>
              </a:r>
              <a:endParaRPr lang="en-US" altLang="zh-CN" sz="105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6860982" y="2117482"/>
              <a:ext cx="4482945" cy="367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800" b="1">
                  <a:gradFill>
                    <a:gsLst>
                      <a:gs pos="0">
                        <a:srgbClr val="FE7807"/>
                      </a:gs>
                      <a:gs pos="49000">
                        <a:srgbClr val="FF6D0D"/>
                      </a:gs>
                      <a:gs pos="100000">
                        <a:srgbClr val="FF4A15"/>
                      </a:gs>
                    </a:gsLst>
                    <a:lin ang="5400000" scaled="1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zh-CN" altLang="en-US" sz="1600" b="0" spc="13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协调奋斗目标</a:t>
              </a:r>
              <a:endParaRPr lang="en-US" altLang="zh-CN" sz="1600" b="0" spc="13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6608633" y="2221482"/>
              <a:ext cx="264900" cy="159408"/>
              <a:chOff x="11251246" y="6147779"/>
              <a:chExt cx="559754" cy="336841"/>
            </a:xfrm>
          </p:grpSpPr>
          <p:cxnSp>
            <p:nvCxnSpPr>
              <p:cNvPr id="153" name="直接连接符 152"/>
              <p:cNvCxnSpPr/>
              <p:nvPr/>
            </p:nvCxnSpPr>
            <p:spPr>
              <a:xfrm>
                <a:off x="11531123" y="6147779"/>
                <a:ext cx="0" cy="336841"/>
              </a:xfrm>
              <a:prstGeom prst="line">
                <a:avLst/>
              </a:prstGeom>
              <a:noFill/>
              <a:ln w="3175">
                <a:gradFill>
                  <a:gsLst>
                    <a:gs pos="56000">
                      <a:srgbClr val="FE7508"/>
                    </a:gs>
                    <a:gs pos="0">
                      <a:srgbClr val="FF6A0E">
                        <a:alpha val="70000"/>
                      </a:srgbClr>
                    </a:gs>
                    <a:gs pos="100000">
                      <a:srgbClr val="FF4E14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54" name="组合 153"/>
              <p:cNvGrpSpPr/>
              <p:nvPr/>
            </p:nvGrpSpPr>
            <p:grpSpPr>
              <a:xfrm>
                <a:off x="11448255" y="6225857"/>
                <a:ext cx="165736" cy="165736"/>
                <a:chOff x="5135720" y="6577012"/>
                <a:chExt cx="165736" cy="165736"/>
              </a:xfrm>
            </p:grpSpPr>
            <p:sp>
              <p:nvSpPr>
                <p:cNvPr id="201" name="椭圆 200"/>
                <p:cNvSpPr/>
                <p:nvPr/>
              </p:nvSpPr>
              <p:spPr>
                <a:xfrm>
                  <a:off x="5183187" y="6624479"/>
                  <a:ext cx="70802" cy="70802"/>
                </a:xfrm>
                <a:prstGeom prst="ellipse">
                  <a:avLst/>
                </a:prstGeom>
                <a:noFill/>
                <a:ln w="3175">
                  <a:gradFill>
                    <a:gsLst>
                      <a:gs pos="51000">
                        <a:srgbClr val="FE7508">
                          <a:alpha val="70000"/>
                        </a:srgbClr>
                      </a:gs>
                      <a:gs pos="0">
                        <a:srgbClr val="FF6A0E">
                          <a:alpha val="70000"/>
                        </a:srgbClr>
                      </a:gs>
                      <a:gs pos="100000">
                        <a:srgbClr val="FF4E14">
                          <a:alpha val="70000"/>
                        </a:srgb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202" name="椭圆 201"/>
                <p:cNvSpPr/>
                <p:nvPr/>
              </p:nvSpPr>
              <p:spPr>
                <a:xfrm>
                  <a:off x="5135720" y="6577012"/>
                  <a:ext cx="165736" cy="165736"/>
                </a:xfrm>
                <a:prstGeom prst="ellipse">
                  <a:avLst/>
                </a:prstGeom>
                <a:noFill/>
                <a:ln w="3175">
                  <a:gradFill>
                    <a:gsLst>
                      <a:gs pos="51000">
                        <a:srgbClr val="FE7508">
                          <a:alpha val="70000"/>
                        </a:srgbClr>
                      </a:gs>
                      <a:gs pos="0">
                        <a:srgbClr val="FF6A0E">
                          <a:alpha val="70000"/>
                        </a:srgbClr>
                      </a:gs>
                      <a:gs pos="100000">
                        <a:srgbClr val="FF4E14">
                          <a:alpha val="70000"/>
                        </a:srgb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</p:grpSp>
          <p:cxnSp>
            <p:nvCxnSpPr>
              <p:cNvPr id="155" name="直接连接符 154"/>
              <p:cNvCxnSpPr/>
              <p:nvPr/>
            </p:nvCxnSpPr>
            <p:spPr>
              <a:xfrm>
                <a:off x="11251246" y="6308725"/>
                <a:ext cx="559754" cy="0"/>
              </a:xfrm>
              <a:prstGeom prst="line">
                <a:avLst/>
              </a:prstGeom>
              <a:noFill/>
              <a:ln w="3175">
                <a:gradFill>
                  <a:gsLst>
                    <a:gs pos="51000">
                      <a:srgbClr val="FE7508">
                        <a:alpha val="70000"/>
                      </a:srgbClr>
                    </a:gs>
                    <a:gs pos="0">
                      <a:srgbClr val="FF6A0E">
                        <a:alpha val="70000"/>
                      </a:srgbClr>
                    </a:gs>
                    <a:gs pos="100000">
                      <a:srgbClr val="FF4E14">
                        <a:alpha val="7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5" name="组合 4"/>
          <p:cNvGrpSpPr/>
          <p:nvPr/>
        </p:nvGrpSpPr>
        <p:grpSpPr>
          <a:xfrm>
            <a:off x="6489854" y="3132707"/>
            <a:ext cx="5185526" cy="871872"/>
            <a:chOff x="6489854" y="3132707"/>
            <a:chExt cx="5185526" cy="871872"/>
          </a:xfrm>
        </p:grpSpPr>
        <p:sp>
          <p:nvSpPr>
            <p:cNvPr id="121" name="文本框 120"/>
            <p:cNvSpPr txBox="1"/>
            <p:nvPr/>
          </p:nvSpPr>
          <p:spPr>
            <a:xfrm>
              <a:off x="6489854" y="3452633"/>
              <a:ext cx="5185526" cy="551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500"/>
                </a:spcBef>
                <a:spcAft>
                  <a:spcPts val="500"/>
                </a:spcAft>
              </a:pPr>
              <a:r>
                <a:rPr lang="zh-CN" altLang="en-US" sz="1050" spc="13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请在此处添加详细的文本描述，建议适当控制文本字数，语言描述尽量简洁精炼。如果文段内容过多，建议将文字按照内容层级分段并概括出小标题。</a:t>
              </a:r>
              <a:endParaRPr lang="en-US" altLang="zh-CN" sz="105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6860982" y="3132707"/>
              <a:ext cx="4482945" cy="367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600" b="0" spc="13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zh-CN" altLang="en-US" dirty="0"/>
                <a:t>协调工作计划</a:t>
              </a:r>
              <a:endParaRPr lang="en-US" altLang="zh-CN" dirty="0"/>
            </a:p>
          </p:txBody>
        </p:sp>
        <p:grpSp>
          <p:nvGrpSpPr>
            <p:cNvPr id="203" name="组合 202"/>
            <p:cNvGrpSpPr/>
            <p:nvPr/>
          </p:nvGrpSpPr>
          <p:grpSpPr>
            <a:xfrm>
              <a:off x="6608633" y="3236707"/>
              <a:ext cx="264900" cy="159408"/>
              <a:chOff x="11251246" y="6147779"/>
              <a:chExt cx="559754" cy="336841"/>
            </a:xfrm>
          </p:grpSpPr>
          <p:cxnSp>
            <p:nvCxnSpPr>
              <p:cNvPr id="204" name="直接连接符 203"/>
              <p:cNvCxnSpPr/>
              <p:nvPr/>
            </p:nvCxnSpPr>
            <p:spPr>
              <a:xfrm>
                <a:off x="11531123" y="6147779"/>
                <a:ext cx="0" cy="336841"/>
              </a:xfrm>
              <a:prstGeom prst="line">
                <a:avLst/>
              </a:prstGeom>
              <a:noFill/>
              <a:ln w="3175">
                <a:gradFill>
                  <a:gsLst>
                    <a:gs pos="56000">
                      <a:srgbClr val="FE7508"/>
                    </a:gs>
                    <a:gs pos="0">
                      <a:srgbClr val="FF6A0E">
                        <a:alpha val="70000"/>
                      </a:srgbClr>
                    </a:gs>
                    <a:gs pos="100000">
                      <a:srgbClr val="FF4E14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205" name="组合 204"/>
              <p:cNvGrpSpPr/>
              <p:nvPr/>
            </p:nvGrpSpPr>
            <p:grpSpPr>
              <a:xfrm>
                <a:off x="11448255" y="6225857"/>
                <a:ext cx="165736" cy="165736"/>
                <a:chOff x="5135720" y="6577012"/>
                <a:chExt cx="165736" cy="165736"/>
              </a:xfrm>
            </p:grpSpPr>
            <p:sp>
              <p:nvSpPr>
                <p:cNvPr id="207" name="椭圆 206"/>
                <p:cNvSpPr/>
                <p:nvPr/>
              </p:nvSpPr>
              <p:spPr>
                <a:xfrm>
                  <a:off x="5183187" y="6624479"/>
                  <a:ext cx="70802" cy="70802"/>
                </a:xfrm>
                <a:prstGeom prst="ellipse">
                  <a:avLst/>
                </a:prstGeom>
                <a:noFill/>
                <a:ln w="3175">
                  <a:gradFill>
                    <a:gsLst>
                      <a:gs pos="51000">
                        <a:srgbClr val="FE7508">
                          <a:alpha val="70000"/>
                        </a:srgbClr>
                      </a:gs>
                      <a:gs pos="0">
                        <a:srgbClr val="FF6A0E">
                          <a:alpha val="70000"/>
                        </a:srgbClr>
                      </a:gs>
                      <a:gs pos="100000">
                        <a:srgbClr val="FF4E14">
                          <a:alpha val="70000"/>
                        </a:srgb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  <p:sp>
              <p:nvSpPr>
                <p:cNvPr id="208" name="椭圆 207"/>
                <p:cNvSpPr/>
                <p:nvPr/>
              </p:nvSpPr>
              <p:spPr>
                <a:xfrm>
                  <a:off x="5135720" y="6577012"/>
                  <a:ext cx="165736" cy="165736"/>
                </a:xfrm>
                <a:prstGeom prst="ellipse">
                  <a:avLst/>
                </a:prstGeom>
                <a:noFill/>
                <a:ln w="3175">
                  <a:gradFill>
                    <a:gsLst>
                      <a:gs pos="51000">
                        <a:srgbClr val="FE7508">
                          <a:alpha val="70000"/>
                        </a:srgbClr>
                      </a:gs>
                      <a:gs pos="0">
                        <a:srgbClr val="FF6A0E">
                          <a:alpha val="70000"/>
                        </a:srgbClr>
                      </a:gs>
                      <a:gs pos="100000">
                        <a:srgbClr val="FF4E14">
                          <a:alpha val="70000"/>
                        </a:srgb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黑体 CN Regular" panose="020B0500000000000000" pitchFamily="34" charset="-122"/>
                    <a:ea typeface="思源黑体 CN Regular" panose="020B0500000000000000" pitchFamily="34" charset="-122"/>
                  </a:endParaRPr>
                </a:p>
              </p:txBody>
            </p:sp>
          </p:grpSp>
          <p:cxnSp>
            <p:nvCxnSpPr>
              <p:cNvPr id="206" name="直接连接符 205"/>
              <p:cNvCxnSpPr/>
              <p:nvPr/>
            </p:nvCxnSpPr>
            <p:spPr>
              <a:xfrm>
                <a:off x="11251246" y="6308725"/>
                <a:ext cx="559754" cy="0"/>
              </a:xfrm>
              <a:prstGeom prst="line">
                <a:avLst/>
              </a:prstGeom>
              <a:noFill/>
              <a:ln w="3175">
                <a:gradFill>
                  <a:gsLst>
                    <a:gs pos="51000">
                      <a:srgbClr val="FE7508">
                        <a:alpha val="70000"/>
                      </a:srgbClr>
                    </a:gs>
                    <a:gs pos="0">
                      <a:srgbClr val="FF6A0E">
                        <a:alpha val="70000"/>
                      </a:srgbClr>
                    </a:gs>
                    <a:gs pos="100000">
                      <a:srgbClr val="FF4E14">
                        <a:alpha val="7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71512"/>
            </a:gs>
            <a:gs pos="0">
              <a:srgbClr val="292A25">
                <a:lumMod val="95000"/>
                <a:lumOff val="5000"/>
              </a:srgbClr>
            </a:gs>
            <a:gs pos="92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711133" y="5303520"/>
            <a:ext cx="4539048" cy="33435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98" name="图片 1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68" y="410544"/>
            <a:ext cx="1030875" cy="620895"/>
          </a:xfrm>
          <a:prstGeom prst="rect">
            <a:avLst/>
          </a:prstGeom>
        </p:spPr>
      </p:pic>
      <p:sp>
        <p:nvSpPr>
          <p:cNvPr id="199" name="文本框 198"/>
          <p:cNvSpPr txBox="1"/>
          <p:nvPr/>
        </p:nvSpPr>
        <p:spPr>
          <a:xfrm>
            <a:off x="821966" y="490158"/>
            <a:ext cx="248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400" b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下一步工作计划</a:t>
            </a:r>
          </a:p>
        </p:txBody>
      </p:sp>
      <p:sp>
        <p:nvSpPr>
          <p:cNvPr id="200" name="矩形: 圆角 199"/>
          <p:cNvSpPr/>
          <p:nvPr/>
        </p:nvSpPr>
        <p:spPr>
          <a:xfrm>
            <a:off x="3101585" y="763069"/>
            <a:ext cx="540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01" name="矩形: 圆角 200"/>
          <p:cNvSpPr/>
          <p:nvPr/>
        </p:nvSpPr>
        <p:spPr>
          <a:xfrm flipH="1">
            <a:off x="668029" y="6031726"/>
            <a:ext cx="2832735" cy="278224"/>
          </a:xfrm>
          <a:prstGeom prst="roundRect">
            <a:avLst>
              <a:gd name="adj" fmla="val 50000"/>
            </a:avLst>
          </a:prstGeom>
          <a:gradFill>
            <a:gsLst>
              <a:gs pos="8000">
                <a:srgbClr val="FE7807">
                  <a:alpha val="0"/>
                </a:srgbClr>
              </a:gs>
              <a:gs pos="68000">
                <a:srgbClr val="FF6D0D">
                  <a:alpha val="50000"/>
                </a:srgbClr>
              </a:gs>
              <a:gs pos="100000">
                <a:srgbClr val="FF4A15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02" name="文本框 201"/>
          <p:cNvSpPr txBox="1"/>
          <p:nvPr/>
        </p:nvSpPr>
        <p:spPr>
          <a:xfrm>
            <a:off x="711134" y="6031726"/>
            <a:ext cx="2392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dist"/>
            <a:r>
              <a:rPr lang="en-US" altLang="zh-CN" sz="1200" dirty="0">
                <a:ln w="3175">
                  <a:noFill/>
                </a:ln>
                <a:solidFill>
                  <a:schemeClr val="bg1">
                    <a:alpha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PROBLEMS AND SOLUTION</a:t>
            </a:r>
          </a:p>
        </p:txBody>
      </p:sp>
      <p:grpSp>
        <p:nvGrpSpPr>
          <p:cNvPr id="203" name="组合 202"/>
          <p:cNvGrpSpPr/>
          <p:nvPr/>
        </p:nvGrpSpPr>
        <p:grpSpPr>
          <a:xfrm>
            <a:off x="602488" y="1090582"/>
            <a:ext cx="5589672" cy="1163540"/>
            <a:chOff x="821966" y="4553605"/>
            <a:chExt cx="5589672" cy="1163540"/>
          </a:xfrm>
        </p:grpSpPr>
        <p:sp>
          <p:nvSpPr>
            <p:cNvPr id="204" name="文本框 203"/>
            <p:cNvSpPr txBox="1"/>
            <p:nvPr/>
          </p:nvSpPr>
          <p:spPr>
            <a:xfrm>
              <a:off x="821967" y="4889483"/>
              <a:ext cx="5589671" cy="82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100" spc="13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请在此处添加详细的文本描述，建议适当控制文本字数，语言描述尽量简洁精炼。如果文段内容过多，建议将文字按照内容层级分段并概括出小标题。你可以对文本的核心字眼或者重要数据</a:t>
              </a:r>
              <a:r>
                <a:rPr lang="zh-CN" altLang="en-US" sz="1100" spc="13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加粗处理</a:t>
              </a:r>
              <a:r>
                <a:rPr lang="zh-CN" altLang="en-US" sz="1100" spc="13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，提高文字的可阅读性。</a:t>
              </a:r>
            </a:p>
          </p:txBody>
        </p:sp>
        <p:sp>
          <p:nvSpPr>
            <p:cNvPr id="205" name="文本框 204"/>
            <p:cNvSpPr txBox="1"/>
            <p:nvPr/>
          </p:nvSpPr>
          <p:spPr>
            <a:xfrm>
              <a:off x="821966" y="4553605"/>
              <a:ext cx="2057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800" b="1">
                  <a:gradFill>
                    <a:gsLst>
                      <a:gs pos="0">
                        <a:srgbClr val="FE7807"/>
                      </a:gs>
                      <a:gs pos="49000">
                        <a:srgbClr val="FF6D0D"/>
                      </a:gs>
                      <a:gs pos="100000">
                        <a:srgbClr val="FF4A15"/>
                      </a:gs>
                    </a:gsLst>
                    <a:lin ang="5400000" scaled="1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1800" dirty="0"/>
                <a:t>产品销售计划</a:t>
              </a:r>
            </a:p>
          </p:txBody>
        </p:sp>
      </p:grpSp>
      <p:sp>
        <p:nvSpPr>
          <p:cNvPr id="90" name="矩形: 圆角 89"/>
          <p:cNvSpPr/>
          <p:nvPr/>
        </p:nvSpPr>
        <p:spPr>
          <a:xfrm>
            <a:off x="7439810" y="585275"/>
            <a:ext cx="4467146" cy="7445657"/>
          </a:xfrm>
          <a:prstGeom prst="roundRect">
            <a:avLst>
              <a:gd name="adj" fmla="val 6881"/>
            </a:avLst>
          </a:prstGeom>
          <a:noFill/>
          <a:ln w="6350">
            <a:gradFill>
              <a:gsLst>
                <a:gs pos="56000">
                  <a:srgbClr val="FE7508"/>
                </a:gs>
                <a:gs pos="0">
                  <a:srgbClr val="FF6A0E"/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91" name="矩形: 圆角 90"/>
          <p:cNvSpPr/>
          <p:nvPr/>
        </p:nvSpPr>
        <p:spPr>
          <a:xfrm>
            <a:off x="7037633" y="836613"/>
            <a:ext cx="4649011" cy="6839773"/>
          </a:xfrm>
          <a:prstGeom prst="roundRect">
            <a:avLst>
              <a:gd name="adj" fmla="val 6881"/>
            </a:avLst>
          </a:prstGeom>
          <a:blipFill dpi="0" rotWithShape="1">
            <a:blip r:embed="rId4"/>
            <a:srcRect/>
            <a:tile tx="0" ty="-6667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hidden="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8574" l="1180" r="99869">
                        <a14:foregroundMark x1="1835" y1="66845" x2="12058" y2="72727"/>
                        <a14:foregroundMark x1="12058" y1="72727" x2="10092" y2="80927"/>
                        <a14:foregroundMark x1="10092" y1="80927" x2="21756" y2="82799"/>
                        <a14:foregroundMark x1="21756" y1="82799" x2="38270" y2="90731"/>
                        <a14:foregroundMark x1="38270" y1="90731" x2="55701" y2="92157"/>
                        <a14:foregroundMark x1="55701" y1="92157" x2="16252" y2="94652"/>
                        <a14:foregroundMark x1="16252" y1="94652" x2="7208" y2="90909"/>
                        <a14:foregroundMark x1="7208" y1="90909" x2="49541" y2="95633"/>
                        <a14:foregroundMark x1="49541" y1="95633" x2="89122" y2="93761"/>
                        <a14:foregroundMark x1="89122" y1="93761" x2="74967" y2="92424"/>
                        <a14:foregroundMark x1="74967" y1="92424" x2="75360" y2="81551"/>
                        <a14:foregroundMark x1="75360" y1="81551" x2="63565" y2="77451"/>
                        <a14:foregroundMark x1="63565" y1="77451" x2="79292" y2="73440"/>
                        <a14:foregroundMark x1="79292" y1="73440" x2="43775" y2="85918"/>
                        <a14:foregroundMark x1="43775" y1="85918" x2="87418" y2="76025"/>
                        <a14:foregroundMark x1="87418" y1="76025" x2="93316" y2="61943"/>
                        <a14:foregroundMark x1="93316" y1="61943" x2="93447" y2="46078"/>
                        <a14:foregroundMark x1="93447" y1="46078" x2="99738" y2="53565"/>
                        <a14:foregroundMark x1="99738" y1="53565" x2="97248" y2="67736"/>
                        <a14:foregroundMark x1="97248" y1="67736" x2="96461" y2="58913"/>
                        <a14:foregroundMark x1="96461" y1="58913" x2="94364" y2="91800"/>
                        <a14:foregroundMark x1="94364" y1="91800" x2="86239" y2="93494"/>
                        <a14:foregroundMark x1="41284" y1="82353" x2="35387" y2="81105"/>
                        <a14:foregroundMark x1="99083" y1="48752" x2="97510" y2="92157"/>
                        <a14:foregroundMark x1="97510" y1="92157" x2="85845" y2="97594"/>
                        <a14:foregroundMark x1="85845" y1="97594" x2="12189" y2="97237"/>
                        <a14:foregroundMark x1="12189" y1="97237" x2="1966" y2="89750"/>
                        <a14:foregroundMark x1="1966" y1="89750" x2="1180" y2="67558"/>
                        <a14:foregroundMark x1="6029" y1="98217" x2="95020" y2="98396"/>
                        <a14:foregroundMark x1="95020" y1="98396" x2="99869" y2="91979"/>
                        <a14:foregroundMark x1="99869" y1="91979" x2="99869" y2="87968"/>
                        <a14:foregroundMark x1="95544" y1="98485" x2="11664" y2="98574"/>
                        <a14:backgroundMark x1="15596" y1="63191" x2="655" y2="63369"/>
                        <a14:backgroundMark x1="26474" y1="59715" x2="24640" y2="58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6313" y="836347"/>
            <a:ext cx="4651651" cy="6840305"/>
          </a:xfrm>
          <a:prstGeom prst="rect">
            <a:avLst/>
          </a:prstGeom>
          <a:effectLst>
            <a:outerShdw blurRad="279400" dist="38100" dir="10800000" algn="r" rotWithShape="0">
              <a:prstClr val="black">
                <a:alpha val="18000"/>
              </a:prstClr>
            </a:outerShdw>
          </a:effectLst>
        </p:spPr>
      </p:pic>
      <p:grpSp>
        <p:nvGrpSpPr>
          <p:cNvPr id="5" name="组合 4"/>
          <p:cNvGrpSpPr/>
          <p:nvPr/>
        </p:nvGrpSpPr>
        <p:grpSpPr>
          <a:xfrm>
            <a:off x="5738431" y="2304645"/>
            <a:ext cx="4348326" cy="2018764"/>
            <a:chOff x="5860351" y="2387713"/>
            <a:chExt cx="4348326" cy="2018764"/>
          </a:xfrm>
        </p:grpSpPr>
        <p:sp>
          <p:nvSpPr>
            <p:cNvPr id="95" name="矩形: 圆角 94"/>
            <p:cNvSpPr/>
            <p:nvPr/>
          </p:nvSpPr>
          <p:spPr>
            <a:xfrm rot="16200000">
              <a:off x="7057035" y="1254835"/>
              <a:ext cx="1954959" cy="4348325"/>
            </a:xfrm>
            <a:prstGeom prst="roundRect">
              <a:avLst>
                <a:gd name="adj" fmla="val 9828"/>
              </a:avLst>
            </a:prstGeom>
            <a:gradFill>
              <a:gsLst>
                <a:gs pos="0">
                  <a:srgbClr val="FE7807"/>
                </a:gs>
                <a:gs pos="49000">
                  <a:srgbClr val="FF6D0D"/>
                </a:gs>
                <a:gs pos="100000">
                  <a:srgbClr val="FF4A1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98" name="矩形: 圆角 97"/>
            <p:cNvSpPr/>
            <p:nvPr/>
          </p:nvSpPr>
          <p:spPr>
            <a:xfrm>
              <a:off x="5860351" y="2387713"/>
              <a:ext cx="2272709" cy="906104"/>
            </a:xfrm>
            <a:prstGeom prst="roundRect">
              <a:avLst>
                <a:gd name="adj" fmla="val 1416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500,000</a:t>
              </a:r>
              <a:endParaRPr lang="zh-CN" altLang="en-US" sz="3600" dirty="0"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5997876" y="3366396"/>
              <a:ext cx="2766078" cy="89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spc="13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请在此处添加详细的文本描述，建议适当控制文本字数，语言描述尽量简洁精炼。核心字眼可以</a:t>
              </a:r>
              <a:r>
                <a:rPr lang="zh-CN" altLang="en-US" sz="1100" spc="13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加粗处理</a:t>
              </a:r>
              <a:r>
                <a:rPr lang="zh-CN" altLang="en-US" sz="1100" spc="13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，提高文字的可阅读性。</a:t>
              </a:r>
              <a:endParaRPr lang="en-US" altLang="zh-CN" sz="11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5997875" y="3117217"/>
              <a:ext cx="30793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800" b="1">
                  <a:gradFill>
                    <a:gsLst>
                      <a:gs pos="0">
                        <a:srgbClr val="FE7807"/>
                      </a:gs>
                      <a:gs pos="49000">
                        <a:srgbClr val="FF6D0D"/>
                      </a:gs>
                      <a:gs pos="100000">
                        <a:srgbClr val="FF4A15"/>
                      </a:gs>
                    </a:gsLst>
                    <a:lin ang="5400000" scaled="1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algn="l"/>
              <a:r>
                <a:rPr lang="zh-CN" altLang="en-US" sz="1200" b="0" spc="13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请输入数据的说明文字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95276" l="1702" r="97513">
                        <a14:foregroundMark x1="9948" y1="58200" x2="5628" y2="68984"/>
                        <a14:foregroundMark x1="5628" y1="68984" x2="15183" y2="77718"/>
                        <a14:foregroundMark x1="15183" y1="77718" x2="8901" y2="87344"/>
                        <a14:foregroundMark x1="8901" y1="87344" x2="66885" y2="92602"/>
                        <a14:foregroundMark x1="66885" y1="92602" x2="85209" y2="92424"/>
                        <a14:foregroundMark x1="85209" y1="92424" x2="96466" y2="78075"/>
                        <a14:foregroundMark x1="96466" y1="78075" x2="94372" y2="38324"/>
                        <a14:foregroundMark x1="94372" y1="38324" x2="93455" y2="54902"/>
                        <a14:foregroundMark x1="93455" y1="54902" x2="88220" y2="64795"/>
                        <a14:foregroundMark x1="88220" y1="64795" x2="74084" y2="72638"/>
                        <a14:foregroundMark x1="74084" y1="72638" x2="58770" y2="73440"/>
                        <a14:foregroundMark x1="58770" y1="73440" x2="35995" y2="80481"/>
                        <a14:foregroundMark x1="35995" y1="80481" x2="10602" y2="72727"/>
                        <a14:foregroundMark x1="10602" y1="72727" x2="9817" y2="72727"/>
                        <a14:foregroundMark x1="73953" y1="63280" x2="72775" y2="66221"/>
                        <a14:foregroundMark x1="1440" y1="58913" x2="1702" y2="87522"/>
                        <a14:foregroundMark x1="1702" y1="87522" x2="13613" y2="90909"/>
                        <a14:foregroundMark x1="13613" y1="90909" x2="54450" y2="93494"/>
                        <a14:foregroundMark x1="1832" y1="60517" x2="1832" y2="81996"/>
                        <a14:foregroundMark x1="97120" y1="85205" x2="78796" y2="94652"/>
                        <a14:foregroundMark x1="78796" y1="94652" x2="45419" y2="95365"/>
                        <a14:foregroundMark x1="97513" y1="39929" x2="95419" y2="90998"/>
                        <a14:backgroundMark x1="15314" y1="53832" x2="7853" y2="54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3264" y="836347"/>
            <a:ext cx="4657748" cy="6840305"/>
          </a:xfrm>
          <a:prstGeom prst="rect">
            <a:avLst/>
          </a:prstGeom>
          <a:effectLst>
            <a:outerShdw blurRad="152400" dist="38100" dir="13500000" algn="br" rotWithShape="0">
              <a:prstClr val="black">
                <a:alpha val="18000"/>
              </a:prstClr>
            </a:outerShdw>
          </a:effectLst>
        </p:spPr>
      </p:pic>
      <p:graphicFrame>
        <p:nvGraphicFramePr>
          <p:cNvPr id="8" name="表格 8"/>
          <p:cNvGraphicFramePr>
            <a:graphicFrameLocks noGrp="1"/>
          </p:cNvGraphicFramePr>
          <p:nvPr/>
        </p:nvGraphicFramePr>
        <p:xfrm>
          <a:off x="711133" y="2368449"/>
          <a:ext cx="4539048" cy="3372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4762"/>
                <a:gridCol w="1134762"/>
                <a:gridCol w="1134762"/>
                <a:gridCol w="1134762"/>
              </a:tblGrid>
              <a:tr h="5620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spc="130" baseline="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年份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spc="130" baseline="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成本额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spc="130" baseline="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营业额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spc="130" baseline="0" dirty="0"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</a:rPr>
                        <a:t>利润额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20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2018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1,000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2,000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1,000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20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2019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1,000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2,000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1,000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20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2020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1,000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2,000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1,000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20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2021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1,000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2,000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1,000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20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  <a:cs typeface="+mn-cs"/>
                        </a:rPr>
                        <a:t>2022</a:t>
                      </a:r>
                      <a:endParaRPr lang="zh-CN" altLang="en-US" sz="1400" kern="12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1,000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2,000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思源黑体 CN Medium" panose="020B0600000000000000" pitchFamily="34" charset="-122"/>
                          <a:ea typeface="思源黑体 CN Medium" panose="020B0600000000000000" pitchFamily="34" charset="-122"/>
                        </a:rPr>
                        <a:t>1,000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思源黑体 CN Medium" panose="020B0600000000000000" pitchFamily="34" charset="-122"/>
                        <a:ea typeface="思源黑体 CN Medium" panose="020B06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06" name="组合 105"/>
          <p:cNvGrpSpPr/>
          <p:nvPr/>
        </p:nvGrpSpPr>
        <p:grpSpPr>
          <a:xfrm rot="10800000" flipH="1">
            <a:off x="6086215" y="5740827"/>
            <a:ext cx="1100282" cy="1768517"/>
            <a:chOff x="9084072" y="169603"/>
            <a:chExt cx="1529136" cy="2457828"/>
          </a:xfrm>
        </p:grpSpPr>
        <p:grpSp>
          <p:nvGrpSpPr>
            <p:cNvPr id="107" name="组合 106"/>
            <p:cNvGrpSpPr/>
            <p:nvPr/>
          </p:nvGrpSpPr>
          <p:grpSpPr>
            <a:xfrm flipV="1">
              <a:off x="9084072" y="169603"/>
              <a:ext cx="263600" cy="2457828"/>
              <a:chOff x="1508559" y="2360988"/>
              <a:chExt cx="267836" cy="2497329"/>
            </a:xfrm>
          </p:grpSpPr>
          <p:sp>
            <p:nvSpPr>
              <p:cNvPr id="126" name="椭圆 12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08" name="组合 107"/>
            <p:cNvGrpSpPr/>
            <p:nvPr/>
          </p:nvGrpSpPr>
          <p:grpSpPr>
            <a:xfrm flipV="1">
              <a:off x="9505917" y="169603"/>
              <a:ext cx="263600" cy="2457828"/>
              <a:chOff x="1508559" y="2360988"/>
              <a:chExt cx="267836" cy="2497329"/>
            </a:xfrm>
          </p:grpSpPr>
          <p:sp>
            <p:nvSpPr>
              <p:cNvPr id="121" name="椭圆 120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2" name="椭圆 121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4" name="椭圆 123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5" name="椭圆 124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09" name="组合 108"/>
            <p:cNvGrpSpPr/>
            <p:nvPr/>
          </p:nvGrpSpPr>
          <p:grpSpPr>
            <a:xfrm flipV="1">
              <a:off x="9927763" y="169603"/>
              <a:ext cx="263600" cy="2457828"/>
              <a:chOff x="1508559" y="2360988"/>
              <a:chExt cx="267836" cy="2497329"/>
            </a:xfrm>
          </p:grpSpPr>
          <p:sp>
            <p:nvSpPr>
              <p:cNvPr id="116" name="椭圆 11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 flipV="1">
              <a:off x="10349608" y="169603"/>
              <a:ext cx="263600" cy="2457828"/>
              <a:chOff x="1508559" y="2360988"/>
              <a:chExt cx="267836" cy="2497329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71512"/>
            </a:gs>
            <a:gs pos="0">
              <a:srgbClr val="292A25">
                <a:lumMod val="95000"/>
                <a:lumOff val="5000"/>
              </a:srgbClr>
            </a:gs>
            <a:gs pos="92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188209" y="2860940"/>
            <a:ext cx="1581116" cy="889378"/>
          </a:xfrm>
          <a:prstGeom prst="rect">
            <a:avLst/>
          </a:prstGeom>
        </p:spPr>
      </p:pic>
      <p:pic>
        <p:nvPicPr>
          <p:cNvPr id="151" name="Picture 8" descr="snow mountain 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72445" y="-761665"/>
            <a:ext cx="13529188" cy="902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矩形: 圆角 151"/>
          <p:cNvSpPr/>
          <p:nvPr/>
        </p:nvSpPr>
        <p:spPr>
          <a:xfrm rot="19564408">
            <a:off x="-5523712" y="3152525"/>
            <a:ext cx="13106401" cy="7343187"/>
          </a:xfrm>
          <a:prstGeom prst="roundRect">
            <a:avLst>
              <a:gd name="adj" fmla="val 50000"/>
            </a:avLst>
          </a:prstGeom>
          <a:blipFill dpi="0" rotWithShape="0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tile tx="2724150" ty="-234950" sx="100000" sy="100000" flip="none"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53" name="矩形: 圆角 152"/>
          <p:cNvSpPr/>
          <p:nvPr/>
        </p:nvSpPr>
        <p:spPr>
          <a:xfrm rot="19564408">
            <a:off x="-5653184" y="3023547"/>
            <a:ext cx="13106401" cy="7343186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56000">
                  <a:srgbClr val="FE7508"/>
                </a:gs>
                <a:gs pos="0">
                  <a:srgbClr val="FF6A0E"/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691610" y="2981808"/>
            <a:ext cx="513896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dist">
              <a:defRPr sz="4000">
                <a:ln w="3175">
                  <a:gradFill>
                    <a:gsLst>
                      <a:gs pos="0">
                        <a:schemeClr val="bg1">
                          <a:alpha val="40000"/>
                        </a:schemeClr>
                      </a:gs>
                      <a:gs pos="26000">
                        <a:srgbClr val="FFFFFF">
                          <a:alpha val="20000"/>
                        </a:srgbClr>
                      </a:gs>
                      <a:gs pos="51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dirty="0"/>
              <a:t>THANK YOU FOR </a:t>
            </a:r>
          </a:p>
        </p:txBody>
      </p:sp>
      <p:sp>
        <p:nvSpPr>
          <p:cNvPr id="167" name="文本框 166"/>
          <p:cNvSpPr txBox="1"/>
          <p:nvPr/>
        </p:nvSpPr>
        <p:spPr>
          <a:xfrm>
            <a:off x="691610" y="2818686"/>
            <a:ext cx="513896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dist">
              <a:defRPr sz="4000">
                <a:ln w="3175">
                  <a:gradFill>
                    <a:gsLst>
                      <a:gs pos="0">
                        <a:schemeClr val="bg1">
                          <a:alpha val="40000"/>
                        </a:schemeClr>
                      </a:gs>
                      <a:gs pos="26000">
                        <a:srgbClr val="FFFFFF">
                          <a:alpha val="20000"/>
                        </a:srgbClr>
                      </a:gs>
                      <a:gs pos="51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dirty="0"/>
              <a:t>THANK YOU FOR </a:t>
            </a:r>
          </a:p>
        </p:txBody>
      </p:sp>
      <p:sp>
        <p:nvSpPr>
          <p:cNvPr id="168" name="文本框 167"/>
          <p:cNvSpPr txBox="1"/>
          <p:nvPr/>
        </p:nvSpPr>
        <p:spPr>
          <a:xfrm>
            <a:off x="691610" y="2655564"/>
            <a:ext cx="513896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dist">
              <a:defRPr sz="4000">
                <a:ln w="3175">
                  <a:gradFill>
                    <a:gsLst>
                      <a:gs pos="0">
                        <a:schemeClr val="bg1">
                          <a:alpha val="40000"/>
                        </a:schemeClr>
                      </a:gs>
                      <a:gs pos="26000">
                        <a:srgbClr val="FFFFFF">
                          <a:alpha val="20000"/>
                        </a:srgbClr>
                      </a:gs>
                      <a:gs pos="51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dirty="0"/>
              <a:t>THANK YOU FOR </a:t>
            </a:r>
          </a:p>
        </p:txBody>
      </p:sp>
      <p:sp>
        <p:nvSpPr>
          <p:cNvPr id="154" name="文本框 153"/>
          <p:cNvSpPr txBox="1"/>
          <p:nvPr/>
        </p:nvSpPr>
        <p:spPr>
          <a:xfrm>
            <a:off x="691609" y="3196303"/>
            <a:ext cx="513897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dist">
              <a:defRPr sz="32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effectLst>
                  <a:glow rad="127000">
                    <a:srgbClr val="FF4E14">
                      <a:alpha val="7000"/>
                    </a:srgbClr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sz="4000" b="0" dirty="0"/>
              <a:t>THANK YOU FOR YOUR WATCHING</a:t>
            </a:r>
          </a:p>
        </p:txBody>
      </p:sp>
      <p:sp>
        <p:nvSpPr>
          <p:cNvPr id="159" name="文本框 158"/>
          <p:cNvSpPr txBox="1"/>
          <p:nvPr/>
        </p:nvSpPr>
        <p:spPr>
          <a:xfrm>
            <a:off x="691610" y="2492442"/>
            <a:ext cx="513896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dist">
              <a:defRPr sz="4000">
                <a:ln w="3175">
                  <a:gradFill>
                    <a:gsLst>
                      <a:gs pos="0">
                        <a:schemeClr val="bg1">
                          <a:alpha val="40000"/>
                        </a:schemeClr>
                      </a:gs>
                      <a:gs pos="26000">
                        <a:srgbClr val="FFFFFF">
                          <a:alpha val="20000"/>
                        </a:srgbClr>
                      </a:gs>
                      <a:gs pos="51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dirty="0"/>
              <a:t>THANK YOU FOR </a:t>
            </a:r>
          </a:p>
        </p:txBody>
      </p:sp>
      <p:grpSp>
        <p:nvGrpSpPr>
          <p:cNvPr id="169" name="组合 168"/>
          <p:cNvGrpSpPr/>
          <p:nvPr/>
        </p:nvGrpSpPr>
        <p:grpSpPr>
          <a:xfrm>
            <a:off x="104163" y="5548841"/>
            <a:ext cx="2808037" cy="1539846"/>
            <a:chOff x="1508559" y="2360988"/>
            <a:chExt cx="4554086" cy="2497329"/>
          </a:xfrm>
        </p:grpSpPr>
        <p:grpSp>
          <p:nvGrpSpPr>
            <p:cNvPr id="170" name="组合 169"/>
            <p:cNvGrpSpPr/>
            <p:nvPr/>
          </p:nvGrpSpPr>
          <p:grpSpPr>
            <a:xfrm>
              <a:off x="1508559" y="2360988"/>
              <a:ext cx="267836" cy="2497329"/>
              <a:chOff x="1508559" y="2360988"/>
              <a:chExt cx="267836" cy="2497329"/>
            </a:xfrm>
          </p:grpSpPr>
          <p:sp>
            <p:nvSpPr>
              <p:cNvPr id="292" name="椭圆 291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3" name="椭圆 292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4" name="椭圆 293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5" name="椭圆 294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6" name="椭圆 295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71" name="组合 170"/>
            <p:cNvGrpSpPr/>
            <p:nvPr/>
          </p:nvGrpSpPr>
          <p:grpSpPr>
            <a:xfrm>
              <a:off x="1937184" y="2360988"/>
              <a:ext cx="267836" cy="2497329"/>
              <a:chOff x="1508559" y="2360988"/>
              <a:chExt cx="267836" cy="2497329"/>
            </a:xfrm>
          </p:grpSpPr>
          <p:sp>
            <p:nvSpPr>
              <p:cNvPr id="287" name="椭圆 286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8" name="椭圆 287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9" name="椭圆 288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0" name="椭圆 289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1" name="椭圆 290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2365809" y="2360988"/>
              <a:ext cx="267836" cy="2497329"/>
              <a:chOff x="1508559" y="2360988"/>
              <a:chExt cx="267836" cy="2497329"/>
            </a:xfrm>
          </p:grpSpPr>
          <p:sp>
            <p:nvSpPr>
              <p:cNvPr id="282" name="椭圆 281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3" name="椭圆 282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4" name="椭圆 283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5" name="椭圆 284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6" name="椭圆 285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73" name="组合 172"/>
            <p:cNvGrpSpPr/>
            <p:nvPr/>
          </p:nvGrpSpPr>
          <p:grpSpPr>
            <a:xfrm>
              <a:off x="2794434" y="2360988"/>
              <a:ext cx="267836" cy="2497329"/>
              <a:chOff x="1508559" y="2360988"/>
              <a:chExt cx="267836" cy="2497329"/>
            </a:xfrm>
          </p:grpSpPr>
          <p:sp>
            <p:nvSpPr>
              <p:cNvPr id="277" name="椭圆 276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8" name="椭圆 277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9" name="椭圆 278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0" name="椭圆 279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1" name="椭圆 280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74" name="组合 173"/>
            <p:cNvGrpSpPr/>
            <p:nvPr/>
          </p:nvGrpSpPr>
          <p:grpSpPr>
            <a:xfrm>
              <a:off x="3223059" y="2360988"/>
              <a:ext cx="267836" cy="2497329"/>
              <a:chOff x="1508559" y="2360988"/>
              <a:chExt cx="267836" cy="2497329"/>
            </a:xfrm>
          </p:grpSpPr>
          <p:sp>
            <p:nvSpPr>
              <p:cNvPr id="272" name="椭圆 271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3" name="椭圆 272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4" name="椭圆 273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5" name="椭圆 274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6" name="椭圆 275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75" name="组合 174"/>
            <p:cNvGrpSpPr/>
            <p:nvPr/>
          </p:nvGrpSpPr>
          <p:grpSpPr>
            <a:xfrm>
              <a:off x="3651684" y="2360988"/>
              <a:ext cx="267836" cy="2497329"/>
              <a:chOff x="1508559" y="2360988"/>
              <a:chExt cx="267836" cy="2497329"/>
            </a:xfrm>
          </p:grpSpPr>
          <p:sp>
            <p:nvSpPr>
              <p:cNvPr id="267" name="椭圆 266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8" name="椭圆 267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9" name="椭圆 268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0" name="椭圆 269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1" name="椭圆 270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76" name="组合 175"/>
            <p:cNvGrpSpPr/>
            <p:nvPr/>
          </p:nvGrpSpPr>
          <p:grpSpPr>
            <a:xfrm>
              <a:off x="4080309" y="2360988"/>
              <a:ext cx="267836" cy="2497329"/>
              <a:chOff x="1508559" y="2360988"/>
              <a:chExt cx="267836" cy="2497329"/>
            </a:xfrm>
          </p:grpSpPr>
          <p:sp>
            <p:nvSpPr>
              <p:cNvPr id="259" name="椭圆 258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2" name="椭圆 261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3" name="椭圆 262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5" name="椭圆 264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6" name="椭圆 265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77" name="组合 176"/>
            <p:cNvGrpSpPr/>
            <p:nvPr/>
          </p:nvGrpSpPr>
          <p:grpSpPr>
            <a:xfrm>
              <a:off x="4508934" y="2360988"/>
              <a:ext cx="267836" cy="2497329"/>
              <a:chOff x="1508559" y="2360988"/>
              <a:chExt cx="267836" cy="2497329"/>
            </a:xfrm>
          </p:grpSpPr>
          <p:sp>
            <p:nvSpPr>
              <p:cNvPr id="253" name="椭圆 25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5" name="椭圆 254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6" name="椭圆 255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7" name="椭圆 256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8" name="椭圆 257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78" name="组合 177"/>
            <p:cNvGrpSpPr/>
            <p:nvPr/>
          </p:nvGrpSpPr>
          <p:grpSpPr>
            <a:xfrm>
              <a:off x="4937559" y="2360988"/>
              <a:ext cx="267836" cy="2497329"/>
              <a:chOff x="1508559" y="2360988"/>
              <a:chExt cx="267836" cy="2497329"/>
            </a:xfrm>
          </p:grpSpPr>
          <p:sp>
            <p:nvSpPr>
              <p:cNvPr id="246" name="椭圆 24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7" name="椭圆 24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9" name="椭圆 248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0" name="椭圆 249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1" name="椭圆 250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79" name="组合 178"/>
            <p:cNvGrpSpPr/>
            <p:nvPr/>
          </p:nvGrpSpPr>
          <p:grpSpPr>
            <a:xfrm>
              <a:off x="5366184" y="2360988"/>
              <a:ext cx="267836" cy="2497329"/>
              <a:chOff x="1508559" y="2360988"/>
              <a:chExt cx="267836" cy="2497329"/>
            </a:xfrm>
          </p:grpSpPr>
          <p:sp>
            <p:nvSpPr>
              <p:cNvPr id="186" name="椭圆 18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7" name="椭圆 18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8" name="椭圆 187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4" name="椭圆 243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5" name="椭圆 244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80" name="组合 179"/>
            <p:cNvGrpSpPr/>
            <p:nvPr/>
          </p:nvGrpSpPr>
          <p:grpSpPr>
            <a:xfrm>
              <a:off x="5794809" y="2360988"/>
              <a:ext cx="267836" cy="2497329"/>
              <a:chOff x="1508559" y="2360988"/>
              <a:chExt cx="267836" cy="2497329"/>
            </a:xfrm>
          </p:grpSpPr>
          <p:sp>
            <p:nvSpPr>
              <p:cNvPr id="181" name="椭圆 180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2" name="椭圆 181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3" name="椭圆 182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4" name="椭圆 183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5" name="椭圆 184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pic>
        <p:nvPicPr>
          <p:cNvPr id="297" name="图片 2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3582" y="4105256"/>
            <a:ext cx="2651990" cy="1597290"/>
          </a:xfrm>
          <a:prstGeom prst="rect">
            <a:avLst/>
          </a:prstGeom>
        </p:spPr>
      </p:pic>
      <p:sp>
        <p:nvSpPr>
          <p:cNvPr id="298" name="椭圆 297"/>
          <p:cNvSpPr/>
          <p:nvPr/>
        </p:nvSpPr>
        <p:spPr>
          <a:xfrm>
            <a:off x="6330459" y="2427573"/>
            <a:ext cx="3144552" cy="3144552"/>
          </a:xfrm>
          <a:prstGeom prst="ellipse">
            <a:avLst/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99" name="椭圆 298"/>
          <p:cNvSpPr/>
          <p:nvPr/>
        </p:nvSpPr>
        <p:spPr>
          <a:xfrm>
            <a:off x="6432870" y="2529984"/>
            <a:ext cx="2939730" cy="2939730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00" name="文本框 299"/>
          <p:cNvSpPr txBox="1"/>
          <p:nvPr/>
        </p:nvSpPr>
        <p:spPr>
          <a:xfrm>
            <a:off x="6935986" y="3119007"/>
            <a:ext cx="1933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dist"/>
            <a:r>
              <a:rPr lang="en-US" altLang="zh-CN" sz="2400" dirty="0">
                <a:ln w="3175">
                  <a:noFill/>
                </a:ln>
                <a:solidFill>
                  <a:schemeClr val="bg1">
                    <a:alpha val="82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Contact Me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71512"/>
            </a:gs>
            <a:gs pos="0">
              <a:srgbClr val="292A25">
                <a:lumMod val="95000"/>
                <a:lumOff val="5000"/>
              </a:srgbClr>
            </a:gs>
            <a:gs pos="92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/>
          <p:nvPr/>
        </p:nvSpPr>
        <p:spPr>
          <a:xfrm>
            <a:off x="-6124411" y="-1857829"/>
            <a:ext cx="14322100" cy="10573660"/>
          </a:xfrm>
          <a:prstGeom prst="roundRect">
            <a:avLst>
              <a:gd name="adj" fmla="val 50000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rcRect/>
            <a:tile tx="2724150" ty="-234950" sx="100000" sy="100000" flip="none"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106" name="组合 105"/>
          <p:cNvGrpSpPr/>
          <p:nvPr/>
        </p:nvGrpSpPr>
        <p:grpSpPr>
          <a:xfrm rot="16200000">
            <a:off x="7164142" y="5287336"/>
            <a:ext cx="1453011" cy="2649686"/>
            <a:chOff x="-59466" y="2828998"/>
            <a:chExt cx="1223241" cy="2230681"/>
          </a:xfrm>
        </p:grpSpPr>
        <p:sp>
          <p:nvSpPr>
            <p:cNvPr id="107" name="椭圆 106"/>
            <p:cNvSpPr/>
            <p:nvPr/>
          </p:nvSpPr>
          <p:spPr>
            <a:xfrm rot="5400000">
              <a:off x="-59466" y="2828998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 rot="5400000">
              <a:off x="213546" y="2828998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 rot="5400000">
              <a:off x="486559" y="2828998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 rot="5400000">
              <a:off x="759572" y="2828998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 rot="5400000">
              <a:off x="1032584" y="2828998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 rot="5400000">
              <a:off x="-59466" y="3038947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rot="5400000">
              <a:off x="213546" y="3038947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 rot="5400000">
              <a:off x="486559" y="3038947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 rot="5400000">
              <a:off x="759572" y="3038947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 rot="5400000">
              <a:off x="1032584" y="3038947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rot="5400000">
              <a:off x="-59466" y="3248896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rot="5400000">
              <a:off x="213546" y="3248896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 rot="5400000">
              <a:off x="486559" y="3248896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 rot="5400000">
              <a:off x="759572" y="3248896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 rot="5400000">
              <a:off x="1032584" y="3248896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 rot="5400000">
              <a:off x="-59466" y="3458845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rot="5400000">
              <a:off x="213546" y="3458845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 rot="5400000">
              <a:off x="486559" y="3458845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 rot="5400000">
              <a:off x="759572" y="3458845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 rot="5400000">
              <a:off x="1032584" y="3458845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 rot="5400000">
              <a:off x="-59466" y="3668794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 rot="5400000">
              <a:off x="213546" y="3668794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 rot="5400000">
              <a:off x="486559" y="3668794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 rot="5400000">
              <a:off x="759572" y="3668794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 rot="5400000">
              <a:off x="1032584" y="3668794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 rot="5400000">
              <a:off x="-59466" y="3878743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 rot="5400000">
              <a:off x="213546" y="3878743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 rot="5400000">
              <a:off x="486559" y="3878743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 rot="5400000">
              <a:off x="759572" y="3878743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 rot="5400000">
              <a:off x="1032584" y="3878743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 rot="5400000">
              <a:off x="-59466" y="4088692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 rot="5400000">
              <a:off x="213546" y="4088692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 rot="5400000">
              <a:off x="486559" y="4088692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 rot="5400000">
              <a:off x="759572" y="4088692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 rot="5400000">
              <a:off x="1032584" y="4088692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 rot="5400000">
              <a:off x="-59466" y="4298641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3" name="椭圆 142"/>
            <p:cNvSpPr/>
            <p:nvPr/>
          </p:nvSpPr>
          <p:spPr>
            <a:xfrm rot="5400000">
              <a:off x="213546" y="4298641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 rot="5400000">
              <a:off x="486559" y="4298641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 rot="5400000">
              <a:off x="759572" y="4298641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6" name="椭圆 145"/>
            <p:cNvSpPr/>
            <p:nvPr/>
          </p:nvSpPr>
          <p:spPr>
            <a:xfrm rot="5400000">
              <a:off x="1032584" y="4298641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7" name="椭圆 146"/>
            <p:cNvSpPr/>
            <p:nvPr/>
          </p:nvSpPr>
          <p:spPr>
            <a:xfrm rot="5400000">
              <a:off x="-59466" y="4508590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 rot="5400000">
              <a:off x="213546" y="4508590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9" name="椭圆 148"/>
            <p:cNvSpPr/>
            <p:nvPr/>
          </p:nvSpPr>
          <p:spPr>
            <a:xfrm rot="5400000">
              <a:off x="486559" y="4508590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50" name="椭圆 149"/>
            <p:cNvSpPr/>
            <p:nvPr/>
          </p:nvSpPr>
          <p:spPr>
            <a:xfrm rot="5400000">
              <a:off x="759572" y="4508590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 rot="5400000">
              <a:off x="1032584" y="4508590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52" name="椭圆 151"/>
            <p:cNvSpPr/>
            <p:nvPr/>
          </p:nvSpPr>
          <p:spPr>
            <a:xfrm rot="5400000">
              <a:off x="-59466" y="4718539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53" name="椭圆 152"/>
            <p:cNvSpPr/>
            <p:nvPr/>
          </p:nvSpPr>
          <p:spPr>
            <a:xfrm rot="5400000">
              <a:off x="213546" y="4718539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 rot="5400000">
              <a:off x="486559" y="4718539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55" name="椭圆 154"/>
            <p:cNvSpPr/>
            <p:nvPr/>
          </p:nvSpPr>
          <p:spPr>
            <a:xfrm rot="5400000">
              <a:off x="759572" y="4718539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56" name="椭圆 155"/>
            <p:cNvSpPr/>
            <p:nvPr/>
          </p:nvSpPr>
          <p:spPr>
            <a:xfrm rot="5400000">
              <a:off x="1032584" y="4718539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 rot="5400000">
              <a:off x="-59466" y="4928488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58" name="椭圆 157"/>
            <p:cNvSpPr/>
            <p:nvPr/>
          </p:nvSpPr>
          <p:spPr>
            <a:xfrm rot="5400000">
              <a:off x="213546" y="4928488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59" name="椭圆 158"/>
            <p:cNvSpPr/>
            <p:nvPr/>
          </p:nvSpPr>
          <p:spPr>
            <a:xfrm rot="5400000">
              <a:off x="486559" y="4928488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 rot="5400000">
              <a:off x="759572" y="4928488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61" name="椭圆 160"/>
            <p:cNvSpPr/>
            <p:nvPr/>
          </p:nvSpPr>
          <p:spPr>
            <a:xfrm rot="5400000">
              <a:off x="1032584" y="4928488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162" name="文本框 161"/>
          <p:cNvSpPr txBox="1"/>
          <p:nvPr/>
        </p:nvSpPr>
        <p:spPr>
          <a:xfrm>
            <a:off x="698170" y="1724371"/>
            <a:ext cx="3349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66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effectLst>
                  <a:glow rad="127000">
                    <a:srgbClr val="FF4E14">
                      <a:alpha val="7000"/>
                    </a:srgbClr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sz="7200" b="0" dirty="0"/>
              <a:t>CONT</a:t>
            </a:r>
            <a:endParaRPr lang="zh-CN" altLang="en-US" sz="7200" b="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8" b="96717" l="40026" r="98299">
                        <a14:foregroundMark x1="43684" y1="62442" x2="42152" y2="67108"/>
                        <a14:foregroundMark x1="42152" y1="67108" x2="44917" y2="77016"/>
                        <a14:foregroundMark x1="44917" y1="77016" x2="61463" y2="84620"/>
                        <a14:foregroundMark x1="61463" y1="84620" x2="89196" y2="74482"/>
                        <a14:foregroundMark x1="89196" y1="74482" x2="95491" y2="59101"/>
                        <a14:foregroundMark x1="95491" y1="59101" x2="89664" y2="58813"/>
                        <a14:foregroundMark x1="89664" y1="58813" x2="68609" y2="74251"/>
                        <a14:foregroundMark x1="68609" y1="74251" x2="68269" y2="74654"/>
                        <a14:foregroundMark x1="41557" y1="63134" x2="39473" y2="67051"/>
                        <a14:foregroundMark x1="39473" y1="67051" x2="41897" y2="87442"/>
                        <a14:foregroundMark x1="41897" y1="87442" x2="47214" y2="89459"/>
                        <a14:foregroundMark x1="47214" y1="89459" x2="65249" y2="89747"/>
                        <a14:foregroundMark x1="65249" y1="89747" x2="81838" y2="88652"/>
                        <a14:foregroundMark x1="81838" y1="88652" x2="62739" y2="93203"/>
                        <a14:foregroundMark x1="62739" y1="93203" x2="43258" y2="93548"/>
                        <a14:foregroundMark x1="98852" y1="55184" x2="98341" y2="61060"/>
                        <a14:foregroundMark x1="98341" y1="61060" x2="98341" y2="61060"/>
                        <a14:foregroundMark x1="39515" y1="67512" x2="40026" y2="94355"/>
                        <a14:foregroundMark x1="40026" y1="94355" x2="74564" y2="96717"/>
                        <a14:backgroundMark x1="76903" y1="27189" x2="94428" y2="43548"/>
                      </a14:backgroundRemoval>
                    </a14:imgEffect>
                  </a14:imgLayer>
                </a14:imgProps>
              </a:ext>
            </a:extLst>
          </a:blip>
          <a:srcRect l="37732"/>
          <a:stretch>
            <a:fillRect/>
          </a:stretch>
        </p:blipFill>
        <p:spPr>
          <a:xfrm>
            <a:off x="-721698" y="-1862786"/>
            <a:ext cx="8924805" cy="10583573"/>
          </a:xfrm>
          <a:prstGeom prst="rect">
            <a:avLst/>
          </a:prstGeom>
          <a:effectLst>
            <a:outerShdw blurRad="203200" dist="38100" dir="13500000" algn="br" rotWithShape="0">
              <a:prstClr val="black">
                <a:alpha val="20000"/>
              </a:prstClr>
            </a:outerShdw>
          </a:effectLst>
        </p:spPr>
      </p:pic>
      <p:cxnSp>
        <p:nvCxnSpPr>
          <p:cNvPr id="163" name="直接连接符 162"/>
          <p:cNvCxnSpPr/>
          <p:nvPr/>
        </p:nvCxnSpPr>
        <p:spPr>
          <a:xfrm>
            <a:off x="8594366" y="549275"/>
            <a:ext cx="2902309" cy="0"/>
          </a:xfrm>
          <a:prstGeom prst="line">
            <a:avLst/>
          </a:prstGeom>
          <a:noFill/>
          <a:ln w="38100">
            <a:gradFill>
              <a:gsLst>
                <a:gs pos="46000">
                  <a:srgbClr val="FE7508"/>
                </a:gs>
                <a:gs pos="0">
                  <a:srgbClr val="FF6A0E">
                    <a:alpha val="96000"/>
                  </a:srgbClr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4" name="直接连接符 163"/>
          <p:cNvCxnSpPr/>
          <p:nvPr/>
        </p:nvCxnSpPr>
        <p:spPr>
          <a:xfrm>
            <a:off x="8594366" y="6308725"/>
            <a:ext cx="2902309" cy="0"/>
          </a:xfrm>
          <a:prstGeom prst="line">
            <a:avLst/>
          </a:prstGeom>
          <a:noFill/>
          <a:ln w="38100">
            <a:gradFill>
              <a:gsLst>
                <a:gs pos="46000">
                  <a:srgbClr val="FE7508"/>
                </a:gs>
                <a:gs pos="0">
                  <a:srgbClr val="FF6A0E">
                    <a:alpha val="96000"/>
                  </a:srgbClr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5" name="直接连接符 164"/>
          <p:cNvCxnSpPr/>
          <p:nvPr/>
        </p:nvCxnSpPr>
        <p:spPr>
          <a:xfrm>
            <a:off x="8594366" y="2469092"/>
            <a:ext cx="2902309" cy="0"/>
          </a:xfrm>
          <a:prstGeom prst="line">
            <a:avLst/>
          </a:prstGeom>
          <a:noFill/>
          <a:ln w="6350">
            <a:gradFill>
              <a:gsLst>
                <a:gs pos="46000">
                  <a:srgbClr val="FE7508"/>
                </a:gs>
                <a:gs pos="0">
                  <a:srgbClr val="FF6A0E">
                    <a:alpha val="96000"/>
                  </a:srgbClr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6" name="直接连接符 165"/>
          <p:cNvCxnSpPr/>
          <p:nvPr/>
        </p:nvCxnSpPr>
        <p:spPr>
          <a:xfrm>
            <a:off x="8594366" y="4388909"/>
            <a:ext cx="2902309" cy="0"/>
          </a:xfrm>
          <a:prstGeom prst="line">
            <a:avLst/>
          </a:prstGeom>
          <a:noFill/>
          <a:ln w="6350">
            <a:gradFill>
              <a:gsLst>
                <a:gs pos="46000">
                  <a:srgbClr val="FE7508"/>
                </a:gs>
                <a:gs pos="0">
                  <a:srgbClr val="FF6A0E">
                    <a:alpha val="96000"/>
                  </a:srgbClr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8" name="文本框 167"/>
          <p:cNvSpPr txBox="1"/>
          <p:nvPr/>
        </p:nvSpPr>
        <p:spPr>
          <a:xfrm>
            <a:off x="8594366" y="1204491"/>
            <a:ext cx="229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effectLst>
                  <a:glow rad="127000">
                    <a:srgbClr val="FF4E14">
                      <a:alpha val="7000"/>
                    </a:srgbClr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 sz="2000" b="0" dirty="0"/>
              <a:t>工作内容回顾</a:t>
            </a:r>
          </a:p>
        </p:txBody>
      </p:sp>
      <p:sp>
        <p:nvSpPr>
          <p:cNvPr id="169" name="文本框 168"/>
          <p:cNvSpPr txBox="1"/>
          <p:nvPr/>
        </p:nvSpPr>
        <p:spPr>
          <a:xfrm>
            <a:off x="8606271" y="1096769"/>
            <a:ext cx="2392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sz="1600" dirty="0">
                <a:ln w="3175">
                  <a:gradFill>
                    <a:gsLst>
                      <a:gs pos="0">
                        <a:schemeClr val="bg1">
                          <a:alpha val="40000"/>
                        </a:schemeClr>
                      </a:gs>
                      <a:gs pos="48000">
                        <a:srgbClr val="FFFFFF">
                          <a:alpha val="20000"/>
                        </a:srgbClr>
                      </a:gs>
                      <a:gs pos="8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a:rPr>
              <a:t>REVIEW OF WORKING</a:t>
            </a:r>
            <a:endParaRPr lang="zh-CN" altLang="en-US" sz="1600" dirty="0">
              <a:ln w="3175">
                <a:gradFill>
                  <a:gsLst>
                    <a:gs pos="0">
                      <a:schemeClr val="bg1">
                        <a:alpha val="40000"/>
                      </a:schemeClr>
                    </a:gs>
                    <a:gs pos="48000">
                      <a:srgbClr val="FFFFFF">
                        <a:alpha val="20000"/>
                      </a:srgbClr>
                    </a:gs>
                    <a:gs pos="86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8697710" y="1683439"/>
            <a:ext cx="2798965" cy="601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kern="0" spc="130" dirty="0">
                <a:solidFill>
                  <a:schemeClr val="bg1">
                    <a:alpha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请在此填充您的文本，或者将您的文本复制后将纯文字粘贴在此处。您也可以用格式刷工具将此文本框格式复制到您的作品中。</a:t>
            </a:r>
            <a:endParaRPr lang="en-US" altLang="zh-CN" sz="900" kern="0" spc="130" dirty="0">
              <a:solidFill>
                <a:schemeClr val="bg1">
                  <a:alpha val="5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grpSp>
        <p:nvGrpSpPr>
          <p:cNvPr id="180" name="组合 179"/>
          <p:cNvGrpSpPr/>
          <p:nvPr/>
        </p:nvGrpSpPr>
        <p:grpSpPr>
          <a:xfrm>
            <a:off x="8690966" y="780931"/>
            <a:ext cx="264900" cy="159408"/>
            <a:chOff x="11251246" y="6147779"/>
            <a:chExt cx="559754" cy="336841"/>
          </a:xfrm>
        </p:grpSpPr>
        <p:cxnSp>
          <p:nvCxnSpPr>
            <p:cNvPr id="181" name="直接连接符 180"/>
            <p:cNvCxnSpPr/>
            <p:nvPr/>
          </p:nvCxnSpPr>
          <p:spPr>
            <a:xfrm>
              <a:off x="11531123" y="6147779"/>
              <a:ext cx="0" cy="336841"/>
            </a:xfrm>
            <a:prstGeom prst="line">
              <a:avLst/>
            </a:prstGeom>
            <a:noFill/>
            <a:ln w="3175">
              <a:gradFill>
                <a:gsLst>
                  <a:gs pos="56000">
                    <a:srgbClr val="FE7508"/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82" name="组合 181"/>
            <p:cNvGrpSpPr/>
            <p:nvPr/>
          </p:nvGrpSpPr>
          <p:grpSpPr>
            <a:xfrm>
              <a:off x="11448255" y="6225857"/>
              <a:ext cx="165736" cy="165736"/>
              <a:chOff x="5135720" y="6577012"/>
              <a:chExt cx="165736" cy="165736"/>
            </a:xfrm>
          </p:grpSpPr>
          <p:sp>
            <p:nvSpPr>
              <p:cNvPr id="184" name="椭圆 183"/>
              <p:cNvSpPr/>
              <p:nvPr/>
            </p:nvSpPr>
            <p:spPr>
              <a:xfrm>
                <a:off x="5183187" y="6624479"/>
                <a:ext cx="70802" cy="70802"/>
              </a:xfrm>
              <a:prstGeom prst="ellipse">
                <a:avLst/>
              </a:prstGeom>
              <a:noFill/>
              <a:ln w="3175">
                <a:gradFill>
                  <a:gsLst>
                    <a:gs pos="51000">
                      <a:srgbClr val="FE7508">
                        <a:alpha val="70000"/>
                      </a:srgbClr>
                    </a:gs>
                    <a:gs pos="0">
                      <a:srgbClr val="FF6A0E">
                        <a:alpha val="70000"/>
                      </a:srgbClr>
                    </a:gs>
                    <a:gs pos="100000">
                      <a:srgbClr val="FF4E14">
                        <a:alpha val="7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5" name="椭圆 184"/>
              <p:cNvSpPr/>
              <p:nvPr/>
            </p:nvSpPr>
            <p:spPr>
              <a:xfrm>
                <a:off x="5135720" y="6577012"/>
                <a:ext cx="165736" cy="165736"/>
              </a:xfrm>
              <a:prstGeom prst="ellipse">
                <a:avLst/>
              </a:prstGeom>
              <a:noFill/>
              <a:ln w="3175">
                <a:gradFill>
                  <a:gsLst>
                    <a:gs pos="51000">
                      <a:srgbClr val="FE7508">
                        <a:alpha val="70000"/>
                      </a:srgbClr>
                    </a:gs>
                    <a:gs pos="0">
                      <a:srgbClr val="FF6A0E">
                        <a:alpha val="70000"/>
                      </a:srgbClr>
                    </a:gs>
                    <a:gs pos="100000">
                      <a:srgbClr val="FF4E14">
                        <a:alpha val="7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cxnSp>
          <p:nvCxnSpPr>
            <p:cNvPr id="183" name="直接连接符 182"/>
            <p:cNvCxnSpPr/>
            <p:nvPr/>
          </p:nvCxnSpPr>
          <p:spPr>
            <a:xfrm>
              <a:off x="11251246" y="6308725"/>
              <a:ext cx="559754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7" name="文本框 186"/>
          <p:cNvSpPr txBox="1"/>
          <p:nvPr/>
        </p:nvSpPr>
        <p:spPr>
          <a:xfrm>
            <a:off x="8594366" y="3124308"/>
            <a:ext cx="2759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effectLst>
                  <a:glow rad="127000">
                    <a:srgbClr val="FF4E14">
                      <a:alpha val="7000"/>
                    </a:srgbClr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 sz="2000" b="0" dirty="0"/>
              <a:t>问题及解决措施</a:t>
            </a:r>
          </a:p>
        </p:txBody>
      </p:sp>
      <p:sp>
        <p:nvSpPr>
          <p:cNvPr id="188" name="文本框 187"/>
          <p:cNvSpPr txBox="1"/>
          <p:nvPr/>
        </p:nvSpPr>
        <p:spPr>
          <a:xfrm>
            <a:off x="8606271" y="3016586"/>
            <a:ext cx="2985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sz="1600" dirty="0">
                <a:ln w="3175">
                  <a:gradFill>
                    <a:gsLst>
                      <a:gs pos="0">
                        <a:schemeClr val="bg1">
                          <a:alpha val="40000"/>
                        </a:schemeClr>
                      </a:gs>
                      <a:gs pos="48000">
                        <a:srgbClr val="FFFFFF">
                          <a:alpha val="20000"/>
                        </a:srgbClr>
                      </a:gs>
                      <a:gs pos="8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a:rPr>
              <a:t>PROBLEMS AND SOLUTION</a:t>
            </a:r>
          </a:p>
        </p:txBody>
      </p:sp>
      <p:sp>
        <p:nvSpPr>
          <p:cNvPr id="189" name="文本框 188"/>
          <p:cNvSpPr txBox="1"/>
          <p:nvPr/>
        </p:nvSpPr>
        <p:spPr>
          <a:xfrm>
            <a:off x="8697710" y="3603257"/>
            <a:ext cx="2798965" cy="601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kern="0" spc="130">
                <a:solidFill>
                  <a:schemeClr val="bg1">
                    <a:alpha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r>
              <a:rPr lang="zh-CN" altLang="en-US" dirty="0"/>
              <a:t>请在此填充您的文本，或者将您的文本复制后将纯文字粘贴在此处。您也可以用格式刷工具将此文本框格式复制到您的作品中。</a:t>
            </a:r>
          </a:p>
        </p:txBody>
      </p:sp>
      <p:grpSp>
        <p:nvGrpSpPr>
          <p:cNvPr id="190" name="组合 189"/>
          <p:cNvGrpSpPr/>
          <p:nvPr/>
        </p:nvGrpSpPr>
        <p:grpSpPr>
          <a:xfrm>
            <a:off x="8690966" y="2700748"/>
            <a:ext cx="264900" cy="159408"/>
            <a:chOff x="11251246" y="6147779"/>
            <a:chExt cx="559754" cy="336841"/>
          </a:xfrm>
        </p:grpSpPr>
        <p:cxnSp>
          <p:nvCxnSpPr>
            <p:cNvPr id="191" name="直接连接符 190"/>
            <p:cNvCxnSpPr/>
            <p:nvPr/>
          </p:nvCxnSpPr>
          <p:spPr>
            <a:xfrm>
              <a:off x="11531123" y="6147779"/>
              <a:ext cx="0" cy="336841"/>
            </a:xfrm>
            <a:prstGeom prst="line">
              <a:avLst/>
            </a:prstGeom>
            <a:noFill/>
            <a:ln w="3175">
              <a:gradFill>
                <a:gsLst>
                  <a:gs pos="56000">
                    <a:srgbClr val="FE7508"/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92" name="组合 191"/>
            <p:cNvGrpSpPr/>
            <p:nvPr/>
          </p:nvGrpSpPr>
          <p:grpSpPr>
            <a:xfrm>
              <a:off x="11448255" y="6225857"/>
              <a:ext cx="165736" cy="165736"/>
              <a:chOff x="5135720" y="6577012"/>
              <a:chExt cx="165736" cy="165736"/>
            </a:xfrm>
          </p:grpSpPr>
          <p:sp>
            <p:nvSpPr>
              <p:cNvPr id="194" name="椭圆 193"/>
              <p:cNvSpPr/>
              <p:nvPr/>
            </p:nvSpPr>
            <p:spPr>
              <a:xfrm>
                <a:off x="5183187" y="6624479"/>
                <a:ext cx="70802" cy="70802"/>
              </a:xfrm>
              <a:prstGeom prst="ellipse">
                <a:avLst/>
              </a:prstGeom>
              <a:noFill/>
              <a:ln w="3175">
                <a:gradFill>
                  <a:gsLst>
                    <a:gs pos="51000">
                      <a:srgbClr val="FE7508">
                        <a:alpha val="70000"/>
                      </a:srgbClr>
                    </a:gs>
                    <a:gs pos="0">
                      <a:srgbClr val="FF6A0E">
                        <a:alpha val="70000"/>
                      </a:srgbClr>
                    </a:gs>
                    <a:gs pos="100000">
                      <a:srgbClr val="FF4E14">
                        <a:alpha val="7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5" name="椭圆 194"/>
              <p:cNvSpPr/>
              <p:nvPr/>
            </p:nvSpPr>
            <p:spPr>
              <a:xfrm>
                <a:off x="5135720" y="6577012"/>
                <a:ext cx="165736" cy="165736"/>
              </a:xfrm>
              <a:prstGeom prst="ellipse">
                <a:avLst/>
              </a:prstGeom>
              <a:noFill/>
              <a:ln w="3175">
                <a:gradFill>
                  <a:gsLst>
                    <a:gs pos="51000">
                      <a:srgbClr val="FE7508">
                        <a:alpha val="70000"/>
                      </a:srgbClr>
                    </a:gs>
                    <a:gs pos="0">
                      <a:srgbClr val="FF6A0E">
                        <a:alpha val="70000"/>
                      </a:srgbClr>
                    </a:gs>
                    <a:gs pos="100000">
                      <a:srgbClr val="FF4E14">
                        <a:alpha val="7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cxnSp>
          <p:nvCxnSpPr>
            <p:cNvPr id="193" name="直接连接符 192"/>
            <p:cNvCxnSpPr/>
            <p:nvPr/>
          </p:nvCxnSpPr>
          <p:spPr>
            <a:xfrm>
              <a:off x="11251246" y="6308725"/>
              <a:ext cx="559754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97" name="文本框 196"/>
          <p:cNvSpPr txBox="1"/>
          <p:nvPr/>
        </p:nvSpPr>
        <p:spPr>
          <a:xfrm>
            <a:off x="8594366" y="5044125"/>
            <a:ext cx="229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effectLst>
                  <a:glow rad="127000">
                    <a:srgbClr val="FF4E14">
                      <a:alpha val="7000"/>
                    </a:srgbClr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 sz="2000" b="0" dirty="0"/>
              <a:t>下一步工作计划</a:t>
            </a:r>
          </a:p>
        </p:txBody>
      </p:sp>
      <p:sp>
        <p:nvSpPr>
          <p:cNvPr id="198" name="文本框 197"/>
          <p:cNvSpPr txBox="1"/>
          <p:nvPr/>
        </p:nvSpPr>
        <p:spPr>
          <a:xfrm>
            <a:off x="8606270" y="4936403"/>
            <a:ext cx="3033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sz="1600" dirty="0">
                <a:ln w="3175">
                  <a:gradFill>
                    <a:gsLst>
                      <a:gs pos="0">
                        <a:schemeClr val="bg1">
                          <a:alpha val="40000"/>
                        </a:schemeClr>
                      </a:gs>
                      <a:gs pos="48000">
                        <a:srgbClr val="FFFFFF">
                          <a:alpha val="20000"/>
                        </a:srgbClr>
                      </a:gs>
                      <a:gs pos="8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a:rPr>
              <a:t>NEXT WORKING PLANNING</a:t>
            </a:r>
          </a:p>
        </p:txBody>
      </p:sp>
      <p:sp>
        <p:nvSpPr>
          <p:cNvPr id="199" name="文本框 198"/>
          <p:cNvSpPr txBox="1"/>
          <p:nvPr/>
        </p:nvSpPr>
        <p:spPr>
          <a:xfrm>
            <a:off x="8697710" y="5523074"/>
            <a:ext cx="2798965" cy="601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 kern="0" spc="130">
                <a:solidFill>
                  <a:schemeClr val="bg1">
                    <a:alpha val="5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r>
              <a:rPr lang="zh-CN" altLang="en-US" dirty="0"/>
              <a:t>请在此填充您的文本，或者将您的文本复制后将纯文字粘贴在此处。您也可以用格式刷工具将此文本框格式复制到您的作品中。</a:t>
            </a:r>
            <a:endParaRPr lang="en-US" altLang="zh-CN" dirty="0"/>
          </a:p>
        </p:txBody>
      </p:sp>
      <p:grpSp>
        <p:nvGrpSpPr>
          <p:cNvPr id="200" name="组合 199"/>
          <p:cNvGrpSpPr/>
          <p:nvPr/>
        </p:nvGrpSpPr>
        <p:grpSpPr>
          <a:xfrm>
            <a:off x="8690966" y="4620565"/>
            <a:ext cx="264900" cy="159408"/>
            <a:chOff x="11251246" y="6147779"/>
            <a:chExt cx="559754" cy="336841"/>
          </a:xfrm>
        </p:grpSpPr>
        <p:cxnSp>
          <p:nvCxnSpPr>
            <p:cNvPr id="201" name="直接连接符 200"/>
            <p:cNvCxnSpPr/>
            <p:nvPr/>
          </p:nvCxnSpPr>
          <p:spPr>
            <a:xfrm>
              <a:off x="11531123" y="6147779"/>
              <a:ext cx="0" cy="336841"/>
            </a:xfrm>
            <a:prstGeom prst="line">
              <a:avLst/>
            </a:prstGeom>
            <a:noFill/>
            <a:ln w="3175">
              <a:gradFill>
                <a:gsLst>
                  <a:gs pos="56000">
                    <a:srgbClr val="FE7508"/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02" name="组合 201"/>
            <p:cNvGrpSpPr/>
            <p:nvPr/>
          </p:nvGrpSpPr>
          <p:grpSpPr>
            <a:xfrm>
              <a:off x="11448255" y="6225857"/>
              <a:ext cx="165736" cy="165736"/>
              <a:chOff x="5135720" y="6577012"/>
              <a:chExt cx="165736" cy="165736"/>
            </a:xfrm>
          </p:grpSpPr>
          <p:sp>
            <p:nvSpPr>
              <p:cNvPr id="204" name="椭圆 203"/>
              <p:cNvSpPr/>
              <p:nvPr/>
            </p:nvSpPr>
            <p:spPr>
              <a:xfrm>
                <a:off x="5183187" y="6624479"/>
                <a:ext cx="70802" cy="70802"/>
              </a:xfrm>
              <a:prstGeom prst="ellipse">
                <a:avLst/>
              </a:prstGeom>
              <a:noFill/>
              <a:ln w="3175">
                <a:gradFill>
                  <a:gsLst>
                    <a:gs pos="51000">
                      <a:srgbClr val="FE7508">
                        <a:alpha val="70000"/>
                      </a:srgbClr>
                    </a:gs>
                    <a:gs pos="0">
                      <a:srgbClr val="FF6A0E">
                        <a:alpha val="70000"/>
                      </a:srgbClr>
                    </a:gs>
                    <a:gs pos="100000">
                      <a:srgbClr val="FF4E14">
                        <a:alpha val="7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05" name="椭圆 204"/>
              <p:cNvSpPr/>
              <p:nvPr/>
            </p:nvSpPr>
            <p:spPr>
              <a:xfrm>
                <a:off x="5135720" y="6577012"/>
                <a:ext cx="165736" cy="165736"/>
              </a:xfrm>
              <a:prstGeom prst="ellipse">
                <a:avLst/>
              </a:prstGeom>
              <a:noFill/>
              <a:ln w="3175">
                <a:gradFill>
                  <a:gsLst>
                    <a:gs pos="51000">
                      <a:srgbClr val="FE7508">
                        <a:alpha val="70000"/>
                      </a:srgbClr>
                    </a:gs>
                    <a:gs pos="0">
                      <a:srgbClr val="FF6A0E">
                        <a:alpha val="70000"/>
                      </a:srgbClr>
                    </a:gs>
                    <a:gs pos="100000">
                      <a:srgbClr val="FF4E14">
                        <a:alpha val="7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cxnSp>
          <p:nvCxnSpPr>
            <p:cNvPr id="203" name="直接连接符 202"/>
            <p:cNvCxnSpPr/>
            <p:nvPr/>
          </p:nvCxnSpPr>
          <p:spPr>
            <a:xfrm>
              <a:off x="11251246" y="6308725"/>
              <a:ext cx="559754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06" name="组合 205"/>
          <p:cNvGrpSpPr/>
          <p:nvPr/>
        </p:nvGrpSpPr>
        <p:grpSpPr>
          <a:xfrm flipV="1">
            <a:off x="-1193775" y="297076"/>
            <a:ext cx="3349053" cy="1836524"/>
            <a:chOff x="1508559" y="2360988"/>
            <a:chExt cx="4554086" cy="2497329"/>
          </a:xfrm>
        </p:grpSpPr>
        <p:grpSp>
          <p:nvGrpSpPr>
            <p:cNvPr id="207" name="组合 206"/>
            <p:cNvGrpSpPr/>
            <p:nvPr/>
          </p:nvGrpSpPr>
          <p:grpSpPr>
            <a:xfrm>
              <a:off x="1508559" y="2360988"/>
              <a:ext cx="267836" cy="2497329"/>
              <a:chOff x="1508559" y="2360988"/>
              <a:chExt cx="267836" cy="2497329"/>
            </a:xfrm>
          </p:grpSpPr>
          <p:sp>
            <p:nvSpPr>
              <p:cNvPr id="268" name="椭圆 267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9" name="椭圆 26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0" name="椭圆 26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1" name="椭圆 27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2" name="椭圆 27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08" name="组合 207"/>
            <p:cNvGrpSpPr/>
            <p:nvPr/>
          </p:nvGrpSpPr>
          <p:grpSpPr>
            <a:xfrm>
              <a:off x="1937184" y="2360988"/>
              <a:ext cx="267836" cy="2497329"/>
              <a:chOff x="1508559" y="2360988"/>
              <a:chExt cx="267836" cy="2497329"/>
            </a:xfrm>
          </p:grpSpPr>
          <p:sp>
            <p:nvSpPr>
              <p:cNvPr id="263" name="椭圆 26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4" name="椭圆 26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5" name="椭圆 26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6" name="椭圆 26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7" name="椭圆 26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09" name="组合 208"/>
            <p:cNvGrpSpPr/>
            <p:nvPr/>
          </p:nvGrpSpPr>
          <p:grpSpPr>
            <a:xfrm>
              <a:off x="2365809" y="2360988"/>
              <a:ext cx="267836" cy="2497329"/>
              <a:chOff x="1508559" y="2360988"/>
              <a:chExt cx="267836" cy="2497329"/>
            </a:xfrm>
          </p:grpSpPr>
          <p:sp>
            <p:nvSpPr>
              <p:cNvPr id="258" name="椭圆 257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9" name="椭圆 25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0" name="椭圆 25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1" name="椭圆 26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2" name="椭圆 26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10" name="组合 209"/>
            <p:cNvGrpSpPr/>
            <p:nvPr/>
          </p:nvGrpSpPr>
          <p:grpSpPr>
            <a:xfrm>
              <a:off x="2794434" y="2360988"/>
              <a:ext cx="267836" cy="2497329"/>
              <a:chOff x="1508559" y="2360988"/>
              <a:chExt cx="267836" cy="2497329"/>
            </a:xfrm>
          </p:grpSpPr>
          <p:sp>
            <p:nvSpPr>
              <p:cNvPr id="253" name="椭圆 25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4" name="椭圆 25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5" name="椭圆 25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6" name="椭圆 25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7" name="椭圆 25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11" name="组合 210"/>
            <p:cNvGrpSpPr/>
            <p:nvPr/>
          </p:nvGrpSpPr>
          <p:grpSpPr>
            <a:xfrm>
              <a:off x="3223059" y="2360988"/>
              <a:ext cx="267836" cy="2497329"/>
              <a:chOff x="1508559" y="2360988"/>
              <a:chExt cx="267836" cy="2497329"/>
            </a:xfrm>
          </p:grpSpPr>
          <p:sp>
            <p:nvSpPr>
              <p:cNvPr id="248" name="椭圆 247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9" name="椭圆 24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0" name="椭圆 24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1" name="椭圆 25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2" name="椭圆 25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12" name="组合 211"/>
            <p:cNvGrpSpPr/>
            <p:nvPr/>
          </p:nvGrpSpPr>
          <p:grpSpPr>
            <a:xfrm>
              <a:off x="3651684" y="2360988"/>
              <a:ext cx="267836" cy="2497329"/>
              <a:chOff x="1508559" y="2360988"/>
              <a:chExt cx="267836" cy="2497329"/>
            </a:xfrm>
          </p:grpSpPr>
          <p:sp>
            <p:nvSpPr>
              <p:cNvPr id="243" name="椭圆 24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4" name="椭圆 24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5" name="椭圆 24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6" name="椭圆 24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7" name="椭圆 24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13" name="组合 212"/>
            <p:cNvGrpSpPr/>
            <p:nvPr/>
          </p:nvGrpSpPr>
          <p:grpSpPr>
            <a:xfrm>
              <a:off x="4080309" y="2360988"/>
              <a:ext cx="267836" cy="2497329"/>
              <a:chOff x="1508559" y="2360988"/>
              <a:chExt cx="267836" cy="2497329"/>
            </a:xfrm>
          </p:grpSpPr>
          <p:sp>
            <p:nvSpPr>
              <p:cNvPr id="238" name="椭圆 237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9" name="椭圆 23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0" name="椭圆 23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1" name="椭圆 24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2" name="椭圆 24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14" name="组合 213"/>
            <p:cNvGrpSpPr/>
            <p:nvPr/>
          </p:nvGrpSpPr>
          <p:grpSpPr>
            <a:xfrm>
              <a:off x="4508934" y="2360988"/>
              <a:ext cx="267836" cy="2497329"/>
              <a:chOff x="1508559" y="2360988"/>
              <a:chExt cx="267836" cy="2497329"/>
            </a:xfrm>
          </p:grpSpPr>
          <p:sp>
            <p:nvSpPr>
              <p:cNvPr id="233" name="椭圆 23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5" name="椭圆 23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6" name="椭圆 23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7" name="椭圆 23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15" name="组合 214"/>
            <p:cNvGrpSpPr/>
            <p:nvPr/>
          </p:nvGrpSpPr>
          <p:grpSpPr>
            <a:xfrm>
              <a:off x="4937559" y="2360988"/>
              <a:ext cx="267836" cy="2497329"/>
              <a:chOff x="1508559" y="2360988"/>
              <a:chExt cx="267836" cy="2497329"/>
            </a:xfrm>
          </p:grpSpPr>
          <p:sp>
            <p:nvSpPr>
              <p:cNvPr id="228" name="椭圆 227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9" name="椭圆 22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0" name="椭圆 22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1" name="椭圆 23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2" name="椭圆 23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16" name="组合 215"/>
            <p:cNvGrpSpPr/>
            <p:nvPr/>
          </p:nvGrpSpPr>
          <p:grpSpPr>
            <a:xfrm>
              <a:off x="5366184" y="2360988"/>
              <a:ext cx="267836" cy="2497329"/>
              <a:chOff x="1508559" y="2360988"/>
              <a:chExt cx="267836" cy="2497329"/>
            </a:xfrm>
          </p:grpSpPr>
          <p:sp>
            <p:nvSpPr>
              <p:cNvPr id="223" name="椭圆 22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4" name="椭圆 22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5" name="椭圆 22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6" name="椭圆 22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7" name="椭圆 22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17" name="组合 216"/>
            <p:cNvGrpSpPr/>
            <p:nvPr/>
          </p:nvGrpSpPr>
          <p:grpSpPr>
            <a:xfrm>
              <a:off x="5794809" y="2360988"/>
              <a:ext cx="267836" cy="2497329"/>
              <a:chOff x="1508559" y="2360988"/>
              <a:chExt cx="267836" cy="2497329"/>
            </a:xfrm>
          </p:grpSpPr>
          <p:sp>
            <p:nvSpPr>
              <p:cNvPr id="218" name="椭圆 217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19" name="椭圆 21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0" name="椭圆 21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1" name="椭圆 22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2" name="椭圆 22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grpSp>
        <p:nvGrpSpPr>
          <p:cNvPr id="273" name="组合 272"/>
          <p:cNvGrpSpPr/>
          <p:nvPr/>
        </p:nvGrpSpPr>
        <p:grpSpPr>
          <a:xfrm rot="16200000">
            <a:off x="-1219046" y="5408134"/>
            <a:ext cx="3643564" cy="167929"/>
            <a:chOff x="-1154052" y="6273352"/>
            <a:chExt cx="3643564" cy="167929"/>
          </a:xfrm>
        </p:grpSpPr>
        <p:cxnSp>
          <p:nvCxnSpPr>
            <p:cNvPr id="274" name="直接连接符 273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5" name="直接连接符 274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6" name="直接连接符 275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7" name="椭圆 276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281" name="矩形: 圆角 280"/>
          <p:cNvSpPr/>
          <p:nvPr/>
        </p:nvSpPr>
        <p:spPr>
          <a:xfrm>
            <a:off x="-6167953" y="-1567544"/>
            <a:ext cx="14322100" cy="10573660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56000">
                  <a:srgbClr val="FE7508"/>
                </a:gs>
                <a:gs pos="0">
                  <a:srgbClr val="FF6A0E"/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4040884" y="1724371"/>
            <a:ext cx="3164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66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effectLst>
                  <a:glow rad="127000">
                    <a:srgbClr val="FF4E14">
                      <a:alpha val="7000"/>
                    </a:srgbClr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sz="7200" b="0" dirty="0"/>
              <a:t>ENTS</a:t>
            </a:r>
            <a:endParaRPr lang="zh-CN" altLang="en-US" sz="7200" b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71512"/>
            </a:gs>
            <a:gs pos="0">
              <a:srgbClr val="292A25">
                <a:lumMod val="95000"/>
                <a:lumOff val="5000"/>
              </a:srgbClr>
            </a:gs>
            <a:gs pos="92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glacier mountains during 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7086" y="0"/>
            <a:ext cx="12366172" cy="82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圆角 1"/>
          <p:cNvSpPr/>
          <p:nvPr/>
        </p:nvSpPr>
        <p:spPr>
          <a:xfrm rot="5400000">
            <a:off x="-2938868" y="-2823713"/>
            <a:ext cx="13106401" cy="4529820"/>
          </a:xfrm>
          <a:prstGeom prst="roundRect">
            <a:avLst>
              <a:gd name="adj" fmla="val 50000"/>
            </a:avLst>
          </a:prstGeo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tile tx="2724150" ty="-234950" sx="100000" sy="100000" flip="none"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 rot="5400000">
            <a:off x="-3035932" y="-2764752"/>
            <a:ext cx="13106401" cy="4529820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56000">
                  <a:srgbClr val="FE7508"/>
                </a:gs>
                <a:gs pos="0">
                  <a:srgbClr val="FF6A0E"/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921" y="1148121"/>
            <a:ext cx="2651990" cy="15972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66480" y="1343845"/>
            <a:ext cx="2262872" cy="1205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96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914485" y="3166836"/>
            <a:ext cx="3366862" cy="1391661"/>
            <a:chOff x="1914485" y="2791376"/>
            <a:chExt cx="3366862" cy="1391661"/>
          </a:xfrm>
        </p:grpSpPr>
        <p:sp>
          <p:nvSpPr>
            <p:cNvPr id="16" name="文本框 15"/>
            <p:cNvSpPr txBox="1"/>
            <p:nvPr/>
          </p:nvSpPr>
          <p:spPr>
            <a:xfrm>
              <a:off x="1914485" y="2991458"/>
              <a:ext cx="336686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dist">
                <a:defRPr sz="8800" b="1">
                  <a:gradFill>
                    <a:gsLst>
                      <a:gs pos="0">
                        <a:srgbClr val="FE7807"/>
                      </a:gs>
                      <a:gs pos="49000">
                        <a:srgbClr val="FF6D0D"/>
                      </a:gs>
                      <a:gs pos="100000">
                        <a:srgbClr val="FF4A15"/>
                      </a:gs>
                    </a:gsLst>
                    <a:lin ang="5400000" scaled="1"/>
                  </a:gradFill>
                  <a:effectLst>
                    <a:glow rad="127000">
                      <a:srgbClr val="FF4E14">
                        <a:alpha val="7000"/>
                      </a:srgbClr>
                    </a:glow>
                  </a:effectLst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3200" b="0" dirty="0"/>
                <a:t>工作内容回顾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938369" y="2791376"/>
              <a:ext cx="331909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5400">
                  <a:ln>
                    <a:gradFill>
                      <a:gsLst>
                        <a:gs pos="0">
                          <a:schemeClr val="bg1"/>
                        </a:gs>
                        <a:gs pos="68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algn="dist"/>
              <a:r>
                <a:rPr lang="en-US" altLang="zh-CN" sz="2400" dirty="0">
                  <a:ln w="3175">
                    <a:gradFill>
                      <a:gsLst>
                        <a:gs pos="0">
                          <a:schemeClr val="bg1">
                            <a:alpha val="40000"/>
                          </a:schemeClr>
                        </a:gs>
                        <a:gs pos="48000">
                          <a:srgbClr val="FFFFFF">
                            <a:alpha val="20000"/>
                          </a:srgbClr>
                        </a:gs>
                        <a:gs pos="86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</a:rPr>
                <a:t>REVIEW OF WORKING</a:t>
              </a:r>
              <a:endParaRPr lang="zh-CN" altLang="en-US" sz="2400" dirty="0">
                <a:ln w="3175">
                  <a:gradFill>
                    <a:gsLst>
                      <a:gs pos="0">
                        <a:schemeClr val="bg1">
                          <a:alpha val="40000"/>
                        </a:schemeClr>
                      </a:gs>
                      <a:gs pos="48000">
                        <a:srgbClr val="FFFFFF">
                          <a:alpha val="20000"/>
                        </a:srgbClr>
                      </a:gs>
                      <a:gs pos="86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928507" y="3581334"/>
              <a:ext cx="3338818" cy="6017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900" kern="0" spc="130">
                  <a:solidFill>
                    <a:schemeClr val="bg1">
                      <a:alpha val="50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defRPr>
              </a:lvl1pPr>
            </a:lstStyle>
            <a:p>
              <a:pPr algn="ctr"/>
              <a:r>
                <a:rPr lang="zh-CN" altLang="en-US" dirty="0"/>
                <a:t>请在此填充您的文本，或者将您的文本复制后将纯文字</a:t>
              </a:r>
              <a:endParaRPr lang="en-US" altLang="zh-CN" dirty="0"/>
            </a:p>
            <a:p>
              <a:pPr algn="ctr"/>
              <a:r>
                <a:rPr lang="zh-CN" altLang="en-US" dirty="0"/>
                <a:t>粘贴在此处。您也可以用格式刷工具将此文本框格式</a:t>
              </a:r>
              <a:endParaRPr lang="en-US" altLang="zh-CN" dirty="0"/>
            </a:p>
            <a:p>
              <a:pPr algn="ctr"/>
              <a:r>
                <a:rPr lang="zh-CN" altLang="en-US" dirty="0"/>
                <a:t>复制到您的作品中。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 rot="10800000">
            <a:off x="10553699" y="4314635"/>
            <a:ext cx="1783443" cy="3252256"/>
            <a:chOff x="-59466" y="2828998"/>
            <a:chExt cx="1223241" cy="2230681"/>
          </a:xfrm>
        </p:grpSpPr>
        <p:sp>
          <p:nvSpPr>
            <p:cNvPr id="21" name="椭圆 20"/>
            <p:cNvSpPr/>
            <p:nvPr/>
          </p:nvSpPr>
          <p:spPr>
            <a:xfrm rot="5400000">
              <a:off x="-59466" y="2828998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 rot="5400000">
              <a:off x="213546" y="2828998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 rot="5400000">
              <a:off x="486559" y="2828998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 rot="5400000">
              <a:off x="759572" y="2828998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 rot="5400000">
              <a:off x="1032584" y="2828998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 rot="5400000">
              <a:off x="-59466" y="3038947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 rot="5400000">
              <a:off x="213546" y="3038947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 rot="5400000">
              <a:off x="486559" y="3038947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 rot="5400000">
              <a:off x="759572" y="3038947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 rot="5400000">
              <a:off x="1032584" y="3038947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5400000">
              <a:off x="-59466" y="3248896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 rot="5400000">
              <a:off x="213546" y="3248896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 rot="5400000">
              <a:off x="486559" y="3248896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 rot="5400000">
              <a:off x="759572" y="3248896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 rot="5400000">
              <a:off x="1032584" y="3248896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 rot="5400000">
              <a:off x="-59466" y="3458845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 rot="5400000">
              <a:off x="213546" y="3458845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 rot="5400000">
              <a:off x="486559" y="3458845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 rot="5400000">
              <a:off x="759572" y="3458845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 rot="5400000">
              <a:off x="1032584" y="3458845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 rot="5400000">
              <a:off x="-59466" y="3668794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 rot="5400000">
              <a:off x="213546" y="3668794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 rot="5400000">
              <a:off x="486559" y="3668794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 rot="5400000">
              <a:off x="759572" y="3668794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 rot="5400000">
              <a:off x="1032584" y="3668794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 rot="5400000">
              <a:off x="-59466" y="3878743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 rot="5400000">
              <a:off x="213546" y="3878743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 rot="5400000">
              <a:off x="486559" y="3878743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 rot="5400000">
              <a:off x="759572" y="3878743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 rot="5400000">
              <a:off x="1032584" y="3878743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 rot="5400000">
              <a:off x="-59466" y="4088692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 rot="5400000">
              <a:off x="213546" y="4088692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 rot="5400000">
              <a:off x="486559" y="4088692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 rot="5400000">
              <a:off x="759572" y="4088692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 rot="5400000">
              <a:off x="1032584" y="4088692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 rot="5400000">
              <a:off x="-59466" y="4298641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 rot="5400000">
              <a:off x="213546" y="4298641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 rot="5400000">
              <a:off x="486559" y="4298641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 rot="5400000">
              <a:off x="759572" y="4298641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 rot="5400000">
              <a:off x="1032584" y="4298641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 rot="5400000">
              <a:off x="-59466" y="4508590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 rot="5400000">
              <a:off x="213546" y="4508590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 rot="5400000">
              <a:off x="486559" y="4508590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 rot="5400000">
              <a:off x="759572" y="4508590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 rot="5400000">
              <a:off x="1032584" y="4508590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 rot="5400000">
              <a:off x="-59466" y="4718539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 rot="5400000">
              <a:off x="213546" y="4718539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 rot="5400000">
              <a:off x="486559" y="4718539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 rot="5400000">
              <a:off x="759572" y="4718539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 rot="5400000">
              <a:off x="1032584" y="4718539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 rot="5400000">
              <a:off x="-59466" y="4928488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 rot="5400000">
              <a:off x="213546" y="4928488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 rot="5400000">
              <a:off x="486559" y="4928488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 rot="5400000">
              <a:off x="759572" y="4928488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 rot="5400000">
              <a:off x="1032584" y="4928488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 flipH="1">
            <a:off x="7003882" y="821601"/>
            <a:ext cx="5275204" cy="243130"/>
            <a:chOff x="-1154052" y="6273352"/>
            <a:chExt cx="3643564" cy="167929"/>
          </a:xfrm>
        </p:grpSpPr>
        <p:cxnSp>
          <p:nvCxnSpPr>
            <p:cNvPr id="77" name="直接连接符 76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0" name="椭圆 79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71512"/>
            </a:gs>
            <a:gs pos="0">
              <a:srgbClr val="292A25">
                <a:lumMod val="95000"/>
                <a:lumOff val="5000"/>
              </a:srgbClr>
            </a:gs>
            <a:gs pos="92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rown mountains under white 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567213"/>
            <a:ext cx="12382500" cy="825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文本框 104"/>
          <p:cNvSpPr txBox="1"/>
          <p:nvPr/>
        </p:nvSpPr>
        <p:spPr>
          <a:xfrm>
            <a:off x="599750" y="1450821"/>
            <a:ext cx="6001076" cy="1592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zh-CN" altLang="en-US" sz="1100" spc="1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请在此处添加详细的文本描述，建议适当控制文本字数，语言描述尽量简洁精炼。如果文段内容过多，建议将文字按照内容层级分段并概括出小标题。</a:t>
            </a:r>
            <a:endParaRPr lang="en-US" altLang="zh-CN" sz="1100" spc="130" dirty="0">
              <a:solidFill>
                <a:schemeClr val="tx1">
                  <a:lumMod val="65000"/>
                  <a:lumOff val="3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zh-CN" altLang="en-US" sz="1100" spc="1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你可以对文本的核心关键字眼或者重要数字进行</a:t>
            </a:r>
            <a:r>
              <a:rPr lang="zh-CN" altLang="en-US" sz="1100" spc="1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加粗处理</a:t>
            </a:r>
            <a:r>
              <a:rPr lang="zh-CN" altLang="en-US" sz="1100" spc="1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，提高文字的可阅读性。</a:t>
            </a:r>
            <a:endParaRPr lang="en-US" altLang="zh-CN" sz="1100" spc="130" dirty="0">
              <a:solidFill>
                <a:schemeClr val="tx1">
                  <a:lumMod val="65000"/>
                  <a:lumOff val="3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zh-CN" altLang="en-US" sz="1100" spc="1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如果你的文字较多或较少，可以通过调整文段的</a:t>
            </a:r>
            <a:r>
              <a:rPr lang="zh-CN" altLang="en-US" sz="1100" spc="1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字间距</a:t>
            </a:r>
            <a:r>
              <a:rPr lang="zh-CN" altLang="en-US" sz="1100" spc="1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、</a:t>
            </a:r>
            <a:r>
              <a:rPr lang="zh-CN" altLang="en-US" sz="1100" spc="1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行间距</a:t>
            </a:r>
            <a:r>
              <a:rPr lang="zh-CN" altLang="en-US" sz="1100" spc="1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及</a:t>
            </a:r>
            <a:r>
              <a:rPr lang="zh-CN" altLang="en-US" sz="1100" spc="1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段间距</a:t>
            </a:r>
            <a:r>
              <a:rPr lang="zh-CN" altLang="en-US" sz="1100" spc="13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，保持版面的美观、整洁，提高读者的阅读感受。</a:t>
            </a:r>
            <a:endParaRPr lang="en-US" altLang="zh-CN" sz="1100" spc="130" dirty="0">
              <a:solidFill>
                <a:schemeClr val="tx1">
                  <a:lumMod val="65000"/>
                  <a:lumOff val="3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06" name="矩形: 圆角 105"/>
          <p:cNvSpPr/>
          <p:nvPr/>
        </p:nvSpPr>
        <p:spPr>
          <a:xfrm rot="5400000">
            <a:off x="6574631" y="1386681"/>
            <a:ext cx="5472112" cy="4371975"/>
          </a:xfrm>
          <a:prstGeom prst="roundRect">
            <a:avLst>
              <a:gd name="adj" fmla="val 12271"/>
            </a:avLst>
          </a:prstGeom>
          <a:blipFill dpi="0" rotWithShape="0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tile tx="2724150" ty="-234950" sx="100000" sy="100000" flip="none"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08" name="矩形: 圆角 107"/>
          <p:cNvSpPr/>
          <p:nvPr/>
        </p:nvSpPr>
        <p:spPr>
          <a:xfrm rot="5400000">
            <a:off x="6494841" y="1332291"/>
            <a:ext cx="5436111" cy="4313555"/>
          </a:xfrm>
          <a:prstGeom prst="roundRect">
            <a:avLst>
              <a:gd name="adj" fmla="val 12271"/>
            </a:avLst>
          </a:prstGeom>
          <a:noFill/>
          <a:ln w="6350">
            <a:gradFill>
              <a:gsLst>
                <a:gs pos="56000">
                  <a:srgbClr val="FE7508"/>
                </a:gs>
                <a:gs pos="0">
                  <a:srgbClr val="FF6A0E"/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aphicFrame>
        <p:nvGraphicFramePr>
          <p:cNvPr id="5" name="图表 4"/>
          <p:cNvGraphicFramePr/>
          <p:nvPr/>
        </p:nvGraphicFramePr>
        <p:xfrm>
          <a:off x="7360918" y="1744980"/>
          <a:ext cx="4231333" cy="4462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9" name="文本框 158"/>
          <p:cNvSpPr txBox="1"/>
          <p:nvPr/>
        </p:nvSpPr>
        <p:spPr>
          <a:xfrm>
            <a:off x="7360918" y="1141053"/>
            <a:ext cx="258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 sz="1600" b="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上一年每月销售情况</a:t>
            </a:r>
          </a:p>
        </p:txBody>
      </p:sp>
      <p:sp>
        <p:nvSpPr>
          <p:cNvPr id="160" name="文本框 159"/>
          <p:cNvSpPr txBox="1"/>
          <p:nvPr/>
        </p:nvSpPr>
        <p:spPr>
          <a:xfrm>
            <a:off x="7360918" y="1440303"/>
            <a:ext cx="3909484" cy="281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00" spc="130" dirty="0">
                <a:solidFill>
                  <a:schemeClr val="bg1">
                    <a:alpha val="8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*图表数据可修改，如有说明文字，请在此文本框输入</a:t>
            </a:r>
            <a:endParaRPr lang="en-US" altLang="zh-CN" sz="1100" spc="130" dirty="0">
              <a:solidFill>
                <a:schemeClr val="bg1">
                  <a:alpha val="8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grpSp>
        <p:nvGrpSpPr>
          <p:cNvPr id="161" name="组合 160"/>
          <p:cNvGrpSpPr/>
          <p:nvPr/>
        </p:nvGrpSpPr>
        <p:grpSpPr>
          <a:xfrm rot="5400000">
            <a:off x="-792783" y="-835472"/>
            <a:ext cx="1783443" cy="3252256"/>
            <a:chOff x="-59466" y="2828998"/>
            <a:chExt cx="1223241" cy="2230681"/>
          </a:xfrm>
        </p:grpSpPr>
        <p:sp>
          <p:nvSpPr>
            <p:cNvPr id="162" name="椭圆 161"/>
            <p:cNvSpPr/>
            <p:nvPr/>
          </p:nvSpPr>
          <p:spPr>
            <a:xfrm rot="5400000">
              <a:off x="-59466" y="2828998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 rot="5400000">
              <a:off x="213546" y="2828998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64" name="椭圆 163"/>
            <p:cNvSpPr/>
            <p:nvPr/>
          </p:nvSpPr>
          <p:spPr>
            <a:xfrm rot="5400000">
              <a:off x="486559" y="2828998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65" name="椭圆 164"/>
            <p:cNvSpPr/>
            <p:nvPr/>
          </p:nvSpPr>
          <p:spPr>
            <a:xfrm rot="5400000">
              <a:off x="759572" y="2828998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66" name="椭圆 165"/>
            <p:cNvSpPr/>
            <p:nvPr/>
          </p:nvSpPr>
          <p:spPr>
            <a:xfrm rot="5400000">
              <a:off x="1032584" y="2828998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 rot="5400000">
              <a:off x="-59466" y="3038947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 rot="5400000">
              <a:off x="213546" y="3038947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69" name="椭圆 168"/>
            <p:cNvSpPr/>
            <p:nvPr/>
          </p:nvSpPr>
          <p:spPr>
            <a:xfrm rot="5400000">
              <a:off x="486559" y="3038947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 rot="5400000">
              <a:off x="759572" y="3038947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71" name="椭圆 170"/>
            <p:cNvSpPr/>
            <p:nvPr/>
          </p:nvSpPr>
          <p:spPr>
            <a:xfrm rot="5400000">
              <a:off x="1032584" y="3038947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72" name="椭圆 171"/>
            <p:cNvSpPr/>
            <p:nvPr/>
          </p:nvSpPr>
          <p:spPr>
            <a:xfrm rot="5400000">
              <a:off x="-59466" y="3248896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73" name="椭圆 172"/>
            <p:cNvSpPr/>
            <p:nvPr/>
          </p:nvSpPr>
          <p:spPr>
            <a:xfrm rot="5400000">
              <a:off x="213546" y="3248896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 rot="5400000">
              <a:off x="486559" y="3248896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75" name="椭圆 174"/>
            <p:cNvSpPr/>
            <p:nvPr/>
          </p:nvSpPr>
          <p:spPr>
            <a:xfrm rot="5400000">
              <a:off x="759572" y="3248896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76" name="椭圆 175"/>
            <p:cNvSpPr/>
            <p:nvPr/>
          </p:nvSpPr>
          <p:spPr>
            <a:xfrm rot="5400000">
              <a:off x="1032584" y="3248896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77" name="椭圆 176"/>
            <p:cNvSpPr/>
            <p:nvPr/>
          </p:nvSpPr>
          <p:spPr>
            <a:xfrm rot="5400000">
              <a:off x="-59466" y="3458845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 rot="5400000">
              <a:off x="213546" y="3458845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79" name="椭圆 178"/>
            <p:cNvSpPr/>
            <p:nvPr/>
          </p:nvSpPr>
          <p:spPr>
            <a:xfrm rot="5400000">
              <a:off x="486559" y="3458845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0" name="椭圆 179"/>
            <p:cNvSpPr/>
            <p:nvPr/>
          </p:nvSpPr>
          <p:spPr>
            <a:xfrm rot="5400000">
              <a:off x="759572" y="3458845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1" name="椭圆 180"/>
            <p:cNvSpPr/>
            <p:nvPr/>
          </p:nvSpPr>
          <p:spPr>
            <a:xfrm rot="5400000">
              <a:off x="1032584" y="3458845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2" name="椭圆 181"/>
            <p:cNvSpPr/>
            <p:nvPr/>
          </p:nvSpPr>
          <p:spPr>
            <a:xfrm rot="5400000">
              <a:off x="-59466" y="3668794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3" name="椭圆 182"/>
            <p:cNvSpPr/>
            <p:nvPr/>
          </p:nvSpPr>
          <p:spPr>
            <a:xfrm rot="5400000">
              <a:off x="213546" y="3668794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4" name="椭圆 183"/>
            <p:cNvSpPr/>
            <p:nvPr/>
          </p:nvSpPr>
          <p:spPr>
            <a:xfrm rot="5400000">
              <a:off x="486559" y="3668794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5" name="椭圆 184"/>
            <p:cNvSpPr/>
            <p:nvPr/>
          </p:nvSpPr>
          <p:spPr>
            <a:xfrm rot="5400000">
              <a:off x="759572" y="3668794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6" name="椭圆 185"/>
            <p:cNvSpPr/>
            <p:nvPr/>
          </p:nvSpPr>
          <p:spPr>
            <a:xfrm rot="5400000">
              <a:off x="1032584" y="3668794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7" name="椭圆 186"/>
            <p:cNvSpPr/>
            <p:nvPr/>
          </p:nvSpPr>
          <p:spPr>
            <a:xfrm rot="5400000">
              <a:off x="-59466" y="3878743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8" name="椭圆 187"/>
            <p:cNvSpPr/>
            <p:nvPr/>
          </p:nvSpPr>
          <p:spPr>
            <a:xfrm rot="5400000">
              <a:off x="213546" y="3878743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9" name="椭圆 188"/>
            <p:cNvSpPr/>
            <p:nvPr/>
          </p:nvSpPr>
          <p:spPr>
            <a:xfrm rot="5400000">
              <a:off x="486559" y="3878743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0" name="椭圆 189"/>
            <p:cNvSpPr/>
            <p:nvPr/>
          </p:nvSpPr>
          <p:spPr>
            <a:xfrm rot="5400000">
              <a:off x="759572" y="3878743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1" name="椭圆 190"/>
            <p:cNvSpPr/>
            <p:nvPr/>
          </p:nvSpPr>
          <p:spPr>
            <a:xfrm rot="5400000">
              <a:off x="1032584" y="3878743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2" name="椭圆 191"/>
            <p:cNvSpPr/>
            <p:nvPr/>
          </p:nvSpPr>
          <p:spPr>
            <a:xfrm rot="5400000">
              <a:off x="-59466" y="4088692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3" name="椭圆 192"/>
            <p:cNvSpPr/>
            <p:nvPr/>
          </p:nvSpPr>
          <p:spPr>
            <a:xfrm rot="5400000">
              <a:off x="213546" y="4088692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4" name="椭圆 193"/>
            <p:cNvSpPr/>
            <p:nvPr/>
          </p:nvSpPr>
          <p:spPr>
            <a:xfrm rot="5400000">
              <a:off x="486559" y="4088692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5" name="椭圆 194"/>
            <p:cNvSpPr/>
            <p:nvPr/>
          </p:nvSpPr>
          <p:spPr>
            <a:xfrm rot="5400000">
              <a:off x="759572" y="4088692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6" name="椭圆 195"/>
            <p:cNvSpPr/>
            <p:nvPr/>
          </p:nvSpPr>
          <p:spPr>
            <a:xfrm rot="5400000">
              <a:off x="1032584" y="4088692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7" name="椭圆 196"/>
            <p:cNvSpPr/>
            <p:nvPr/>
          </p:nvSpPr>
          <p:spPr>
            <a:xfrm rot="5400000">
              <a:off x="-59466" y="4298641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8" name="椭圆 197"/>
            <p:cNvSpPr/>
            <p:nvPr/>
          </p:nvSpPr>
          <p:spPr>
            <a:xfrm rot="5400000">
              <a:off x="213546" y="4298641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 rot="5400000">
              <a:off x="486559" y="4298641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0" name="椭圆 199"/>
            <p:cNvSpPr/>
            <p:nvPr/>
          </p:nvSpPr>
          <p:spPr>
            <a:xfrm rot="5400000">
              <a:off x="759572" y="4298641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 rot="5400000">
              <a:off x="1032584" y="4298641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2" name="椭圆 201"/>
            <p:cNvSpPr/>
            <p:nvPr/>
          </p:nvSpPr>
          <p:spPr>
            <a:xfrm rot="5400000">
              <a:off x="-59466" y="4508590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3" name="椭圆 202"/>
            <p:cNvSpPr/>
            <p:nvPr/>
          </p:nvSpPr>
          <p:spPr>
            <a:xfrm rot="5400000">
              <a:off x="213546" y="4508590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4" name="椭圆 203"/>
            <p:cNvSpPr/>
            <p:nvPr/>
          </p:nvSpPr>
          <p:spPr>
            <a:xfrm rot="5400000">
              <a:off x="486559" y="4508590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5" name="椭圆 204"/>
            <p:cNvSpPr/>
            <p:nvPr/>
          </p:nvSpPr>
          <p:spPr>
            <a:xfrm rot="5400000">
              <a:off x="759572" y="4508590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6" name="椭圆 205"/>
            <p:cNvSpPr/>
            <p:nvPr/>
          </p:nvSpPr>
          <p:spPr>
            <a:xfrm rot="5400000">
              <a:off x="1032584" y="4508590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7" name="椭圆 206"/>
            <p:cNvSpPr/>
            <p:nvPr/>
          </p:nvSpPr>
          <p:spPr>
            <a:xfrm rot="5400000">
              <a:off x="-59466" y="4718539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8" name="椭圆 207"/>
            <p:cNvSpPr/>
            <p:nvPr/>
          </p:nvSpPr>
          <p:spPr>
            <a:xfrm rot="5400000">
              <a:off x="213546" y="4718539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09" name="椭圆 208"/>
            <p:cNvSpPr/>
            <p:nvPr/>
          </p:nvSpPr>
          <p:spPr>
            <a:xfrm rot="5400000">
              <a:off x="486559" y="4718539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0" name="椭圆 209"/>
            <p:cNvSpPr/>
            <p:nvPr/>
          </p:nvSpPr>
          <p:spPr>
            <a:xfrm rot="5400000">
              <a:off x="759572" y="4718539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1" name="椭圆 210"/>
            <p:cNvSpPr/>
            <p:nvPr/>
          </p:nvSpPr>
          <p:spPr>
            <a:xfrm rot="5400000">
              <a:off x="1032584" y="4718539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2" name="椭圆 211"/>
            <p:cNvSpPr/>
            <p:nvPr/>
          </p:nvSpPr>
          <p:spPr>
            <a:xfrm rot="5400000">
              <a:off x="-59466" y="4928488"/>
              <a:ext cx="131191" cy="131191"/>
            </a:xfrm>
            <a:prstGeom prst="ellipse">
              <a:avLst/>
            </a:prstGeom>
            <a:solidFill>
              <a:srgbClr val="FF4E1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3" name="椭圆 212"/>
            <p:cNvSpPr/>
            <p:nvPr/>
          </p:nvSpPr>
          <p:spPr>
            <a:xfrm rot="5400000">
              <a:off x="213546" y="4928488"/>
              <a:ext cx="131191" cy="131191"/>
            </a:xfrm>
            <a:prstGeom prst="ellipse">
              <a:avLst/>
            </a:prstGeom>
            <a:solidFill>
              <a:srgbClr val="FF4E14">
                <a:alpha val="237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4" name="椭圆 213"/>
            <p:cNvSpPr/>
            <p:nvPr/>
          </p:nvSpPr>
          <p:spPr>
            <a:xfrm rot="5400000">
              <a:off x="486559" y="4928488"/>
              <a:ext cx="131191" cy="131191"/>
            </a:xfrm>
            <a:prstGeom prst="ellipse">
              <a:avLst/>
            </a:prstGeom>
            <a:solidFill>
              <a:srgbClr val="FF4E14">
                <a:alpha val="175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5" name="椭圆 214"/>
            <p:cNvSpPr/>
            <p:nvPr/>
          </p:nvSpPr>
          <p:spPr>
            <a:xfrm rot="5400000">
              <a:off x="759572" y="4928488"/>
              <a:ext cx="131191" cy="131191"/>
            </a:xfrm>
            <a:prstGeom prst="ellipse">
              <a:avLst/>
            </a:prstGeom>
            <a:solidFill>
              <a:srgbClr val="FF4E14">
                <a:alpha val="1125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>
                    <a:lumMod val="100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16" name="椭圆 215"/>
            <p:cNvSpPr/>
            <p:nvPr/>
          </p:nvSpPr>
          <p:spPr>
            <a:xfrm rot="5400000">
              <a:off x="1032584" y="4928488"/>
              <a:ext cx="131191" cy="131191"/>
            </a:xfrm>
            <a:prstGeom prst="ellipse">
              <a:avLst/>
            </a:prstGeom>
            <a:solidFill>
              <a:srgbClr val="FF4E14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217" name="矩形: 圆角 216"/>
          <p:cNvSpPr/>
          <p:nvPr/>
        </p:nvSpPr>
        <p:spPr>
          <a:xfrm flipH="1">
            <a:off x="668029" y="3268544"/>
            <a:ext cx="2832735" cy="278224"/>
          </a:xfrm>
          <a:prstGeom prst="roundRect">
            <a:avLst>
              <a:gd name="adj" fmla="val 50000"/>
            </a:avLst>
          </a:prstGeom>
          <a:gradFill>
            <a:gsLst>
              <a:gs pos="8000">
                <a:srgbClr val="FE7807">
                  <a:alpha val="0"/>
                </a:srgbClr>
              </a:gs>
              <a:gs pos="68000">
                <a:srgbClr val="FF6D0D">
                  <a:alpha val="50000"/>
                </a:srgbClr>
              </a:gs>
              <a:gs pos="100000">
                <a:srgbClr val="FF4A15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18" name="文本框 217"/>
          <p:cNvSpPr txBox="1"/>
          <p:nvPr/>
        </p:nvSpPr>
        <p:spPr>
          <a:xfrm>
            <a:off x="711134" y="3268544"/>
            <a:ext cx="2392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dist"/>
            <a:r>
              <a:rPr lang="en-US" altLang="zh-CN" sz="1200" dirty="0">
                <a:ln w="3175">
                  <a:noFill/>
                </a:ln>
                <a:solidFill>
                  <a:schemeClr val="bg1">
                    <a:alpha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REVIEW OF WORKING</a:t>
            </a:r>
            <a:endParaRPr lang="zh-CN" altLang="en-US" sz="1200" dirty="0">
              <a:ln w="3175">
                <a:noFill/>
              </a:ln>
              <a:solidFill>
                <a:schemeClr val="bg1">
                  <a:alpha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574829" y="836613"/>
            <a:ext cx="3292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400" b="0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工作内容回顾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71512"/>
            </a:gs>
            <a:gs pos="0">
              <a:srgbClr val="292A25">
                <a:lumMod val="95000"/>
                <a:lumOff val="5000"/>
              </a:srgbClr>
            </a:gs>
            <a:gs pos="92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文本框 81"/>
          <p:cNvSpPr txBox="1"/>
          <p:nvPr/>
        </p:nvSpPr>
        <p:spPr>
          <a:xfrm>
            <a:off x="4781551" y="490158"/>
            <a:ext cx="26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4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r>
              <a:rPr lang="zh-CN" altLang="en-US" b="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工作内容回顾</a:t>
            </a:r>
          </a:p>
        </p:txBody>
      </p:sp>
      <p:sp>
        <p:nvSpPr>
          <p:cNvPr id="85" name="文本框 84"/>
          <p:cNvSpPr txBox="1"/>
          <p:nvPr/>
        </p:nvSpPr>
        <p:spPr>
          <a:xfrm>
            <a:off x="4829175" y="858793"/>
            <a:ext cx="2533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dist"/>
            <a:r>
              <a:rPr lang="en-US" altLang="zh-CN" sz="1400" dirty="0">
                <a:ln w="3175">
                  <a:noFill/>
                </a:ln>
                <a:solidFill>
                  <a:schemeClr val="bg1">
                    <a:alpha val="21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REVIEW OF WORKING</a:t>
            </a:r>
            <a:endParaRPr lang="zh-CN" altLang="en-US" sz="1400" dirty="0">
              <a:ln w="3175">
                <a:noFill/>
              </a:ln>
              <a:solidFill>
                <a:schemeClr val="bg1">
                  <a:alpha val="21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201" name="组合 200"/>
          <p:cNvGrpSpPr/>
          <p:nvPr/>
        </p:nvGrpSpPr>
        <p:grpSpPr>
          <a:xfrm>
            <a:off x="-2450922" y="654527"/>
            <a:ext cx="6637368" cy="305911"/>
            <a:chOff x="-1154052" y="6273352"/>
            <a:chExt cx="3643564" cy="167929"/>
          </a:xfrm>
        </p:grpSpPr>
        <p:cxnSp>
          <p:nvCxnSpPr>
            <p:cNvPr id="202" name="直接连接符 201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3" name="直接连接符 202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4" name="直接连接符 203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5" name="椭圆 204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206" name="组合 205"/>
          <p:cNvGrpSpPr/>
          <p:nvPr/>
        </p:nvGrpSpPr>
        <p:grpSpPr>
          <a:xfrm flipH="1">
            <a:off x="8002912" y="654527"/>
            <a:ext cx="6637368" cy="305911"/>
            <a:chOff x="-1154052" y="6273352"/>
            <a:chExt cx="3643564" cy="167929"/>
          </a:xfrm>
        </p:grpSpPr>
        <p:cxnSp>
          <p:nvCxnSpPr>
            <p:cNvPr id="207" name="直接连接符 206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8" name="直接连接符 207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9" name="直接连接符 208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10" name="椭圆 209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211" name="文本框 210"/>
          <p:cNvSpPr txBox="1"/>
          <p:nvPr/>
        </p:nvSpPr>
        <p:spPr>
          <a:xfrm>
            <a:off x="1752600" y="1169769"/>
            <a:ext cx="8686800" cy="827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100" spc="130" dirty="0">
                <a:solidFill>
                  <a:schemeClr val="bg1">
                    <a:alpha val="8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请在此处添加详细的文本描述，建议适当控制文本字数，语言尽量简洁精炼。</a:t>
            </a:r>
          </a:p>
          <a:p>
            <a:pPr algn="ctr">
              <a:lnSpc>
                <a:spcPct val="150000"/>
              </a:lnSpc>
            </a:pPr>
            <a:r>
              <a:rPr lang="zh-CN" altLang="en-US" sz="1100" spc="130" dirty="0">
                <a:solidFill>
                  <a:schemeClr val="bg1">
                    <a:alpha val="8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你可以对文本的核心关键字眼或者重要数字进行</a:t>
            </a:r>
            <a:r>
              <a:rPr lang="zh-CN" altLang="en-US" sz="1100" spc="130" dirty="0">
                <a:solidFill>
                  <a:schemeClr val="bg1">
                    <a:alpha val="8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加粗处理</a:t>
            </a:r>
            <a:r>
              <a:rPr lang="zh-CN" altLang="en-US" sz="1100" spc="130" dirty="0">
                <a:solidFill>
                  <a:schemeClr val="bg1">
                    <a:alpha val="80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，提高文字的可阅读性。</a:t>
            </a:r>
          </a:p>
          <a:p>
            <a:pPr algn="ctr">
              <a:lnSpc>
                <a:spcPct val="150000"/>
              </a:lnSpc>
            </a:pPr>
            <a:endParaRPr lang="zh-CN" altLang="en-US" sz="1100" spc="130" dirty="0">
              <a:solidFill>
                <a:schemeClr val="bg1">
                  <a:alpha val="80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212" name="矩形: 圆角 211"/>
          <p:cNvSpPr/>
          <p:nvPr/>
        </p:nvSpPr>
        <p:spPr>
          <a:xfrm>
            <a:off x="-5261372" y="2077437"/>
            <a:ext cx="15700772" cy="191352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20" name="矩形: 圆角 219"/>
          <p:cNvSpPr/>
          <p:nvPr/>
        </p:nvSpPr>
        <p:spPr>
          <a:xfrm>
            <a:off x="-4911328" y="1987472"/>
            <a:ext cx="15350728" cy="1913521"/>
          </a:xfrm>
          <a:prstGeom prst="roundRect">
            <a:avLst>
              <a:gd name="adj" fmla="val 50000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16" name="矩形: 圆角 215"/>
          <p:cNvSpPr/>
          <p:nvPr/>
        </p:nvSpPr>
        <p:spPr>
          <a:xfrm>
            <a:off x="1857894" y="1851081"/>
            <a:ext cx="3725920" cy="2366236"/>
          </a:xfrm>
          <a:prstGeom prst="roundRect">
            <a:avLst>
              <a:gd name="adj" fmla="val 4284"/>
            </a:avLst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17" name="文本框 216"/>
          <p:cNvSpPr txBox="1"/>
          <p:nvPr/>
        </p:nvSpPr>
        <p:spPr>
          <a:xfrm>
            <a:off x="6102777" y="2860946"/>
            <a:ext cx="3954058" cy="827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100" spc="13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r>
              <a:rPr lang="zh-CN" altLang="en-US" dirty="0"/>
              <a:t>请在此处添加详细的文本描述，建议适当控制文本字数，语言描述尽量简洁精炼。你可以对文本的核心关键字眼或者重要数据进行</a:t>
            </a: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加粗处理</a:t>
            </a:r>
            <a:r>
              <a:rPr lang="zh-CN" altLang="en-US" dirty="0"/>
              <a:t>，提高文字的可阅读性。</a:t>
            </a:r>
          </a:p>
        </p:txBody>
      </p:sp>
      <p:sp>
        <p:nvSpPr>
          <p:cNvPr id="218" name="文本框 217"/>
          <p:cNvSpPr txBox="1"/>
          <p:nvPr/>
        </p:nvSpPr>
        <p:spPr>
          <a:xfrm>
            <a:off x="6102776" y="2253753"/>
            <a:ext cx="163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 sz="1600" b="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产品研发情况</a:t>
            </a:r>
          </a:p>
        </p:txBody>
      </p:sp>
      <p:sp>
        <p:nvSpPr>
          <p:cNvPr id="219" name="文本框 218"/>
          <p:cNvSpPr txBox="1"/>
          <p:nvPr/>
        </p:nvSpPr>
        <p:spPr>
          <a:xfrm>
            <a:off x="6102776" y="2555372"/>
            <a:ext cx="3079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 sz="1200" dirty="0">
                <a:solidFill>
                  <a:schemeClr val="bg1">
                    <a:alpha val="8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您可以在此处输入概括性文字</a:t>
            </a:r>
          </a:p>
        </p:txBody>
      </p:sp>
      <p:sp>
        <p:nvSpPr>
          <p:cNvPr id="223" name="矩形: 圆角 222"/>
          <p:cNvSpPr/>
          <p:nvPr/>
        </p:nvSpPr>
        <p:spPr>
          <a:xfrm flipH="1">
            <a:off x="1752600" y="4445605"/>
            <a:ext cx="15700772" cy="191352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24" name="矩形: 圆角 223"/>
          <p:cNvSpPr/>
          <p:nvPr/>
        </p:nvSpPr>
        <p:spPr>
          <a:xfrm>
            <a:off x="1767483" y="4528762"/>
            <a:ext cx="15350728" cy="1913521"/>
          </a:xfrm>
          <a:prstGeom prst="roundRect">
            <a:avLst>
              <a:gd name="adj" fmla="val 50000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25" name="矩形: 圆角 224"/>
          <p:cNvSpPr/>
          <p:nvPr/>
        </p:nvSpPr>
        <p:spPr>
          <a:xfrm>
            <a:off x="6599181" y="4219249"/>
            <a:ext cx="3725920" cy="2366236"/>
          </a:xfrm>
          <a:prstGeom prst="roundRect">
            <a:avLst>
              <a:gd name="adj" fmla="val 4284"/>
            </a:avLst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26" name="文本框 225"/>
          <p:cNvSpPr txBox="1"/>
          <p:nvPr/>
        </p:nvSpPr>
        <p:spPr>
          <a:xfrm>
            <a:off x="2418167" y="5302078"/>
            <a:ext cx="3954058" cy="827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请在此处添加详细的文本描述，建议适当控制文本字数，语言描述尽量简洁精炼。你可以对文本的核心关键字眼或者重要数字进行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加粗处理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，提高文字的可阅读性。</a:t>
            </a:r>
          </a:p>
        </p:txBody>
      </p:sp>
      <p:sp>
        <p:nvSpPr>
          <p:cNvPr id="227" name="文本框 226"/>
          <p:cNvSpPr txBox="1"/>
          <p:nvPr/>
        </p:nvSpPr>
        <p:spPr>
          <a:xfrm>
            <a:off x="2418166" y="4694885"/>
            <a:ext cx="163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 sz="1600" b="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产品生产情况</a:t>
            </a:r>
          </a:p>
        </p:txBody>
      </p:sp>
      <p:sp>
        <p:nvSpPr>
          <p:cNvPr id="228" name="文本框 227"/>
          <p:cNvSpPr txBox="1"/>
          <p:nvPr/>
        </p:nvSpPr>
        <p:spPr>
          <a:xfrm>
            <a:off x="2418166" y="4996504"/>
            <a:ext cx="3079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 sz="1200" dirty="0">
                <a:solidFill>
                  <a:schemeClr val="bg1">
                    <a:alpha val="8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您可以在此处输入概括性文字</a:t>
            </a:r>
          </a:p>
        </p:txBody>
      </p:sp>
      <p:grpSp>
        <p:nvGrpSpPr>
          <p:cNvPr id="229" name="组合 228"/>
          <p:cNvGrpSpPr/>
          <p:nvPr/>
        </p:nvGrpSpPr>
        <p:grpSpPr>
          <a:xfrm rot="10800000" flipH="1">
            <a:off x="-25879" y="5091898"/>
            <a:ext cx="1257813" cy="2021722"/>
            <a:chOff x="9084072" y="169603"/>
            <a:chExt cx="1529136" cy="2457828"/>
          </a:xfrm>
        </p:grpSpPr>
        <p:grpSp>
          <p:nvGrpSpPr>
            <p:cNvPr id="230" name="组合 229"/>
            <p:cNvGrpSpPr/>
            <p:nvPr/>
          </p:nvGrpSpPr>
          <p:grpSpPr>
            <a:xfrm flipV="1">
              <a:off x="9084072" y="169603"/>
              <a:ext cx="263600" cy="2457828"/>
              <a:chOff x="1508559" y="2360988"/>
              <a:chExt cx="267836" cy="2497329"/>
            </a:xfrm>
          </p:grpSpPr>
          <p:sp>
            <p:nvSpPr>
              <p:cNvPr id="249" name="椭圆 248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0" name="椭圆 249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1" name="椭圆 250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2" name="椭圆 251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3" name="椭圆 252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31" name="组合 230"/>
            <p:cNvGrpSpPr/>
            <p:nvPr/>
          </p:nvGrpSpPr>
          <p:grpSpPr>
            <a:xfrm flipV="1">
              <a:off x="9505917" y="169603"/>
              <a:ext cx="263600" cy="2457828"/>
              <a:chOff x="1508559" y="2360988"/>
              <a:chExt cx="267836" cy="2497329"/>
            </a:xfrm>
          </p:grpSpPr>
          <p:sp>
            <p:nvSpPr>
              <p:cNvPr id="244" name="椭圆 243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5" name="椭圆 244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6" name="椭圆 245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7" name="椭圆 246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8" name="椭圆 247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32" name="组合 231"/>
            <p:cNvGrpSpPr/>
            <p:nvPr/>
          </p:nvGrpSpPr>
          <p:grpSpPr>
            <a:xfrm flipV="1">
              <a:off x="9927763" y="169603"/>
              <a:ext cx="263600" cy="2457828"/>
              <a:chOff x="1508559" y="2360988"/>
              <a:chExt cx="267836" cy="2497329"/>
            </a:xfrm>
          </p:grpSpPr>
          <p:sp>
            <p:nvSpPr>
              <p:cNvPr id="239" name="椭圆 238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0" name="椭圆 239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1" name="椭圆 240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2" name="椭圆 241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3" name="椭圆 242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33" name="组合 232"/>
            <p:cNvGrpSpPr/>
            <p:nvPr/>
          </p:nvGrpSpPr>
          <p:grpSpPr>
            <a:xfrm flipV="1">
              <a:off x="10349608" y="169603"/>
              <a:ext cx="263600" cy="2457828"/>
              <a:chOff x="1508559" y="2360988"/>
              <a:chExt cx="267836" cy="2497329"/>
            </a:xfrm>
          </p:grpSpPr>
          <p:sp>
            <p:nvSpPr>
              <p:cNvPr id="234" name="椭圆 233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5" name="椭圆 234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6" name="椭圆 235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7" name="椭圆 236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8" name="椭圆 237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grpSp>
        <p:nvGrpSpPr>
          <p:cNvPr id="254" name="组合 253"/>
          <p:cNvGrpSpPr/>
          <p:nvPr/>
        </p:nvGrpSpPr>
        <p:grpSpPr>
          <a:xfrm rot="5400000" flipV="1">
            <a:off x="9821528" y="521019"/>
            <a:ext cx="4482053" cy="2457828"/>
            <a:chOff x="1508559" y="2360988"/>
            <a:chExt cx="4554086" cy="2497329"/>
          </a:xfrm>
        </p:grpSpPr>
        <p:grpSp>
          <p:nvGrpSpPr>
            <p:cNvPr id="255" name="组合 254"/>
            <p:cNvGrpSpPr/>
            <p:nvPr/>
          </p:nvGrpSpPr>
          <p:grpSpPr>
            <a:xfrm>
              <a:off x="1508559" y="2360988"/>
              <a:ext cx="267836" cy="2497329"/>
              <a:chOff x="1508559" y="2360988"/>
              <a:chExt cx="267836" cy="2497329"/>
            </a:xfrm>
          </p:grpSpPr>
          <p:sp>
            <p:nvSpPr>
              <p:cNvPr id="316" name="椭圆 31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7" name="椭圆 31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8" name="椭圆 317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9" name="椭圆 318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20" name="椭圆 319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56" name="组合 255"/>
            <p:cNvGrpSpPr/>
            <p:nvPr/>
          </p:nvGrpSpPr>
          <p:grpSpPr>
            <a:xfrm>
              <a:off x="1937184" y="2360988"/>
              <a:ext cx="267836" cy="2497329"/>
              <a:chOff x="1508559" y="2360988"/>
              <a:chExt cx="267836" cy="2497329"/>
            </a:xfrm>
          </p:grpSpPr>
          <p:sp>
            <p:nvSpPr>
              <p:cNvPr id="311" name="椭圆 310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2" name="椭圆 311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3" name="椭圆 312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4" name="椭圆 313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5" name="椭圆 314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57" name="组合 256"/>
            <p:cNvGrpSpPr/>
            <p:nvPr/>
          </p:nvGrpSpPr>
          <p:grpSpPr>
            <a:xfrm>
              <a:off x="2365809" y="2360988"/>
              <a:ext cx="267836" cy="2497329"/>
              <a:chOff x="1508559" y="2360988"/>
              <a:chExt cx="267836" cy="2497329"/>
            </a:xfrm>
          </p:grpSpPr>
          <p:sp>
            <p:nvSpPr>
              <p:cNvPr id="306" name="椭圆 30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7" name="椭圆 30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8" name="椭圆 307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9" name="椭圆 308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0" name="椭圆 309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58" name="组合 257"/>
            <p:cNvGrpSpPr/>
            <p:nvPr/>
          </p:nvGrpSpPr>
          <p:grpSpPr>
            <a:xfrm>
              <a:off x="2794434" y="2360988"/>
              <a:ext cx="267836" cy="2497329"/>
              <a:chOff x="1508559" y="2360988"/>
              <a:chExt cx="267836" cy="2497329"/>
            </a:xfrm>
          </p:grpSpPr>
          <p:sp>
            <p:nvSpPr>
              <p:cNvPr id="301" name="椭圆 300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2" name="椭圆 301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3" name="椭圆 302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4" name="椭圆 303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5" name="椭圆 304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59" name="组合 258"/>
            <p:cNvGrpSpPr/>
            <p:nvPr/>
          </p:nvGrpSpPr>
          <p:grpSpPr>
            <a:xfrm>
              <a:off x="3223059" y="2360988"/>
              <a:ext cx="267836" cy="2497329"/>
              <a:chOff x="1508559" y="2360988"/>
              <a:chExt cx="267836" cy="2497329"/>
            </a:xfrm>
          </p:grpSpPr>
          <p:sp>
            <p:nvSpPr>
              <p:cNvPr id="296" name="椭圆 29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7" name="椭圆 29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8" name="椭圆 297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9" name="椭圆 298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00" name="椭圆 299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60" name="组合 259"/>
            <p:cNvGrpSpPr/>
            <p:nvPr/>
          </p:nvGrpSpPr>
          <p:grpSpPr>
            <a:xfrm>
              <a:off x="3651684" y="2360988"/>
              <a:ext cx="267836" cy="2497329"/>
              <a:chOff x="1508559" y="2360988"/>
              <a:chExt cx="267836" cy="2497329"/>
            </a:xfrm>
          </p:grpSpPr>
          <p:sp>
            <p:nvSpPr>
              <p:cNvPr id="291" name="椭圆 290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2" name="椭圆 291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3" name="椭圆 292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4" name="椭圆 293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5" name="椭圆 294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61" name="组合 260"/>
            <p:cNvGrpSpPr/>
            <p:nvPr/>
          </p:nvGrpSpPr>
          <p:grpSpPr>
            <a:xfrm>
              <a:off x="4080309" y="2360988"/>
              <a:ext cx="267836" cy="2497329"/>
              <a:chOff x="1508559" y="2360988"/>
              <a:chExt cx="267836" cy="2497329"/>
            </a:xfrm>
          </p:grpSpPr>
          <p:sp>
            <p:nvSpPr>
              <p:cNvPr id="286" name="椭圆 28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7" name="椭圆 28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8" name="椭圆 287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9" name="椭圆 288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0" name="椭圆 289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62" name="组合 261"/>
            <p:cNvGrpSpPr/>
            <p:nvPr/>
          </p:nvGrpSpPr>
          <p:grpSpPr>
            <a:xfrm>
              <a:off x="4508934" y="2360988"/>
              <a:ext cx="267836" cy="2497329"/>
              <a:chOff x="1508559" y="2360988"/>
              <a:chExt cx="267836" cy="2497329"/>
            </a:xfrm>
          </p:grpSpPr>
          <p:sp>
            <p:nvSpPr>
              <p:cNvPr id="281" name="椭圆 280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2" name="椭圆 281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3" name="椭圆 282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4" name="椭圆 283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5" name="椭圆 284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63" name="组合 262"/>
            <p:cNvGrpSpPr/>
            <p:nvPr/>
          </p:nvGrpSpPr>
          <p:grpSpPr>
            <a:xfrm>
              <a:off x="4937559" y="2360988"/>
              <a:ext cx="267836" cy="2497329"/>
              <a:chOff x="1508559" y="2360988"/>
              <a:chExt cx="267836" cy="2497329"/>
            </a:xfrm>
          </p:grpSpPr>
          <p:sp>
            <p:nvSpPr>
              <p:cNvPr id="276" name="椭圆 27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7" name="椭圆 27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8" name="椭圆 277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9" name="椭圆 278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0" name="椭圆 279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64" name="组合 263"/>
            <p:cNvGrpSpPr/>
            <p:nvPr/>
          </p:nvGrpSpPr>
          <p:grpSpPr>
            <a:xfrm>
              <a:off x="5366184" y="2360988"/>
              <a:ext cx="267836" cy="2497329"/>
              <a:chOff x="1508559" y="2360988"/>
              <a:chExt cx="267836" cy="2497329"/>
            </a:xfrm>
          </p:grpSpPr>
          <p:sp>
            <p:nvSpPr>
              <p:cNvPr id="271" name="椭圆 270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2" name="椭圆 271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3" name="椭圆 272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4" name="椭圆 273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5" name="椭圆 274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65" name="组合 264"/>
            <p:cNvGrpSpPr/>
            <p:nvPr/>
          </p:nvGrpSpPr>
          <p:grpSpPr>
            <a:xfrm>
              <a:off x="5794809" y="2360988"/>
              <a:ext cx="267836" cy="2497329"/>
              <a:chOff x="1508559" y="2360988"/>
              <a:chExt cx="267836" cy="2497329"/>
            </a:xfrm>
          </p:grpSpPr>
          <p:sp>
            <p:nvSpPr>
              <p:cNvPr id="266" name="椭圆 26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7" name="椭圆 26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8" name="椭圆 267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9" name="椭圆 268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0" name="椭圆 269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71512"/>
            </a:gs>
            <a:gs pos="0">
              <a:srgbClr val="292A25">
                <a:lumMod val="95000"/>
                <a:lumOff val="5000"/>
              </a:srgbClr>
            </a:gs>
            <a:gs pos="92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矩形: 圆角 89"/>
          <p:cNvSpPr/>
          <p:nvPr/>
        </p:nvSpPr>
        <p:spPr>
          <a:xfrm rot="-120000">
            <a:off x="724678" y="1439998"/>
            <a:ext cx="10506402" cy="2396958"/>
          </a:xfrm>
          <a:prstGeom prst="roundRect">
            <a:avLst>
              <a:gd name="adj" fmla="val 4284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8" y="410544"/>
            <a:ext cx="1030875" cy="620895"/>
          </a:xfrm>
          <a:prstGeom prst="rect">
            <a:avLst/>
          </a:prstGeom>
        </p:spPr>
      </p:pic>
      <p:sp>
        <p:nvSpPr>
          <p:cNvPr id="82" name="文本框 81"/>
          <p:cNvSpPr txBox="1"/>
          <p:nvPr/>
        </p:nvSpPr>
        <p:spPr>
          <a:xfrm>
            <a:off x="821966" y="490158"/>
            <a:ext cx="2293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400" b="0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工作内容回顾</a:t>
            </a:r>
          </a:p>
        </p:txBody>
      </p:sp>
      <p:sp>
        <p:nvSpPr>
          <p:cNvPr id="84" name="矩形: 圆角 83"/>
          <p:cNvSpPr/>
          <p:nvPr/>
        </p:nvSpPr>
        <p:spPr>
          <a:xfrm>
            <a:off x="8673465" y="563880"/>
            <a:ext cx="2832735" cy="278224"/>
          </a:xfrm>
          <a:prstGeom prst="roundRect">
            <a:avLst>
              <a:gd name="adj" fmla="val 50000"/>
            </a:avLst>
          </a:prstGeom>
          <a:gradFill>
            <a:gsLst>
              <a:gs pos="8000">
                <a:srgbClr val="FE7807">
                  <a:alpha val="0"/>
                </a:srgbClr>
              </a:gs>
              <a:gs pos="68000">
                <a:srgbClr val="FF6D0D">
                  <a:alpha val="50000"/>
                </a:srgbClr>
              </a:gs>
              <a:gs pos="100000">
                <a:srgbClr val="FF4A15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9086324" y="563880"/>
            <a:ext cx="2392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dist"/>
            <a:r>
              <a:rPr lang="en-US" altLang="zh-CN" sz="1200" dirty="0">
                <a:ln w="3175">
                  <a:noFill/>
                </a:ln>
                <a:solidFill>
                  <a:schemeClr val="bg1">
                    <a:alpha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REVIEW OF WORKING</a:t>
            </a:r>
            <a:endParaRPr lang="zh-CN" altLang="en-US" sz="1200" dirty="0">
              <a:ln w="3175">
                <a:noFill/>
              </a:ln>
              <a:solidFill>
                <a:schemeClr val="bg1">
                  <a:alpha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9" name="矩形: 圆角 88"/>
          <p:cNvSpPr/>
          <p:nvPr/>
        </p:nvSpPr>
        <p:spPr>
          <a:xfrm rot="120000">
            <a:off x="948466" y="1460236"/>
            <a:ext cx="10476609" cy="2371782"/>
          </a:xfrm>
          <a:prstGeom prst="roundRect">
            <a:avLst>
              <a:gd name="adj" fmla="val 4284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162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870577" y="1378061"/>
            <a:ext cx="10435598" cy="2690607"/>
          </a:xfrm>
          <a:prstGeom prst="roundRect">
            <a:avLst>
              <a:gd name="adj" fmla="val 4284"/>
            </a:avLst>
          </a:prstGeom>
          <a:blipFill dpi="0" rotWithShape="1">
            <a:blip r:embed="rId3"/>
            <a:srcRect/>
            <a:tile tx="0" ty="1047750" sx="100000" sy="100000" flip="none" algn="ctr"/>
          </a:blip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91" name="矩形: 圆角 90"/>
          <p:cNvSpPr/>
          <p:nvPr/>
        </p:nvSpPr>
        <p:spPr>
          <a:xfrm>
            <a:off x="994402" y="1476609"/>
            <a:ext cx="10187948" cy="2493512"/>
          </a:xfrm>
          <a:prstGeom prst="roundRect">
            <a:avLst>
              <a:gd name="adj" fmla="val 4284"/>
            </a:avLst>
          </a:prstGeom>
          <a:noFill/>
          <a:ln w="6350">
            <a:gradFill>
              <a:gsLst>
                <a:gs pos="56000">
                  <a:srgbClr val="FE7508"/>
                </a:gs>
                <a:gs pos="0">
                  <a:srgbClr val="FF6A0E"/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101" name="组合 100"/>
          <p:cNvGrpSpPr/>
          <p:nvPr/>
        </p:nvGrpSpPr>
        <p:grpSpPr>
          <a:xfrm>
            <a:off x="4642740" y="4455058"/>
            <a:ext cx="2906519" cy="1538928"/>
            <a:chOff x="821966" y="4455058"/>
            <a:chExt cx="2906519" cy="1538928"/>
          </a:xfrm>
        </p:grpSpPr>
        <p:sp>
          <p:nvSpPr>
            <p:cNvPr id="102" name="文本框 101"/>
            <p:cNvSpPr txBox="1"/>
            <p:nvPr/>
          </p:nvSpPr>
          <p:spPr>
            <a:xfrm>
              <a:off x="821967" y="4912343"/>
              <a:ext cx="2906518" cy="89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defRPr sz="1100" spc="13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defRPr>
              </a:lvl1pPr>
            </a:lstStyle>
            <a:p>
              <a:r>
                <a:rPr lang="zh-CN" altLang="en-US" dirty="0"/>
                <a:t>请在此处添加详细的文本描述，建议适当控制文本字数，语言描述尽量简洁精炼。你可以对文本的核心字眼或者重要数据</a:t>
              </a:r>
              <a:r>
                <a:rPr lang="zh-CN" altLang="en-US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加粗处理</a:t>
              </a:r>
              <a:r>
                <a:rPr lang="zh-CN" altLang="en-US" dirty="0"/>
                <a:t>，提高文字的可阅读性。</a:t>
              </a:r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821966" y="4553605"/>
              <a:ext cx="1639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800" b="1">
                  <a:gradFill>
                    <a:gsLst>
                      <a:gs pos="0">
                        <a:srgbClr val="FE7807"/>
                      </a:gs>
                      <a:gs pos="49000">
                        <a:srgbClr val="FF6D0D"/>
                      </a:gs>
                      <a:gs pos="100000">
                        <a:srgbClr val="FF4A15"/>
                      </a:gs>
                    </a:gsLst>
                    <a:lin ang="5400000" scaled="1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1600" b="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社会联系</a:t>
              </a:r>
            </a:p>
          </p:txBody>
        </p:sp>
        <p:sp>
          <p:nvSpPr>
            <p:cNvPr id="104" name="圆: 空心 103"/>
            <p:cNvSpPr/>
            <p:nvPr/>
          </p:nvSpPr>
          <p:spPr>
            <a:xfrm>
              <a:off x="2242563" y="4455058"/>
              <a:ext cx="358738" cy="358738"/>
            </a:xfrm>
            <a:prstGeom prst="donut">
              <a:avLst>
                <a:gd name="adj" fmla="val 14713"/>
              </a:avLst>
            </a:prstGeom>
            <a:gradFill>
              <a:gsLst>
                <a:gs pos="0">
                  <a:srgbClr val="FE7807">
                    <a:alpha val="30000"/>
                  </a:srgbClr>
                </a:gs>
                <a:gs pos="49000">
                  <a:srgbClr val="FF6D0D">
                    <a:alpha val="30000"/>
                  </a:srgbClr>
                </a:gs>
                <a:gs pos="100000">
                  <a:srgbClr val="FF4A15">
                    <a:alpha val="3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8666714" y="4455058"/>
            <a:ext cx="2906519" cy="1538928"/>
            <a:chOff x="821966" y="4455058"/>
            <a:chExt cx="2906519" cy="1538928"/>
          </a:xfrm>
        </p:grpSpPr>
        <p:sp>
          <p:nvSpPr>
            <p:cNvPr id="106" name="文本框 105"/>
            <p:cNvSpPr txBox="1"/>
            <p:nvPr/>
          </p:nvSpPr>
          <p:spPr>
            <a:xfrm>
              <a:off x="821967" y="4912343"/>
              <a:ext cx="2906518" cy="89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defRPr sz="1100" spc="13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defRPr>
              </a:lvl1pPr>
            </a:lstStyle>
            <a:p>
              <a:r>
                <a:rPr lang="zh-CN" altLang="en-US" dirty="0"/>
                <a:t>请在此处添加详细的文本描述，建议适当控制文本字数，语言描述尽量简洁精炼。你可以对文本的核心字眼或者重要数据</a:t>
              </a:r>
              <a:r>
                <a:rPr lang="zh-CN" altLang="en-US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加粗处理</a:t>
              </a:r>
              <a:r>
                <a:rPr lang="zh-CN" altLang="en-US" dirty="0"/>
                <a:t>，提高文字的可阅读性。</a:t>
              </a:r>
            </a:p>
          </p:txBody>
        </p:sp>
        <p:sp>
          <p:nvSpPr>
            <p:cNvPr id="107" name="文本框 106"/>
            <p:cNvSpPr txBox="1"/>
            <p:nvPr/>
          </p:nvSpPr>
          <p:spPr>
            <a:xfrm>
              <a:off x="821966" y="4553605"/>
              <a:ext cx="1639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800" b="1">
                  <a:gradFill>
                    <a:gsLst>
                      <a:gs pos="0">
                        <a:srgbClr val="FE7807"/>
                      </a:gs>
                      <a:gs pos="49000">
                        <a:srgbClr val="FF6D0D"/>
                      </a:gs>
                      <a:gs pos="100000">
                        <a:srgbClr val="FF4A15"/>
                      </a:gs>
                    </a:gsLst>
                    <a:lin ang="5400000" scaled="1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1600" b="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市场调查</a:t>
              </a:r>
            </a:p>
          </p:txBody>
        </p:sp>
        <p:sp>
          <p:nvSpPr>
            <p:cNvPr id="108" name="圆: 空心 107"/>
            <p:cNvSpPr/>
            <p:nvPr/>
          </p:nvSpPr>
          <p:spPr>
            <a:xfrm>
              <a:off x="2242563" y="4455058"/>
              <a:ext cx="358738" cy="358738"/>
            </a:xfrm>
            <a:prstGeom prst="donut">
              <a:avLst>
                <a:gd name="adj" fmla="val 14713"/>
              </a:avLst>
            </a:prstGeom>
            <a:gradFill>
              <a:gsLst>
                <a:gs pos="0">
                  <a:srgbClr val="FE7807">
                    <a:alpha val="30000"/>
                  </a:srgbClr>
                </a:gs>
                <a:gs pos="49000">
                  <a:srgbClr val="FF6D0D">
                    <a:alpha val="30000"/>
                  </a:srgbClr>
                </a:gs>
                <a:gs pos="100000">
                  <a:srgbClr val="FF4A15">
                    <a:alpha val="3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5400000" flipH="1">
            <a:off x="10901487" y="1237455"/>
            <a:ext cx="1257813" cy="2021722"/>
            <a:chOff x="9084072" y="169603"/>
            <a:chExt cx="1529136" cy="2457828"/>
          </a:xfrm>
        </p:grpSpPr>
        <p:grpSp>
          <p:nvGrpSpPr>
            <p:cNvPr id="110" name="组合 109"/>
            <p:cNvGrpSpPr/>
            <p:nvPr/>
          </p:nvGrpSpPr>
          <p:grpSpPr>
            <a:xfrm flipV="1">
              <a:off x="9084072" y="169603"/>
              <a:ext cx="263600" cy="2457828"/>
              <a:chOff x="1508559" y="2360988"/>
              <a:chExt cx="267836" cy="2497329"/>
            </a:xfrm>
          </p:grpSpPr>
          <p:sp>
            <p:nvSpPr>
              <p:cNvPr id="171" name="椭圆 170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72" name="椭圆 171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73" name="椭圆 172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74" name="椭圆 173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75" name="椭圆 174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11" name="组合 110"/>
            <p:cNvGrpSpPr/>
            <p:nvPr/>
          </p:nvGrpSpPr>
          <p:grpSpPr>
            <a:xfrm flipV="1">
              <a:off x="9505917" y="169603"/>
              <a:ext cx="263600" cy="2457828"/>
              <a:chOff x="1508559" y="2360988"/>
              <a:chExt cx="267836" cy="2497329"/>
            </a:xfrm>
          </p:grpSpPr>
          <p:sp>
            <p:nvSpPr>
              <p:cNvPr id="166" name="椭圆 16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67" name="椭圆 16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68" name="椭圆 167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69" name="椭圆 168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70" name="椭圆 169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12" name="组合 111"/>
            <p:cNvGrpSpPr/>
            <p:nvPr/>
          </p:nvGrpSpPr>
          <p:grpSpPr>
            <a:xfrm flipV="1">
              <a:off x="9927763" y="169603"/>
              <a:ext cx="263600" cy="2457828"/>
              <a:chOff x="1508559" y="2360988"/>
              <a:chExt cx="267836" cy="2497329"/>
            </a:xfrm>
          </p:grpSpPr>
          <p:sp>
            <p:nvSpPr>
              <p:cNvPr id="161" name="椭圆 160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62" name="椭圆 161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63" name="椭圆 162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64" name="椭圆 163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65" name="椭圆 164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13" name="组合 112"/>
            <p:cNvGrpSpPr/>
            <p:nvPr/>
          </p:nvGrpSpPr>
          <p:grpSpPr>
            <a:xfrm flipV="1">
              <a:off x="10349608" y="169603"/>
              <a:ext cx="263600" cy="2457828"/>
              <a:chOff x="1508559" y="2360988"/>
              <a:chExt cx="267836" cy="2497329"/>
            </a:xfrm>
          </p:grpSpPr>
          <p:sp>
            <p:nvSpPr>
              <p:cNvPr id="156" name="椭圆 15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57" name="椭圆 15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58" name="椭圆 157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59" name="椭圆 158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60" name="椭圆 159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grpSp>
        <p:nvGrpSpPr>
          <p:cNvPr id="176" name="组合 175"/>
          <p:cNvGrpSpPr/>
          <p:nvPr/>
        </p:nvGrpSpPr>
        <p:grpSpPr>
          <a:xfrm rot="16200000">
            <a:off x="-10139" y="5441407"/>
            <a:ext cx="1257813" cy="2021722"/>
            <a:chOff x="9084072" y="169603"/>
            <a:chExt cx="1529136" cy="2457828"/>
          </a:xfrm>
        </p:grpSpPr>
        <p:grpSp>
          <p:nvGrpSpPr>
            <p:cNvPr id="177" name="组合 176"/>
            <p:cNvGrpSpPr/>
            <p:nvPr/>
          </p:nvGrpSpPr>
          <p:grpSpPr>
            <a:xfrm flipV="1">
              <a:off x="9084072" y="169603"/>
              <a:ext cx="263600" cy="2457828"/>
              <a:chOff x="1508559" y="2360988"/>
              <a:chExt cx="267836" cy="2497329"/>
            </a:xfrm>
          </p:grpSpPr>
          <p:sp>
            <p:nvSpPr>
              <p:cNvPr id="196" name="椭圆 19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7" name="椭圆 19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8" name="椭圆 197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9" name="椭圆 198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00" name="椭圆 199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78" name="组合 177"/>
            <p:cNvGrpSpPr/>
            <p:nvPr/>
          </p:nvGrpSpPr>
          <p:grpSpPr>
            <a:xfrm flipV="1">
              <a:off x="9505917" y="169603"/>
              <a:ext cx="263600" cy="2457828"/>
              <a:chOff x="1508559" y="2360988"/>
              <a:chExt cx="267836" cy="2497329"/>
            </a:xfrm>
          </p:grpSpPr>
          <p:sp>
            <p:nvSpPr>
              <p:cNvPr id="191" name="椭圆 190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2" name="椭圆 191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3" name="椭圆 192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4" name="椭圆 193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5" name="椭圆 194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79" name="组合 178"/>
            <p:cNvGrpSpPr/>
            <p:nvPr/>
          </p:nvGrpSpPr>
          <p:grpSpPr>
            <a:xfrm flipV="1">
              <a:off x="9927763" y="169603"/>
              <a:ext cx="263600" cy="2457828"/>
              <a:chOff x="1508559" y="2360988"/>
              <a:chExt cx="267836" cy="2497329"/>
            </a:xfrm>
          </p:grpSpPr>
          <p:sp>
            <p:nvSpPr>
              <p:cNvPr id="186" name="椭圆 185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7" name="椭圆 186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8" name="椭圆 187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9" name="椭圆 188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90" name="椭圆 189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80" name="组合 179"/>
            <p:cNvGrpSpPr/>
            <p:nvPr/>
          </p:nvGrpSpPr>
          <p:grpSpPr>
            <a:xfrm flipV="1">
              <a:off x="10349608" y="169603"/>
              <a:ext cx="263600" cy="2457828"/>
              <a:chOff x="1508559" y="2360988"/>
              <a:chExt cx="267836" cy="2497329"/>
            </a:xfrm>
          </p:grpSpPr>
          <p:sp>
            <p:nvSpPr>
              <p:cNvPr id="181" name="椭圆 180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2" name="椭圆 181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3" name="椭圆 182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4" name="椭圆 183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85" name="椭圆 184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599639" y="4455058"/>
            <a:ext cx="2906519" cy="1538928"/>
            <a:chOff x="821966" y="4455058"/>
            <a:chExt cx="2906519" cy="1538928"/>
          </a:xfrm>
        </p:grpSpPr>
        <p:sp>
          <p:nvSpPr>
            <p:cNvPr id="96" name="文本框 95"/>
            <p:cNvSpPr txBox="1"/>
            <p:nvPr/>
          </p:nvSpPr>
          <p:spPr>
            <a:xfrm>
              <a:off x="821967" y="4912343"/>
              <a:ext cx="2906518" cy="1081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defRPr sz="1100" spc="13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defRPr>
              </a:lvl1pPr>
            </a:lstStyle>
            <a:p>
              <a:r>
                <a:rPr lang="zh-CN" altLang="en-US" dirty="0"/>
                <a:t>请在此处添加详细的文本描述，建议适当控制文本字数，语言描述尽量简洁精炼。你可以对文本的核心字眼或者重要数据</a:t>
              </a:r>
              <a:r>
                <a:rPr lang="zh-CN" altLang="en-US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加粗处理</a:t>
              </a:r>
              <a:r>
                <a:rPr lang="zh-CN" altLang="en-US" dirty="0"/>
                <a:t>，提高文字的可阅读性。</a:t>
              </a: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821966" y="4553605"/>
              <a:ext cx="1639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800" b="1">
                  <a:gradFill>
                    <a:gsLst>
                      <a:gs pos="0">
                        <a:srgbClr val="FE7807"/>
                      </a:gs>
                      <a:gs pos="49000">
                        <a:srgbClr val="FF6D0D"/>
                      </a:gs>
                      <a:gs pos="100000">
                        <a:srgbClr val="FF4A15"/>
                      </a:gs>
                    </a:gsLst>
                    <a:lin ang="5400000" scaled="1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1600" b="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渠道管理</a:t>
              </a:r>
            </a:p>
          </p:txBody>
        </p:sp>
        <p:sp>
          <p:nvSpPr>
            <p:cNvPr id="100" name="圆: 空心 99"/>
            <p:cNvSpPr/>
            <p:nvPr/>
          </p:nvSpPr>
          <p:spPr>
            <a:xfrm>
              <a:off x="2242563" y="4455058"/>
              <a:ext cx="358738" cy="358738"/>
            </a:xfrm>
            <a:prstGeom prst="donut">
              <a:avLst>
                <a:gd name="adj" fmla="val 14713"/>
              </a:avLst>
            </a:prstGeom>
            <a:gradFill>
              <a:gsLst>
                <a:gs pos="0">
                  <a:srgbClr val="FE7807">
                    <a:alpha val="30000"/>
                  </a:srgbClr>
                </a:gs>
                <a:gs pos="49000">
                  <a:srgbClr val="FF6D0D">
                    <a:alpha val="30000"/>
                  </a:srgbClr>
                </a:gs>
                <a:gs pos="100000">
                  <a:srgbClr val="FF4A15">
                    <a:alpha val="3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 flipH="1">
            <a:off x="8746277" y="6382636"/>
            <a:ext cx="5275204" cy="243130"/>
            <a:chOff x="-1154052" y="6273352"/>
            <a:chExt cx="3643564" cy="167929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8" name="椭圆 77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-1969866" y="6382636"/>
            <a:ext cx="5275204" cy="243130"/>
            <a:chOff x="-1154052" y="6273352"/>
            <a:chExt cx="3643564" cy="167929"/>
          </a:xfrm>
        </p:grpSpPr>
        <p:cxnSp>
          <p:nvCxnSpPr>
            <p:cNvPr id="80" name="直接连接符 79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2" name="椭圆 91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93" name="文本框 92"/>
          <p:cNvSpPr txBox="1"/>
          <p:nvPr/>
        </p:nvSpPr>
        <p:spPr>
          <a:xfrm>
            <a:off x="3977640" y="6308725"/>
            <a:ext cx="4236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dist"/>
            <a:r>
              <a:rPr lang="en-US" altLang="zh-CN" sz="1050" dirty="0">
                <a:ln w="3175">
                  <a:noFill/>
                </a:ln>
                <a:solidFill>
                  <a:schemeClr val="bg1">
                    <a:alpha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REVIEW OF WORKING</a:t>
            </a:r>
            <a:endParaRPr lang="zh-CN" altLang="en-US" sz="1050" dirty="0">
              <a:ln w="3175">
                <a:noFill/>
              </a:ln>
              <a:solidFill>
                <a:schemeClr val="bg1">
                  <a:alpha val="2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94" name="矩形: 圆角 93"/>
          <p:cNvSpPr/>
          <p:nvPr/>
        </p:nvSpPr>
        <p:spPr>
          <a:xfrm>
            <a:off x="2875765" y="751667"/>
            <a:ext cx="540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71512"/>
            </a:gs>
            <a:gs pos="0">
              <a:srgbClr val="292A25">
                <a:lumMod val="95000"/>
                <a:lumOff val="5000"/>
              </a:srgbClr>
            </a:gs>
            <a:gs pos="92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mountain summit during suns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15" b="22243"/>
          <a:stretch>
            <a:fillRect/>
          </a:stretch>
        </p:blipFill>
        <p:spPr bwMode="auto">
          <a:xfrm>
            <a:off x="-260350" y="-346000"/>
            <a:ext cx="13589000" cy="7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圆角 3"/>
          <p:cNvSpPr/>
          <p:nvPr/>
        </p:nvSpPr>
        <p:spPr>
          <a:xfrm>
            <a:off x="-5467351" y="867681"/>
            <a:ext cx="13106401" cy="3893008"/>
          </a:xfrm>
          <a:prstGeom prst="roundRect">
            <a:avLst>
              <a:gd name="adj" fmla="val 50000"/>
            </a:avLst>
          </a:prstGeo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tile tx="2724150" ty="-234950" sx="100000" sy="100000" flip="none"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-5564415" y="926642"/>
            <a:ext cx="13106401" cy="3893008"/>
          </a:xfrm>
          <a:prstGeom prst="roundRect">
            <a:avLst>
              <a:gd name="adj" fmla="val 50000"/>
            </a:avLst>
          </a:prstGeom>
          <a:noFill/>
          <a:ln w="6350">
            <a:gradFill>
              <a:gsLst>
                <a:gs pos="56000">
                  <a:srgbClr val="FE7508"/>
                </a:gs>
                <a:gs pos="0">
                  <a:srgbClr val="FF6A0E"/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15046" y="2015540"/>
            <a:ext cx="2651990" cy="1597290"/>
            <a:chOff x="4415046" y="2015540"/>
            <a:chExt cx="2651990" cy="159729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5046" y="2015540"/>
              <a:ext cx="2651990" cy="159729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609605" y="2325564"/>
              <a:ext cx="2262872" cy="12058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9600" dirty="0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02</a:t>
              </a:r>
              <a:endParaRPr lang="zh-CN" altLang="en-US" sz="96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08619" y="2149146"/>
            <a:ext cx="3611868" cy="1330079"/>
            <a:chOff x="1791982" y="2852958"/>
            <a:chExt cx="3611868" cy="1330079"/>
          </a:xfrm>
        </p:grpSpPr>
        <p:sp>
          <p:nvSpPr>
            <p:cNvPr id="10" name="文本框 9"/>
            <p:cNvSpPr txBox="1"/>
            <p:nvPr/>
          </p:nvSpPr>
          <p:spPr>
            <a:xfrm>
              <a:off x="1914485" y="2991458"/>
              <a:ext cx="336686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dist">
                <a:defRPr sz="8800" b="1">
                  <a:gradFill>
                    <a:gsLst>
                      <a:gs pos="0">
                        <a:srgbClr val="FE7807"/>
                      </a:gs>
                      <a:gs pos="49000">
                        <a:srgbClr val="FF6D0D"/>
                      </a:gs>
                      <a:gs pos="100000">
                        <a:srgbClr val="FF4A15"/>
                      </a:gs>
                    </a:gsLst>
                    <a:lin ang="5400000" scaled="1"/>
                  </a:gradFill>
                  <a:effectLst>
                    <a:glow rad="127000">
                      <a:srgbClr val="FF4E14">
                        <a:alpha val="7000"/>
                      </a:srgbClr>
                    </a:glow>
                  </a:effectLst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3200" b="0" dirty="0"/>
                <a:t>问题及解决措施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938369" y="2852958"/>
              <a:ext cx="331909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5400">
                  <a:ln>
                    <a:gradFill>
                      <a:gsLst>
                        <a:gs pos="0">
                          <a:schemeClr val="bg1"/>
                        </a:gs>
                        <a:gs pos="68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algn="dist"/>
              <a:r>
                <a:rPr lang="en-US" altLang="zh-CN" sz="1800" dirty="0">
                  <a:ln w="3175">
                    <a:gradFill>
                      <a:gsLst>
                        <a:gs pos="0">
                          <a:schemeClr val="bg1">
                            <a:alpha val="40000"/>
                          </a:schemeClr>
                        </a:gs>
                        <a:gs pos="48000">
                          <a:srgbClr val="FFFFFF">
                            <a:alpha val="20000"/>
                          </a:srgbClr>
                        </a:gs>
                        <a:gs pos="86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</a:rPr>
                <a:t>PROBLEMS AND SOLUTION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791982" y="3581334"/>
              <a:ext cx="3611868" cy="6762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900" kern="0" spc="130">
                  <a:solidFill>
                    <a:schemeClr val="bg1">
                      <a:alpha val="50000"/>
                    </a:scheme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defRPr>
              </a:lvl1pPr>
            </a:lstStyle>
            <a:p>
              <a:r>
                <a:rPr lang="zh-CN" altLang="en-US" dirty="0"/>
                <a:t>请在此填充您的文本，或者将您的文本复制后将纯文字</a:t>
              </a:r>
            </a:p>
            <a:p>
              <a:r>
                <a:rPr lang="zh-CN" altLang="en-US" dirty="0"/>
                <a:t>粘贴在此处。您也可以用格式刷工具将此文本框格式</a:t>
              </a:r>
            </a:p>
            <a:p>
              <a:r>
                <a:rPr lang="zh-CN" altLang="en-US" dirty="0"/>
                <a:t>复制到您的作品中。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 flipV="1">
            <a:off x="9084072" y="169603"/>
            <a:ext cx="4482053" cy="2457828"/>
            <a:chOff x="1508559" y="2360988"/>
            <a:chExt cx="4554086" cy="2497329"/>
          </a:xfrm>
        </p:grpSpPr>
        <p:grpSp>
          <p:nvGrpSpPr>
            <p:cNvPr id="14" name="组合 13"/>
            <p:cNvGrpSpPr/>
            <p:nvPr/>
          </p:nvGrpSpPr>
          <p:grpSpPr>
            <a:xfrm>
              <a:off x="1508559" y="2360988"/>
              <a:ext cx="267836" cy="2497329"/>
              <a:chOff x="1508559" y="2360988"/>
              <a:chExt cx="267836" cy="2497329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1937184" y="2360988"/>
              <a:ext cx="267836" cy="2497329"/>
              <a:chOff x="1508559" y="2360988"/>
              <a:chExt cx="267836" cy="2497329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2365809" y="2360988"/>
              <a:ext cx="267836" cy="2497329"/>
              <a:chOff x="1508559" y="2360988"/>
              <a:chExt cx="267836" cy="2497329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794434" y="2360988"/>
              <a:ext cx="267836" cy="2497329"/>
              <a:chOff x="1508559" y="2360988"/>
              <a:chExt cx="267836" cy="2497329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3223059" y="2360988"/>
              <a:ext cx="267836" cy="2497329"/>
              <a:chOff x="1508559" y="2360988"/>
              <a:chExt cx="267836" cy="2497329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3651684" y="2360988"/>
              <a:ext cx="267836" cy="2497329"/>
              <a:chOff x="1508559" y="2360988"/>
              <a:chExt cx="267836" cy="2497329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4080309" y="2360988"/>
              <a:ext cx="267836" cy="2497329"/>
              <a:chOff x="1508559" y="2360988"/>
              <a:chExt cx="267836" cy="2497329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4508934" y="2360988"/>
              <a:ext cx="267836" cy="2497329"/>
              <a:chOff x="1508559" y="2360988"/>
              <a:chExt cx="267836" cy="2497329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4937559" y="2360988"/>
              <a:ext cx="267836" cy="2497329"/>
              <a:chOff x="1508559" y="2360988"/>
              <a:chExt cx="267836" cy="2497329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5366184" y="2360988"/>
              <a:ext cx="267836" cy="2497329"/>
              <a:chOff x="1508559" y="2360988"/>
              <a:chExt cx="267836" cy="2497329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5794809" y="2360988"/>
              <a:ext cx="267836" cy="2497329"/>
              <a:chOff x="1508559" y="2360988"/>
              <a:chExt cx="267836" cy="2497329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-2222322" y="6255623"/>
            <a:ext cx="6637368" cy="305911"/>
            <a:chOff x="-1154052" y="6273352"/>
            <a:chExt cx="3643564" cy="167929"/>
          </a:xfrm>
        </p:grpSpPr>
        <p:cxnSp>
          <p:nvCxnSpPr>
            <p:cNvPr id="81" name="直接连接符 80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4" name="椭圆 83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71512"/>
            </a:gs>
            <a:gs pos="0">
              <a:srgbClr val="292A25">
                <a:lumMod val="95000"/>
                <a:lumOff val="5000"/>
              </a:srgbClr>
            </a:gs>
            <a:gs pos="92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68" y="410544"/>
            <a:ext cx="1030875" cy="620895"/>
          </a:xfrm>
          <a:prstGeom prst="rect">
            <a:avLst/>
          </a:prstGeom>
        </p:spPr>
      </p:pic>
      <p:sp>
        <p:nvSpPr>
          <p:cNvPr id="82" name="文本框 81"/>
          <p:cNvSpPr txBox="1"/>
          <p:nvPr/>
        </p:nvSpPr>
        <p:spPr>
          <a:xfrm>
            <a:off x="821966" y="490158"/>
            <a:ext cx="248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400" b="0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问题及解决措施</a:t>
            </a:r>
          </a:p>
        </p:txBody>
      </p:sp>
      <p:sp>
        <p:nvSpPr>
          <p:cNvPr id="83" name="矩形: 圆角 82"/>
          <p:cNvSpPr/>
          <p:nvPr/>
        </p:nvSpPr>
        <p:spPr>
          <a:xfrm>
            <a:off x="3101585" y="763069"/>
            <a:ext cx="540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84" name="矩形: 圆角 83"/>
          <p:cNvSpPr/>
          <p:nvPr/>
        </p:nvSpPr>
        <p:spPr>
          <a:xfrm>
            <a:off x="8673465" y="563880"/>
            <a:ext cx="2832735" cy="278224"/>
          </a:xfrm>
          <a:prstGeom prst="roundRect">
            <a:avLst>
              <a:gd name="adj" fmla="val 50000"/>
            </a:avLst>
          </a:prstGeom>
          <a:gradFill>
            <a:gsLst>
              <a:gs pos="8000">
                <a:srgbClr val="FE7807">
                  <a:alpha val="0"/>
                </a:srgbClr>
              </a:gs>
              <a:gs pos="68000">
                <a:srgbClr val="FF6D0D">
                  <a:alpha val="50000"/>
                </a:srgbClr>
              </a:gs>
              <a:gs pos="100000">
                <a:srgbClr val="FF4A15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9086324" y="563880"/>
            <a:ext cx="2392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dist"/>
            <a:r>
              <a:rPr lang="en-US" altLang="zh-CN" sz="1200" dirty="0">
                <a:ln w="3175">
                  <a:noFill/>
                </a:ln>
                <a:solidFill>
                  <a:schemeClr val="bg1">
                    <a:alpha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PROBLEMS AND SOLUTION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574829" y="1208057"/>
            <a:ext cx="2730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 sz="1800" b="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行业市场出现下行趋势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599749" y="1532834"/>
            <a:ext cx="5404167" cy="827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请在此处添加详细的文本描述，建议适当控制文本字数，语言描述尽量简洁精炼。如果文段内容过多，建议将文字按照内容层级分段并概括出小标题。你可以对文本的核心字眼或者重要数据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加粗处理</a:t>
            </a: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，提高文字的可阅读性。</a:t>
            </a:r>
          </a:p>
        </p:txBody>
      </p:sp>
      <p:sp>
        <p:nvSpPr>
          <p:cNvPr id="36" name="矩形: 圆角 35"/>
          <p:cNvSpPr/>
          <p:nvPr/>
        </p:nvSpPr>
        <p:spPr>
          <a:xfrm>
            <a:off x="821966" y="2615777"/>
            <a:ext cx="5099239" cy="3238396"/>
          </a:xfrm>
          <a:prstGeom prst="roundRect">
            <a:avLst>
              <a:gd name="adj" fmla="val 4284"/>
            </a:avLst>
          </a:prstGeom>
          <a:blipFill dpi="0" rotWithShape="1">
            <a:blip r:embed="rId4"/>
            <a:srcRect/>
            <a:tile tx="0" ty="0" sx="100000" sy="100000" flip="none" algn="ctr"/>
          </a:blip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695325" y="2482467"/>
            <a:ext cx="5143500" cy="3306767"/>
          </a:xfrm>
          <a:prstGeom prst="roundRect">
            <a:avLst>
              <a:gd name="adj" fmla="val 4284"/>
            </a:avLst>
          </a:prstGeom>
          <a:noFill/>
          <a:ln w="3175">
            <a:gradFill>
              <a:gsLst>
                <a:gs pos="46000">
                  <a:srgbClr val="FE7508"/>
                </a:gs>
                <a:gs pos="0">
                  <a:srgbClr val="FF6A0E"/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211883" y="1276350"/>
            <a:ext cx="2543175" cy="2146300"/>
            <a:chOff x="6211883" y="1276350"/>
            <a:chExt cx="2543175" cy="2146300"/>
          </a:xfrm>
        </p:grpSpPr>
        <p:sp>
          <p:nvSpPr>
            <p:cNvPr id="26" name="矩形: 圆角 25"/>
            <p:cNvSpPr/>
            <p:nvPr/>
          </p:nvSpPr>
          <p:spPr>
            <a:xfrm>
              <a:off x="6211883" y="1276350"/>
              <a:ext cx="2543175" cy="2146300"/>
            </a:xfrm>
            <a:prstGeom prst="roundRect">
              <a:avLst>
                <a:gd name="adj" fmla="val 10898"/>
              </a:avLst>
            </a:prstGeom>
            <a:gradFill>
              <a:gsLst>
                <a:gs pos="0">
                  <a:srgbClr val="FE7807"/>
                </a:gs>
                <a:gs pos="49000">
                  <a:srgbClr val="FF6D0D"/>
                </a:gs>
                <a:gs pos="100000">
                  <a:srgbClr val="FF4A15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6329971" y="2325708"/>
              <a:ext cx="2128229" cy="827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100" spc="13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请在此处添加详细的文本描述，建议适当控制文本字数，语言描述尽量简洁精炼。</a:t>
              </a:r>
              <a:endParaRPr lang="en-US" altLang="zh-CN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6329970" y="2020989"/>
              <a:ext cx="16094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800" b="1">
                  <a:gradFill>
                    <a:gsLst>
                      <a:gs pos="0">
                        <a:srgbClr val="FE7807"/>
                      </a:gs>
                      <a:gs pos="49000">
                        <a:srgbClr val="FF6D0D"/>
                      </a:gs>
                      <a:gs pos="100000">
                        <a:srgbClr val="FF4A15"/>
                      </a:gs>
                    </a:gsLst>
                    <a:lin ang="5400000" scaled="1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algn="l"/>
              <a:r>
                <a:rPr lang="zh-CN" altLang="en-US" sz="1400" b="0" spc="13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销售额难有突破</a:t>
              </a:r>
            </a:p>
          </p:txBody>
        </p:sp>
        <p:sp>
          <p:nvSpPr>
            <p:cNvPr id="51" name="iconfont-1192-812033"/>
            <p:cNvSpPr/>
            <p:nvPr/>
          </p:nvSpPr>
          <p:spPr>
            <a:xfrm>
              <a:off x="6403152" y="1488420"/>
              <a:ext cx="542598" cy="548342"/>
            </a:xfrm>
            <a:custGeom>
              <a:avLst/>
              <a:gdLst>
                <a:gd name="T0" fmla="*/ 11174 w 12985"/>
                <a:gd name="T1" fmla="*/ 211 h 13120"/>
                <a:gd name="T2" fmla="*/ 8811 w 12985"/>
                <a:gd name="T3" fmla="*/ 1810 h 13120"/>
                <a:gd name="T4" fmla="*/ 8805 w 12985"/>
                <a:gd name="T5" fmla="*/ 2528 h 13120"/>
                <a:gd name="T6" fmla="*/ 3982 w 12985"/>
                <a:gd name="T7" fmla="*/ 4138 h 13120"/>
                <a:gd name="T8" fmla="*/ 2574 w 12985"/>
                <a:gd name="T9" fmla="*/ 3083 h 13120"/>
                <a:gd name="T10" fmla="*/ 210 w 12985"/>
                <a:gd name="T11" fmla="*/ 4683 h 13120"/>
                <a:gd name="T12" fmla="*/ 1810 w 12985"/>
                <a:gd name="T13" fmla="*/ 7046 h 13120"/>
                <a:gd name="T14" fmla="*/ 3510 w 12985"/>
                <a:gd name="T15" fmla="*/ 6590 h 13120"/>
                <a:gd name="T16" fmla="*/ 7388 w 12985"/>
                <a:gd name="T17" fmla="*/ 9877 h 13120"/>
                <a:gd name="T18" fmla="*/ 7127 w 12985"/>
                <a:gd name="T19" fmla="*/ 10545 h 13120"/>
                <a:gd name="T20" fmla="*/ 8727 w 12985"/>
                <a:gd name="T21" fmla="*/ 12909 h 13120"/>
                <a:gd name="T22" fmla="*/ 11091 w 12985"/>
                <a:gd name="T23" fmla="*/ 11309 h 13120"/>
                <a:gd name="T24" fmla="*/ 9491 w 12985"/>
                <a:gd name="T25" fmla="*/ 8945 h 13120"/>
                <a:gd name="T26" fmla="*/ 7791 w 12985"/>
                <a:gd name="T27" fmla="*/ 9402 h 13120"/>
                <a:gd name="T28" fmla="*/ 3913 w 12985"/>
                <a:gd name="T29" fmla="*/ 6115 h 13120"/>
                <a:gd name="T30" fmla="*/ 4174 w 12985"/>
                <a:gd name="T31" fmla="*/ 5447 h 13120"/>
                <a:gd name="T32" fmla="*/ 4180 w 12985"/>
                <a:gd name="T33" fmla="*/ 4729 h 13120"/>
                <a:gd name="T34" fmla="*/ 9002 w 12985"/>
                <a:gd name="T35" fmla="*/ 3119 h 13120"/>
                <a:gd name="T36" fmla="*/ 10410 w 12985"/>
                <a:gd name="T37" fmla="*/ 4174 h 13120"/>
                <a:gd name="T38" fmla="*/ 12774 w 12985"/>
                <a:gd name="T39" fmla="*/ 2574 h 13120"/>
                <a:gd name="T40" fmla="*/ 11174 w 12985"/>
                <a:gd name="T41" fmla="*/ 211 h 13120"/>
                <a:gd name="T42" fmla="*/ 1928 w 12985"/>
                <a:gd name="T43" fmla="*/ 6435 h 13120"/>
                <a:gd name="T44" fmla="*/ 822 w 12985"/>
                <a:gd name="T45" fmla="*/ 4801 h 13120"/>
                <a:gd name="T46" fmla="*/ 2456 w 12985"/>
                <a:gd name="T47" fmla="*/ 3694 h 13120"/>
                <a:gd name="T48" fmla="*/ 3562 w 12985"/>
                <a:gd name="T49" fmla="*/ 5329 h 13120"/>
                <a:gd name="T50" fmla="*/ 1928 w 12985"/>
                <a:gd name="T51" fmla="*/ 6435 h 13120"/>
                <a:gd name="T52" fmla="*/ 9373 w 12985"/>
                <a:gd name="T53" fmla="*/ 9557 h 13120"/>
                <a:gd name="T54" fmla="*/ 10480 w 12985"/>
                <a:gd name="T55" fmla="*/ 11191 h 13120"/>
                <a:gd name="T56" fmla="*/ 8845 w 12985"/>
                <a:gd name="T57" fmla="*/ 12297 h 13120"/>
                <a:gd name="T58" fmla="*/ 7739 w 12985"/>
                <a:gd name="T59" fmla="*/ 10663 h 13120"/>
                <a:gd name="T60" fmla="*/ 9373 w 12985"/>
                <a:gd name="T61" fmla="*/ 9557 h 13120"/>
                <a:gd name="T62" fmla="*/ 12163 w 12985"/>
                <a:gd name="T63" fmla="*/ 2456 h 13120"/>
                <a:gd name="T64" fmla="*/ 10528 w 12985"/>
                <a:gd name="T65" fmla="*/ 3562 h 13120"/>
                <a:gd name="T66" fmla="*/ 9423 w 12985"/>
                <a:gd name="T67" fmla="*/ 1928 h 13120"/>
                <a:gd name="T68" fmla="*/ 11056 w 12985"/>
                <a:gd name="T69" fmla="*/ 822 h 13120"/>
                <a:gd name="T70" fmla="*/ 12163 w 12985"/>
                <a:gd name="T71" fmla="*/ 2456 h 1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85" h="13120">
                  <a:moveTo>
                    <a:pt x="11174" y="211"/>
                  </a:moveTo>
                  <a:cubicBezTo>
                    <a:pt x="10082" y="0"/>
                    <a:pt x="9022" y="718"/>
                    <a:pt x="8811" y="1810"/>
                  </a:cubicBezTo>
                  <a:cubicBezTo>
                    <a:pt x="8764" y="2054"/>
                    <a:pt x="8766" y="2296"/>
                    <a:pt x="8805" y="2528"/>
                  </a:cubicBezTo>
                  <a:lnTo>
                    <a:pt x="3982" y="4138"/>
                  </a:lnTo>
                  <a:cubicBezTo>
                    <a:pt x="3708" y="3608"/>
                    <a:pt x="3204" y="3204"/>
                    <a:pt x="2574" y="3083"/>
                  </a:cubicBezTo>
                  <a:cubicBezTo>
                    <a:pt x="1481" y="2872"/>
                    <a:pt x="421" y="3590"/>
                    <a:pt x="210" y="4683"/>
                  </a:cubicBezTo>
                  <a:cubicBezTo>
                    <a:pt x="0" y="5775"/>
                    <a:pt x="718" y="6836"/>
                    <a:pt x="1810" y="7046"/>
                  </a:cubicBezTo>
                  <a:cubicBezTo>
                    <a:pt x="2440" y="7168"/>
                    <a:pt x="3058" y="6979"/>
                    <a:pt x="3510" y="6590"/>
                  </a:cubicBezTo>
                  <a:lnTo>
                    <a:pt x="7388" y="9877"/>
                  </a:lnTo>
                  <a:cubicBezTo>
                    <a:pt x="7266" y="10077"/>
                    <a:pt x="7174" y="10301"/>
                    <a:pt x="7127" y="10545"/>
                  </a:cubicBezTo>
                  <a:cubicBezTo>
                    <a:pt x="6917" y="11638"/>
                    <a:pt x="7635" y="12698"/>
                    <a:pt x="8727" y="12909"/>
                  </a:cubicBezTo>
                  <a:cubicBezTo>
                    <a:pt x="9820" y="13120"/>
                    <a:pt x="10881" y="12402"/>
                    <a:pt x="11091" y="11309"/>
                  </a:cubicBezTo>
                  <a:cubicBezTo>
                    <a:pt x="11302" y="10216"/>
                    <a:pt x="10584" y="9156"/>
                    <a:pt x="9491" y="8945"/>
                  </a:cubicBezTo>
                  <a:cubicBezTo>
                    <a:pt x="8861" y="8824"/>
                    <a:pt x="8243" y="9012"/>
                    <a:pt x="7791" y="9402"/>
                  </a:cubicBezTo>
                  <a:lnTo>
                    <a:pt x="3913" y="6115"/>
                  </a:lnTo>
                  <a:cubicBezTo>
                    <a:pt x="4036" y="5914"/>
                    <a:pt x="4127" y="5690"/>
                    <a:pt x="4174" y="5447"/>
                  </a:cubicBezTo>
                  <a:cubicBezTo>
                    <a:pt x="4221" y="5203"/>
                    <a:pt x="4219" y="4961"/>
                    <a:pt x="4180" y="4729"/>
                  </a:cubicBezTo>
                  <a:lnTo>
                    <a:pt x="9002" y="3119"/>
                  </a:lnTo>
                  <a:cubicBezTo>
                    <a:pt x="9277" y="3648"/>
                    <a:pt x="9781" y="4053"/>
                    <a:pt x="10410" y="4174"/>
                  </a:cubicBezTo>
                  <a:cubicBezTo>
                    <a:pt x="11503" y="4385"/>
                    <a:pt x="12564" y="3667"/>
                    <a:pt x="12774" y="2574"/>
                  </a:cubicBezTo>
                  <a:cubicBezTo>
                    <a:pt x="12985" y="1481"/>
                    <a:pt x="12267" y="421"/>
                    <a:pt x="11174" y="211"/>
                  </a:cubicBezTo>
                  <a:close/>
                  <a:moveTo>
                    <a:pt x="1928" y="6435"/>
                  </a:moveTo>
                  <a:cubicBezTo>
                    <a:pt x="1173" y="6289"/>
                    <a:pt x="676" y="5556"/>
                    <a:pt x="822" y="4801"/>
                  </a:cubicBezTo>
                  <a:cubicBezTo>
                    <a:pt x="968" y="4045"/>
                    <a:pt x="1701" y="3549"/>
                    <a:pt x="2456" y="3694"/>
                  </a:cubicBezTo>
                  <a:cubicBezTo>
                    <a:pt x="3212" y="3840"/>
                    <a:pt x="3708" y="4573"/>
                    <a:pt x="3562" y="5329"/>
                  </a:cubicBezTo>
                  <a:cubicBezTo>
                    <a:pt x="3417" y="6084"/>
                    <a:pt x="2684" y="6580"/>
                    <a:pt x="1928" y="6435"/>
                  </a:cubicBezTo>
                  <a:close/>
                  <a:moveTo>
                    <a:pt x="9373" y="9557"/>
                  </a:moveTo>
                  <a:cubicBezTo>
                    <a:pt x="10129" y="9703"/>
                    <a:pt x="10625" y="10436"/>
                    <a:pt x="10480" y="11191"/>
                  </a:cubicBezTo>
                  <a:cubicBezTo>
                    <a:pt x="10334" y="11947"/>
                    <a:pt x="9601" y="12443"/>
                    <a:pt x="8845" y="12297"/>
                  </a:cubicBezTo>
                  <a:cubicBezTo>
                    <a:pt x="8090" y="12152"/>
                    <a:pt x="7593" y="11419"/>
                    <a:pt x="7739" y="10663"/>
                  </a:cubicBezTo>
                  <a:cubicBezTo>
                    <a:pt x="7885" y="9908"/>
                    <a:pt x="8618" y="9412"/>
                    <a:pt x="9373" y="9557"/>
                  </a:cubicBezTo>
                  <a:close/>
                  <a:moveTo>
                    <a:pt x="12163" y="2456"/>
                  </a:moveTo>
                  <a:cubicBezTo>
                    <a:pt x="12017" y="3212"/>
                    <a:pt x="11284" y="3708"/>
                    <a:pt x="10528" y="3562"/>
                  </a:cubicBezTo>
                  <a:cubicBezTo>
                    <a:pt x="9773" y="3417"/>
                    <a:pt x="9277" y="2684"/>
                    <a:pt x="9423" y="1928"/>
                  </a:cubicBezTo>
                  <a:cubicBezTo>
                    <a:pt x="9568" y="1173"/>
                    <a:pt x="10301" y="677"/>
                    <a:pt x="11056" y="822"/>
                  </a:cubicBezTo>
                  <a:cubicBezTo>
                    <a:pt x="11812" y="968"/>
                    <a:pt x="12308" y="1701"/>
                    <a:pt x="12163" y="2456"/>
                  </a:cubicBezTo>
                  <a:close/>
                </a:path>
              </a:pathLst>
            </a:custGeom>
            <a:gradFill>
              <a:gsLst>
                <a:gs pos="1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思源黑体 CN Regular" panose="020B0500000000000000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963025" y="1276350"/>
            <a:ext cx="2543175" cy="2146300"/>
            <a:chOff x="8963025" y="1276350"/>
            <a:chExt cx="2543175" cy="2146300"/>
          </a:xfrm>
        </p:grpSpPr>
        <p:sp>
          <p:nvSpPr>
            <p:cNvPr id="54" name="矩形: 圆角 53"/>
            <p:cNvSpPr/>
            <p:nvPr/>
          </p:nvSpPr>
          <p:spPr>
            <a:xfrm>
              <a:off x="8963025" y="1276350"/>
              <a:ext cx="2543175" cy="2146300"/>
            </a:xfrm>
            <a:prstGeom prst="roundRect">
              <a:avLst>
                <a:gd name="adj" fmla="val 10898"/>
              </a:avLst>
            </a:prstGeom>
            <a:gradFill>
              <a:gsLst>
                <a:gs pos="0">
                  <a:srgbClr val="FE7807"/>
                </a:gs>
                <a:gs pos="49000">
                  <a:srgbClr val="FF6D0D"/>
                </a:gs>
                <a:gs pos="100000">
                  <a:srgbClr val="FF4A15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9081113" y="2325708"/>
              <a:ext cx="2128229" cy="827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defRPr sz="1100" spc="13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defRPr>
              </a:lvl1pPr>
            </a:lstStyle>
            <a:p>
              <a:r>
                <a:rPr lang="zh-CN" altLang="en-US" dirty="0"/>
                <a:t>请在此处添加详细的文本描述，建议适当控制文本字数，语言描述尽量简洁精炼。</a:t>
              </a:r>
              <a:endParaRPr lang="en-US" altLang="zh-CN" dirty="0"/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9081112" y="2020989"/>
              <a:ext cx="1639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0" spc="13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zh-CN" altLang="en-US" dirty="0"/>
                <a:t>加盟店有所减少</a:t>
              </a:r>
            </a:p>
          </p:txBody>
        </p:sp>
        <p:sp>
          <p:nvSpPr>
            <p:cNvPr id="56" name="iconfont-1192-812033"/>
            <p:cNvSpPr/>
            <p:nvPr/>
          </p:nvSpPr>
          <p:spPr>
            <a:xfrm>
              <a:off x="9154294" y="1488420"/>
              <a:ext cx="542598" cy="548342"/>
            </a:xfrm>
            <a:custGeom>
              <a:avLst/>
              <a:gdLst>
                <a:gd name="T0" fmla="*/ 11174 w 12985"/>
                <a:gd name="T1" fmla="*/ 211 h 13120"/>
                <a:gd name="T2" fmla="*/ 8811 w 12985"/>
                <a:gd name="T3" fmla="*/ 1810 h 13120"/>
                <a:gd name="T4" fmla="*/ 8805 w 12985"/>
                <a:gd name="T5" fmla="*/ 2528 h 13120"/>
                <a:gd name="T6" fmla="*/ 3982 w 12985"/>
                <a:gd name="T7" fmla="*/ 4138 h 13120"/>
                <a:gd name="T8" fmla="*/ 2574 w 12985"/>
                <a:gd name="T9" fmla="*/ 3083 h 13120"/>
                <a:gd name="T10" fmla="*/ 210 w 12985"/>
                <a:gd name="T11" fmla="*/ 4683 h 13120"/>
                <a:gd name="T12" fmla="*/ 1810 w 12985"/>
                <a:gd name="T13" fmla="*/ 7046 h 13120"/>
                <a:gd name="T14" fmla="*/ 3510 w 12985"/>
                <a:gd name="T15" fmla="*/ 6590 h 13120"/>
                <a:gd name="T16" fmla="*/ 7388 w 12985"/>
                <a:gd name="T17" fmla="*/ 9877 h 13120"/>
                <a:gd name="T18" fmla="*/ 7127 w 12985"/>
                <a:gd name="T19" fmla="*/ 10545 h 13120"/>
                <a:gd name="T20" fmla="*/ 8727 w 12985"/>
                <a:gd name="T21" fmla="*/ 12909 h 13120"/>
                <a:gd name="T22" fmla="*/ 11091 w 12985"/>
                <a:gd name="T23" fmla="*/ 11309 h 13120"/>
                <a:gd name="T24" fmla="*/ 9491 w 12985"/>
                <a:gd name="T25" fmla="*/ 8945 h 13120"/>
                <a:gd name="T26" fmla="*/ 7791 w 12985"/>
                <a:gd name="T27" fmla="*/ 9402 h 13120"/>
                <a:gd name="T28" fmla="*/ 3913 w 12985"/>
                <a:gd name="T29" fmla="*/ 6115 h 13120"/>
                <a:gd name="T30" fmla="*/ 4174 w 12985"/>
                <a:gd name="T31" fmla="*/ 5447 h 13120"/>
                <a:gd name="T32" fmla="*/ 4180 w 12985"/>
                <a:gd name="T33" fmla="*/ 4729 h 13120"/>
                <a:gd name="T34" fmla="*/ 9002 w 12985"/>
                <a:gd name="T35" fmla="*/ 3119 h 13120"/>
                <a:gd name="T36" fmla="*/ 10410 w 12985"/>
                <a:gd name="T37" fmla="*/ 4174 h 13120"/>
                <a:gd name="T38" fmla="*/ 12774 w 12985"/>
                <a:gd name="T39" fmla="*/ 2574 h 13120"/>
                <a:gd name="T40" fmla="*/ 11174 w 12985"/>
                <a:gd name="T41" fmla="*/ 211 h 13120"/>
                <a:gd name="T42" fmla="*/ 1928 w 12985"/>
                <a:gd name="T43" fmla="*/ 6435 h 13120"/>
                <a:gd name="T44" fmla="*/ 822 w 12985"/>
                <a:gd name="T45" fmla="*/ 4801 h 13120"/>
                <a:gd name="T46" fmla="*/ 2456 w 12985"/>
                <a:gd name="T47" fmla="*/ 3694 h 13120"/>
                <a:gd name="T48" fmla="*/ 3562 w 12985"/>
                <a:gd name="T49" fmla="*/ 5329 h 13120"/>
                <a:gd name="T50" fmla="*/ 1928 w 12985"/>
                <a:gd name="T51" fmla="*/ 6435 h 13120"/>
                <a:gd name="T52" fmla="*/ 9373 w 12985"/>
                <a:gd name="T53" fmla="*/ 9557 h 13120"/>
                <a:gd name="T54" fmla="*/ 10480 w 12985"/>
                <a:gd name="T55" fmla="*/ 11191 h 13120"/>
                <a:gd name="T56" fmla="*/ 8845 w 12985"/>
                <a:gd name="T57" fmla="*/ 12297 h 13120"/>
                <a:gd name="T58" fmla="*/ 7739 w 12985"/>
                <a:gd name="T59" fmla="*/ 10663 h 13120"/>
                <a:gd name="T60" fmla="*/ 9373 w 12985"/>
                <a:gd name="T61" fmla="*/ 9557 h 13120"/>
                <a:gd name="T62" fmla="*/ 12163 w 12985"/>
                <a:gd name="T63" fmla="*/ 2456 h 13120"/>
                <a:gd name="T64" fmla="*/ 10528 w 12985"/>
                <a:gd name="T65" fmla="*/ 3562 h 13120"/>
                <a:gd name="T66" fmla="*/ 9423 w 12985"/>
                <a:gd name="T67" fmla="*/ 1928 h 13120"/>
                <a:gd name="T68" fmla="*/ 11056 w 12985"/>
                <a:gd name="T69" fmla="*/ 822 h 13120"/>
                <a:gd name="T70" fmla="*/ 12163 w 12985"/>
                <a:gd name="T71" fmla="*/ 2456 h 1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85" h="13120">
                  <a:moveTo>
                    <a:pt x="11174" y="211"/>
                  </a:moveTo>
                  <a:cubicBezTo>
                    <a:pt x="10082" y="0"/>
                    <a:pt x="9022" y="718"/>
                    <a:pt x="8811" y="1810"/>
                  </a:cubicBezTo>
                  <a:cubicBezTo>
                    <a:pt x="8764" y="2054"/>
                    <a:pt x="8766" y="2296"/>
                    <a:pt x="8805" y="2528"/>
                  </a:cubicBezTo>
                  <a:lnTo>
                    <a:pt x="3982" y="4138"/>
                  </a:lnTo>
                  <a:cubicBezTo>
                    <a:pt x="3708" y="3608"/>
                    <a:pt x="3204" y="3204"/>
                    <a:pt x="2574" y="3083"/>
                  </a:cubicBezTo>
                  <a:cubicBezTo>
                    <a:pt x="1481" y="2872"/>
                    <a:pt x="421" y="3590"/>
                    <a:pt x="210" y="4683"/>
                  </a:cubicBezTo>
                  <a:cubicBezTo>
                    <a:pt x="0" y="5775"/>
                    <a:pt x="718" y="6836"/>
                    <a:pt x="1810" y="7046"/>
                  </a:cubicBezTo>
                  <a:cubicBezTo>
                    <a:pt x="2440" y="7168"/>
                    <a:pt x="3058" y="6979"/>
                    <a:pt x="3510" y="6590"/>
                  </a:cubicBezTo>
                  <a:lnTo>
                    <a:pt x="7388" y="9877"/>
                  </a:lnTo>
                  <a:cubicBezTo>
                    <a:pt x="7266" y="10077"/>
                    <a:pt x="7174" y="10301"/>
                    <a:pt x="7127" y="10545"/>
                  </a:cubicBezTo>
                  <a:cubicBezTo>
                    <a:pt x="6917" y="11638"/>
                    <a:pt x="7635" y="12698"/>
                    <a:pt x="8727" y="12909"/>
                  </a:cubicBezTo>
                  <a:cubicBezTo>
                    <a:pt x="9820" y="13120"/>
                    <a:pt x="10881" y="12402"/>
                    <a:pt x="11091" y="11309"/>
                  </a:cubicBezTo>
                  <a:cubicBezTo>
                    <a:pt x="11302" y="10216"/>
                    <a:pt x="10584" y="9156"/>
                    <a:pt x="9491" y="8945"/>
                  </a:cubicBezTo>
                  <a:cubicBezTo>
                    <a:pt x="8861" y="8824"/>
                    <a:pt x="8243" y="9012"/>
                    <a:pt x="7791" y="9402"/>
                  </a:cubicBezTo>
                  <a:lnTo>
                    <a:pt x="3913" y="6115"/>
                  </a:lnTo>
                  <a:cubicBezTo>
                    <a:pt x="4036" y="5914"/>
                    <a:pt x="4127" y="5690"/>
                    <a:pt x="4174" y="5447"/>
                  </a:cubicBezTo>
                  <a:cubicBezTo>
                    <a:pt x="4221" y="5203"/>
                    <a:pt x="4219" y="4961"/>
                    <a:pt x="4180" y="4729"/>
                  </a:cubicBezTo>
                  <a:lnTo>
                    <a:pt x="9002" y="3119"/>
                  </a:lnTo>
                  <a:cubicBezTo>
                    <a:pt x="9277" y="3648"/>
                    <a:pt x="9781" y="4053"/>
                    <a:pt x="10410" y="4174"/>
                  </a:cubicBezTo>
                  <a:cubicBezTo>
                    <a:pt x="11503" y="4385"/>
                    <a:pt x="12564" y="3667"/>
                    <a:pt x="12774" y="2574"/>
                  </a:cubicBezTo>
                  <a:cubicBezTo>
                    <a:pt x="12985" y="1481"/>
                    <a:pt x="12267" y="421"/>
                    <a:pt x="11174" y="211"/>
                  </a:cubicBezTo>
                  <a:close/>
                  <a:moveTo>
                    <a:pt x="1928" y="6435"/>
                  </a:moveTo>
                  <a:cubicBezTo>
                    <a:pt x="1173" y="6289"/>
                    <a:pt x="676" y="5556"/>
                    <a:pt x="822" y="4801"/>
                  </a:cubicBezTo>
                  <a:cubicBezTo>
                    <a:pt x="968" y="4045"/>
                    <a:pt x="1701" y="3549"/>
                    <a:pt x="2456" y="3694"/>
                  </a:cubicBezTo>
                  <a:cubicBezTo>
                    <a:pt x="3212" y="3840"/>
                    <a:pt x="3708" y="4573"/>
                    <a:pt x="3562" y="5329"/>
                  </a:cubicBezTo>
                  <a:cubicBezTo>
                    <a:pt x="3417" y="6084"/>
                    <a:pt x="2684" y="6580"/>
                    <a:pt x="1928" y="6435"/>
                  </a:cubicBezTo>
                  <a:close/>
                  <a:moveTo>
                    <a:pt x="9373" y="9557"/>
                  </a:moveTo>
                  <a:cubicBezTo>
                    <a:pt x="10129" y="9703"/>
                    <a:pt x="10625" y="10436"/>
                    <a:pt x="10480" y="11191"/>
                  </a:cubicBezTo>
                  <a:cubicBezTo>
                    <a:pt x="10334" y="11947"/>
                    <a:pt x="9601" y="12443"/>
                    <a:pt x="8845" y="12297"/>
                  </a:cubicBezTo>
                  <a:cubicBezTo>
                    <a:pt x="8090" y="12152"/>
                    <a:pt x="7593" y="11419"/>
                    <a:pt x="7739" y="10663"/>
                  </a:cubicBezTo>
                  <a:cubicBezTo>
                    <a:pt x="7885" y="9908"/>
                    <a:pt x="8618" y="9412"/>
                    <a:pt x="9373" y="9557"/>
                  </a:cubicBezTo>
                  <a:close/>
                  <a:moveTo>
                    <a:pt x="12163" y="2456"/>
                  </a:moveTo>
                  <a:cubicBezTo>
                    <a:pt x="12017" y="3212"/>
                    <a:pt x="11284" y="3708"/>
                    <a:pt x="10528" y="3562"/>
                  </a:cubicBezTo>
                  <a:cubicBezTo>
                    <a:pt x="9773" y="3417"/>
                    <a:pt x="9277" y="2684"/>
                    <a:pt x="9423" y="1928"/>
                  </a:cubicBezTo>
                  <a:cubicBezTo>
                    <a:pt x="9568" y="1173"/>
                    <a:pt x="10301" y="677"/>
                    <a:pt x="11056" y="822"/>
                  </a:cubicBezTo>
                  <a:cubicBezTo>
                    <a:pt x="11812" y="968"/>
                    <a:pt x="12308" y="1701"/>
                    <a:pt x="12163" y="2456"/>
                  </a:cubicBezTo>
                  <a:close/>
                </a:path>
              </a:pathLst>
            </a:custGeom>
            <a:gradFill>
              <a:gsLst>
                <a:gs pos="1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思源黑体 CN Regular" panose="020B0500000000000000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211883" y="3707873"/>
            <a:ext cx="2543175" cy="2146300"/>
            <a:chOff x="6211883" y="3707873"/>
            <a:chExt cx="2543175" cy="2146300"/>
          </a:xfrm>
        </p:grpSpPr>
        <p:sp>
          <p:nvSpPr>
            <p:cNvPr id="60" name="矩形: 圆角 59"/>
            <p:cNvSpPr/>
            <p:nvPr/>
          </p:nvSpPr>
          <p:spPr>
            <a:xfrm>
              <a:off x="6211883" y="3707873"/>
              <a:ext cx="2543175" cy="2146300"/>
            </a:xfrm>
            <a:prstGeom prst="roundRect">
              <a:avLst>
                <a:gd name="adj" fmla="val 10898"/>
              </a:avLst>
            </a:prstGeom>
            <a:gradFill>
              <a:gsLst>
                <a:gs pos="0">
                  <a:srgbClr val="FE7807"/>
                </a:gs>
                <a:gs pos="49000">
                  <a:srgbClr val="FF6D0D"/>
                </a:gs>
                <a:gs pos="100000">
                  <a:srgbClr val="FF4A15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6329971" y="4757231"/>
              <a:ext cx="2128229" cy="827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100" spc="13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请在此处添加详细的文本描述，建议适当控制文本字数，语言描述尽量简洁精炼。</a:t>
              </a:r>
              <a:endParaRPr lang="en-US" altLang="zh-CN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6329970" y="4452512"/>
              <a:ext cx="1639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0" spc="13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zh-CN" altLang="en-US" dirty="0"/>
                <a:t>产品销售范围小</a:t>
              </a:r>
            </a:p>
          </p:txBody>
        </p:sp>
        <p:sp>
          <p:nvSpPr>
            <p:cNvPr id="62" name="iconfont-1192-812033"/>
            <p:cNvSpPr/>
            <p:nvPr/>
          </p:nvSpPr>
          <p:spPr>
            <a:xfrm>
              <a:off x="6403152" y="3919943"/>
              <a:ext cx="542598" cy="548342"/>
            </a:xfrm>
            <a:custGeom>
              <a:avLst/>
              <a:gdLst>
                <a:gd name="T0" fmla="*/ 11174 w 12985"/>
                <a:gd name="T1" fmla="*/ 211 h 13120"/>
                <a:gd name="T2" fmla="*/ 8811 w 12985"/>
                <a:gd name="T3" fmla="*/ 1810 h 13120"/>
                <a:gd name="T4" fmla="*/ 8805 w 12985"/>
                <a:gd name="T5" fmla="*/ 2528 h 13120"/>
                <a:gd name="T6" fmla="*/ 3982 w 12985"/>
                <a:gd name="T7" fmla="*/ 4138 h 13120"/>
                <a:gd name="T8" fmla="*/ 2574 w 12985"/>
                <a:gd name="T9" fmla="*/ 3083 h 13120"/>
                <a:gd name="T10" fmla="*/ 210 w 12985"/>
                <a:gd name="T11" fmla="*/ 4683 h 13120"/>
                <a:gd name="T12" fmla="*/ 1810 w 12985"/>
                <a:gd name="T13" fmla="*/ 7046 h 13120"/>
                <a:gd name="T14" fmla="*/ 3510 w 12985"/>
                <a:gd name="T15" fmla="*/ 6590 h 13120"/>
                <a:gd name="T16" fmla="*/ 7388 w 12985"/>
                <a:gd name="T17" fmla="*/ 9877 h 13120"/>
                <a:gd name="T18" fmla="*/ 7127 w 12985"/>
                <a:gd name="T19" fmla="*/ 10545 h 13120"/>
                <a:gd name="T20" fmla="*/ 8727 w 12985"/>
                <a:gd name="T21" fmla="*/ 12909 h 13120"/>
                <a:gd name="T22" fmla="*/ 11091 w 12985"/>
                <a:gd name="T23" fmla="*/ 11309 h 13120"/>
                <a:gd name="T24" fmla="*/ 9491 w 12985"/>
                <a:gd name="T25" fmla="*/ 8945 h 13120"/>
                <a:gd name="T26" fmla="*/ 7791 w 12985"/>
                <a:gd name="T27" fmla="*/ 9402 h 13120"/>
                <a:gd name="T28" fmla="*/ 3913 w 12985"/>
                <a:gd name="T29" fmla="*/ 6115 h 13120"/>
                <a:gd name="T30" fmla="*/ 4174 w 12985"/>
                <a:gd name="T31" fmla="*/ 5447 h 13120"/>
                <a:gd name="T32" fmla="*/ 4180 w 12985"/>
                <a:gd name="T33" fmla="*/ 4729 h 13120"/>
                <a:gd name="T34" fmla="*/ 9002 w 12985"/>
                <a:gd name="T35" fmla="*/ 3119 h 13120"/>
                <a:gd name="T36" fmla="*/ 10410 w 12985"/>
                <a:gd name="T37" fmla="*/ 4174 h 13120"/>
                <a:gd name="T38" fmla="*/ 12774 w 12985"/>
                <a:gd name="T39" fmla="*/ 2574 h 13120"/>
                <a:gd name="T40" fmla="*/ 11174 w 12985"/>
                <a:gd name="T41" fmla="*/ 211 h 13120"/>
                <a:gd name="T42" fmla="*/ 1928 w 12985"/>
                <a:gd name="T43" fmla="*/ 6435 h 13120"/>
                <a:gd name="T44" fmla="*/ 822 w 12985"/>
                <a:gd name="T45" fmla="*/ 4801 h 13120"/>
                <a:gd name="T46" fmla="*/ 2456 w 12985"/>
                <a:gd name="T47" fmla="*/ 3694 h 13120"/>
                <a:gd name="T48" fmla="*/ 3562 w 12985"/>
                <a:gd name="T49" fmla="*/ 5329 h 13120"/>
                <a:gd name="T50" fmla="*/ 1928 w 12985"/>
                <a:gd name="T51" fmla="*/ 6435 h 13120"/>
                <a:gd name="T52" fmla="*/ 9373 w 12985"/>
                <a:gd name="T53" fmla="*/ 9557 h 13120"/>
                <a:gd name="T54" fmla="*/ 10480 w 12985"/>
                <a:gd name="T55" fmla="*/ 11191 h 13120"/>
                <a:gd name="T56" fmla="*/ 8845 w 12985"/>
                <a:gd name="T57" fmla="*/ 12297 h 13120"/>
                <a:gd name="T58" fmla="*/ 7739 w 12985"/>
                <a:gd name="T59" fmla="*/ 10663 h 13120"/>
                <a:gd name="T60" fmla="*/ 9373 w 12985"/>
                <a:gd name="T61" fmla="*/ 9557 h 13120"/>
                <a:gd name="T62" fmla="*/ 12163 w 12985"/>
                <a:gd name="T63" fmla="*/ 2456 h 13120"/>
                <a:gd name="T64" fmla="*/ 10528 w 12985"/>
                <a:gd name="T65" fmla="*/ 3562 h 13120"/>
                <a:gd name="T66" fmla="*/ 9423 w 12985"/>
                <a:gd name="T67" fmla="*/ 1928 h 13120"/>
                <a:gd name="T68" fmla="*/ 11056 w 12985"/>
                <a:gd name="T69" fmla="*/ 822 h 13120"/>
                <a:gd name="T70" fmla="*/ 12163 w 12985"/>
                <a:gd name="T71" fmla="*/ 2456 h 1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85" h="13120">
                  <a:moveTo>
                    <a:pt x="11174" y="211"/>
                  </a:moveTo>
                  <a:cubicBezTo>
                    <a:pt x="10082" y="0"/>
                    <a:pt x="9022" y="718"/>
                    <a:pt x="8811" y="1810"/>
                  </a:cubicBezTo>
                  <a:cubicBezTo>
                    <a:pt x="8764" y="2054"/>
                    <a:pt x="8766" y="2296"/>
                    <a:pt x="8805" y="2528"/>
                  </a:cubicBezTo>
                  <a:lnTo>
                    <a:pt x="3982" y="4138"/>
                  </a:lnTo>
                  <a:cubicBezTo>
                    <a:pt x="3708" y="3608"/>
                    <a:pt x="3204" y="3204"/>
                    <a:pt x="2574" y="3083"/>
                  </a:cubicBezTo>
                  <a:cubicBezTo>
                    <a:pt x="1481" y="2872"/>
                    <a:pt x="421" y="3590"/>
                    <a:pt x="210" y="4683"/>
                  </a:cubicBezTo>
                  <a:cubicBezTo>
                    <a:pt x="0" y="5775"/>
                    <a:pt x="718" y="6836"/>
                    <a:pt x="1810" y="7046"/>
                  </a:cubicBezTo>
                  <a:cubicBezTo>
                    <a:pt x="2440" y="7168"/>
                    <a:pt x="3058" y="6979"/>
                    <a:pt x="3510" y="6590"/>
                  </a:cubicBezTo>
                  <a:lnTo>
                    <a:pt x="7388" y="9877"/>
                  </a:lnTo>
                  <a:cubicBezTo>
                    <a:pt x="7266" y="10077"/>
                    <a:pt x="7174" y="10301"/>
                    <a:pt x="7127" y="10545"/>
                  </a:cubicBezTo>
                  <a:cubicBezTo>
                    <a:pt x="6917" y="11638"/>
                    <a:pt x="7635" y="12698"/>
                    <a:pt x="8727" y="12909"/>
                  </a:cubicBezTo>
                  <a:cubicBezTo>
                    <a:pt x="9820" y="13120"/>
                    <a:pt x="10881" y="12402"/>
                    <a:pt x="11091" y="11309"/>
                  </a:cubicBezTo>
                  <a:cubicBezTo>
                    <a:pt x="11302" y="10216"/>
                    <a:pt x="10584" y="9156"/>
                    <a:pt x="9491" y="8945"/>
                  </a:cubicBezTo>
                  <a:cubicBezTo>
                    <a:pt x="8861" y="8824"/>
                    <a:pt x="8243" y="9012"/>
                    <a:pt x="7791" y="9402"/>
                  </a:cubicBezTo>
                  <a:lnTo>
                    <a:pt x="3913" y="6115"/>
                  </a:lnTo>
                  <a:cubicBezTo>
                    <a:pt x="4036" y="5914"/>
                    <a:pt x="4127" y="5690"/>
                    <a:pt x="4174" y="5447"/>
                  </a:cubicBezTo>
                  <a:cubicBezTo>
                    <a:pt x="4221" y="5203"/>
                    <a:pt x="4219" y="4961"/>
                    <a:pt x="4180" y="4729"/>
                  </a:cubicBezTo>
                  <a:lnTo>
                    <a:pt x="9002" y="3119"/>
                  </a:lnTo>
                  <a:cubicBezTo>
                    <a:pt x="9277" y="3648"/>
                    <a:pt x="9781" y="4053"/>
                    <a:pt x="10410" y="4174"/>
                  </a:cubicBezTo>
                  <a:cubicBezTo>
                    <a:pt x="11503" y="4385"/>
                    <a:pt x="12564" y="3667"/>
                    <a:pt x="12774" y="2574"/>
                  </a:cubicBezTo>
                  <a:cubicBezTo>
                    <a:pt x="12985" y="1481"/>
                    <a:pt x="12267" y="421"/>
                    <a:pt x="11174" y="211"/>
                  </a:cubicBezTo>
                  <a:close/>
                  <a:moveTo>
                    <a:pt x="1928" y="6435"/>
                  </a:moveTo>
                  <a:cubicBezTo>
                    <a:pt x="1173" y="6289"/>
                    <a:pt x="676" y="5556"/>
                    <a:pt x="822" y="4801"/>
                  </a:cubicBezTo>
                  <a:cubicBezTo>
                    <a:pt x="968" y="4045"/>
                    <a:pt x="1701" y="3549"/>
                    <a:pt x="2456" y="3694"/>
                  </a:cubicBezTo>
                  <a:cubicBezTo>
                    <a:pt x="3212" y="3840"/>
                    <a:pt x="3708" y="4573"/>
                    <a:pt x="3562" y="5329"/>
                  </a:cubicBezTo>
                  <a:cubicBezTo>
                    <a:pt x="3417" y="6084"/>
                    <a:pt x="2684" y="6580"/>
                    <a:pt x="1928" y="6435"/>
                  </a:cubicBezTo>
                  <a:close/>
                  <a:moveTo>
                    <a:pt x="9373" y="9557"/>
                  </a:moveTo>
                  <a:cubicBezTo>
                    <a:pt x="10129" y="9703"/>
                    <a:pt x="10625" y="10436"/>
                    <a:pt x="10480" y="11191"/>
                  </a:cubicBezTo>
                  <a:cubicBezTo>
                    <a:pt x="10334" y="11947"/>
                    <a:pt x="9601" y="12443"/>
                    <a:pt x="8845" y="12297"/>
                  </a:cubicBezTo>
                  <a:cubicBezTo>
                    <a:pt x="8090" y="12152"/>
                    <a:pt x="7593" y="11419"/>
                    <a:pt x="7739" y="10663"/>
                  </a:cubicBezTo>
                  <a:cubicBezTo>
                    <a:pt x="7885" y="9908"/>
                    <a:pt x="8618" y="9412"/>
                    <a:pt x="9373" y="9557"/>
                  </a:cubicBezTo>
                  <a:close/>
                  <a:moveTo>
                    <a:pt x="12163" y="2456"/>
                  </a:moveTo>
                  <a:cubicBezTo>
                    <a:pt x="12017" y="3212"/>
                    <a:pt x="11284" y="3708"/>
                    <a:pt x="10528" y="3562"/>
                  </a:cubicBezTo>
                  <a:cubicBezTo>
                    <a:pt x="9773" y="3417"/>
                    <a:pt x="9277" y="2684"/>
                    <a:pt x="9423" y="1928"/>
                  </a:cubicBezTo>
                  <a:cubicBezTo>
                    <a:pt x="9568" y="1173"/>
                    <a:pt x="10301" y="677"/>
                    <a:pt x="11056" y="822"/>
                  </a:cubicBezTo>
                  <a:cubicBezTo>
                    <a:pt x="11812" y="968"/>
                    <a:pt x="12308" y="1701"/>
                    <a:pt x="12163" y="2456"/>
                  </a:cubicBezTo>
                  <a:close/>
                </a:path>
              </a:pathLst>
            </a:custGeom>
            <a:gradFill>
              <a:gsLst>
                <a:gs pos="1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思源黑体 CN Regular" panose="020B0500000000000000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963025" y="3707873"/>
            <a:ext cx="2543175" cy="2146300"/>
            <a:chOff x="8963025" y="3707873"/>
            <a:chExt cx="2543175" cy="2146300"/>
          </a:xfrm>
        </p:grpSpPr>
        <p:sp>
          <p:nvSpPr>
            <p:cNvPr id="66" name="矩形: 圆角 65"/>
            <p:cNvSpPr/>
            <p:nvPr/>
          </p:nvSpPr>
          <p:spPr>
            <a:xfrm>
              <a:off x="8963025" y="3707873"/>
              <a:ext cx="2543175" cy="2146300"/>
            </a:xfrm>
            <a:prstGeom prst="roundRect">
              <a:avLst>
                <a:gd name="adj" fmla="val 10898"/>
              </a:avLst>
            </a:prstGeom>
            <a:gradFill>
              <a:gsLst>
                <a:gs pos="0">
                  <a:srgbClr val="FE7807"/>
                </a:gs>
                <a:gs pos="49000">
                  <a:srgbClr val="FF6D0D"/>
                </a:gs>
                <a:gs pos="100000">
                  <a:srgbClr val="FF4A15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9081113" y="4757231"/>
              <a:ext cx="2128229" cy="827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100" spc="13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请在此处添加详细的文本描述，建议适当控制文本字数，语言描述尽量简洁精炼。</a:t>
              </a:r>
              <a:endParaRPr lang="en-US" altLang="zh-CN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9081112" y="4452512"/>
              <a:ext cx="1639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0" spc="13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zh-CN" altLang="en-US" dirty="0"/>
                <a:t>产品专利数量少</a:t>
              </a:r>
            </a:p>
          </p:txBody>
        </p:sp>
        <p:sp>
          <p:nvSpPr>
            <p:cNvPr id="68" name="iconfont-1192-812033"/>
            <p:cNvSpPr/>
            <p:nvPr/>
          </p:nvSpPr>
          <p:spPr>
            <a:xfrm>
              <a:off x="9154294" y="3919943"/>
              <a:ext cx="542598" cy="548342"/>
            </a:xfrm>
            <a:custGeom>
              <a:avLst/>
              <a:gdLst>
                <a:gd name="T0" fmla="*/ 11174 w 12985"/>
                <a:gd name="T1" fmla="*/ 211 h 13120"/>
                <a:gd name="T2" fmla="*/ 8811 w 12985"/>
                <a:gd name="T3" fmla="*/ 1810 h 13120"/>
                <a:gd name="T4" fmla="*/ 8805 w 12985"/>
                <a:gd name="T5" fmla="*/ 2528 h 13120"/>
                <a:gd name="T6" fmla="*/ 3982 w 12985"/>
                <a:gd name="T7" fmla="*/ 4138 h 13120"/>
                <a:gd name="T8" fmla="*/ 2574 w 12985"/>
                <a:gd name="T9" fmla="*/ 3083 h 13120"/>
                <a:gd name="T10" fmla="*/ 210 w 12985"/>
                <a:gd name="T11" fmla="*/ 4683 h 13120"/>
                <a:gd name="T12" fmla="*/ 1810 w 12985"/>
                <a:gd name="T13" fmla="*/ 7046 h 13120"/>
                <a:gd name="T14" fmla="*/ 3510 w 12985"/>
                <a:gd name="T15" fmla="*/ 6590 h 13120"/>
                <a:gd name="T16" fmla="*/ 7388 w 12985"/>
                <a:gd name="T17" fmla="*/ 9877 h 13120"/>
                <a:gd name="T18" fmla="*/ 7127 w 12985"/>
                <a:gd name="T19" fmla="*/ 10545 h 13120"/>
                <a:gd name="T20" fmla="*/ 8727 w 12985"/>
                <a:gd name="T21" fmla="*/ 12909 h 13120"/>
                <a:gd name="T22" fmla="*/ 11091 w 12985"/>
                <a:gd name="T23" fmla="*/ 11309 h 13120"/>
                <a:gd name="T24" fmla="*/ 9491 w 12985"/>
                <a:gd name="T25" fmla="*/ 8945 h 13120"/>
                <a:gd name="T26" fmla="*/ 7791 w 12985"/>
                <a:gd name="T27" fmla="*/ 9402 h 13120"/>
                <a:gd name="T28" fmla="*/ 3913 w 12985"/>
                <a:gd name="T29" fmla="*/ 6115 h 13120"/>
                <a:gd name="T30" fmla="*/ 4174 w 12985"/>
                <a:gd name="T31" fmla="*/ 5447 h 13120"/>
                <a:gd name="T32" fmla="*/ 4180 w 12985"/>
                <a:gd name="T33" fmla="*/ 4729 h 13120"/>
                <a:gd name="T34" fmla="*/ 9002 w 12985"/>
                <a:gd name="T35" fmla="*/ 3119 h 13120"/>
                <a:gd name="T36" fmla="*/ 10410 w 12985"/>
                <a:gd name="T37" fmla="*/ 4174 h 13120"/>
                <a:gd name="T38" fmla="*/ 12774 w 12985"/>
                <a:gd name="T39" fmla="*/ 2574 h 13120"/>
                <a:gd name="T40" fmla="*/ 11174 w 12985"/>
                <a:gd name="T41" fmla="*/ 211 h 13120"/>
                <a:gd name="T42" fmla="*/ 1928 w 12985"/>
                <a:gd name="T43" fmla="*/ 6435 h 13120"/>
                <a:gd name="T44" fmla="*/ 822 w 12985"/>
                <a:gd name="T45" fmla="*/ 4801 h 13120"/>
                <a:gd name="T46" fmla="*/ 2456 w 12985"/>
                <a:gd name="T47" fmla="*/ 3694 h 13120"/>
                <a:gd name="T48" fmla="*/ 3562 w 12985"/>
                <a:gd name="T49" fmla="*/ 5329 h 13120"/>
                <a:gd name="T50" fmla="*/ 1928 w 12985"/>
                <a:gd name="T51" fmla="*/ 6435 h 13120"/>
                <a:gd name="T52" fmla="*/ 9373 w 12985"/>
                <a:gd name="T53" fmla="*/ 9557 h 13120"/>
                <a:gd name="T54" fmla="*/ 10480 w 12985"/>
                <a:gd name="T55" fmla="*/ 11191 h 13120"/>
                <a:gd name="T56" fmla="*/ 8845 w 12985"/>
                <a:gd name="T57" fmla="*/ 12297 h 13120"/>
                <a:gd name="T58" fmla="*/ 7739 w 12985"/>
                <a:gd name="T59" fmla="*/ 10663 h 13120"/>
                <a:gd name="T60" fmla="*/ 9373 w 12985"/>
                <a:gd name="T61" fmla="*/ 9557 h 13120"/>
                <a:gd name="T62" fmla="*/ 12163 w 12985"/>
                <a:gd name="T63" fmla="*/ 2456 h 13120"/>
                <a:gd name="T64" fmla="*/ 10528 w 12985"/>
                <a:gd name="T65" fmla="*/ 3562 h 13120"/>
                <a:gd name="T66" fmla="*/ 9423 w 12985"/>
                <a:gd name="T67" fmla="*/ 1928 h 13120"/>
                <a:gd name="T68" fmla="*/ 11056 w 12985"/>
                <a:gd name="T69" fmla="*/ 822 h 13120"/>
                <a:gd name="T70" fmla="*/ 12163 w 12985"/>
                <a:gd name="T71" fmla="*/ 2456 h 13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85" h="13120">
                  <a:moveTo>
                    <a:pt x="11174" y="211"/>
                  </a:moveTo>
                  <a:cubicBezTo>
                    <a:pt x="10082" y="0"/>
                    <a:pt x="9022" y="718"/>
                    <a:pt x="8811" y="1810"/>
                  </a:cubicBezTo>
                  <a:cubicBezTo>
                    <a:pt x="8764" y="2054"/>
                    <a:pt x="8766" y="2296"/>
                    <a:pt x="8805" y="2528"/>
                  </a:cubicBezTo>
                  <a:lnTo>
                    <a:pt x="3982" y="4138"/>
                  </a:lnTo>
                  <a:cubicBezTo>
                    <a:pt x="3708" y="3608"/>
                    <a:pt x="3204" y="3204"/>
                    <a:pt x="2574" y="3083"/>
                  </a:cubicBezTo>
                  <a:cubicBezTo>
                    <a:pt x="1481" y="2872"/>
                    <a:pt x="421" y="3590"/>
                    <a:pt x="210" y="4683"/>
                  </a:cubicBezTo>
                  <a:cubicBezTo>
                    <a:pt x="0" y="5775"/>
                    <a:pt x="718" y="6836"/>
                    <a:pt x="1810" y="7046"/>
                  </a:cubicBezTo>
                  <a:cubicBezTo>
                    <a:pt x="2440" y="7168"/>
                    <a:pt x="3058" y="6979"/>
                    <a:pt x="3510" y="6590"/>
                  </a:cubicBezTo>
                  <a:lnTo>
                    <a:pt x="7388" y="9877"/>
                  </a:lnTo>
                  <a:cubicBezTo>
                    <a:pt x="7266" y="10077"/>
                    <a:pt x="7174" y="10301"/>
                    <a:pt x="7127" y="10545"/>
                  </a:cubicBezTo>
                  <a:cubicBezTo>
                    <a:pt x="6917" y="11638"/>
                    <a:pt x="7635" y="12698"/>
                    <a:pt x="8727" y="12909"/>
                  </a:cubicBezTo>
                  <a:cubicBezTo>
                    <a:pt x="9820" y="13120"/>
                    <a:pt x="10881" y="12402"/>
                    <a:pt x="11091" y="11309"/>
                  </a:cubicBezTo>
                  <a:cubicBezTo>
                    <a:pt x="11302" y="10216"/>
                    <a:pt x="10584" y="9156"/>
                    <a:pt x="9491" y="8945"/>
                  </a:cubicBezTo>
                  <a:cubicBezTo>
                    <a:pt x="8861" y="8824"/>
                    <a:pt x="8243" y="9012"/>
                    <a:pt x="7791" y="9402"/>
                  </a:cubicBezTo>
                  <a:lnTo>
                    <a:pt x="3913" y="6115"/>
                  </a:lnTo>
                  <a:cubicBezTo>
                    <a:pt x="4036" y="5914"/>
                    <a:pt x="4127" y="5690"/>
                    <a:pt x="4174" y="5447"/>
                  </a:cubicBezTo>
                  <a:cubicBezTo>
                    <a:pt x="4221" y="5203"/>
                    <a:pt x="4219" y="4961"/>
                    <a:pt x="4180" y="4729"/>
                  </a:cubicBezTo>
                  <a:lnTo>
                    <a:pt x="9002" y="3119"/>
                  </a:lnTo>
                  <a:cubicBezTo>
                    <a:pt x="9277" y="3648"/>
                    <a:pt x="9781" y="4053"/>
                    <a:pt x="10410" y="4174"/>
                  </a:cubicBezTo>
                  <a:cubicBezTo>
                    <a:pt x="11503" y="4385"/>
                    <a:pt x="12564" y="3667"/>
                    <a:pt x="12774" y="2574"/>
                  </a:cubicBezTo>
                  <a:cubicBezTo>
                    <a:pt x="12985" y="1481"/>
                    <a:pt x="12267" y="421"/>
                    <a:pt x="11174" y="211"/>
                  </a:cubicBezTo>
                  <a:close/>
                  <a:moveTo>
                    <a:pt x="1928" y="6435"/>
                  </a:moveTo>
                  <a:cubicBezTo>
                    <a:pt x="1173" y="6289"/>
                    <a:pt x="676" y="5556"/>
                    <a:pt x="822" y="4801"/>
                  </a:cubicBezTo>
                  <a:cubicBezTo>
                    <a:pt x="968" y="4045"/>
                    <a:pt x="1701" y="3549"/>
                    <a:pt x="2456" y="3694"/>
                  </a:cubicBezTo>
                  <a:cubicBezTo>
                    <a:pt x="3212" y="3840"/>
                    <a:pt x="3708" y="4573"/>
                    <a:pt x="3562" y="5329"/>
                  </a:cubicBezTo>
                  <a:cubicBezTo>
                    <a:pt x="3417" y="6084"/>
                    <a:pt x="2684" y="6580"/>
                    <a:pt x="1928" y="6435"/>
                  </a:cubicBezTo>
                  <a:close/>
                  <a:moveTo>
                    <a:pt x="9373" y="9557"/>
                  </a:moveTo>
                  <a:cubicBezTo>
                    <a:pt x="10129" y="9703"/>
                    <a:pt x="10625" y="10436"/>
                    <a:pt x="10480" y="11191"/>
                  </a:cubicBezTo>
                  <a:cubicBezTo>
                    <a:pt x="10334" y="11947"/>
                    <a:pt x="9601" y="12443"/>
                    <a:pt x="8845" y="12297"/>
                  </a:cubicBezTo>
                  <a:cubicBezTo>
                    <a:pt x="8090" y="12152"/>
                    <a:pt x="7593" y="11419"/>
                    <a:pt x="7739" y="10663"/>
                  </a:cubicBezTo>
                  <a:cubicBezTo>
                    <a:pt x="7885" y="9908"/>
                    <a:pt x="8618" y="9412"/>
                    <a:pt x="9373" y="9557"/>
                  </a:cubicBezTo>
                  <a:close/>
                  <a:moveTo>
                    <a:pt x="12163" y="2456"/>
                  </a:moveTo>
                  <a:cubicBezTo>
                    <a:pt x="12017" y="3212"/>
                    <a:pt x="11284" y="3708"/>
                    <a:pt x="10528" y="3562"/>
                  </a:cubicBezTo>
                  <a:cubicBezTo>
                    <a:pt x="9773" y="3417"/>
                    <a:pt x="9277" y="2684"/>
                    <a:pt x="9423" y="1928"/>
                  </a:cubicBezTo>
                  <a:cubicBezTo>
                    <a:pt x="9568" y="1173"/>
                    <a:pt x="10301" y="677"/>
                    <a:pt x="11056" y="822"/>
                  </a:cubicBezTo>
                  <a:cubicBezTo>
                    <a:pt x="11812" y="968"/>
                    <a:pt x="12308" y="1701"/>
                    <a:pt x="12163" y="2456"/>
                  </a:cubicBezTo>
                  <a:close/>
                </a:path>
              </a:pathLst>
            </a:custGeom>
            <a:gradFill>
              <a:gsLst>
                <a:gs pos="1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思源黑体 CN Regular" panose="020B0500000000000000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 flipV="1">
            <a:off x="8010695" y="3199899"/>
            <a:ext cx="1488726" cy="816376"/>
            <a:chOff x="1508559" y="2360988"/>
            <a:chExt cx="4554086" cy="2497329"/>
          </a:xfrm>
        </p:grpSpPr>
        <p:grpSp>
          <p:nvGrpSpPr>
            <p:cNvPr id="72" name="组合 71"/>
            <p:cNvGrpSpPr/>
            <p:nvPr/>
          </p:nvGrpSpPr>
          <p:grpSpPr>
            <a:xfrm>
              <a:off x="1508559" y="2360988"/>
              <a:ext cx="267836" cy="2497329"/>
              <a:chOff x="1508559" y="2360988"/>
              <a:chExt cx="267836" cy="2497329"/>
            </a:xfrm>
          </p:grpSpPr>
          <p:sp>
            <p:nvSpPr>
              <p:cNvPr id="153" name="椭圆 15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54" name="椭圆 15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55" name="椭圆 15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57" name="椭圆 15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1937184" y="2360988"/>
              <a:ext cx="267836" cy="2497329"/>
              <a:chOff x="1508559" y="2360988"/>
              <a:chExt cx="267836" cy="2497329"/>
            </a:xfrm>
          </p:grpSpPr>
          <p:sp>
            <p:nvSpPr>
              <p:cNvPr id="148" name="椭圆 147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2365809" y="2360988"/>
              <a:ext cx="267836" cy="2497329"/>
              <a:chOff x="1508559" y="2360988"/>
              <a:chExt cx="267836" cy="2497329"/>
            </a:xfrm>
          </p:grpSpPr>
          <p:sp>
            <p:nvSpPr>
              <p:cNvPr id="143" name="椭圆 14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2794434" y="2360988"/>
              <a:ext cx="267836" cy="2497329"/>
              <a:chOff x="1508559" y="2360988"/>
              <a:chExt cx="267836" cy="2497329"/>
            </a:xfrm>
          </p:grpSpPr>
          <p:sp>
            <p:nvSpPr>
              <p:cNvPr id="138" name="椭圆 137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3223059" y="2360988"/>
              <a:ext cx="267836" cy="2497329"/>
              <a:chOff x="1508559" y="2360988"/>
              <a:chExt cx="267836" cy="2497329"/>
            </a:xfrm>
          </p:grpSpPr>
          <p:sp>
            <p:nvSpPr>
              <p:cNvPr id="133" name="椭圆 13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77" name="组合 76"/>
            <p:cNvGrpSpPr/>
            <p:nvPr/>
          </p:nvGrpSpPr>
          <p:grpSpPr>
            <a:xfrm>
              <a:off x="3651684" y="2360988"/>
              <a:ext cx="267836" cy="2497329"/>
              <a:chOff x="1508559" y="2360988"/>
              <a:chExt cx="267836" cy="2497329"/>
            </a:xfrm>
          </p:grpSpPr>
          <p:sp>
            <p:nvSpPr>
              <p:cNvPr id="128" name="椭圆 127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>
              <a:off x="4080309" y="2360988"/>
              <a:ext cx="267836" cy="2497329"/>
              <a:chOff x="1508559" y="2360988"/>
              <a:chExt cx="267836" cy="2497329"/>
            </a:xfrm>
          </p:grpSpPr>
          <p:sp>
            <p:nvSpPr>
              <p:cNvPr id="123" name="椭圆 12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4" name="椭圆 12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5" name="椭圆 12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4508934" y="2360988"/>
              <a:ext cx="267836" cy="2497329"/>
              <a:chOff x="1508559" y="2360988"/>
              <a:chExt cx="267836" cy="2497329"/>
            </a:xfrm>
          </p:grpSpPr>
          <p:sp>
            <p:nvSpPr>
              <p:cNvPr id="118" name="椭圆 117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22" name="椭圆 12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>
              <a:off x="4937559" y="2360988"/>
              <a:ext cx="267836" cy="2497329"/>
              <a:chOff x="1508559" y="2360988"/>
              <a:chExt cx="267836" cy="2497329"/>
            </a:xfrm>
          </p:grpSpPr>
          <p:sp>
            <p:nvSpPr>
              <p:cNvPr id="113" name="椭圆 112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5366184" y="2360988"/>
              <a:ext cx="267836" cy="2497329"/>
              <a:chOff x="1508559" y="2360988"/>
              <a:chExt cx="267836" cy="2497329"/>
            </a:xfrm>
          </p:grpSpPr>
          <p:sp>
            <p:nvSpPr>
              <p:cNvPr id="99" name="椭圆 98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88" name="组合 87"/>
            <p:cNvGrpSpPr/>
            <p:nvPr/>
          </p:nvGrpSpPr>
          <p:grpSpPr>
            <a:xfrm>
              <a:off x="5794809" y="2360988"/>
              <a:ext cx="267836" cy="2497329"/>
              <a:chOff x="1508559" y="2360988"/>
              <a:chExt cx="267836" cy="2497329"/>
            </a:xfrm>
          </p:grpSpPr>
          <p:sp>
            <p:nvSpPr>
              <p:cNvPr id="92" name="椭圆 91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97" name="椭圆 96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grpSp>
        <p:nvGrpSpPr>
          <p:cNvPr id="158" name="组合 157"/>
          <p:cNvGrpSpPr/>
          <p:nvPr/>
        </p:nvGrpSpPr>
        <p:grpSpPr>
          <a:xfrm flipH="1">
            <a:off x="8746277" y="6382636"/>
            <a:ext cx="5275204" cy="243130"/>
            <a:chOff x="-1154052" y="6273352"/>
            <a:chExt cx="3643564" cy="167929"/>
          </a:xfrm>
        </p:grpSpPr>
        <p:cxnSp>
          <p:nvCxnSpPr>
            <p:cNvPr id="159" name="直接连接符 158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0" name="直接连接符 159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1" name="直接连接符 160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62" name="椭圆 161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-1969866" y="6382636"/>
            <a:ext cx="5275204" cy="243130"/>
            <a:chOff x="-1154052" y="6273352"/>
            <a:chExt cx="3643564" cy="167929"/>
          </a:xfrm>
        </p:grpSpPr>
        <p:cxnSp>
          <p:nvCxnSpPr>
            <p:cNvPr id="164" name="直接连接符 163"/>
            <p:cNvCxnSpPr/>
            <p:nvPr/>
          </p:nvCxnSpPr>
          <p:spPr>
            <a:xfrm>
              <a:off x="695325" y="6308725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5" name="直接连接符 164"/>
            <p:cNvCxnSpPr/>
            <p:nvPr/>
          </p:nvCxnSpPr>
          <p:spPr>
            <a:xfrm flipV="1">
              <a:off x="570767" y="6308725"/>
              <a:ext cx="124558" cy="132556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6" name="直接连接符 165"/>
            <p:cNvCxnSpPr/>
            <p:nvPr/>
          </p:nvCxnSpPr>
          <p:spPr>
            <a:xfrm>
              <a:off x="-1154052" y="6441122"/>
              <a:ext cx="1727200" cy="0"/>
            </a:xfrm>
            <a:prstGeom prst="lin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67" name="椭圆 166"/>
            <p:cNvSpPr/>
            <p:nvPr/>
          </p:nvSpPr>
          <p:spPr>
            <a:xfrm>
              <a:off x="2418766" y="6273352"/>
              <a:ext cx="70746" cy="70746"/>
            </a:xfrm>
            <a:prstGeom prst="ellipse">
              <a:avLst/>
            </a:prstGeom>
            <a:noFill/>
            <a:ln w="3175">
              <a:gradFill>
                <a:gsLst>
                  <a:gs pos="51000">
                    <a:srgbClr val="FE7508">
                      <a:alpha val="70000"/>
                    </a:srgbClr>
                  </a:gs>
                  <a:gs pos="0">
                    <a:srgbClr val="FF6A0E">
                      <a:alpha val="70000"/>
                    </a:srgbClr>
                  </a:gs>
                  <a:gs pos="100000">
                    <a:srgbClr val="FF4E14">
                      <a:alpha val="7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168" name="文本框 167"/>
          <p:cNvSpPr txBox="1"/>
          <p:nvPr/>
        </p:nvSpPr>
        <p:spPr>
          <a:xfrm>
            <a:off x="3977640" y="6308725"/>
            <a:ext cx="4236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dist"/>
            <a:r>
              <a:rPr lang="en-US" altLang="zh-CN" sz="1050" dirty="0">
                <a:ln w="3175">
                  <a:noFill/>
                </a:ln>
                <a:solidFill>
                  <a:schemeClr val="bg1">
                    <a:alpha val="2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PROBLEMS AND SOLUTION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171512"/>
            </a:gs>
            <a:gs pos="0">
              <a:srgbClr val="292A25">
                <a:lumMod val="95000"/>
                <a:lumOff val="5000"/>
              </a:srgbClr>
            </a:gs>
            <a:gs pos="92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图片 196"/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9099414" y="2046623"/>
            <a:ext cx="652604" cy="652604"/>
          </a:xfrm>
          <a:prstGeom prst="rect">
            <a:avLst/>
          </a:prstGeom>
        </p:spPr>
      </p:pic>
      <p:pic>
        <p:nvPicPr>
          <p:cNvPr id="196" name="图片 195"/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8326638" y="3047743"/>
            <a:ext cx="712690" cy="712690"/>
          </a:xfrm>
          <a:prstGeom prst="rect">
            <a:avLst/>
          </a:prstGeom>
        </p:spPr>
      </p:pic>
      <p:pic>
        <p:nvPicPr>
          <p:cNvPr id="189" name="图片 188"/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6915752" y="2991461"/>
            <a:ext cx="942363" cy="942363"/>
          </a:xfrm>
          <a:prstGeom prst="rect">
            <a:avLst/>
          </a:prstGeom>
        </p:spPr>
      </p:pic>
      <p:pic>
        <p:nvPicPr>
          <p:cNvPr id="195" name="图片 194"/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8166595" y="4281880"/>
            <a:ext cx="430887" cy="430887"/>
          </a:xfrm>
          <a:prstGeom prst="rect">
            <a:avLst/>
          </a:prstGeom>
        </p:spPr>
      </p:pic>
      <p:pic>
        <p:nvPicPr>
          <p:cNvPr id="194" name="图片 193"/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7470903" y="3822169"/>
            <a:ext cx="774426" cy="774426"/>
          </a:xfrm>
          <a:prstGeom prst="rect">
            <a:avLst/>
          </a:prstGeom>
        </p:spPr>
      </p:pic>
      <p:pic>
        <p:nvPicPr>
          <p:cNvPr id="193" name="图片 192"/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10074077" y="2440466"/>
            <a:ext cx="834648" cy="834644"/>
          </a:xfrm>
          <a:prstGeom prst="rect">
            <a:avLst/>
          </a:prstGeom>
        </p:spPr>
      </p:pic>
      <p:pic>
        <p:nvPicPr>
          <p:cNvPr id="192" name="图片 191"/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9693131" y="3167061"/>
            <a:ext cx="447384" cy="447382"/>
          </a:xfrm>
          <a:prstGeom prst="rect">
            <a:avLst/>
          </a:prstGeom>
        </p:spPr>
      </p:pic>
      <p:pic>
        <p:nvPicPr>
          <p:cNvPr id="190" name="图片 189"/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9302316" y="3777931"/>
            <a:ext cx="1008694" cy="10086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7667712" y="2353795"/>
            <a:ext cx="838200" cy="8382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 rot="2700000">
            <a:off x="7907836" y="2331932"/>
            <a:ext cx="2194135" cy="2194135"/>
          </a:xfrm>
          <a:prstGeom prst="roundRect">
            <a:avLst>
              <a:gd name="adj" fmla="val 15477"/>
            </a:avLst>
          </a:prstGeom>
          <a:noFill/>
          <a:ln w="6350">
            <a:gradFill>
              <a:gsLst>
                <a:gs pos="56000">
                  <a:srgbClr val="FE7508"/>
                </a:gs>
                <a:gs pos="0">
                  <a:srgbClr val="FF6A0E"/>
                </a:gs>
                <a:gs pos="100000">
                  <a:srgbClr val="FF4E1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638629" y="-937275"/>
            <a:ext cx="8732549" cy="8732550"/>
            <a:chOff x="4418951" y="-937275"/>
            <a:chExt cx="8732549" cy="8732550"/>
          </a:xfrm>
          <a:blipFill dpi="0" rotWithShape="1">
            <a:blip r:embed="rId4"/>
            <a:srcRect/>
            <a:tile tx="0" ty="0" sx="100000" sy="100000" flip="none" algn="ctr"/>
          </a:blipFill>
        </p:grpSpPr>
        <p:sp>
          <p:nvSpPr>
            <p:cNvPr id="175" name="矩形: 圆角 174"/>
            <p:cNvSpPr/>
            <p:nvPr/>
          </p:nvSpPr>
          <p:spPr>
            <a:xfrm rot="2700000">
              <a:off x="9322762" y="3966535"/>
              <a:ext cx="2194135" cy="2194135"/>
            </a:xfrm>
            <a:prstGeom prst="roundRect">
              <a:avLst>
                <a:gd name="adj" fmla="val 1547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76" name="矩形: 圆角 175"/>
            <p:cNvSpPr/>
            <p:nvPr/>
          </p:nvSpPr>
          <p:spPr>
            <a:xfrm rot="2700000">
              <a:off x="10957365" y="5601139"/>
              <a:ext cx="2194135" cy="2194135"/>
            </a:xfrm>
            <a:prstGeom prst="roundRect">
              <a:avLst>
                <a:gd name="adj" fmla="val 1547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77" name="矩形: 圆角 176"/>
            <p:cNvSpPr/>
            <p:nvPr/>
          </p:nvSpPr>
          <p:spPr>
            <a:xfrm rot="2700000">
              <a:off x="4418952" y="-937275"/>
              <a:ext cx="2194135" cy="2194135"/>
            </a:xfrm>
            <a:prstGeom prst="roundRect">
              <a:avLst>
                <a:gd name="adj" fmla="val 1547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78" name="矩形: 圆角 177"/>
            <p:cNvSpPr/>
            <p:nvPr/>
          </p:nvSpPr>
          <p:spPr>
            <a:xfrm rot="2700000">
              <a:off x="6053555" y="697329"/>
              <a:ext cx="2194135" cy="2194135"/>
            </a:xfrm>
            <a:prstGeom prst="roundRect">
              <a:avLst>
                <a:gd name="adj" fmla="val 1547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2" name="矩形: 圆角 181"/>
            <p:cNvSpPr/>
            <p:nvPr/>
          </p:nvSpPr>
          <p:spPr>
            <a:xfrm rot="8100000">
              <a:off x="6053554" y="3966536"/>
              <a:ext cx="2194135" cy="2194135"/>
            </a:xfrm>
            <a:prstGeom prst="roundRect">
              <a:avLst>
                <a:gd name="adj" fmla="val 1547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3" name="矩形: 圆角 182"/>
            <p:cNvSpPr/>
            <p:nvPr/>
          </p:nvSpPr>
          <p:spPr>
            <a:xfrm rot="8100000">
              <a:off x="4418951" y="5601140"/>
              <a:ext cx="2194135" cy="2194135"/>
            </a:xfrm>
            <a:prstGeom prst="roundRect">
              <a:avLst>
                <a:gd name="adj" fmla="val 1547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4" name="矩形: 圆角 183"/>
            <p:cNvSpPr/>
            <p:nvPr/>
          </p:nvSpPr>
          <p:spPr>
            <a:xfrm rot="8100000">
              <a:off x="10957364" y="-937274"/>
              <a:ext cx="2194135" cy="2194135"/>
            </a:xfrm>
            <a:prstGeom prst="roundRect">
              <a:avLst>
                <a:gd name="adj" fmla="val 1547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5" name="矩形: 圆角 184"/>
            <p:cNvSpPr/>
            <p:nvPr/>
          </p:nvSpPr>
          <p:spPr>
            <a:xfrm rot="8100000">
              <a:off x="9322761" y="697330"/>
              <a:ext cx="2194135" cy="2194135"/>
            </a:xfrm>
            <a:prstGeom prst="roundRect">
              <a:avLst>
                <a:gd name="adj" fmla="val 1547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187" name="文本框 186"/>
          <p:cNvSpPr txBox="1"/>
          <p:nvPr/>
        </p:nvSpPr>
        <p:spPr>
          <a:xfrm>
            <a:off x="7897638" y="3275110"/>
            <a:ext cx="21137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dist">
              <a:defRPr sz="8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effectLst>
                  <a:glow rad="127000">
                    <a:srgbClr val="FF4E14">
                      <a:alpha val="7000"/>
                    </a:srgbClr>
                  </a:glo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sz="2800" b="0" dirty="0"/>
              <a:t>SOLUTION</a:t>
            </a:r>
            <a:endParaRPr lang="zh-CN" altLang="en-US" sz="2800" b="0" dirty="0"/>
          </a:p>
        </p:txBody>
      </p:sp>
      <p:pic>
        <p:nvPicPr>
          <p:cNvPr id="191" name="图片 190"/>
          <p:cNvPicPr>
            <a:picLocks noChangeAspect="1"/>
          </p:cNvPicPr>
          <p:nvPr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9939744" y="3415209"/>
            <a:ext cx="742531" cy="742531"/>
          </a:xfrm>
          <a:prstGeom prst="rect">
            <a:avLst/>
          </a:prstGeom>
        </p:spPr>
      </p:pic>
      <p:pic>
        <p:nvPicPr>
          <p:cNvPr id="198" name="图片 1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68" y="410544"/>
            <a:ext cx="1030875" cy="620895"/>
          </a:xfrm>
          <a:prstGeom prst="rect">
            <a:avLst/>
          </a:prstGeom>
        </p:spPr>
      </p:pic>
      <p:sp>
        <p:nvSpPr>
          <p:cNvPr id="199" name="文本框 198"/>
          <p:cNvSpPr txBox="1"/>
          <p:nvPr/>
        </p:nvSpPr>
        <p:spPr>
          <a:xfrm>
            <a:off x="821966" y="490158"/>
            <a:ext cx="248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400" b="0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问题及解决措施</a:t>
            </a:r>
          </a:p>
        </p:txBody>
      </p:sp>
      <p:sp>
        <p:nvSpPr>
          <p:cNvPr id="200" name="矩形: 圆角 199"/>
          <p:cNvSpPr/>
          <p:nvPr/>
        </p:nvSpPr>
        <p:spPr>
          <a:xfrm>
            <a:off x="3101585" y="763069"/>
            <a:ext cx="540000" cy="3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7807"/>
              </a:gs>
              <a:gs pos="49000">
                <a:srgbClr val="FF6D0D"/>
              </a:gs>
              <a:gs pos="100000">
                <a:srgbClr val="FF4A1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01" name="矩形: 圆角 200"/>
          <p:cNvSpPr/>
          <p:nvPr/>
        </p:nvSpPr>
        <p:spPr>
          <a:xfrm flipH="1">
            <a:off x="668029" y="6031726"/>
            <a:ext cx="2832735" cy="278224"/>
          </a:xfrm>
          <a:prstGeom prst="roundRect">
            <a:avLst>
              <a:gd name="adj" fmla="val 50000"/>
            </a:avLst>
          </a:prstGeom>
          <a:gradFill>
            <a:gsLst>
              <a:gs pos="8000">
                <a:srgbClr val="FE7807">
                  <a:alpha val="0"/>
                </a:srgbClr>
              </a:gs>
              <a:gs pos="68000">
                <a:srgbClr val="FF6D0D">
                  <a:alpha val="50000"/>
                </a:srgbClr>
              </a:gs>
              <a:gs pos="100000">
                <a:srgbClr val="FF4A15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02" name="文本框 201"/>
          <p:cNvSpPr txBox="1"/>
          <p:nvPr/>
        </p:nvSpPr>
        <p:spPr>
          <a:xfrm>
            <a:off x="711134" y="6031726"/>
            <a:ext cx="2392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>
                  <a:gradFill>
                    <a:gsLst>
                      <a:gs pos="0">
                        <a:schemeClr val="bg1"/>
                      </a:gs>
                      <a:gs pos="68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dist"/>
            <a:r>
              <a:rPr lang="en-US" altLang="zh-CN" sz="1200" dirty="0">
                <a:ln w="3175">
                  <a:noFill/>
                </a:ln>
                <a:solidFill>
                  <a:schemeClr val="bg1">
                    <a:alpha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PROBLEMS AND SOLUTION</a:t>
            </a:r>
          </a:p>
        </p:txBody>
      </p:sp>
      <p:grpSp>
        <p:nvGrpSpPr>
          <p:cNvPr id="203" name="组合 202"/>
          <p:cNvGrpSpPr/>
          <p:nvPr/>
        </p:nvGrpSpPr>
        <p:grpSpPr>
          <a:xfrm>
            <a:off x="602488" y="1404711"/>
            <a:ext cx="4417187" cy="1440316"/>
            <a:chOff x="821966" y="4553605"/>
            <a:chExt cx="4417187" cy="1440316"/>
          </a:xfrm>
        </p:grpSpPr>
        <p:sp>
          <p:nvSpPr>
            <p:cNvPr id="204" name="文本框 203"/>
            <p:cNvSpPr txBox="1"/>
            <p:nvPr/>
          </p:nvSpPr>
          <p:spPr>
            <a:xfrm>
              <a:off x="821967" y="4912343"/>
              <a:ext cx="4417186" cy="1081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100" spc="13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请在此处添加详细的文本描述，建议适当控制文本字数，语言描述尽量简洁精炼。如果文段内容过多，建议将文字按照内容层级分段并概括出小标题。你可以对文本的核心字眼或者重要数据</a:t>
              </a:r>
              <a:r>
                <a:rPr lang="zh-CN" altLang="en-US" sz="1100" spc="13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加粗处理</a:t>
              </a:r>
              <a:r>
                <a:rPr lang="zh-CN" altLang="en-US" sz="1100" spc="13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，提高文字的可阅读性。</a:t>
              </a:r>
            </a:p>
          </p:txBody>
        </p:sp>
        <p:sp>
          <p:nvSpPr>
            <p:cNvPr id="205" name="文本框 204"/>
            <p:cNvSpPr txBox="1"/>
            <p:nvPr/>
          </p:nvSpPr>
          <p:spPr>
            <a:xfrm>
              <a:off x="821966" y="4553605"/>
              <a:ext cx="2057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800" b="1">
                  <a:gradFill>
                    <a:gsLst>
                      <a:gs pos="0">
                        <a:srgbClr val="FE7807"/>
                      </a:gs>
                      <a:gs pos="49000">
                        <a:srgbClr val="FF6D0D"/>
                      </a:gs>
                      <a:gs pos="100000">
                        <a:srgbClr val="FF4A15"/>
                      </a:gs>
                    </a:gsLst>
                    <a:lin ang="5400000" scaled="1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1800" b="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人员流失严重</a:t>
              </a:r>
            </a:p>
          </p:txBody>
        </p:sp>
      </p:grpSp>
      <p:graphicFrame>
        <p:nvGraphicFramePr>
          <p:cNvPr id="13" name="图表 12"/>
          <p:cNvGraphicFramePr/>
          <p:nvPr/>
        </p:nvGraphicFramePr>
        <p:xfrm>
          <a:off x="531265" y="3071554"/>
          <a:ext cx="2379957" cy="1586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7" name="文本框 206"/>
          <p:cNvSpPr txBox="1"/>
          <p:nvPr/>
        </p:nvSpPr>
        <p:spPr>
          <a:xfrm>
            <a:off x="1237963" y="3664818"/>
            <a:ext cx="966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80%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208" name="图表 207"/>
          <p:cNvGraphicFramePr/>
          <p:nvPr/>
        </p:nvGraphicFramePr>
        <p:xfrm>
          <a:off x="2911221" y="3071554"/>
          <a:ext cx="2379957" cy="1586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9" name="文本框 208"/>
          <p:cNvSpPr txBox="1"/>
          <p:nvPr/>
        </p:nvSpPr>
        <p:spPr>
          <a:xfrm>
            <a:off x="3617919" y="3664818"/>
            <a:ext cx="966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55%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10" name="文本框 209"/>
          <p:cNvSpPr txBox="1"/>
          <p:nvPr/>
        </p:nvSpPr>
        <p:spPr>
          <a:xfrm>
            <a:off x="1289836" y="4647046"/>
            <a:ext cx="86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 sz="1400" b="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流失率</a:t>
            </a:r>
          </a:p>
        </p:txBody>
      </p:sp>
      <p:sp>
        <p:nvSpPr>
          <p:cNvPr id="211" name="文本框 210"/>
          <p:cNvSpPr txBox="1"/>
          <p:nvPr/>
        </p:nvSpPr>
        <p:spPr>
          <a:xfrm>
            <a:off x="588769" y="4902374"/>
            <a:ext cx="2264949" cy="573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请在此处添加</a:t>
            </a:r>
            <a:endParaRPr lang="en-US" altLang="zh-CN" sz="1100" spc="13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详细的文本描述</a:t>
            </a:r>
            <a:endParaRPr lang="en-US" altLang="zh-CN" sz="1100" spc="13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212" name="文本框 211"/>
          <p:cNvSpPr txBox="1"/>
          <p:nvPr/>
        </p:nvSpPr>
        <p:spPr>
          <a:xfrm>
            <a:off x="3669792" y="4647046"/>
            <a:ext cx="86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800" b="1">
                <a:gradFill>
                  <a:gsLst>
                    <a:gs pos="0">
                      <a:srgbClr val="FE7807"/>
                    </a:gs>
                    <a:gs pos="49000">
                      <a:srgbClr val="FF6D0D"/>
                    </a:gs>
                    <a:gs pos="100000">
                      <a:srgbClr val="FF4A15"/>
                    </a:gs>
                  </a:gsLst>
                  <a:lin ang="5400000" scaled="1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zh-CN" altLang="en-US" sz="1400" b="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入职率</a:t>
            </a:r>
          </a:p>
        </p:txBody>
      </p:sp>
      <p:sp>
        <p:nvSpPr>
          <p:cNvPr id="213" name="文本框 212"/>
          <p:cNvSpPr txBox="1"/>
          <p:nvPr/>
        </p:nvSpPr>
        <p:spPr>
          <a:xfrm>
            <a:off x="2968725" y="4902374"/>
            <a:ext cx="2264949" cy="573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请在此处添加</a:t>
            </a:r>
            <a:endParaRPr lang="en-US" altLang="zh-CN" sz="1100" spc="13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spc="13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详细的文本描述</a:t>
            </a:r>
            <a:endParaRPr lang="en-US" altLang="zh-CN" sz="1100" spc="130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grpSp>
        <p:nvGrpSpPr>
          <p:cNvPr id="214" name="组合 213"/>
          <p:cNvGrpSpPr/>
          <p:nvPr/>
        </p:nvGrpSpPr>
        <p:grpSpPr>
          <a:xfrm rot="2700000" flipH="1">
            <a:off x="9675639" y="5752716"/>
            <a:ext cx="647580" cy="1040876"/>
            <a:chOff x="9084072" y="169603"/>
            <a:chExt cx="1529136" cy="2457828"/>
          </a:xfrm>
        </p:grpSpPr>
        <p:grpSp>
          <p:nvGrpSpPr>
            <p:cNvPr id="215" name="组合 214"/>
            <p:cNvGrpSpPr/>
            <p:nvPr/>
          </p:nvGrpSpPr>
          <p:grpSpPr>
            <a:xfrm flipV="1">
              <a:off x="9084072" y="169603"/>
              <a:ext cx="263600" cy="2457828"/>
              <a:chOff x="1508559" y="2360988"/>
              <a:chExt cx="267836" cy="2497329"/>
            </a:xfrm>
          </p:grpSpPr>
          <p:sp>
            <p:nvSpPr>
              <p:cNvPr id="234" name="椭圆 233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5" name="椭圆 234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6" name="椭圆 235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7" name="椭圆 236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8" name="椭圆 237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16" name="组合 215"/>
            <p:cNvGrpSpPr/>
            <p:nvPr/>
          </p:nvGrpSpPr>
          <p:grpSpPr>
            <a:xfrm flipV="1">
              <a:off x="9505917" y="169603"/>
              <a:ext cx="263600" cy="2457828"/>
              <a:chOff x="1508559" y="2360988"/>
              <a:chExt cx="267836" cy="2497329"/>
            </a:xfrm>
          </p:grpSpPr>
          <p:sp>
            <p:nvSpPr>
              <p:cNvPr id="229" name="椭圆 228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0" name="椭圆 229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1" name="椭圆 230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2" name="椭圆 231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33" name="椭圆 232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17" name="组合 216"/>
            <p:cNvGrpSpPr/>
            <p:nvPr/>
          </p:nvGrpSpPr>
          <p:grpSpPr>
            <a:xfrm flipV="1">
              <a:off x="9927763" y="169603"/>
              <a:ext cx="263600" cy="2457828"/>
              <a:chOff x="1508559" y="2360988"/>
              <a:chExt cx="267836" cy="2497329"/>
            </a:xfrm>
          </p:grpSpPr>
          <p:sp>
            <p:nvSpPr>
              <p:cNvPr id="224" name="椭圆 223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5" name="椭圆 224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6" name="椭圆 225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7" name="椭圆 226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8" name="椭圆 227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18" name="组合 217"/>
            <p:cNvGrpSpPr/>
            <p:nvPr/>
          </p:nvGrpSpPr>
          <p:grpSpPr>
            <a:xfrm flipV="1">
              <a:off x="10349608" y="169603"/>
              <a:ext cx="263600" cy="2457828"/>
              <a:chOff x="1508559" y="2360988"/>
              <a:chExt cx="267836" cy="2497329"/>
            </a:xfrm>
          </p:grpSpPr>
          <p:sp>
            <p:nvSpPr>
              <p:cNvPr id="219" name="椭圆 218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0" name="椭圆 219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1" name="椭圆 220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2" name="椭圆 221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23" name="椭圆 222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grpSp>
        <p:nvGrpSpPr>
          <p:cNvPr id="239" name="组合 238"/>
          <p:cNvGrpSpPr/>
          <p:nvPr/>
        </p:nvGrpSpPr>
        <p:grpSpPr>
          <a:xfrm rot="2700000" flipV="1">
            <a:off x="8000523" y="16341"/>
            <a:ext cx="647580" cy="1040876"/>
            <a:chOff x="9084072" y="169603"/>
            <a:chExt cx="1529136" cy="2457828"/>
          </a:xfrm>
        </p:grpSpPr>
        <p:grpSp>
          <p:nvGrpSpPr>
            <p:cNvPr id="240" name="组合 239"/>
            <p:cNvGrpSpPr/>
            <p:nvPr/>
          </p:nvGrpSpPr>
          <p:grpSpPr>
            <a:xfrm flipV="1">
              <a:off x="9084072" y="169603"/>
              <a:ext cx="263600" cy="2457828"/>
              <a:chOff x="1508559" y="2360988"/>
              <a:chExt cx="267836" cy="2497329"/>
            </a:xfrm>
          </p:grpSpPr>
          <p:sp>
            <p:nvSpPr>
              <p:cNvPr id="259" name="椭圆 258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0" name="椭圆 259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1" name="椭圆 260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2" name="椭圆 261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63" name="椭圆 262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41" name="组合 240"/>
            <p:cNvGrpSpPr/>
            <p:nvPr/>
          </p:nvGrpSpPr>
          <p:grpSpPr>
            <a:xfrm flipV="1">
              <a:off x="9505917" y="169603"/>
              <a:ext cx="263600" cy="2457828"/>
              <a:chOff x="1508559" y="2360988"/>
              <a:chExt cx="267836" cy="2497329"/>
            </a:xfrm>
          </p:grpSpPr>
          <p:sp>
            <p:nvSpPr>
              <p:cNvPr id="254" name="椭圆 253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5" name="椭圆 254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6" name="椭圆 255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7" name="椭圆 256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8" name="椭圆 257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42" name="组合 241"/>
            <p:cNvGrpSpPr/>
            <p:nvPr/>
          </p:nvGrpSpPr>
          <p:grpSpPr>
            <a:xfrm flipV="1">
              <a:off x="9927763" y="169603"/>
              <a:ext cx="263600" cy="2457828"/>
              <a:chOff x="1508559" y="2360988"/>
              <a:chExt cx="267836" cy="2497329"/>
            </a:xfrm>
          </p:grpSpPr>
          <p:sp>
            <p:nvSpPr>
              <p:cNvPr id="249" name="椭圆 248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0" name="椭圆 249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1" name="椭圆 250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2" name="椭圆 251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53" name="椭圆 252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243" name="组合 242"/>
            <p:cNvGrpSpPr/>
            <p:nvPr/>
          </p:nvGrpSpPr>
          <p:grpSpPr>
            <a:xfrm flipV="1">
              <a:off x="10349608" y="169603"/>
              <a:ext cx="263600" cy="2457828"/>
              <a:chOff x="1508559" y="2360988"/>
              <a:chExt cx="267836" cy="2497329"/>
            </a:xfrm>
          </p:grpSpPr>
          <p:sp>
            <p:nvSpPr>
              <p:cNvPr id="244" name="椭圆 243"/>
              <p:cNvSpPr/>
              <p:nvPr/>
            </p:nvSpPr>
            <p:spPr>
              <a:xfrm>
                <a:off x="1508559" y="4590481"/>
                <a:ext cx="267836" cy="267836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5" name="椭圆 244"/>
              <p:cNvSpPr/>
              <p:nvPr/>
            </p:nvSpPr>
            <p:spPr>
              <a:xfrm>
                <a:off x="1508559" y="4033108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237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6" name="椭圆 245"/>
              <p:cNvSpPr/>
              <p:nvPr/>
            </p:nvSpPr>
            <p:spPr>
              <a:xfrm>
                <a:off x="1508559" y="3475734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75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7" name="椭圆 246"/>
              <p:cNvSpPr/>
              <p:nvPr/>
            </p:nvSpPr>
            <p:spPr>
              <a:xfrm>
                <a:off x="1508559" y="2918361"/>
                <a:ext cx="267836" cy="267836"/>
              </a:xfrm>
              <a:prstGeom prst="ellipse">
                <a:avLst/>
              </a:prstGeom>
              <a:solidFill>
                <a:schemeClr val="bg1">
                  <a:lumMod val="100000"/>
                  <a:alpha val="1125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8" name="椭圆 247"/>
              <p:cNvSpPr/>
              <p:nvPr/>
            </p:nvSpPr>
            <p:spPr>
              <a:xfrm>
                <a:off x="1508559" y="2360988"/>
                <a:ext cx="267836" cy="267836"/>
              </a:xfrm>
              <a:prstGeom prst="ellipse">
                <a:avLst/>
              </a:prstGeom>
              <a:solidFill>
                <a:schemeClr val="bg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32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32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32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320;"/>
</p:tagLst>
</file>

<file path=ppt/theme/theme1.xml><?xml version="1.0" encoding="utf-8"?>
<a:theme xmlns:a="http://schemas.openxmlformats.org/drawingml/2006/main" name="果果圈模板www.ggq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2600</Words>
  <Application>Microsoft Office PowerPoint</Application>
  <PresentationFormat>自定义</PresentationFormat>
  <Paragraphs>160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宋体</vt:lpstr>
      <vt:lpstr>思源黑体 CN Light</vt:lpstr>
      <vt:lpstr>思源黑体 CN Regular</vt:lpstr>
      <vt:lpstr>思源黑体 CN Medium</vt:lpstr>
      <vt:lpstr>思源黑体 CN Bold</vt:lpstr>
      <vt:lpstr>思源黑体 CN Heavy</vt:lpstr>
      <vt:lpstr>果果圈模板www.ggq.com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Fang Jennifer</dc:creator>
  <cp:lastModifiedBy>xb21cn</cp:lastModifiedBy>
  <cp:revision>49</cp:revision>
  <dcterms:created xsi:type="dcterms:W3CDTF">2022-02-09T02:28:00Z</dcterms:created>
  <dcterms:modified xsi:type="dcterms:W3CDTF">2022-04-12T10:48:09Z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639B2262C2A3489280003F681A6C3FA2</vt:lpwstr>
  </property>
  <property fmtid="{D5CDD505-2E9C-101B-9397-08002B2CF9AE}" pid="3" name="KSOProductBuildVer">
    <vt:lpwstr>2052-11.1.0.11566</vt:lpwstr>
  </property>
</Properties>
</file>