
<file path=[Content_Types].xml><?xml version="1.0" encoding="utf-8"?>
<Types xmlns="http://schemas.openxmlformats.org/package/2006/content-types">
  <Default Extension="jpeg" ContentType="image/jpeg"/>
  <Default Extension="JPG" ContentType="image/.jpg"/>
  <Default Extension="xlsx" ContentType="application/vnd.openxmlformats-officedocument.spreadsheetml.sheet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olors1.xml" ContentType="application/vnd.ms-office.chartcolorstyle+xml"/>
  <Override PartName="/ppt/charts/colors2.xml" ContentType="application/vnd.ms-office.chartcolorstyle+xml"/>
  <Override PartName="/ppt/charts/colors3.xml" ContentType="application/vnd.ms-office.chartcolorstyle+xml"/>
  <Override PartName="/ppt/charts/colors4.xml" ContentType="application/vnd.ms-office.chartcolorstyle+xml"/>
  <Override PartName="/ppt/charts/style1.xml" ContentType="application/vnd.ms-office.chartstyle+xml"/>
  <Override PartName="/ppt/charts/style2.xml" ContentType="application/vnd.ms-office.chartstyle+xml"/>
  <Override PartName="/ppt/charts/style3.xml" ContentType="application/vnd.ms-office.chartstyle+xml"/>
  <Override PartName="/ppt/charts/style4.xml" ContentType="application/vnd.ms-office.chartstyle+xml"/>
  <Override PartName="/ppt/drawings/drawing1.xml" ContentType="application/vnd.openxmlformats-officedocument.drawingml.chartshap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media/image1.svg" ContentType="image/svg+xml"/>
  <Override PartName="/ppt/media/image2.svg" ContentType="image/svg+xml"/>
  <Override PartName="/ppt/media/image3.svg" ContentType="image/svg+xml"/>
  <Override PartName="/ppt/media/image4.svg" ContentType="image/svg+xml"/>
  <Override PartName="/ppt/media/image5.svg" ContentType="image/svg+xml"/>
  <Override PartName="/ppt/media/image6.svg" ContentType="image/svg+xml"/>
  <Override PartName="/ppt/media/image7.svg" ContentType="image/svg+xml"/>
  <Override PartName="/ppt/media/image8.svg" ContentType="image/svg+xml"/>
  <Override PartName="/ppt/media/image9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  <p:sldMasterId id="2147483660" r:id="rId3"/>
  </p:sldMasterIdLst>
  <p:sldIdLst>
    <p:sldId id="256" r:id="rId4"/>
    <p:sldId id="257" r:id="rId5"/>
    <p:sldId id="258" r:id="rId6"/>
    <p:sldId id="259" r:id="rId7"/>
    <p:sldId id="261" r:id="rId8"/>
    <p:sldId id="276" r:id="rId9"/>
    <p:sldId id="263" r:id="rId10"/>
    <p:sldId id="262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</p:sldIdLst>
  <p:sldSz cx="12192000" cy="6858000"/>
  <p:notesSz cx="6858000" cy="9144000"/>
  <p:embeddedFontLst>
    <p:embeddedFont>
      <p:font typeface="站酷庆科黄油体" panose="02000803000000020004" pitchFamily="2" charset="-122"/>
      <p:regular r:id="rId27"/>
    </p:embeddedFont>
    <p:embeddedFont>
      <p:font typeface="等线" panose="02010600030101010101" charset="-122"/>
      <p:regular r:id="rId28"/>
    </p:embeddedFont>
    <p:embeddedFont>
      <p:font typeface="等线 Light" panose="02010600030101010101" charset="-122"/>
      <p:regular r:id="rId29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封面页" id="{078F829C-8FC0-468F-BAFB-36EE7FF173BF}">
          <p14:sldIdLst>
            <p14:sldId id="256"/>
          </p14:sldIdLst>
        </p14:section>
        <p14:section name="目录页" id="{11828C6B-AD23-43C0-A738-8129E4A0717E}">
          <p14:sldIdLst>
            <p14:sldId id="257"/>
          </p14:sldIdLst>
        </p14:section>
        <p14:section name="第一部分" id="{A25D698C-8F79-4743-83DC-A0436253987E}">
          <p14:sldIdLst>
            <p14:sldId id="258"/>
            <p14:sldId id="259"/>
            <p14:sldId id="261"/>
            <p14:sldId id="276"/>
          </p14:sldIdLst>
        </p14:section>
        <p14:section name="第二部分" id="{75CBB8EB-6AF4-46A8-933F-3404AEE9C392}">
          <p14:sldIdLst>
            <p14:sldId id="263"/>
            <p14:sldId id="262"/>
            <p14:sldId id="264"/>
            <p14:sldId id="265"/>
            <p14:sldId id="266"/>
            <p14:sldId id="267"/>
          </p14:sldIdLst>
        </p14:section>
        <p14:section name="第三部分" id="{C3FAF1B7-07D1-4021-82B7-B6B8D2194CC8}">
          <p14:sldIdLst>
            <p14:sldId id="268"/>
            <p14:sldId id="269"/>
            <p14:sldId id="270"/>
            <p14:sldId id="271"/>
          </p14:sldIdLst>
        </p14:section>
        <p14:section name="第四部分" id="{A086A0DE-CC2C-4F04-9BF1-CA94C1861D23}">
          <p14:sldIdLst>
            <p14:sldId id="272"/>
            <p14:sldId id="273"/>
            <p14:sldId id="274"/>
          </p14:sldIdLst>
        </p14:section>
        <p14:section name="结尾页" id="{FF1BC5F2-84DE-43EF-8099-50AAA226D5ED}">
          <p14:sldIdLst>
            <p14:sldId id="275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1D20"/>
    <a:srgbClr val="939F1B"/>
    <a:srgbClr val="A4B113"/>
    <a:srgbClr val="0F6E7B"/>
    <a:srgbClr val="5E92BF"/>
    <a:srgbClr val="2E5A30"/>
    <a:srgbClr val="8CA009"/>
    <a:srgbClr val="6C821A"/>
    <a:srgbClr val="6396C0"/>
    <a:srgbClr val="3F76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114" d="100"/>
          <a:sy n="114" d="100"/>
        </p:scale>
        <p:origin x="-474" y="-108"/>
      </p:cViewPr>
      <p:guideLst>
        <p:guide orient="horz" pos="164"/>
        <p:guide orient="horz" pos="2863"/>
        <p:guide orient="horz" pos="4156"/>
        <p:guide orient="horz" pos="2273"/>
        <p:guide orient="horz" pos="2659"/>
        <p:guide pos="3840"/>
        <p:guide pos="551"/>
        <p:guide pos="1799"/>
        <p:guide pos="7129"/>
        <p:guide pos="588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9" Type="http://schemas.openxmlformats.org/officeDocument/2006/relationships/font" Target="fonts/font3.fntdata"/><Relationship Id="rId28" Type="http://schemas.openxmlformats.org/officeDocument/2006/relationships/font" Target="fonts/font2.fntdata"/><Relationship Id="rId27" Type="http://schemas.openxmlformats.org/officeDocument/2006/relationships/font" Target="fonts/font1.fntdata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4" Type="http://schemas.microsoft.com/office/2011/relationships/chartColorStyle" Target="colors1.xml"/><Relationship Id="rId3" Type="http://schemas.microsoft.com/office/2011/relationships/chartStyle" Target="style1.xml"/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Workbook1.xlsx"/></Relationships>
</file>

<file path=ppt/charts/_rels/chart2.xml.rels><?xml version="1.0" encoding="UTF-8" standalone="yes"?>
<Relationships xmlns="http://schemas.openxmlformats.org/package/2006/relationships"><Relationship Id="rId5" Type="http://schemas.microsoft.com/office/2011/relationships/chartColorStyle" Target="colors2.xml"/><Relationship Id="rId4" Type="http://schemas.microsoft.com/office/2011/relationships/chartStyle" Target="style2.xml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package" Target="../embeddings/Workbook2.xlsx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ColorStyle" Target="colors3.xml"/><Relationship Id="rId2" Type="http://schemas.microsoft.com/office/2011/relationships/chartStyle" Target="style3.xml"/><Relationship Id="rId1" Type="http://schemas.openxmlformats.org/officeDocument/2006/relationships/package" Target="../embeddings/Workbook3.xlsx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ColorStyle" Target="colors4.xml"/><Relationship Id="rId2" Type="http://schemas.microsoft.com/office/2011/relationships/chartStyle" Target="style4.xml"/><Relationship Id="rId1" Type="http://schemas.openxmlformats.org/officeDocument/2006/relationships/package" Target="../embeddings/Workbook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目标计划</c:v>
                </c:pt>
              </c:strCache>
            </c:strRef>
          </c:tx>
          <c:spPr>
            <a:ln w="28575" cap="rnd">
              <a:solidFill>
                <a:srgbClr val="0F6E7B"/>
              </a:solidFill>
              <a:round/>
            </a:ln>
            <a:effectLst/>
          </c:spPr>
          <c:marker>
            <c:symbol val="diamond"/>
            <c:size val="10"/>
            <c:spPr>
              <a:solidFill>
                <a:srgbClr val="0F6E7B"/>
              </a:solidFill>
              <a:ln w="9525">
                <a:solidFill>
                  <a:schemeClr val="bg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/>
              <a:lstStyle/>
              <a:p>
                <a:pPr>
                  <a:defRPr lang="zh-CN" sz="1400" b="0" i="0" u="none" strike="noStrike" kern="1200" baseline="0">
                    <a:solidFill>
                      <a:schemeClr val="bg1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+mn-cs"/>
                  </a:defRPr>
                </a:pPr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3月份</c:v>
                </c:pt>
                <c:pt idx="1">
                  <c:v>6月份</c:v>
                </c:pt>
                <c:pt idx="2">
                  <c:v>9月份</c:v>
                </c:pt>
                <c:pt idx="3">
                  <c:v>12月份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2.5</c:v>
                </c:pt>
                <c:pt idx="1">
                  <c:v>3.1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1"/>
        <c:axId val="264399872"/>
        <c:axId val="264422144"/>
      </c:lineChart>
      <c:lineChart>
        <c:grouping val="stacke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实际完成 </c:v>
                </c:pt>
              </c:strCache>
            </c:strRef>
          </c:tx>
          <c:spPr>
            <a:ln w="28575" cap="rnd">
              <a:solidFill>
                <a:srgbClr val="939F1B"/>
              </a:solidFill>
              <a:round/>
            </a:ln>
            <a:effectLst/>
          </c:spPr>
          <c:marker>
            <c:symbol val="diamond"/>
            <c:size val="10"/>
            <c:spPr>
              <a:solidFill>
                <a:srgbClr val="A4B113"/>
              </a:solidFill>
              <a:ln w="9525">
                <a:solidFill>
                  <a:schemeClr val="bg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/>
              <a:lstStyle/>
              <a:p>
                <a:pPr>
                  <a:defRPr lang="zh-CN" sz="1400" b="0" i="0" u="none" strike="noStrike" kern="1200" baseline="0">
                    <a:solidFill>
                      <a:schemeClr val="bg1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+mn-cs"/>
                  </a:defRPr>
                </a:pPr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3月份</c:v>
                </c:pt>
                <c:pt idx="1">
                  <c:v>6月份</c:v>
                </c:pt>
                <c:pt idx="2">
                  <c:v>9月份</c:v>
                </c:pt>
                <c:pt idx="3">
                  <c:v>12月份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2.8</c:v>
                </c:pt>
                <c:pt idx="1">
                  <c:v>3.3</c:v>
                </c:pt>
                <c:pt idx="2">
                  <c:v>3.7</c:v>
                </c:pt>
                <c:pt idx="3">
                  <c:v>4.9</c:v>
                </c:pt>
              </c:numCache>
            </c:numRef>
          </c: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1"/>
        <c:axId val="264425472"/>
        <c:axId val="264423680"/>
      </c:lineChart>
      <c:catAx>
        <c:axId val="2643998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25400" cap="flat" cmpd="sng" algn="ctr">
            <a:solidFill>
              <a:schemeClr val="bg1">
                <a:alpha val="7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bg1">
                    <a:alpha val="7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cs"/>
              </a:defRPr>
            </a:pPr>
          </a:p>
        </c:txPr>
        <c:crossAx val="264422144"/>
        <c:crosses val="autoZero"/>
        <c:auto val="1"/>
        <c:lblAlgn val="ctr"/>
        <c:lblOffset val="100"/>
        <c:noMultiLvlLbl val="0"/>
      </c:catAx>
      <c:valAx>
        <c:axId val="264422144"/>
        <c:scaling>
          <c:orientation val="minMax"/>
          <c:max val="6"/>
        </c:scaling>
        <c:delete val="0"/>
        <c:axPos val="l"/>
        <c:majorGridlines>
          <c:spPr>
            <a:ln w="9525" cap="flat" cmpd="sng" algn="ctr">
              <a:solidFill>
                <a:schemeClr val="bg1">
                  <a:alpha val="6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25400">
            <a:solidFill>
              <a:schemeClr val="bg1">
                <a:alpha val="7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bg1">
                    <a:alpha val="7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cs"/>
              </a:defRPr>
            </a:pPr>
          </a:p>
        </c:txPr>
        <c:crossAx val="264399872"/>
        <c:crosses val="autoZero"/>
        <c:crossBetween val="between"/>
      </c:valAx>
      <c:catAx>
        <c:axId val="26442547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</a:p>
        </c:txPr>
        <c:crossAx val="264423680"/>
        <c:crosses val="autoZero"/>
        <c:auto val="1"/>
        <c:lblAlgn val="ctr"/>
        <c:lblOffset val="100"/>
        <c:noMultiLvlLbl val="0"/>
      </c:catAx>
      <c:valAx>
        <c:axId val="264423680"/>
        <c:scaling>
          <c:orientation val="minMax"/>
        </c:scaling>
        <c:delete val="1"/>
        <c:axPos val="r"/>
        <c:numFmt formatCode="General" sourceLinked="1"/>
        <c:majorTickMark val="out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</a:p>
        </c:txPr>
        <c:crossAx val="264425472"/>
        <c:crosses val="max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zh-CN" sz="1195" b="0" i="0" u="none" strike="noStrike" kern="1200" baseline="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+mn-cs"/>
            </a:defRPr>
          </a:pPr>
        </a:p>
      </c:txPr>
    </c:legend>
    <c:plotVisOnly val="1"/>
    <c:dispBlanksAs val="zero"/>
    <c:showDLblsOverMax val="0"/>
  </c:chart>
  <c:spPr>
    <a:solidFill>
      <a:srgbClr val="041D20">
        <a:alpha val="47000"/>
      </a:srgbClr>
    </a:solidFill>
    <a:ln>
      <a:noFill/>
    </a:ln>
    <a:effectLst/>
  </c:spPr>
  <c:txPr>
    <a:bodyPr/>
    <a:lstStyle/>
    <a:p>
      <a:pPr>
        <a:defRPr lang="zh-CN">
          <a:solidFill>
            <a:schemeClr val="bg1"/>
          </a:solidFill>
        </a:defRPr>
      </a:pPr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外部收益</c:v>
                </c:pt>
              </c:strCache>
            </c:strRef>
          </c:tx>
          <c:spPr>
            <a:blipFill>
              <a:blip xmlns:r="http://schemas.openxmlformats.org/officeDocument/2006/relationships" r:embed="rId2"/>
              <a:stretch>
                <a:fillRect/>
              </a:stretch>
            </a:blip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zh-CN" sz="1400" b="0" i="0" u="none" strike="noStrike" kern="1200" baseline="0">
                    <a:solidFill>
                      <a:schemeClr val="bg2">
                        <a:lumMod val="25000"/>
                      </a:schemeClr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+mn-cs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第一季度</c:v>
                </c:pt>
                <c:pt idx="1">
                  <c:v>第二季度</c:v>
                </c:pt>
                <c:pt idx="2">
                  <c:v>第三季度</c:v>
                </c:pt>
                <c:pt idx="3">
                  <c:v>第四季度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内部收益</c:v>
                </c:pt>
              </c:strCache>
            </c:strRef>
          </c:tx>
          <c:spPr>
            <a:blipFill>
              <a:blip xmlns:r="http://schemas.openxmlformats.org/officeDocument/2006/relationships" r:embed="rId3"/>
              <a:stretch>
                <a:fillRect/>
              </a:stretch>
            </a:blip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zh-CN" sz="1400" b="0" i="0" u="none" strike="noStrike" kern="1200" baseline="0">
                    <a:solidFill>
                      <a:schemeClr val="bg2">
                        <a:lumMod val="25000"/>
                      </a:schemeClr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+mn-cs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第一季度</c:v>
                </c:pt>
                <c:pt idx="1">
                  <c:v>第二季度</c:v>
                </c:pt>
                <c:pt idx="2">
                  <c:v>第三季度</c:v>
                </c:pt>
                <c:pt idx="3">
                  <c:v>第四季度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275212928"/>
        <c:axId val="275235200"/>
      </c:barChart>
      <c:catAx>
        <c:axId val="2752129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cs"/>
              </a:defRPr>
            </a:pPr>
          </a:p>
        </c:txPr>
        <c:crossAx val="275235200"/>
        <c:crosses val="autoZero"/>
        <c:auto val="1"/>
        <c:lblAlgn val="ctr"/>
        <c:lblOffset val="100"/>
        <c:noMultiLvlLbl val="0"/>
      </c:catAx>
      <c:valAx>
        <c:axId val="275235200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bg1">
                  <a:alpha val="98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275212928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zh-CN" sz="1195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+mn-cs"/>
            </a:defRPr>
          </a:pPr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个人业绩</c:v>
                </c:pt>
              </c:strCache>
            </c:strRef>
          </c:tx>
          <c:spPr>
            <a:solidFill>
              <a:srgbClr val="041D2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zh-CN" sz="1400" b="0" i="0" u="none" strike="noStrike" kern="1200" baseline="0">
                    <a:solidFill>
                      <a:schemeClr val="bg2">
                        <a:lumMod val="25000"/>
                      </a:schemeClr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+mn-cs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第一季度</c:v>
                </c:pt>
                <c:pt idx="1">
                  <c:v>第二季度</c:v>
                </c:pt>
                <c:pt idx="2">
                  <c:v>第三季度</c:v>
                </c:pt>
                <c:pt idx="3">
                  <c:v>第四季度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部门平均业绩</c:v>
                </c:pt>
              </c:strCache>
            </c:strRef>
          </c:tx>
          <c:spPr>
            <a:solidFill>
              <a:srgbClr val="A4B11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zh-CN" sz="1400" b="0" i="0" u="none" strike="noStrike" kern="1200" baseline="0">
                    <a:solidFill>
                      <a:schemeClr val="bg2">
                        <a:lumMod val="25000"/>
                      </a:schemeClr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+mn-cs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第一季度</c:v>
                </c:pt>
                <c:pt idx="1">
                  <c:v>第二季度</c:v>
                </c:pt>
                <c:pt idx="2">
                  <c:v>第三季度</c:v>
                </c:pt>
                <c:pt idx="3">
                  <c:v>第四季度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275644416"/>
        <c:axId val="275645952"/>
      </c:barChart>
      <c:catAx>
        <c:axId val="27564441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cs"/>
              </a:defRPr>
            </a:pPr>
          </a:p>
        </c:txPr>
        <c:crossAx val="275645952"/>
        <c:crosses val="autoZero"/>
        <c:auto val="1"/>
        <c:lblAlgn val="ctr"/>
        <c:lblOffset val="100"/>
        <c:noMultiLvlLbl val="0"/>
      </c:catAx>
      <c:valAx>
        <c:axId val="27564595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2756444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zh-CN" sz="1195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+mn-cs"/>
            </a:defRPr>
          </a:pPr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/>
          <c:explosion val="0"/>
          <c:dPt>
            <c:idx val="0"/>
            <c:bubble3D val="0"/>
            <c:spPr>
              <a:solidFill>
                <a:srgbClr val="041D20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rgbClr val="0F6E7B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rgbClr val="A4B113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-0.0500412784869957"/>
                  <c:y val="0.156650918486787"/>
                </c:manualLayout>
              </c:layout>
              <c:numFmt formatCode="General" sourceLinked="1"/>
              <c:spPr>
                <a:solidFill>
                  <a:prstClr val="white"/>
                </a:solidFill>
                <a:ln w="9525" cap="flat" cmpd="sng" algn="ctr">
                  <a:solidFill>
                    <a:prstClr val="black">
                      <a:lumMod val="25000"/>
                      <a:lumOff val="75000"/>
                    </a:prst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zh-CN" sz="1400" b="0" i="0" u="none" strike="noStrike" kern="1200" baseline="0">
                      <a:solidFill>
                        <a:schemeClr val="bg2">
                          <a:lumMod val="25000"/>
                        </a:schemeClr>
                      </a:solidFill>
                      <a:latin typeface="思源黑体 CN Normal" panose="020B0400000000000000" pitchFamily="34" charset="-122"/>
                      <a:ea typeface="思源黑体 CN Normal" panose="020B0400000000000000" pitchFamily="34" charset="-122"/>
                      <a:cs typeface="+mn-cs"/>
                    </a:defRPr>
                  </a:pPr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-69136"/>
                        <a:gd name="adj2" fmla="val -42709"/>
                      </a:avLst>
                    </a:prstGeom>
                    <a:noFill/>
                    <a:ln>
                      <a:noFill/>
                    </a:ln>
                  </c15:spPr>
                  <c15:layout/>
                </c:ext>
              </c:extLst>
            </c:dLbl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lang="zh-CN" sz="1400" b="0" i="0" u="none" strike="noStrike" kern="1200" baseline="0">
                    <a:solidFill>
                      <a:schemeClr val="bg2">
                        <a:lumMod val="25000"/>
                      </a:schemeClr>
                    </a:solidFill>
                    <a:latin typeface="思源黑体 CN Normal" panose="020B0400000000000000" pitchFamily="34" charset="-122"/>
                    <a:ea typeface="思源黑体 CN Normal" panose="020B0400000000000000" pitchFamily="34" charset="-122"/>
                    <a:cs typeface="+mn-cs"/>
                  </a:defRPr>
                </a:pPr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layout/>
                <c15:showLeaderLines val="0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第一季度</c:v>
                </c:pt>
                <c:pt idx="1">
                  <c:v>第二季度</c:v>
                </c:pt>
                <c:pt idx="2">
                  <c:v>第三季度</c:v>
                </c:pt>
                <c:pt idx="3">
                  <c:v>第四季度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8.2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0.43251</cdr:x>
      <cdr:y>0.39876</cdr:y>
    </cdr:from>
    <cdr:to>
      <cdr:x>0.56749</cdr:x>
      <cdr:y>0.60124</cdr:y>
    </cdr:to>
    <cdr:sp>
      <cdr:nvSpPr>
        <cdr:cNvPr id="2" name="矩形 1"/>
        <cdr:cNvSpPr/>
      </cdr:nvSpPr>
      <cdr:spPr xmlns:a="http://schemas.openxmlformats.org/drawingml/2006/main">
        <a:xfrm xmlns:a="http://schemas.openxmlformats.org/drawingml/2006/main">
          <a:off x="2929840" y="1800827"/>
          <a:ext cx="914400" cy="914400"/>
        </a:xfrm>
        <a:prstGeom xmlns:a="http://schemas.openxmlformats.org/drawingml/2006/main" prst="rect">
          <a:avLst/>
        </a:prstGeom>
      </cdr:spPr>
      <cdr:txBody xmlns:a="http://schemas.openxmlformats.org/drawingml/2006/main">
        <a:bodyPr vertOverflow="clip" vert="eaVert" wrap="square" lIns="45720" tIns="45720" rIns="45720" bIns="45720" rtlCol="0" anchor="t" anchorCtr="0">
          <a:normAutofit/>
        </a:bodyPr>
        <a:lstStyle/>
        <a:p>
          <a:endParaRPr lang="zh-CN" altLang="en-US" sz="1100" dirty="0"/>
        </a:p>
      </cdr:txBody>
    </cdr:sp>
  </cdr:relSizeAnchor>
  <cdr:relSizeAnchor xmlns:cdr="http://schemas.openxmlformats.org/drawingml/2006/chartDrawing">
    <cdr:from>
      <cdr:x>0.43251</cdr:x>
      <cdr:y>0.39876</cdr:y>
    </cdr:from>
    <cdr:to>
      <cdr:x>0.56749</cdr:x>
      <cdr:y>0.60124</cdr:y>
    </cdr:to>
    <cdr:sp>
      <cdr:nvSpPr>
        <cdr:cNvPr id="3" name="矩形 2"/>
        <cdr:cNvSpPr/>
      </cdr:nvSpPr>
      <cdr:spPr xmlns:a="http://schemas.openxmlformats.org/drawingml/2006/main">
        <a:xfrm xmlns:a="http://schemas.openxmlformats.org/drawingml/2006/main">
          <a:off x="2929840" y="1800827"/>
          <a:ext cx="914400" cy="914400"/>
        </a:xfrm>
        <a:prstGeom xmlns:a="http://schemas.openxmlformats.org/drawingml/2006/main" prst="rect">
          <a:avLst/>
        </a:prstGeom>
      </cdr:spPr>
      <cdr:txBody xmlns:a="http://schemas.openxmlformats.org/drawingml/2006/main">
        <a:bodyPr vertOverflow="clip" vert="eaVert" wrap="square" lIns="45720" tIns="45720" rIns="45720" bIns="45720" rtlCol="0" anchor="t" anchorCtr="0">
          <a:normAutofit/>
        </a:bodyPr>
        <a:lstStyle/>
        <a:p>
          <a:endParaRPr lang="zh-CN" altLang="en-US" sz="1100" dirty="0"/>
        </a:p>
      </cdr:txBody>
    </cdr:sp>
  </cdr:relSizeAnchor>
  <cdr:relSizeAnchor xmlns:cdr="http://schemas.openxmlformats.org/drawingml/2006/chartDrawing">
    <cdr:from>
      <cdr:x>0.67998</cdr:x>
      <cdr:y>0.5</cdr:y>
    </cdr:from>
    <cdr:to>
      <cdr:x>0.81497</cdr:x>
      <cdr:y>0.70248</cdr:y>
    </cdr:to>
    <cdr:sp>
      <cdr:nvSpPr>
        <cdr:cNvPr id="4" name="矩形 3"/>
        <cdr:cNvSpPr/>
      </cdr:nvSpPr>
      <cdr:spPr xmlns:a="http://schemas.openxmlformats.org/drawingml/2006/main">
        <a:xfrm xmlns:a="http://schemas.openxmlformats.org/drawingml/2006/main">
          <a:off x="4606240" y="2258027"/>
          <a:ext cx="914400" cy="914400"/>
        </a:xfrm>
        <a:prstGeom xmlns:a="http://schemas.openxmlformats.org/drawingml/2006/main" prst="rect">
          <a:avLst/>
        </a:prstGeom>
      </cdr:spPr>
      <cdr:txBody xmlns:a="http://schemas.openxmlformats.org/drawingml/2006/main">
        <a:bodyPr vertOverflow="clip" vert="eaVert" wrap="none" lIns="45720" tIns="45720" rIns="45720" bIns="45720" rtlCol="0" anchor="t" anchorCtr="0">
          <a:normAutofit/>
        </a:bodyPr>
        <a:lstStyle/>
        <a:p>
          <a:endParaRPr lang="zh-CN" altLang="en-US" sz="1100" dirty="0"/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4BFAB-30EE-4365-B0E6-9E7FD0CFF9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D92C9-7EF7-45E4-A992-F3547B9634A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4BFAB-30EE-4365-B0E6-9E7FD0CFF9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D92C9-7EF7-45E4-A992-F3547B9634A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4BFAB-30EE-4365-B0E6-9E7FD0CFF9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D92C9-7EF7-45E4-A992-F3547B9634A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721E9E0-76E5-4333-BEC0-B6179115608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Source Han Sans Heavy" panose="020F0502020204030204"/>
                <a:ea typeface="Source Han Sans Heavy" panose="020F050202020403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ource Han Sans Heavy" panose="020F0502020204030204"/>
              <a:ea typeface="Source Han Sans Heavy" panose="020F0502020204030204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ource Han Sans Heavy" panose="020F0502020204030204"/>
              <a:ea typeface="Source Han Sans Heavy" panose="020F0502020204030204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AED0D41-18FD-4478-BF3C-F76B9299E3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Source Han Sans Heavy" panose="020F0502020204030204"/>
                <a:ea typeface="Source Han Sans Heavy" panose="020F050202020403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ource Han Sans Heavy" panose="020F0502020204030204"/>
              <a:ea typeface="Source Han Sans Heavy" panose="020F0502020204030204"/>
              <a:cs typeface="+mn-c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4BFAB-30EE-4365-B0E6-9E7FD0CFF9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D92C9-7EF7-45E4-A992-F3547B9634A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4BFAB-30EE-4365-B0E6-9E7FD0CFF9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D92C9-7EF7-45E4-A992-F3547B9634A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4BFAB-30EE-4365-B0E6-9E7FD0CFF9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D92C9-7EF7-45E4-A992-F3547B9634A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4BFAB-30EE-4365-B0E6-9E7FD0CFF9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D92C9-7EF7-45E4-A992-F3547B9634A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4BFAB-30EE-4365-B0E6-9E7FD0CFF9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D92C9-7EF7-45E4-A992-F3547B9634A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4BFAB-30EE-4365-B0E6-9E7FD0CFF9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D92C9-7EF7-45E4-A992-F3547B9634A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4BFAB-30EE-4365-B0E6-9E7FD0CFF9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D92C9-7EF7-45E4-A992-F3547B9634A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4BFAB-30EE-4365-B0E6-9E7FD0CFF9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D92C9-7EF7-45E4-A992-F3547B9634A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4BFAB-30EE-4365-B0E6-9E7FD0CFF9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6D92C9-7EF7-45E4-A992-F3547B9634AE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F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21E9E0-76E5-4333-BEC0-B6179115608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ED0D41-18FD-4478-BF3C-F76B9299E30E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hdphoto" Target="../media/image2.wdp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.png"/><Relationship Id="rId1" Type="http://schemas.openxmlformats.org/officeDocument/2006/relationships/chart" Target="../charts/char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1" Type="http://schemas.openxmlformats.org/officeDocument/2006/relationships/chart" Target="../charts/char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26.png"/><Relationship Id="rId8" Type="http://schemas.openxmlformats.org/officeDocument/2006/relationships/image" Target="../media/image6.svg"/><Relationship Id="rId7" Type="http://schemas.openxmlformats.org/officeDocument/2006/relationships/image" Target="../media/image25.png"/><Relationship Id="rId6" Type="http://schemas.openxmlformats.org/officeDocument/2006/relationships/image" Target="../media/image7.png"/><Relationship Id="rId5" Type="http://schemas.openxmlformats.org/officeDocument/2006/relationships/image" Target="../media/image5.svg"/><Relationship Id="rId4" Type="http://schemas.openxmlformats.org/officeDocument/2006/relationships/image" Target="../media/image24.png"/><Relationship Id="rId3" Type="http://schemas.openxmlformats.org/officeDocument/2006/relationships/image" Target="../media/image4.svg"/><Relationship Id="rId2" Type="http://schemas.openxmlformats.org/officeDocument/2006/relationships/image" Target="../media/image23.png"/><Relationship Id="rId11" Type="http://schemas.openxmlformats.org/officeDocument/2006/relationships/slideLayout" Target="../slideLayouts/slideLayout7.xml"/><Relationship Id="rId10" Type="http://schemas.openxmlformats.org/officeDocument/2006/relationships/image" Target="../media/image7.svg"/><Relationship Id="rId1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9.svg"/><Relationship Id="rId4" Type="http://schemas.openxmlformats.org/officeDocument/2006/relationships/image" Target="../media/image29.png"/><Relationship Id="rId3" Type="http://schemas.openxmlformats.org/officeDocument/2006/relationships/image" Target="../media/image8.svg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.png"/><Relationship Id="rId1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7.png"/><Relationship Id="rId1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.jpeg"/><Relationship Id="rId1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hdphoto" Target="../media/image2.wdp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3.svg"/><Relationship Id="rId7" Type="http://schemas.openxmlformats.org/officeDocument/2006/relationships/image" Target="../media/image14.png"/><Relationship Id="rId6" Type="http://schemas.openxmlformats.org/officeDocument/2006/relationships/image" Target="../media/image2.svg"/><Relationship Id="rId5" Type="http://schemas.openxmlformats.org/officeDocument/2006/relationships/image" Target="../media/image13.png"/><Relationship Id="rId4" Type="http://schemas.openxmlformats.org/officeDocument/2006/relationships/image" Target="../media/image1.svg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microsoft.com/office/2007/relationships/hdphoto" Target="../media/image16.wdp"/><Relationship Id="rId2" Type="http://schemas.openxmlformats.org/officeDocument/2006/relationships/image" Target="../media/image15.png"/><Relationship Id="rId1" Type="http://schemas.openxmlformats.org/officeDocument/2006/relationships/chart" Target="../charts/char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7.png"/><Relationship Id="rId1" Type="http://schemas.openxmlformats.org/officeDocument/2006/relationships/chart" Target="../charts/char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/>
          <a:tile tx="0" ty="0" sx="100000" sy="100000" flip="none" algn="ct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圆角 7"/>
          <p:cNvSpPr/>
          <p:nvPr/>
        </p:nvSpPr>
        <p:spPr>
          <a:xfrm>
            <a:off x="0" y="3464240"/>
            <a:ext cx="12192000" cy="3429000"/>
          </a:xfrm>
          <a:prstGeom prst="roundRect">
            <a:avLst>
              <a:gd name="adj" fmla="val 0"/>
            </a:avLst>
          </a:prstGeom>
          <a:solidFill>
            <a:srgbClr val="041D20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1" name="椭圆 10"/>
          <p:cNvSpPr/>
          <p:nvPr/>
        </p:nvSpPr>
        <p:spPr>
          <a:xfrm>
            <a:off x="3131127" y="-1524000"/>
            <a:ext cx="1357746" cy="1357746"/>
          </a:xfrm>
          <a:prstGeom prst="ellipse">
            <a:avLst/>
          </a:prstGeom>
          <a:solidFill>
            <a:srgbClr val="041D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4774767" y="-1524000"/>
            <a:ext cx="1357746" cy="1357746"/>
          </a:xfrm>
          <a:prstGeom prst="ellipse">
            <a:avLst/>
          </a:prstGeom>
          <a:solidFill>
            <a:srgbClr val="2E5A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/>
          <p:cNvSpPr/>
          <p:nvPr/>
        </p:nvSpPr>
        <p:spPr>
          <a:xfrm>
            <a:off x="6418407" y="-1524000"/>
            <a:ext cx="1357746" cy="1357746"/>
          </a:xfrm>
          <a:prstGeom prst="ellipse">
            <a:avLst/>
          </a:prstGeom>
          <a:solidFill>
            <a:srgbClr val="5E92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/>
          <p:cNvSpPr/>
          <p:nvPr/>
        </p:nvSpPr>
        <p:spPr>
          <a:xfrm>
            <a:off x="8062047" y="-1524000"/>
            <a:ext cx="1357746" cy="1357746"/>
          </a:xfrm>
          <a:prstGeom prst="ellipse">
            <a:avLst/>
          </a:prstGeom>
          <a:solidFill>
            <a:srgbClr val="A4B1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9" name="组合 38"/>
          <p:cNvGrpSpPr/>
          <p:nvPr/>
        </p:nvGrpSpPr>
        <p:grpSpPr>
          <a:xfrm rot="10800000" flipH="1">
            <a:off x="253389" y="5293756"/>
            <a:ext cx="108000" cy="1301194"/>
            <a:chOff x="6042000" y="7178438"/>
            <a:chExt cx="108000" cy="1301194"/>
          </a:xfrm>
        </p:grpSpPr>
        <p:sp>
          <p:nvSpPr>
            <p:cNvPr id="35" name="菱形 34"/>
            <p:cNvSpPr>
              <a:spLocks noChangeAspect="1"/>
            </p:cNvSpPr>
            <p:nvPr/>
          </p:nvSpPr>
          <p:spPr>
            <a:xfrm flipV="1">
              <a:off x="6042000" y="7178438"/>
              <a:ext cx="108000" cy="108000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7" name="直接连接符 36"/>
            <p:cNvCxnSpPr/>
            <p:nvPr/>
          </p:nvCxnSpPr>
          <p:spPr>
            <a:xfrm>
              <a:off x="6096000" y="7382352"/>
              <a:ext cx="0" cy="1097280"/>
            </a:xfrm>
            <a:prstGeom prst="line">
              <a:avLst/>
            </a:prstGeom>
            <a:ln w="127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等腰三角形 41"/>
          <p:cNvSpPr>
            <a:spLocks noChangeAspect="1"/>
          </p:cNvSpPr>
          <p:nvPr/>
        </p:nvSpPr>
        <p:spPr>
          <a:xfrm rot="5400000">
            <a:off x="11773627" y="6415508"/>
            <a:ext cx="216000" cy="174790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" name="组合 4"/>
          <p:cNvGrpSpPr/>
          <p:nvPr/>
        </p:nvGrpSpPr>
        <p:grpSpPr>
          <a:xfrm>
            <a:off x="2434271" y="3421012"/>
            <a:ext cx="7323459" cy="2926352"/>
            <a:chOff x="2434271" y="3421012"/>
            <a:chExt cx="7323459" cy="2926352"/>
          </a:xfrm>
        </p:grpSpPr>
        <p:sp>
          <p:nvSpPr>
            <p:cNvPr id="20" name="文本框 19"/>
            <p:cNvSpPr txBox="1"/>
            <p:nvPr/>
          </p:nvSpPr>
          <p:spPr>
            <a:xfrm>
              <a:off x="2434271" y="3421012"/>
              <a:ext cx="7323459" cy="10664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6000" spc="120" dirty="0">
                  <a:solidFill>
                    <a:schemeClr val="bg1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商务风年终总结汇报</a:t>
              </a:r>
              <a:endParaRPr lang="zh-CN" altLang="en-US" sz="6000" spc="12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  <p:cxnSp>
          <p:nvCxnSpPr>
            <p:cNvPr id="22" name="直接连接符 21"/>
            <p:cNvCxnSpPr/>
            <p:nvPr/>
          </p:nvCxnSpPr>
          <p:spPr>
            <a:xfrm>
              <a:off x="5344044" y="5161205"/>
              <a:ext cx="1503912" cy="0"/>
            </a:xfrm>
            <a:prstGeom prst="line">
              <a:avLst/>
            </a:prstGeom>
            <a:ln w="38100" cap="rnd">
              <a:solidFill>
                <a:srgbClr val="A4B11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文本框 26"/>
            <p:cNvSpPr txBox="1"/>
            <p:nvPr/>
          </p:nvSpPr>
          <p:spPr>
            <a:xfrm>
              <a:off x="5411197" y="5654418"/>
              <a:ext cx="1356360" cy="3308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200" spc="120" dirty="0">
                  <a:solidFill>
                    <a:schemeClr val="bg1">
                      <a:lumMod val="85000"/>
                    </a:schemeClr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汇报人：</a:t>
              </a:r>
              <a:r>
                <a:rPr lang="zh-CN" altLang="en-US" sz="1200" spc="120" dirty="0">
                  <a:solidFill>
                    <a:schemeClr val="bg1">
                      <a:lumMod val="85000"/>
                    </a:schemeClr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果果圈</a:t>
              </a:r>
              <a:endParaRPr lang="zh-CN" altLang="en-US" sz="1200" spc="120" dirty="0">
                <a:solidFill>
                  <a:schemeClr val="bg1">
                    <a:lumMod val="8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5602275" y="6016529"/>
              <a:ext cx="914400" cy="3308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lnSpc>
                  <a:spcPct val="130000"/>
                </a:lnSpc>
                <a:defRPr sz="1600" spc="120">
                  <a:solidFill>
                    <a:schemeClr val="bg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defRPr>
              </a:lvl1pPr>
            </a:lstStyle>
            <a:p>
              <a:r>
                <a:rPr lang="en-US" altLang="zh-CN" sz="1200" dirty="0">
                  <a:solidFill>
                    <a:schemeClr val="bg1">
                      <a:lumMod val="85000"/>
                    </a:schemeClr>
                  </a:solidFill>
                </a:rPr>
                <a:t>20220415</a:t>
              </a:r>
              <a:endParaRPr lang="zh-CN" altLang="en-US" sz="1200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43" name="文本框 42"/>
            <p:cNvSpPr txBox="1"/>
            <p:nvPr/>
          </p:nvSpPr>
          <p:spPr>
            <a:xfrm>
              <a:off x="3893346" y="4561432"/>
              <a:ext cx="440530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spc="600" dirty="0">
                  <a:solidFill>
                    <a:schemeClr val="bg1">
                      <a:lumMod val="85000"/>
                    </a:schemeClr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BUSINESS ANNUAL SUMMARY</a:t>
              </a:r>
              <a:endParaRPr lang="zh-CN" altLang="en-US" sz="1400" spc="600" dirty="0">
                <a:solidFill>
                  <a:schemeClr val="bg1">
                    <a:lumMod val="8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388366" y="2837868"/>
            <a:ext cx="2045904" cy="1252744"/>
            <a:chOff x="1157770" y="2802628"/>
            <a:chExt cx="2045904" cy="1252744"/>
          </a:xfrm>
        </p:grpSpPr>
        <p:sp>
          <p:nvSpPr>
            <p:cNvPr id="3" name="矩形 2"/>
            <p:cNvSpPr/>
            <p:nvPr/>
          </p:nvSpPr>
          <p:spPr>
            <a:xfrm>
              <a:off x="1157770" y="2802628"/>
              <a:ext cx="2045904" cy="1252744"/>
            </a:xfrm>
            <a:prstGeom prst="rect">
              <a:avLst/>
            </a:prstGeom>
            <a:solidFill>
              <a:srgbClr val="041D20">
                <a:alpha val="8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矩形 24"/>
            <p:cNvSpPr/>
            <p:nvPr/>
          </p:nvSpPr>
          <p:spPr>
            <a:xfrm>
              <a:off x="1251948" y="2888153"/>
              <a:ext cx="1857549" cy="1081695"/>
            </a:xfrm>
            <a:prstGeom prst="rect">
              <a:avLst/>
            </a:prstGeom>
            <a:solidFill>
              <a:srgbClr val="A4B11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1458915" y="3044279"/>
              <a:ext cx="1393330" cy="76944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altLang="zh-CN" sz="4400" dirty="0">
                  <a:solidFill>
                    <a:schemeClr val="bg1"/>
                  </a:solidFill>
                  <a:latin typeface="站酷庆科黄油体" panose="02000803000000020004" pitchFamily="2" charset="-122"/>
                  <a:ea typeface="站酷庆科黄油体" panose="02000803000000020004" pitchFamily="2" charset="-122"/>
                  <a:cs typeface="阿里巴巴普惠体 Heavy" panose="00020600040101010101" pitchFamily="18" charset="-122"/>
                </a:rPr>
                <a:t>2022</a:t>
              </a:r>
              <a:endParaRPr lang="zh-CN" altLang="en-US" sz="4400" dirty="0">
                <a:solidFill>
                  <a:schemeClr val="bg1"/>
                </a:solidFill>
                <a:latin typeface="站酷庆科黄油体" panose="02000803000000020004" pitchFamily="2" charset="-122"/>
                <a:ea typeface="站酷庆科黄油体" panose="02000803000000020004" pitchFamily="2" charset="-122"/>
                <a:cs typeface="阿里巴巴普惠体 Heavy" panose="00020600040101010101" pitchFamily="18" charset="-122"/>
              </a:endParaRPr>
            </a:p>
          </p:txBody>
        </p:sp>
      </p:grpSp>
      <p:sp>
        <p:nvSpPr>
          <p:cNvPr id="4" name="L 形 3"/>
          <p:cNvSpPr>
            <a:spLocks noChangeAspect="1"/>
          </p:cNvSpPr>
          <p:nvPr/>
        </p:nvSpPr>
        <p:spPr>
          <a:xfrm flipH="1" flipV="1">
            <a:off x="11817822" y="256863"/>
            <a:ext cx="151200" cy="152307"/>
          </a:xfrm>
          <a:prstGeom prst="corner">
            <a:avLst>
              <a:gd name="adj1" fmla="val 20243"/>
              <a:gd name="adj2" fmla="val 1874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100000" sy="100000" flip="none" algn="b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65907" y="257175"/>
            <a:ext cx="11660187" cy="63436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375615" y="737863"/>
            <a:ext cx="231227" cy="126124"/>
          </a:xfrm>
          <a:prstGeom prst="rect">
            <a:avLst/>
          </a:prstGeom>
          <a:solidFill>
            <a:srgbClr val="A4B1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0" name="组合 9"/>
          <p:cNvGrpSpPr/>
          <p:nvPr/>
        </p:nvGrpSpPr>
        <p:grpSpPr>
          <a:xfrm>
            <a:off x="1000936" y="383920"/>
            <a:ext cx="6814488" cy="707886"/>
            <a:chOff x="1000936" y="383920"/>
            <a:chExt cx="6814488" cy="707886"/>
          </a:xfrm>
        </p:grpSpPr>
        <p:sp>
          <p:nvSpPr>
            <p:cNvPr id="11" name="文本框 10"/>
            <p:cNvSpPr txBox="1"/>
            <p:nvPr/>
          </p:nvSpPr>
          <p:spPr>
            <a:xfrm>
              <a:off x="1822647" y="383920"/>
              <a:ext cx="261313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4000" spc="600" dirty="0"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成果展示</a:t>
              </a:r>
              <a:endParaRPr lang="zh-CN" altLang="en-US" sz="4000" spc="600" dirty="0"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 flipH="1">
              <a:off x="1000936" y="383920"/>
              <a:ext cx="82171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dirty="0"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02.</a:t>
              </a:r>
              <a:endParaRPr lang="zh-CN" altLang="en-US" sz="4000" dirty="0"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4254256" y="784029"/>
              <a:ext cx="356116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1400" spc="600">
                  <a:solidFill>
                    <a:schemeClr val="bg1">
                      <a:lumMod val="65000"/>
                    </a:schemeClr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defRPr>
              </a:lvl1pPr>
            </a:lstStyle>
            <a:p>
              <a:r>
                <a:rPr lang="en-US" altLang="zh-CN" dirty="0"/>
                <a:t>ACHIEVEMENTS DIPLAY</a:t>
              </a:r>
              <a:endParaRPr lang="zh-CN" altLang="en-US" dirty="0"/>
            </a:p>
          </p:txBody>
        </p:sp>
      </p:grpSp>
      <p:sp>
        <p:nvSpPr>
          <p:cNvPr id="14" name="文本框 13"/>
          <p:cNvSpPr txBox="1"/>
          <p:nvPr/>
        </p:nvSpPr>
        <p:spPr>
          <a:xfrm>
            <a:off x="-360415" y="5958230"/>
            <a:ext cx="1291283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000" spc="300" dirty="0">
                <a:solidFill>
                  <a:srgbClr val="A4B113">
                    <a:alpha val="22000"/>
                  </a:srgbClr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ACHIEVEMENTS DIPLAY</a:t>
            </a:r>
            <a:endParaRPr lang="zh-CN" altLang="en-US" sz="8000" spc="300" dirty="0">
              <a:solidFill>
                <a:srgbClr val="A4B113">
                  <a:alpha val="22000"/>
                </a:srgbClr>
              </a:solidFill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</p:txBody>
      </p:sp>
      <p:graphicFrame>
        <p:nvGraphicFramePr>
          <p:cNvPr id="23" name="图表 22"/>
          <p:cNvGraphicFramePr/>
          <p:nvPr/>
        </p:nvGraphicFramePr>
        <p:xfrm>
          <a:off x="1127095" y="1603582"/>
          <a:ext cx="5697705" cy="42386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grpSp>
        <p:nvGrpSpPr>
          <p:cNvPr id="35" name="组合 34"/>
          <p:cNvGrpSpPr/>
          <p:nvPr/>
        </p:nvGrpSpPr>
        <p:grpSpPr>
          <a:xfrm>
            <a:off x="7517298" y="2372022"/>
            <a:ext cx="3561167" cy="2113957"/>
            <a:chOff x="7092755" y="2244430"/>
            <a:chExt cx="3561167" cy="2113957"/>
          </a:xfrm>
        </p:grpSpPr>
        <p:sp>
          <p:nvSpPr>
            <p:cNvPr id="32" name="文本框 31"/>
            <p:cNvSpPr txBox="1"/>
            <p:nvPr/>
          </p:nvSpPr>
          <p:spPr>
            <a:xfrm>
              <a:off x="7326761" y="2244430"/>
              <a:ext cx="3093154" cy="5329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2400" spc="120" dirty="0">
                  <a:solidFill>
                    <a:schemeClr val="bg2">
                      <a:lumMod val="10000"/>
                    </a:schemeClr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业绩数据条形图展示</a:t>
              </a:r>
              <a:endParaRPr lang="zh-CN" altLang="en-US" sz="2400" spc="120" dirty="0">
                <a:solidFill>
                  <a:schemeClr val="bg2">
                    <a:lumMod val="10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34" name="文本框 33"/>
            <p:cNvSpPr txBox="1"/>
            <p:nvPr/>
          </p:nvSpPr>
          <p:spPr>
            <a:xfrm>
              <a:off x="7092755" y="3011736"/>
              <a:ext cx="3561167" cy="13466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zh-CN" altLang="en-US" sz="1600" spc="120" dirty="0">
                  <a:solidFill>
                    <a:schemeClr val="bg2">
                      <a:lumMod val="50000"/>
                    </a:schemeClr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请在这里输入条形图展示内容简要概述，请在表格工具设计的编辑数据中输入要展示的实际数据，完成条形图的展示。</a:t>
              </a:r>
              <a:endParaRPr lang="zh-CN" altLang="en-US" sz="1600" spc="120" dirty="0">
                <a:solidFill>
                  <a:schemeClr val="bg2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箭头: 五边形 26"/>
          <p:cNvSpPr/>
          <p:nvPr/>
        </p:nvSpPr>
        <p:spPr>
          <a:xfrm flipH="1">
            <a:off x="8765731" y="-296670"/>
            <a:ext cx="3651005" cy="7451341"/>
          </a:xfrm>
          <a:prstGeom prst="homePlate">
            <a:avLst/>
          </a:prstGeom>
          <a:noFill/>
          <a:ln w="142875">
            <a:solidFill>
              <a:srgbClr val="A4B1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箭头: 五边形 14"/>
          <p:cNvSpPr/>
          <p:nvPr/>
        </p:nvSpPr>
        <p:spPr>
          <a:xfrm flipH="1">
            <a:off x="8841517" y="0"/>
            <a:ext cx="3360280" cy="6858000"/>
          </a:xfrm>
          <a:prstGeom prst="homePlate">
            <a:avLst/>
          </a:prstGeom>
          <a:blipFill dpi="0" rotWithShape="0">
            <a:blip r:embed="rId2"/>
            <a:srcRect/>
            <a:tile tx="0" ty="0" sx="100000" sy="100000" flip="none" algn="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1000936" y="383920"/>
            <a:ext cx="6814488" cy="707886"/>
            <a:chOff x="1000936" y="383920"/>
            <a:chExt cx="6814488" cy="707886"/>
          </a:xfrm>
        </p:grpSpPr>
        <p:sp>
          <p:nvSpPr>
            <p:cNvPr id="4" name="文本框 3"/>
            <p:cNvSpPr txBox="1"/>
            <p:nvPr/>
          </p:nvSpPr>
          <p:spPr>
            <a:xfrm>
              <a:off x="1822647" y="383920"/>
              <a:ext cx="261313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4000" spc="600" dirty="0"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成果展示</a:t>
              </a:r>
              <a:endParaRPr lang="zh-CN" altLang="en-US" sz="4000" spc="600" dirty="0"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  <p:sp>
          <p:nvSpPr>
            <p:cNvPr id="5" name="文本框 4"/>
            <p:cNvSpPr txBox="1"/>
            <p:nvPr/>
          </p:nvSpPr>
          <p:spPr>
            <a:xfrm flipH="1">
              <a:off x="1000936" y="383920"/>
              <a:ext cx="82171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dirty="0"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02.</a:t>
              </a:r>
              <a:endParaRPr lang="zh-CN" altLang="en-US" sz="4000" dirty="0"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4254256" y="784029"/>
              <a:ext cx="356116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1400" spc="600">
                  <a:solidFill>
                    <a:schemeClr val="bg1">
                      <a:lumMod val="65000"/>
                    </a:schemeClr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defRPr>
              </a:lvl1pPr>
            </a:lstStyle>
            <a:p>
              <a:r>
                <a:rPr lang="en-US" altLang="zh-CN" dirty="0"/>
                <a:t>ACHIEVEMENTS DIPLAY</a:t>
              </a:r>
              <a:endParaRPr lang="zh-CN" altLang="en-US" dirty="0"/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-360415" y="5958230"/>
            <a:ext cx="1291283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000" spc="300" dirty="0">
                <a:solidFill>
                  <a:srgbClr val="A4B113">
                    <a:alpha val="22000"/>
                  </a:srgbClr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ACHIEVEMENTS DIPLAY</a:t>
            </a:r>
            <a:endParaRPr lang="zh-CN" altLang="en-US" sz="8000" spc="300" dirty="0">
              <a:solidFill>
                <a:srgbClr val="A4B113">
                  <a:alpha val="22000"/>
                </a:srgbClr>
              </a:solidFill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</p:txBody>
      </p:sp>
      <p:graphicFrame>
        <p:nvGraphicFramePr>
          <p:cNvPr id="13" name="图表 12"/>
          <p:cNvGraphicFramePr/>
          <p:nvPr/>
        </p:nvGraphicFramePr>
        <p:xfrm>
          <a:off x="3869071" y="1849033"/>
          <a:ext cx="5837181" cy="38914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grpSp>
        <p:nvGrpSpPr>
          <p:cNvPr id="18" name="组合 17"/>
          <p:cNvGrpSpPr/>
          <p:nvPr/>
        </p:nvGrpSpPr>
        <p:grpSpPr>
          <a:xfrm>
            <a:off x="627773" y="2372022"/>
            <a:ext cx="3561167" cy="2113957"/>
            <a:chOff x="7092755" y="2244430"/>
            <a:chExt cx="3561167" cy="2113957"/>
          </a:xfrm>
        </p:grpSpPr>
        <p:sp>
          <p:nvSpPr>
            <p:cNvPr id="19" name="文本框 18"/>
            <p:cNvSpPr txBox="1"/>
            <p:nvPr/>
          </p:nvSpPr>
          <p:spPr>
            <a:xfrm>
              <a:off x="7092755" y="2244430"/>
              <a:ext cx="2446824" cy="5329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2400" spc="120" dirty="0">
                  <a:solidFill>
                    <a:schemeClr val="bg2">
                      <a:lumMod val="10000"/>
                    </a:schemeClr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销售额饼图展示</a:t>
              </a:r>
              <a:endParaRPr lang="zh-CN" altLang="en-US" sz="2400" spc="120" dirty="0">
                <a:solidFill>
                  <a:schemeClr val="bg2">
                    <a:lumMod val="10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92755" y="3011736"/>
              <a:ext cx="3561167" cy="13466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zh-CN" altLang="en-US" sz="1600" spc="120" dirty="0">
                  <a:solidFill>
                    <a:schemeClr val="bg2">
                      <a:lumMod val="50000"/>
                    </a:schemeClr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请在这里输入饼图展示内容简要概述，请在表格工具设计的编辑数据中输入要展示的实际数据，完成销售额饼图的展示。</a:t>
              </a:r>
              <a:endParaRPr lang="zh-CN" altLang="en-US" sz="1600" spc="120" dirty="0">
                <a:solidFill>
                  <a:schemeClr val="bg2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</p:txBody>
        </p:sp>
      </p:grpSp>
      <p:sp>
        <p:nvSpPr>
          <p:cNvPr id="21" name="矩形 20"/>
          <p:cNvSpPr/>
          <p:nvPr/>
        </p:nvSpPr>
        <p:spPr>
          <a:xfrm>
            <a:off x="239446" y="257796"/>
            <a:ext cx="231227" cy="126124"/>
          </a:xfrm>
          <a:prstGeom prst="rect">
            <a:avLst/>
          </a:prstGeom>
          <a:solidFill>
            <a:srgbClr val="A4B1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箭头: 五边形 25"/>
          <p:cNvSpPr/>
          <p:nvPr/>
        </p:nvSpPr>
        <p:spPr>
          <a:xfrm flipH="1">
            <a:off x="8550791" y="-296670"/>
            <a:ext cx="3651005" cy="7451341"/>
          </a:xfrm>
          <a:prstGeom prst="homePlate">
            <a:avLst/>
          </a:prstGeom>
          <a:noFill/>
          <a:ln w="38100">
            <a:solidFill>
              <a:srgbClr val="A4B1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8" name="组合 27"/>
          <p:cNvGrpSpPr/>
          <p:nvPr/>
        </p:nvGrpSpPr>
        <p:grpSpPr>
          <a:xfrm rot="10800000" flipH="1">
            <a:off x="247059" y="5299010"/>
            <a:ext cx="108000" cy="1301194"/>
            <a:chOff x="6042000" y="7178438"/>
            <a:chExt cx="108000" cy="1301194"/>
          </a:xfrm>
        </p:grpSpPr>
        <p:sp>
          <p:nvSpPr>
            <p:cNvPr id="29" name="菱形 28"/>
            <p:cNvSpPr>
              <a:spLocks noChangeAspect="1"/>
            </p:cNvSpPr>
            <p:nvPr/>
          </p:nvSpPr>
          <p:spPr>
            <a:xfrm flipV="1">
              <a:off x="6042000" y="7178438"/>
              <a:ext cx="108000" cy="108000"/>
            </a:xfrm>
            <a:prstGeom prst="diamond">
              <a:avLst/>
            </a:prstGeom>
            <a:solidFill>
              <a:srgbClr val="A4B11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0" name="直接连接符 29"/>
            <p:cNvCxnSpPr/>
            <p:nvPr/>
          </p:nvCxnSpPr>
          <p:spPr>
            <a:xfrm>
              <a:off x="6096000" y="7382352"/>
              <a:ext cx="0" cy="1097280"/>
            </a:xfrm>
            <a:prstGeom prst="line">
              <a:avLst/>
            </a:prstGeom>
            <a:ln w="12700" cap="rnd">
              <a:solidFill>
                <a:srgbClr val="A4B11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/>
        </p:nvSpPr>
        <p:spPr>
          <a:xfrm>
            <a:off x="0" y="1491915"/>
            <a:ext cx="12192000" cy="5394933"/>
          </a:xfrm>
          <a:prstGeom prst="rect">
            <a:avLst/>
          </a:prstGeom>
          <a:blipFill dpi="0" rotWithShape="0">
            <a:blip r:embed="rId1"/>
            <a:srcRect/>
            <a:tile tx="0" ty="0" sx="100000" sy="100000" flip="none" algn="b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/>
        </p:nvSpPr>
        <p:spPr>
          <a:xfrm>
            <a:off x="0" y="-72737"/>
            <a:ext cx="12192000" cy="7003473"/>
          </a:xfrm>
          <a:prstGeom prst="rect">
            <a:avLst/>
          </a:prstGeom>
          <a:gradFill>
            <a:gsLst>
              <a:gs pos="38000">
                <a:schemeClr val="bg1">
                  <a:lumMod val="85000"/>
                  <a:alpha val="95000"/>
                </a:schemeClr>
              </a:gs>
              <a:gs pos="18000">
                <a:schemeClr val="bg1"/>
              </a:gs>
              <a:gs pos="64000">
                <a:srgbClr val="041D20">
                  <a:alpha val="0"/>
                </a:srgbClr>
              </a:gs>
              <a:gs pos="100000">
                <a:srgbClr val="041D2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/>
          <p:cNvGrpSpPr/>
          <p:nvPr/>
        </p:nvGrpSpPr>
        <p:grpSpPr>
          <a:xfrm rot="10800000" flipH="1">
            <a:off x="247059" y="5299010"/>
            <a:ext cx="108000" cy="1301194"/>
            <a:chOff x="6042000" y="7178438"/>
            <a:chExt cx="108000" cy="1301194"/>
          </a:xfrm>
        </p:grpSpPr>
        <p:sp>
          <p:nvSpPr>
            <p:cNvPr id="3" name="菱形 2"/>
            <p:cNvSpPr>
              <a:spLocks noChangeAspect="1"/>
            </p:cNvSpPr>
            <p:nvPr/>
          </p:nvSpPr>
          <p:spPr>
            <a:xfrm flipV="1">
              <a:off x="6042000" y="7178438"/>
              <a:ext cx="108000" cy="108000"/>
            </a:xfrm>
            <a:prstGeom prst="diamond">
              <a:avLst/>
            </a:prstGeom>
            <a:solidFill>
              <a:srgbClr val="A4B11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" name="直接连接符 3"/>
            <p:cNvCxnSpPr/>
            <p:nvPr/>
          </p:nvCxnSpPr>
          <p:spPr>
            <a:xfrm>
              <a:off x="6096000" y="7382352"/>
              <a:ext cx="0" cy="1097280"/>
            </a:xfrm>
            <a:prstGeom prst="line">
              <a:avLst/>
            </a:prstGeom>
            <a:ln w="12700" cap="rnd">
              <a:solidFill>
                <a:srgbClr val="A4B11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组合 4"/>
          <p:cNvGrpSpPr/>
          <p:nvPr/>
        </p:nvGrpSpPr>
        <p:grpSpPr>
          <a:xfrm>
            <a:off x="1000936" y="383920"/>
            <a:ext cx="6814488" cy="707886"/>
            <a:chOff x="1000936" y="383920"/>
            <a:chExt cx="6814488" cy="707886"/>
          </a:xfrm>
        </p:grpSpPr>
        <p:sp>
          <p:nvSpPr>
            <p:cNvPr id="6" name="文本框 5"/>
            <p:cNvSpPr txBox="1"/>
            <p:nvPr/>
          </p:nvSpPr>
          <p:spPr>
            <a:xfrm>
              <a:off x="1822647" y="383920"/>
              <a:ext cx="261313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4000" spc="600" dirty="0"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成果展示</a:t>
              </a:r>
              <a:endParaRPr lang="zh-CN" altLang="en-US" sz="4000" spc="600" dirty="0"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 flipH="1">
              <a:off x="1000936" y="383920"/>
              <a:ext cx="82171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dirty="0"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02.</a:t>
              </a:r>
              <a:endParaRPr lang="zh-CN" altLang="en-US" sz="4000" dirty="0"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4254256" y="784029"/>
              <a:ext cx="356116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1400" spc="600">
                  <a:solidFill>
                    <a:schemeClr val="bg1">
                      <a:lumMod val="65000"/>
                    </a:schemeClr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defRPr>
              </a:lvl1pPr>
            </a:lstStyle>
            <a:p>
              <a:r>
                <a:rPr lang="en-US" altLang="zh-CN" dirty="0"/>
                <a:t>ACHIEVEMENTS DIPLAY</a:t>
              </a:r>
              <a:endParaRPr lang="zh-CN" altLang="en-US" dirty="0"/>
            </a:p>
          </p:txBody>
        </p:sp>
      </p:grpSp>
      <p:sp>
        <p:nvSpPr>
          <p:cNvPr id="10" name="矩形 9"/>
          <p:cNvSpPr/>
          <p:nvPr/>
        </p:nvSpPr>
        <p:spPr>
          <a:xfrm>
            <a:off x="239446" y="257796"/>
            <a:ext cx="231227" cy="126124"/>
          </a:xfrm>
          <a:prstGeom prst="rect">
            <a:avLst/>
          </a:prstGeom>
          <a:solidFill>
            <a:srgbClr val="A4B1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13" name="表格 13"/>
          <p:cNvGraphicFramePr>
            <a:graphicFrameLocks noGrp="1"/>
          </p:cNvGraphicFramePr>
          <p:nvPr/>
        </p:nvGraphicFramePr>
        <p:xfrm>
          <a:off x="1097118" y="3030228"/>
          <a:ext cx="9997765" cy="26518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99553"/>
                <a:gridCol w="1999553"/>
                <a:gridCol w="1999553"/>
                <a:gridCol w="1999553"/>
                <a:gridCol w="1999553"/>
              </a:tblGrid>
              <a:tr h="530373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endParaRPr lang="zh-CN" altLang="en-US" sz="2000" spc="120" baseline="0" dirty="0">
                        <a:latin typeface="思源黑体 CN Normal" panose="020B0400000000000000" pitchFamily="34" charset="-122"/>
                        <a:ea typeface="思源黑体 CN Normal" panose="020B0400000000000000" pitchFamily="34" charset="-122"/>
                      </a:endParaRPr>
                    </a:p>
                  </a:txBody>
                  <a:tcPr marL="112475" marR="112475" marT="56237" marB="56237">
                    <a:solidFill>
                      <a:srgbClr val="041D2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000" b="0" spc="120" baseline="0" dirty="0">
                          <a:latin typeface="思源黑体 CN Medium" panose="020B0600000000000000" pitchFamily="34" charset="-122"/>
                          <a:ea typeface="思源黑体 CN Medium" panose="020B0600000000000000" pitchFamily="34" charset="-122"/>
                        </a:rPr>
                        <a:t>第一季度</a:t>
                      </a:r>
                      <a:endParaRPr lang="zh-CN" altLang="en-US" sz="2000" b="0" spc="120" baseline="0" dirty="0">
                        <a:latin typeface="思源黑体 CN Medium" panose="020B0600000000000000" pitchFamily="34" charset="-122"/>
                        <a:ea typeface="思源黑体 CN Medium" panose="020B0600000000000000" pitchFamily="34" charset="-122"/>
                      </a:endParaRPr>
                    </a:p>
                  </a:txBody>
                  <a:tcPr marL="112475" marR="112475" marT="56237" marB="56237">
                    <a:solidFill>
                      <a:srgbClr val="041D2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30000"/>
                        </a:lnSpc>
                      </a:pPr>
                      <a:r>
                        <a:rPr lang="zh-CN" altLang="en-US" sz="2000" b="0" spc="120" baseline="0" dirty="0">
                          <a:latin typeface="思源黑体 CN Medium" panose="020B0600000000000000" pitchFamily="34" charset="-122"/>
                          <a:ea typeface="思源黑体 CN Medium" panose="020B0600000000000000" pitchFamily="34" charset="-122"/>
                        </a:rPr>
                        <a:t>第二季度</a:t>
                      </a:r>
                      <a:endParaRPr lang="zh-CN" altLang="en-US" sz="2000" b="0" spc="120" baseline="0" dirty="0">
                        <a:latin typeface="思源黑体 CN Medium" panose="020B0600000000000000" pitchFamily="34" charset="-122"/>
                        <a:ea typeface="思源黑体 CN Medium" panose="020B0600000000000000" pitchFamily="34" charset="-122"/>
                      </a:endParaRPr>
                    </a:p>
                  </a:txBody>
                  <a:tcPr marL="112475" marR="112475" marT="56237" marB="56237">
                    <a:solidFill>
                      <a:srgbClr val="041D2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30000"/>
                        </a:lnSpc>
                      </a:pPr>
                      <a:r>
                        <a:rPr lang="zh-CN" altLang="en-US" sz="2000" b="0" spc="120" baseline="0" dirty="0">
                          <a:latin typeface="思源黑体 CN Medium" panose="020B0600000000000000" pitchFamily="34" charset="-122"/>
                          <a:ea typeface="思源黑体 CN Medium" panose="020B0600000000000000" pitchFamily="34" charset="-122"/>
                        </a:rPr>
                        <a:t>第三季度</a:t>
                      </a:r>
                      <a:endParaRPr lang="zh-CN" altLang="en-US" sz="2000" b="0" spc="120" baseline="0" dirty="0">
                        <a:latin typeface="思源黑体 CN Medium" panose="020B0600000000000000" pitchFamily="34" charset="-122"/>
                        <a:ea typeface="思源黑体 CN Medium" panose="020B0600000000000000" pitchFamily="34" charset="-122"/>
                      </a:endParaRPr>
                    </a:p>
                  </a:txBody>
                  <a:tcPr marL="112475" marR="112475" marT="56237" marB="56237">
                    <a:solidFill>
                      <a:srgbClr val="041D2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30000"/>
                        </a:lnSpc>
                      </a:pPr>
                      <a:r>
                        <a:rPr lang="zh-CN" altLang="en-US" sz="2000" b="0" spc="120" baseline="0" dirty="0">
                          <a:latin typeface="思源黑体 CN Medium" panose="020B0600000000000000" pitchFamily="34" charset="-122"/>
                          <a:ea typeface="思源黑体 CN Medium" panose="020B0600000000000000" pitchFamily="34" charset="-122"/>
                        </a:rPr>
                        <a:t>第四季度</a:t>
                      </a:r>
                      <a:endParaRPr lang="zh-CN" altLang="en-US" sz="2000" b="0" spc="120" baseline="0" dirty="0">
                        <a:latin typeface="思源黑体 CN Medium" panose="020B0600000000000000" pitchFamily="34" charset="-122"/>
                        <a:ea typeface="思源黑体 CN Medium" panose="020B0600000000000000" pitchFamily="34" charset="-122"/>
                      </a:endParaRPr>
                    </a:p>
                  </a:txBody>
                  <a:tcPr marL="112475" marR="112475" marT="56237" marB="56237">
                    <a:solidFill>
                      <a:srgbClr val="041D20"/>
                    </a:solidFill>
                  </a:tcPr>
                </a:tc>
              </a:tr>
              <a:tr h="530373">
                <a:tc>
                  <a:txBody>
                    <a:bodyPr/>
                    <a:lstStyle/>
                    <a:p>
                      <a:pPr marL="71755" algn="l">
                        <a:lnSpc>
                          <a:spcPct val="150000"/>
                        </a:lnSpc>
                      </a:pPr>
                      <a:r>
                        <a:rPr lang="zh-CN" altLang="en-US" sz="1800" spc="120" baseline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思源黑体 CN Medium" panose="020B0600000000000000" pitchFamily="34" charset="-122"/>
                          <a:ea typeface="思源黑体 CN Medium" panose="020B0600000000000000" pitchFamily="34" charset="-122"/>
                        </a:rPr>
                        <a:t>交易量</a:t>
                      </a:r>
                      <a:endParaRPr lang="zh-CN" altLang="en-US" sz="1800" spc="120" baseline="0" dirty="0">
                        <a:solidFill>
                          <a:schemeClr val="bg2">
                            <a:lumMod val="25000"/>
                          </a:schemeClr>
                        </a:solidFill>
                        <a:latin typeface="思源黑体 CN Medium" panose="020B0600000000000000" pitchFamily="34" charset="-122"/>
                        <a:ea typeface="思源黑体 CN Medium" panose="020B0600000000000000" pitchFamily="34" charset="-122"/>
                      </a:endParaRPr>
                    </a:p>
                  </a:txBody>
                  <a:tcPr marL="112475" marR="112475" marT="56237" marB="56237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1755" algn="r">
                        <a:lnSpc>
                          <a:spcPct val="150000"/>
                        </a:lnSpc>
                      </a:pPr>
                      <a:r>
                        <a:rPr lang="en-US" altLang="zh-CN" sz="1600" spc="120" baseline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思源黑体 CN Normal" panose="020B0400000000000000" pitchFamily="34" charset="-122"/>
                          <a:ea typeface="思源黑体 CN Normal" panose="020B0400000000000000" pitchFamily="34" charset="-122"/>
                        </a:rPr>
                        <a:t>5,000</a:t>
                      </a:r>
                      <a:endParaRPr lang="zh-CN" altLang="en-US" sz="1600" spc="120" baseline="0" dirty="0">
                        <a:solidFill>
                          <a:schemeClr val="bg2">
                            <a:lumMod val="25000"/>
                          </a:schemeClr>
                        </a:solidFill>
                        <a:latin typeface="思源黑体 CN Normal" panose="020B0400000000000000" pitchFamily="34" charset="-122"/>
                        <a:ea typeface="思源黑体 CN Normal" panose="020B0400000000000000" pitchFamily="34" charset="-122"/>
                      </a:endParaRPr>
                    </a:p>
                  </a:txBody>
                  <a:tcPr marL="112475" marR="112475" marT="56237" marB="56237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1755" algn="r">
                        <a:lnSpc>
                          <a:spcPct val="150000"/>
                        </a:lnSpc>
                      </a:pPr>
                      <a:r>
                        <a:rPr lang="en-US" altLang="zh-CN" sz="1600" spc="120" baseline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思源黑体 CN Normal" panose="020B0400000000000000" pitchFamily="34" charset="-122"/>
                          <a:ea typeface="思源黑体 CN Normal" panose="020B0400000000000000" pitchFamily="34" charset="-122"/>
                        </a:rPr>
                        <a:t>7,200</a:t>
                      </a:r>
                      <a:endParaRPr lang="zh-CN" altLang="en-US" sz="1600" spc="120" baseline="0" dirty="0">
                        <a:solidFill>
                          <a:schemeClr val="bg2">
                            <a:lumMod val="25000"/>
                          </a:schemeClr>
                        </a:solidFill>
                        <a:latin typeface="思源黑体 CN Normal" panose="020B0400000000000000" pitchFamily="34" charset="-122"/>
                        <a:ea typeface="思源黑体 CN Normal" panose="020B0400000000000000" pitchFamily="34" charset="-122"/>
                      </a:endParaRPr>
                    </a:p>
                  </a:txBody>
                  <a:tcPr marL="112475" marR="112475" marT="56237" marB="56237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1755" algn="r">
                        <a:lnSpc>
                          <a:spcPct val="150000"/>
                        </a:lnSpc>
                      </a:pPr>
                      <a:r>
                        <a:rPr lang="en-US" altLang="zh-CN" sz="1600" spc="120" baseline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思源黑体 CN Normal" panose="020B0400000000000000" pitchFamily="34" charset="-122"/>
                          <a:ea typeface="思源黑体 CN Normal" panose="020B0400000000000000" pitchFamily="34" charset="-122"/>
                        </a:rPr>
                        <a:t>7,800</a:t>
                      </a:r>
                      <a:endParaRPr lang="zh-CN" altLang="en-US" sz="1600" spc="120" baseline="0" dirty="0">
                        <a:solidFill>
                          <a:schemeClr val="bg2">
                            <a:lumMod val="25000"/>
                          </a:schemeClr>
                        </a:solidFill>
                        <a:latin typeface="思源黑体 CN Normal" panose="020B0400000000000000" pitchFamily="34" charset="-122"/>
                        <a:ea typeface="思源黑体 CN Normal" panose="020B0400000000000000" pitchFamily="34" charset="-122"/>
                      </a:endParaRPr>
                    </a:p>
                  </a:txBody>
                  <a:tcPr marL="112475" marR="112475" marT="56237" marB="56237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1755" algn="r">
                        <a:lnSpc>
                          <a:spcPct val="150000"/>
                        </a:lnSpc>
                      </a:pPr>
                      <a:r>
                        <a:rPr lang="en-US" altLang="zh-CN" sz="1600" spc="120" baseline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思源黑体 CN Normal" panose="020B0400000000000000" pitchFamily="34" charset="-122"/>
                          <a:ea typeface="思源黑体 CN Normal" panose="020B0400000000000000" pitchFamily="34" charset="-122"/>
                        </a:rPr>
                        <a:t>9,300</a:t>
                      </a:r>
                      <a:endParaRPr lang="zh-CN" altLang="en-US" sz="1600" spc="120" baseline="0" dirty="0">
                        <a:solidFill>
                          <a:schemeClr val="bg2">
                            <a:lumMod val="25000"/>
                          </a:schemeClr>
                        </a:solidFill>
                        <a:latin typeface="思源黑体 CN Normal" panose="020B0400000000000000" pitchFamily="34" charset="-122"/>
                        <a:ea typeface="思源黑体 CN Normal" panose="020B0400000000000000" pitchFamily="34" charset="-122"/>
                      </a:endParaRPr>
                    </a:p>
                  </a:txBody>
                  <a:tcPr marL="112475" marR="112475" marT="56237" marB="56237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530373">
                <a:tc>
                  <a:txBody>
                    <a:bodyPr/>
                    <a:lstStyle/>
                    <a:p>
                      <a:pPr marL="71755" algn="l">
                        <a:lnSpc>
                          <a:spcPct val="150000"/>
                        </a:lnSpc>
                      </a:pPr>
                      <a:r>
                        <a:rPr lang="zh-CN" altLang="en-US" sz="1800" spc="120" baseline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思源黑体 CN Medium" panose="020B0600000000000000" pitchFamily="34" charset="-122"/>
                          <a:ea typeface="思源黑体 CN Medium" panose="020B0600000000000000" pitchFamily="34" charset="-122"/>
                        </a:rPr>
                        <a:t>交易金额</a:t>
                      </a:r>
                      <a:endParaRPr lang="zh-CN" altLang="en-US" sz="1800" spc="120" baseline="0" dirty="0">
                        <a:solidFill>
                          <a:schemeClr val="bg2">
                            <a:lumMod val="25000"/>
                          </a:schemeClr>
                        </a:solidFill>
                        <a:latin typeface="思源黑体 CN Medium" panose="020B0600000000000000" pitchFamily="34" charset="-122"/>
                        <a:ea typeface="思源黑体 CN Medium" panose="020B0600000000000000" pitchFamily="34" charset="-122"/>
                      </a:endParaRPr>
                    </a:p>
                  </a:txBody>
                  <a:tcPr marL="112475" marR="112475" marT="56237" marB="56237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1755" algn="r">
                        <a:lnSpc>
                          <a:spcPct val="150000"/>
                        </a:lnSpc>
                      </a:pPr>
                      <a:r>
                        <a:rPr lang="en-US" altLang="zh-CN" sz="1600" spc="120" baseline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思源黑体 CN Normal" panose="020B0400000000000000" pitchFamily="34" charset="-122"/>
                          <a:ea typeface="思源黑体 CN Normal" panose="020B0400000000000000" pitchFamily="34" charset="-122"/>
                        </a:rPr>
                        <a:t>283,000</a:t>
                      </a:r>
                      <a:endParaRPr lang="zh-CN" altLang="en-US" sz="1600" spc="120" baseline="0" dirty="0">
                        <a:solidFill>
                          <a:schemeClr val="bg2">
                            <a:lumMod val="25000"/>
                          </a:schemeClr>
                        </a:solidFill>
                        <a:latin typeface="思源黑体 CN Normal" panose="020B0400000000000000" pitchFamily="34" charset="-122"/>
                        <a:ea typeface="思源黑体 CN Normal" panose="020B0400000000000000" pitchFamily="34" charset="-122"/>
                      </a:endParaRPr>
                    </a:p>
                  </a:txBody>
                  <a:tcPr marL="112475" marR="112475" marT="56237" marB="56237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1755" algn="r">
                        <a:lnSpc>
                          <a:spcPct val="150000"/>
                        </a:lnSpc>
                      </a:pPr>
                      <a:r>
                        <a:rPr lang="en-US" altLang="zh-CN" sz="1600" spc="120" baseline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思源黑体 CN Normal" panose="020B0400000000000000" pitchFamily="34" charset="-122"/>
                          <a:ea typeface="思源黑体 CN Normal" panose="020B0400000000000000" pitchFamily="34" charset="-122"/>
                        </a:rPr>
                        <a:t>638,000</a:t>
                      </a:r>
                      <a:endParaRPr lang="zh-CN" altLang="en-US" sz="1600" spc="120" baseline="0" dirty="0">
                        <a:solidFill>
                          <a:schemeClr val="bg2">
                            <a:lumMod val="25000"/>
                          </a:schemeClr>
                        </a:solidFill>
                        <a:latin typeface="思源黑体 CN Normal" panose="020B0400000000000000" pitchFamily="34" charset="-122"/>
                        <a:ea typeface="思源黑体 CN Normal" panose="020B0400000000000000" pitchFamily="34" charset="-122"/>
                      </a:endParaRPr>
                    </a:p>
                  </a:txBody>
                  <a:tcPr marL="112475" marR="112475" marT="56237" marB="56237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1755" algn="r">
                        <a:lnSpc>
                          <a:spcPct val="150000"/>
                        </a:lnSpc>
                      </a:pPr>
                      <a:r>
                        <a:rPr lang="en-US" altLang="zh-CN" sz="1600" spc="120" baseline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思源黑体 CN Normal" panose="020B0400000000000000" pitchFamily="34" charset="-122"/>
                          <a:ea typeface="思源黑体 CN Normal" panose="020B0400000000000000" pitchFamily="34" charset="-122"/>
                        </a:rPr>
                        <a:t>697,000</a:t>
                      </a:r>
                      <a:endParaRPr lang="zh-CN" altLang="en-US" sz="1600" spc="120" baseline="0" dirty="0">
                        <a:solidFill>
                          <a:schemeClr val="bg2">
                            <a:lumMod val="25000"/>
                          </a:schemeClr>
                        </a:solidFill>
                        <a:latin typeface="思源黑体 CN Normal" panose="020B0400000000000000" pitchFamily="34" charset="-122"/>
                        <a:ea typeface="思源黑体 CN Normal" panose="020B0400000000000000" pitchFamily="34" charset="-122"/>
                      </a:endParaRPr>
                    </a:p>
                  </a:txBody>
                  <a:tcPr marL="112475" marR="112475" marT="56237" marB="56237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1755" algn="r">
                        <a:lnSpc>
                          <a:spcPct val="150000"/>
                        </a:lnSpc>
                      </a:pPr>
                      <a:r>
                        <a:rPr lang="en-US" altLang="zh-CN" sz="1600" spc="120" baseline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思源黑体 CN Normal" panose="020B0400000000000000" pitchFamily="34" charset="-122"/>
                          <a:ea typeface="思源黑体 CN Normal" panose="020B0400000000000000" pitchFamily="34" charset="-122"/>
                        </a:rPr>
                        <a:t>901,800</a:t>
                      </a:r>
                      <a:endParaRPr lang="zh-CN" altLang="en-US" sz="1600" spc="120" baseline="0" dirty="0">
                        <a:solidFill>
                          <a:schemeClr val="bg2">
                            <a:lumMod val="25000"/>
                          </a:schemeClr>
                        </a:solidFill>
                        <a:latin typeface="思源黑体 CN Normal" panose="020B0400000000000000" pitchFamily="34" charset="-122"/>
                        <a:ea typeface="思源黑体 CN Normal" panose="020B0400000000000000" pitchFamily="34" charset="-122"/>
                      </a:endParaRPr>
                    </a:p>
                  </a:txBody>
                  <a:tcPr marL="112475" marR="112475" marT="56237" marB="56237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530373">
                <a:tc>
                  <a:txBody>
                    <a:bodyPr/>
                    <a:lstStyle/>
                    <a:p>
                      <a:pPr marL="71755" algn="l">
                        <a:lnSpc>
                          <a:spcPct val="150000"/>
                        </a:lnSpc>
                      </a:pPr>
                      <a:r>
                        <a:rPr lang="zh-CN" altLang="en-US" sz="1800" spc="120" baseline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思源黑体 CN Medium" panose="020B0600000000000000" pitchFamily="34" charset="-122"/>
                          <a:ea typeface="思源黑体 CN Medium" panose="020B0600000000000000" pitchFamily="34" charset="-122"/>
                        </a:rPr>
                        <a:t>发货次数</a:t>
                      </a:r>
                      <a:endParaRPr lang="zh-CN" altLang="en-US" sz="1800" spc="120" baseline="0" dirty="0">
                        <a:solidFill>
                          <a:schemeClr val="bg2">
                            <a:lumMod val="25000"/>
                          </a:schemeClr>
                        </a:solidFill>
                        <a:latin typeface="思源黑体 CN Medium" panose="020B0600000000000000" pitchFamily="34" charset="-122"/>
                        <a:ea typeface="思源黑体 CN Medium" panose="020B0600000000000000" pitchFamily="34" charset="-122"/>
                      </a:endParaRPr>
                    </a:p>
                  </a:txBody>
                  <a:tcPr marL="112475" marR="112475" marT="56237" marB="56237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1755" algn="r">
                        <a:lnSpc>
                          <a:spcPct val="150000"/>
                        </a:lnSpc>
                      </a:pPr>
                      <a:r>
                        <a:rPr lang="en-US" altLang="zh-CN" sz="1600" spc="120" baseline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思源黑体 CN Normal" panose="020B0400000000000000" pitchFamily="34" charset="-122"/>
                          <a:ea typeface="思源黑体 CN Normal" panose="020B0400000000000000" pitchFamily="34" charset="-122"/>
                        </a:rPr>
                        <a:t>180</a:t>
                      </a:r>
                      <a:endParaRPr lang="zh-CN" altLang="en-US" sz="1600" spc="120" baseline="0" dirty="0">
                        <a:solidFill>
                          <a:schemeClr val="bg2">
                            <a:lumMod val="25000"/>
                          </a:schemeClr>
                        </a:solidFill>
                        <a:latin typeface="思源黑体 CN Normal" panose="020B0400000000000000" pitchFamily="34" charset="-122"/>
                        <a:ea typeface="思源黑体 CN Normal" panose="020B0400000000000000" pitchFamily="34" charset="-122"/>
                      </a:endParaRPr>
                    </a:p>
                  </a:txBody>
                  <a:tcPr marL="112475" marR="112475" marT="56237" marB="56237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1755" algn="r">
                        <a:lnSpc>
                          <a:spcPct val="150000"/>
                        </a:lnSpc>
                      </a:pPr>
                      <a:r>
                        <a:rPr lang="en-US" altLang="zh-CN" sz="1600" spc="120" baseline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思源黑体 CN Normal" panose="020B0400000000000000" pitchFamily="34" charset="-122"/>
                          <a:ea typeface="思源黑体 CN Normal" panose="020B0400000000000000" pitchFamily="34" charset="-122"/>
                        </a:rPr>
                        <a:t>250</a:t>
                      </a:r>
                      <a:endParaRPr lang="zh-CN" altLang="en-US" sz="1600" spc="120" baseline="0" dirty="0">
                        <a:solidFill>
                          <a:schemeClr val="bg2">
                            <a:lumMod val="25000"/>
                          </a:schemeClr>
                        </a:solidFill>
                        <a:latin typeface="思源黑体 CN Normal" panose="020B0400000000000000" pitchFamily="34" charset="-122"/>
                        <a:ea typeface="思源黑体 CN Normal" panose="020B0400000000000000" pitchFamily="34" charset="-122"/>
                      </a:endParaRPr>
                    </a:p>
                  </a:txBody>
                  <a:tcPr marL="112475" marR="112475" marT="56237" marB="56237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1755" algn="r">
                        <a:lnSpc>
                          <a:spcPct val="150000"/>
                        </a:lnSpc>
                      </a:pPr>
                      <a:r>
                        <a:rPr lang="en-US" altLang="zh-CN" sz="1600" spc="120" baseline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思源黑体 CN Normal" panose="020B0400000000000000" pitchFamily="34" charset="-122"/>
                          <a:ea typeface="思源黑体 CN Normal" panose="020B0400000000000000" pitchFamily="34" charset="-122"/>
                        </a:rPr>
                        <a:t>260</a:t>
                      </a:r>
                      <a:endParaRPr lang="zh-CN" altLang="en-US" sz="1600" spc="120" baseline="0" dirty="0">
                        <a:solidFill>
                          <a:schemeClr val="bg2">
                            <a:lumMod val="25000"/>
                          </a:schemeClr>
                        </a:solidFill>
                        <a:latin typeface="思源黑体 CN Normal" panose="020B0400000000000000" pitchFamily="34" charset="-122"/>
                        <a:ea typeface="思源黑体 CN Normal" panose="020B0400000000000000" pitchFamily="34" charset="-122"/>
                      </a:endParaRPr>
                    </a:p>
                  </a:txBody>
                  <a:tcPr marL="112475" marR="112475" marT="56237" marB="56237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1755" algn="r">
                        <a:lnSpc>
                          <a:spcPct val="150000"/>
                        </a:lnSpc>
                      </a:pPr>
                      <a:r>
                        <a:rPr lang="en-US" altLang="zh-CN" sz="1600" spc="120" baseline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思源黑体 CN Normal" panose="020B0400000000000000" pitchFamily="34" charset="-122"/>
                          <a:ea typeface="思源黑体 CN Normal" panose="020B0400000000000000" pitchFamily="34" charset="-122"/>
                        </a:rPr>
                        <a:t>320</a:t>
                      </a:r>
                      <a:endParaRPr lang="zh-CN" altLang="en-US" sz="1600" spc="120" baseline="0" dirty="0">
                        <a:solidFill>
                          <a:schemeClr val="bg2">
                            <a:lumMod val="25000"/>
                          </a:schemeClr>
                        </a:solidFill>
                        <a:latin typeface="思源黑体 CN Normal" panose="020B0400000000000000" pitchFamily="34" charset="-122"/>
                        <a:ea typeface="思源黑体 CN Normal" panose="020B0400000000000000" pitchFamily="34" charset="-122"/>
                      </a:endParaRPr>
                    </a:p>
                  </a:txBody>
                  <a:tcPr marL="112475" marR="112475" marT="56237" marB="56237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530373">
                <a:tc>
                  <a:txBody>
                    <a:bodyPr/>
                    <a:lstStyle/>
                    <a:p>
                      <a:pPr marL="71755" algn="l">
                        <a:lnSpc>
                          <a:spcPct val="150000"/>
                        </a:lnSpc>
                      </a:pPr>
                      <a:r>
                        <a:rPr lang="zh-CN" altLang="en-US" sz="1800" spc="120" baseline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思源黑体 CN Medium" panose="020B0600000000000000" pitchFamily="34" charset="-122"/>
                          <a:ea typeface="思源黑体 CN Medium" panose="020B0600000000000000" pitchFamily="34" charset="-122"/>
                        </a:rPr>
                        <a:t>市场占比率</a:t>
                      </a:r>
                      <a:endParaRPr lang="zh-CN" altLang="en-US" sz="1800" spc="120" baseline="0" dirty="0">
                        <a:solidFill>
                          <a:schemeClr val="bg2">
                            <a:lumMod val="25000"/>
                          </a:schemeClr>
                        </a:solidFill>
                        <a:latin typeface="思源黑体 CN Medium" panose="020B0600000000000000" pitchFamily="34" charset="-122"/>
                        <a:ea typeface="思源黑体 CN Medium" panose="020B0600000000000000" pitchFamily="34" charset="-122"/>
                      </a:endParaRPr>
                    </a:p>
                  </a:txBody>
                  <a:tcPr marL="112475" marR="112475" marT="56237" marB="56237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1755" algn="r">
                        <a:lnSpc>
                          <a:spcPct val="150000"/>
                        </a:lnSpc>
                      </a:pPr>
                      <a:r>
                        <a:rPr lang="en-US" altLang="zh-CN" sz="1600" spc="120" baseline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思源黑体 CN Normal" panose="020B0400000000000000" pitchFamily="34" charset="-122"/>
                          <a:ea typeface="思源黑体 CN Normal" panose="020B0400000000000000" pitchFamily="34" charset="-122"/>
                        </a:rPr>
                        <a:t>18%</a:t>
                      </a:r>
                      <a:endParaRPr lang="zh-CN" altLang="en-US" sz="1600" spc="120" baseline="0" dirty="0">
                        <a:solidFill>
                          <a:schemeClr val="bg2">
                            <a:lumMod val="25000"/>
                          </a:schemeClr>
                        </a:solidFill>
                        <a:latin typeface="思源黑体 CN Normal" panose="020B0400000000000000" pitchFamily="34" charset="-122"/>
                        <a:ea typeface="思源黑体 CN Normal" panose="020B0400000000000000" pitchFamily="34" charset="-122"/>
                      </a:endParaRPr>
                    </a:p>
                  </a:txBody>
                  <a:tcPr marL="112475" marR="112475" marT="56237" marB="56237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1755" algn="r">
                        <a:lnSpc>
                          <a:spcPct val="150000"/>
                        </a:lnSpc>
                      </a:pPr>
                      <a:r>
                        <a:rPr lang="en-US" altLang="zh-CN" sz="1600" spc="120" baseline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思源黑体 CN Normal" panose="020B0400000000000000" pitchFamily="34" charset="-122"/>
                          <a:ea typeface="思源黑体 CN Normal" panose="020B0400000000000000" pitchFamily="34" charset="-122"/>
                        </a:rPr>
                        <a:t>27.6%</a:t>
                      </a:r>
                      <a:endParaRPr lang="zh-CN" altLang="en-US" sz="1600" spc="120" baseline="0" dirty="0">
                        <a:solidFill>
                          <a:schemeClr val="bg2">
                            <a:lumMod val="25000"/>
                          </a:schemeClr>
                        </a:solidFill>
                        <a:latin typeface="思源黑体 CN Normal" panose="020B0400000000000000" pitchFamily="34" charset="-122"/>
                        <a:ea typeface="思源黑体 CN Normal" panose="020B0400000000000000" pitchFamily="34" charset="-122"/>
                      </a:endParaRPr>
                    </a:p>
                  </a:txBody>
                  <a:tcPr marL="112475" marR="112475" marT="56237" marB="56237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1755" algn="r">
                        <a:lnSpc>
                          <a:spcPct val="150000"/>
                        </a:lnSpc>
                      </a:pPr>
                      <a:r>
                        <a:rPr lang="en-US" altLang="zh-CN" sz="1600" spc="120" baseline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思源黑体 CN Normal" panose="020B0400000000000000" pitchFamily="34" charset="-122"/>
                          <a:ea typeface="思源黑体 CN Normal" panose="020B0400000000000000" pitchFamily="34" charset="-122"/>
                        </a:rPr>
                        <a:t>28.5%</a:t>
                      </a:r>
                      <a:endParaRPr lang="zh-CN" altLang="en-US" sz="1600" spc="120" baseline="0" dirty="0">
                        <a:solidFill>
                          <a:schemeClr val="bg2">
                            <a:lumMod val="25000"/>
                          </a:schemeClr>
                        </a:solidFill>
                        <a:latin typeface="思源黑体 CN Normal" panose="020B0400000000000000" pitchFamily="34" charset="-122"/>
                        <a:ea typeface="思源黑体 CN Normal" panose="020B0400000000000000" pitchFamily="34" charset="-122"/>
                      </a:endParaRPr>
                    </a:p>
                  </a:txBody>
                  <a:tcPr marL="112475" marR="112475" marT="56237" marB="56237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1755" algn="r">
                        <a:lnSpc>
                          <a:spcPct val="150000"/>
                        </a:lnSpc>
                      </a:pPr>
                      <a:r>
                        <a:rPr lang="en-US" altLang="zh-CN" sz="1600" spc="120" baseline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思源黑体 CN Normal" panose="020B0400000000000000" pitchFamily="34" charset="-122"/>
                          <a:ea typeface="思源黑体 CN Normal" panose="020B0400000000000000" pitchFamily="34" charset="-122"/>
                        </a:rPr>
                        <a:t>33%</a:t>
                      </a:r>
                      <a:endParaRPr lang="zh-CN" altLang="en-US" sz="1600" spc="120" baseline="0" dirty="0">
                        <a:solidFill>
                          <a:schemeClr val="bg2">
                            <a:lumMod val="25000"/>
                          </a:schemeClr>
                        </a:solidFill>
                        <a:latin typeface="思源黑体 CN Normal" panose="020B0400000000000000" pitchFamily="34" charset="-122"/>
                        <a:ea typeface="思源黑体 CN Normal" panose="020B0400000000000000" pitchFamily="34" charset="-122"/>
                      </a:endParaRPr>
                    </a:p>
                  </a:txBody>
                  <a:tcPr marL="112475" marR="112475" marT="56237" marB="56237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6" name="文本框 15"/>
          <p:cNvSpPr txBox="1"/>
          <p:nvPr/>
        </p:nvSpPr>
        <p:spPr>
          <a:xfrm>
            <a:off x="4711006" y="1494573"/>
            <a:ext cx="2769989" cy="5329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400" spc="120" dirty="0">
                <a:solidFill>
                  <a:schemeClr val="bg2">
                    <a:lumMod val="10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交易情况表格展示</a:t>
            </a:r>
            <a:endParaRPr lang="zh-CN" altLang="en-US" sz="2400" spc="120" dirty="0">
              <a:solidFill>
                <a:schemeClr val="bg2">
                  <a:lumMod val="10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087380" y="2191629"/>
            <a:ext cx="10017241" cy="658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spc="120" dirty="0">
                <a:solidFill>
                  <a:schemeClr val="bg2">
                    <a:lumMod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请在这里输入实际表格所输各项数据，完成表格展示。请在这里输入实际表格所输各项数据，完成表格展示。请在这里输入实际表格所输各项数据，完成表格展示。</a:t>
            </a:r>
            <a:endParaRPr lang="zh-CN" altLang="en-US" sz="1600" spc="120" dirty="0">
              <a:solidFill>
                <a:schemeClr val="bg2">
                  <a:lumMod val="2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-360415" y="5958230"/>
            <a:ext cx="1291283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000" spc="300" dirty="0">
                <a:solidFill>
                  <a:srgbClr val="A4B113">
                    <a:alpha val="22000"/>
                  </a:srgbClr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ACHIEVEMENTS DIPLAY</a:t>
            </a:r>
            <a:endParaRPr lang="zh-CN" altLang="en-US" sz="8000" spc="300" dirty="0">
              <a:solidFill>
                <a:srgbClr val="A4B113">
                  <a:alpha val="22000"/>
                </a:srgbClr>
              </a:solidFill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</p:txBody>
      </p:sp>
      <p:sp>
        <p:nvSpPr>
          <p:cNvPr id="22" name="L 形 21"/>
          <p:cNvSpPr>
            <a:spLocks noChangeAspect="1"/>
          </p:cNvSpPr>
          <p:nvPr/>
        </p:nvSpPr>
        <p:spPr>
          <a:xfrm rot="16200000" flipH="1">
            <a:off x="11762701" y="263155"/>
            <a:ext cx="151200" cy="152307"/>
          </a:xfrm>
          <a:prstGeom prst="corner">
            <a:avLst>
              <a:gd name="adj1" fmla="val 20243"/>
              <a:gd name="adj2" fmla="val 18746"/>
            </a:avLst>
          </a:prstGeom>
          <a:solidFill>
            <a:srgbClr val="A4B1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tile tx="0" ty="0" sx="100000" sy="100000" flip="none" algn="ct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直角三角形 17"/>
          <p:cNvSpPr/>
          <p:nvPr/>
        </p:nvSpPr>
        <p:spPr>
          <a:xfrm>
            <a:off x="0" y="0"/>
            <a:ext cx="12192000" cy="6858000"/>
          </a:xfrm>
          <a:prstGeom prst="rtTriangle">
            <a:avLst/>
          </a:prstGeom>
          <a:solidFill>
            <a:srgbClr val="041D20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5" name="文本框 24"/>
          <p:cNvSpPr txBox="1"/>
          <p:nvPr/>
        </p:nvSpPr>
        <p:spPr>
          <a:xfrm>
            <a:off x="763116" y="3082081"/>
            <a:ext cx="41089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000" spc="12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问题与反思</a:t>
            </a:r>
            <a:endParaRPr lang="zh-CN" altLang="en-US" sz="6000" spc="6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763116" y="4300701"/>
            <a:ext cx="41167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pc="300" dirty="0">
                <a:solidFill>
                  <a:schemeClr val="bg2">
                    <a:lumMod val="9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QUESTION AND REFLECTION</a:t>
            </a:r>
            <a:endParaRPr lang="zh-CN" altLang="en-US" spc="300" dirty="0">
              <a:solidFill>
                <a:schemeClr val="bg2">
                  <a:lumMod val="90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-494073" y="6092549"/>
            <a:ext cx="1318014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600" spc="300" dirty="0">
                <a:solidFill>
                  <a:srgbClr val="A4B113">
                    <a:alpha val="22000"/>
                  </a:srgbClr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QUESTION AND REFLECTION</a:t>
            </a:r>
            <a:endParaRPr lang="zh-CN" altLang="en-US" sz="6600" spc="300" dirty="0">
              <a:solidFill>
                <a:srgbClr val="A4B113">
                  <a:alpha val="22000"/>
                </a:srgbClr>
              </a:solidFill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11733761" y="270815"/>
            <a:ext cx="231227" cy="1261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3" name="组合 32"/>
          <p:cNvGrpSpPr/>
          <p:nvPr/>
        </p:nvGrpSpPr>
        <p:grpSpPr>
          <a:xfrm rot="10800000" flipH="1">
            <a:off x="208529" y="273242"/>
            <a:ext cx="108000" cy="1301194"/>
            <a:chOff x="6042000" y="7178438"/>
            <a:chExt cx="108000" cy="1301194"/>
          </a:xfrm>
        </p:grpSpPr>
        <p:sp>
          <p:nvSpPr>
            <p:cNvPr id="34" name="菱形 33"/>
            <p:cNvSpPr>
              <a:spLocks noChangeAspect="1"/>
            </p:cNvSpPr>
            <p:nvPr/>
          </p:nvSpPr>
          <p:spPr>
            <a:xfrm flipV="1">
              <a:off x="6042000" y="7178438"/>
              <a:ext cx="108000" cy="108000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5" name="直接连接符 34"/>
            <p:cNvCxnSpPr/>
            <p:nvPr/>
          </p:nvCxnSpPr>
          <p:spPr>
            <a:xfrm>
              <a:off x="6096000" y="7382352"/>
              <a:ext cx="0" cy="1097280"/>
            </a:xfrm>
            <a:prstGeom prst="line">
              <a:avLst/>
            </a:prstGeom>
            <a:ln w="127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L 形 11"/>
          <p:cNvSpPr>
            <a:spLocks noChangeAspect="1"/>
          </p:cNvSpPr>
          <p:nvPr/>
        </p:nvSpPr>
        <p:spPr>
          <a:xfrm rot="10800000" flipH="1" flipV="1">
            <a:off x="236906" y="6480268"/>
            <a:ext cx="151200" cy="152307"/>
          </a:xfrm>
          <a:prstGeom prst="corner">
            <a:avLst>
              <a:gd name="adj1" fmla="val 20243"/>
              <a:gd name="adj2" fmla="val 1874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763116" y="1882396"/>
            <a:ext cx="11429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6000" dirty="0">
                <a:solidFill>
                  <a:srgbClr val="A4B113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03</a:t>
            </a:r>
            <a:endParaRPr lang="zh-CN" altLang="en-US" sz="6000" dirty="0">
              <a:solidFill>
                <a:srgbClr val="A4B113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39446" y="257796"/>
            <a:ext cx="231227" cy="126124"/>
          </a:xfrm>
          <a:prstGeom prst="rect">
            <a:avLst/>
          </a:prstGeom>
          <a:solidFill>
            <a:srgbClr val="A4B1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7"/>
          <p:cNvGrpSpPr/>
          <p:nvPr/>
        </p:nvGrpSpPr>
        <p:grpSpPr>
          <a:xfrm>
            <a:off x="761456" y="320858"/>
            <a:ext cx="7257695" cy="707886"/>
            <a:chOff x="761456" y="320858"/>
            <a:chExt cx="7257695" cy="707886"/>
          </a:xfrm>
        </p:grpSpPr>
        <p:sp>
          <p:nvSpPr>
            <p:cNvPr id="4" name="文本框 3"/>
            <p:cNvSpPr txBox="1"/>
            <p:nvPr/>
          </p:nvSpPr>
          <p:spPr>
            <a:xfrm>
              <a:off x="1583167" y="320858"/>
              <a:ext cx="321743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4000" spc="600" dirty="0">
                  <a:solidFill>
                    <a:srgbClr val="041D20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问题与反思</a:t>
              </a:r>
              <a:endParaRPr lang="zh-CN" altLang="en-US" sz="4000" spc="600" dirty="0">
                <a:solidFill>
                  <a:srgbClr val="041D2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 flipH="1">
              <a:off x="761456" y="320858"/>
              <a:ext cx="82171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dirty="0">
                  <a:solidFill>
                    <a:srgbClr val="041D20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03.</a:t>
              </a:r>
              <a:endParaRPr lang="zh-CN" altLang="en-US" sz="4000" dirty="0">
                <a:solidFill>
                  <a:srgbClr val="041D2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4579940" y="720967"/>
              <a:ext cx="34392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spc="300" dirty="0">
                  <a:solidFill>
                    <a:schemeClr val="bg1">
                      <a:lumMod val="65000"/>
                    </a:schemeClr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QUESTION AND REFLECTION</a:t>
              </a:r>
              <a:endParaRPr lang="zh-CN" altLang="en-US" sz="1400" spc="300" dirty="0">
                <a:solidFill>
                  <a:schemeClr val="bg1">
                    <a:lumMod val="6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0" y="1363537"/>
            <a:ext cx="12192000" cy="2431947"/>
            <a:chOff x="0" y="1428853"/>
            <a:chExt cx="12192000" cy="2431947"/>
          </a:xfrm>
        </p:grpSpPr>
        <p:sp>
          <p:nvSpPr>
            <p:cNvPr id="9" name="矩形 8"/>
            <p:cNvSpPr/>
            <p:nvPr/>
          </p:nvSpPr>
          <p:spPr>
            <a:xfrm>
              <a:off x="0" y="1428853"/>
              <a:ext cx="12192000" cy="2431947"/>
            </a:xfrm>
            <a:prstGeom prst="rect">
              <a:avLst/>
            </a:prstGeom>
            <a:solidFill>
              <a:srgbClr val="041D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4" name="组合 13"/>
            <p:cNvGrpSpPr/>
            <p:nvPr/>
          </p:nvGrpSpPr>
          <p:grpSpPr>
            <a:xfrm>
              <a:off x="765238" y="1583584"/>
              <a:ext cx="10661525" cy="2122485"/>
              <a:chOff x="798638" y="1967352"/>
              <a:chExt cx="10661525" cy="2122485"/>
            </a:xfrm>
            <a:blipFill dpi="0" rotWithShape="1">
              <a:blip r:embed="rId1"/>
              <a:srcRect/>
              <a:tile tx="0" ty="0" sx="100000" sy="100000" flip="none" algn="b"/>
            </a:blipFill>
          </p:grpSpPr>
          <p:sp>
            <p:nvSpPr>
              <p:cNvPr id="10" name="平行四边形 9"/>
              <p:cNvSpPr/>
              <p:nvPr/>
            </p:nvSpPr>
            <p:spPr>
              <a:xfrm>
                <a:off x="798638" y="1967352"/>
                <a:ext cx="2542439" cy="2122485"/>
              </a:xfrm>
              <a:prstGeom prst="parallelogram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平行四边形 10"/>
              <p:cNvSpPr/>
              <p:nvPr/>
            </p:nvSpPr>
            <p:spPr>
              <a:xfrm>
                <a:off x="3505000" y="1967352"/>
                <a:ext cx="2542439" cy="2122485"/>
              </a:xfrm>
              <a:prstGeom prst="parallelogram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平行四边形 11"/>
              <p:cNvSpPr/>
              <p:nvPr/>
            </p:nvSpPr>
            <p:spPr>
              <a:xfrm>
                <a:off x="6211362" y="1967352"/>
                <a:ext cx="2542439" cy="2122485"/>
              </a:xfrm>
              <a:prstGeom prst="parallelogram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平行四边形 12"/>
              <p:cNvSpPr/>
              <p:nvPr/>
            </p:nvSpPr>
            <p:spPr>
              <a:xfrm>
                <a:off x="8917724" y="1967352"/>
                <a:ext cx="2542439" cy="2122485"/>
              </a:xfrm>
              <a:prstGeom prst="parallelogram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19" name="文本框 18"/>
          <p:cNvSpPr txBox="1"/>
          <p:nvPr/>
        </p:nvSpPr>
        <p:spPr>
          <a:xfrm>
            <a:off x="-494073" y="6092549"/>
            <a:ext cx="1318014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600" spc="300" dirty="0">
                <a:solidFill>
                  <a:srgbClr val="A4B113">
                    <a:alpha val="22000"/>
                  </a:srgbClr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QUESTION AND REFLECTION</a:t>
            </a:r>
            <a:endParaRPr lang="zh-CN" altLang="en-US" sz="6600" spc="300" dirty="0">
              <a:solidFill>
                <a:srgbClr val="A4B113">
                  <a:alpha val="22000"/>
                </a:srgbClr>
              </a:solidFill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</p:txBody>
      </p:sp>
      <p:grpSp>
        <p:nvGrpSpPr>
          <p:cNvPr id="31" name="组合 30"/>
          <p:cNvGrpSpPr/>
          <p:nvPr/>
        </p:nvGrpSpPr>
        <p:grpSpPr>
          <a:xfrm>
            <a:off x="723338" y="3982524"/>
            <a:ext cx="2249239" cy="1596152"/>
            <a:chOff x="653000" y="3982524"/>
            <a:chExt cx="2249239" cy="1596152"/>
          </a:xfrm>
        </p:grpSpPr>
        <p:sp>
          <p:nvSpPr>
            <p:cNvPr id="20" name="文本框 19"/>
            <p:cNvSpPr txBox="1"/>
            <p:nvPr/>
          </p:nvSpPr>
          <p:spPr>
            <a:xfrm>
              <a:off x="877373" y="3982524"/>
              <a:ext cx="180049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2000" spc="120">
                  <a:solidFill>
                    <a:schemeClr val="bg2">
                      <a:lumMod val="10000"/>
                    </a:schemeClr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defRPr>
              </a:lvl1pPr>
            </a:lstStyle>
            <a:p>
              <a:r>
                <a:rPr lang="zh-CN" altLang="en-US" sz="2400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存在问题一</a:t>
              </a:r>
              <a:endParaRPr lang="zh-CN" altLang="en-US" sz="2400" dirty="0"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653000" y="4552113"/>
              <a:ext cx="2249239" cy="10265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600" dirty="0">
                  <a:solidFill>
                    <a:schemeClr val="bg2">
                      <a:lumMod val="50000"/>
                    </a:schemeClr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请在此处添加具体标题内容，在此处输入简要的内容描述。</a:t>
              </a:r>
              <a:endParaRPr lang="zh-CN" altLang="en-US" sz="1600" dirty="0">
                <a:solidFill>
                  <a:schemeClr val="bg2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3398224" y="3982524"/>
            <a:ext cx="2249239" cy="1596152"/>
            <a:chOff x="3151690" y="3982524"/>
            <a:chExt cx="2249239" cy="1596152"/>
          </a:xfrm>
        </p:grpSpPr>
        <p:sp>
          <p:nvSpPr>
            <p:cNvPr id="21" name="文本框 20"/>
            <p:cNvSpPr txBox="1"/>
            <p:nvPr/>
          </p:nvSpPr>
          <p:spPr>
            <a:xfrm>
              <a:off x="3376063" y="3982524"/>
              <a:ext cx="180049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2000">
                  <a:solidFill>
                    <a:schemeClr val="bg2">
                      <a:lumMod val="10000"/>
                    </a:schemeClr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defRPr>
              </a:lvl1pPr>
            </a:lstStyle>
            <a:p>
              <a:r>
                <a:rPr lang="zh-CN" altLang="en-US" sz="2400" spc="120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存在问题二</a:t>
              </a:r>
              <a:endParaRPr lang="zh-CN" altLang="en-US" sz="2400" spc="120" dirty="0"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3151690" y="4552113"/>
              <a:ext cx="2249239" cy="10265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600" dirty="0">
                  <a:solidFill>
                    <a:schemeClr val="bg2">
                      <a:lumMod val="50000"/>
                    </a:schemeClr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请在此处添加具体标题内容，在此处输入简要的内容描述。</a:t>
              </a:r>
              <a:endParaRPr lang="zh-CN" altLang="en-US" sz="1600" dirty="0">
                <a:solidFill>
                  <a:schemeClr val="bg2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6073110" y="3982524"/>
            <a:ext cx="2249239" cy="1596152"/>
            <a:chOff x="5949843" y="3982524"/>
            <a:chExt cx="2249239" cy="1596152"/>
          </a:xfrm>
        </p:grpSpPr>
        <p:sp>
          <p:nvSpPr>
            <p:cNvPr id="22" name="文本框 21"/>
            <p:cNvSpPr txBox="1"/>
            <p:nvPr/>
          </p:nvSpPr>
          <p:spPr>
            <a:xfrm>
              <a:off x="6174216" y="3982524"/>
              <a:ext cx="180049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2000" spc="120">
                  <a:solidFill>
                    <a:schemeClr val="bg2">
                      <a:lumMod val="10000"/>
                    </a:schemeClr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defRPr>
              </a:lvl1pPr>
            </a:lstStyle>
            <a:p>
              <a:r>
                <a:rPr lang="zh-CN" altLang="en-US" sz="2400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存在问题三</a:t>
              </a:r>
              <a:endParaRPr lang="zh-CN" altLang="en-US" sz="2400" dirty="0"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26" name="矩形 25"/>
            <p:cNvSpPr/>
            <p:nvPr/>
          </p:nvSpPr>
          <p:spPr>
            <a:xfrm>
              <a:off x="5949843" y="4552113"/>
              <a:ext cx="2249239" cy="10265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600" dirty="0">
                  <a:solidFill>
                    <a:schemeClr val="bg2">
                      <a:lumMod val="50000"/>
                    </a:schemeClr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请在此处添加具体标题内容，在此处输入简要的内容描述。</a:t>
              </a:r>
              <a:endParaRPr lang="zh-CN" altLang="en-US" sz="1600" dirty="0">
                <a:solidFill>
                  <a:schemeClr val="bg2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8747997" y="3982524"/>
            <a:ext cx="2249239" cy="1596152"/>
            <a:chOff x="8747997" y="3982524"/>
            <a:chExt cx="2249239" cy="1596152"/>
          </a:xfrm>
        </p:grpSpPr>
        <p:sp>
          <p:nvSpPr>
            <p:cNvPr id="23" name="文本框 22"/>
            <p:cNvSpPr txBox="1"/>
            <p:nvPr/>
          </p:nvSpPr>
          <p:spPr>
            <a:xfrm>
              <a:off x="8972370" y="3982524"/>
              <a:ext cx="180049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2000" spc="120">
                  <a:solidFill>
                    <a:schemeClr val="bg2">
                      <a:lumMod val="10000"/>
                    </a:schemeClr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defRPr>
              </a:lvl1pPr>
            </a:lstStyle>
            <a:p>
              <a:r>
                <a:rPr lang="zh-CN" altLang="en-US" sz="2400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存在问题四</a:t>
              </a:r>
              <a:endParaRPr lang="zh-CN" altLang="en-US" sz="2400" dirty="0"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27" name="矩形 26"/>
            <p:cNvSpPr/>
            <p:nvPr/>
          </p:nvSpPr>
          <p:spPr>
            <a:xfrm>
              <a:off x="8747997" y="4552113"/>
              <a:ext cx="2249239" cy="10265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600" dirty="0">
                  <a:solidFill>
                    <a:schemeClr val="bg2">
                      <a:lumMod val="50000"/>
                    </a:schemeClr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请在此处添加具体标题内容，在此处输入简要的内容描述。</a:t>
              </a:r>
              <a:endParaRPr lang="zh-CN" altLang="en-US" sz="1600" dirty="0">
                <a:solidFill>
                  <a:schemeClr val="bg2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 rot="10800000" flipH="1">
            <a:off x="11864370" y="5300874"/>
            <a:ext cx="108000" cy="1301194"/>
            <a:chOff x="6042000" y="7178438"/>
            <a:chExt cx="108000" cy="1301194"/>
          </a:xfrm>
        </p:grpSpPr>
        <p:sp>
          <p:nvSpPr>
            <p:cNvPr id="29" name="菱形 28"/>
            <p:cNvSpPr>
              <a:spLocks noChangeAspect="1"/>
            </p:cNvSpPr>
            <p:nvPr/>
          </p:nvSpPr>
          <p:spPr>
            <a:xfrm flipV="1">
              <a:off x="6042000" y="7178438"/>
              <a:ext cx="108000" cy="108000"/>
            </a:xfrm>
            <a:prstGeom prst="diamond">
              <a:avLst/>
            </a:prstGeom>
            <a:solidFill>
              <a:srgbClr val="A4B11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0" name="直接连接符 29"/>
            <p:cNvCxnSpPr/>
            <p:nvPr/>
          </p:nvCxnSpPr>
          <p:spPr>
            <a:xfrm>
              <a:off x="6096000" y="7382352"/>
              <a:ext cx="0" cy="1097280"/>
            </a:xfrm>
            <a:prstGeom prst="line">
              <a:avLst/>
            </a:prstGeom>
            <a:ln w="12700" cap="rnd">
              <a:solidFill>
                <a:srgbClr val="A4B11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tile tx="0" ty="0" sx="100000" sy="100000" flip="none" algn="ct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形 27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0849" y="3761735"/>
            <a:ext cx="360000" cy="360000"/>
          </a:xfrm>
          <a:prstGeom prst="rect">
            <a:avLst/>
          </a:prstGeom>
        </p:spPr>
      </p:pic>
      <p:pic>
        <p:nvPicPr>
          <p:cNvPr id="42" name="图形 41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54236" y="1659834"/>
            <a:ext cx="360000" cy="36000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239446" y="257796"/>
            <a:ext cx="231227" cy="126124"/>
          </a:xfrm>
          <a:prstGeom prst="rect">
            <a:avLst/>
          </a:prstGeom>
          <a:solidFill>
            <a:srgbClr val="A4B1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761456" y="320858"/>
            <a:ext cx="7257695" cy="707886"/>
            <a:chOff x="761456" y="320858"/>
            <a:chExt cx="7257695" cy="707886"/>
          </a:xfrm>
        </p:grpSpPr>
        <p:sp>
          <p:nvSpPr>
            <p:cNvPr id="4" name="文本框 3"/>
            <p:cNvSpPr txBox="1"/>
            <p:nvPr/>
          </p:nvSpPr>
          <p:spPr>
            <a:xfrm>
              <a:off x="1583167" y="320858"/>
              <a:ext cx="321743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4000" spc="600" dirty="0">
                  <a:solidFill>
                    <a:srgbClr val="041D20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问题与反思</a:t>
              </a:r>
              <a:endParaRPr lang="zh-CN" altLang="en-US" sz="4000" spc="600" dirty="0">
                <a:solidFill>
                  <a:srgbClr val="041D2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  <p:sp>
          <p:nvSpPr>
            <p:cNvPr id="5" name="文本框 4"/>
            <p:cNvSpPr txBox="1"/>
            <p:nvPr/>
          </p:nvSpPr>
          <p:spPr>
            <a:xfrm flipH="1">
              <a:off x="761456" y="320858"/>
              <a:ext cx="82171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dirty="0">
                  <a:solidFill>
                    <a:srgbClr val="041D20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03.</a:t>
              </a:r>
              <a:endParaRPr lang="zh-CN" altLang="en-US" sz="4000" dirty="0">
                <a:solidFill>
                  <a:srgbClr val="041D2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4579940" y="720967"/>
              <a:ext cx="34392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spc="300" dirty="0">
                  <a:solidFill>
                    <a:schemeClr val="bg1">
                      <a:lumMod val="65000"/>
                    </a:schemeClr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QUESTION AND REFLECTION</a:t>
              </a:r>
              <a:endParaRPr lang="zh-CN" altLang="en-US" sz="1400" spc="300" dirty="0">
                <a:solidFill>
                  <a:schemeClr val="bg1">
                    <a:lumMod val="6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-494073" y="6092549"/>
            <a:ext cx="1318014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600" spc="300" dirty="0">
                <a:solidFill>
                  <a:srgbClr val="A4B113">
                    <a:alpha val="22000"/>
                  </a:srgbClr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QUESTION AND REFLECTION</a:t>
            </a:r>
            <a:endParaRPr lang="zh-CN" altLang="en-US" sz="6600" spc="300" dirty="0">
              <a:solidFill>
                <a:srgbClr val="A4B113">
                  <a:alpha val="22000"/>
                </a:srgbClr>
              </a:solidFill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 rot="10800000" flipH="1">
            <a:off x="11898554" y="255790"/>
            <a:ext cx="108000" cy="1301194"/>
            <a:chOff x="6042000" y="7178438"/>
            <a:chExt cx="108000" cy="1301194"/>
          </a:xfrm>
        </p:grpSpPr>
        <p:sp>
          <p:nvSpPr>
            <p:cNvPr id="9" name="菱形 8"/>
            <p:cNvSpPr>
              <a:spLocks noChangeAspect="1"/>
            </p:cNvSpPr>
            <p:nvPr/>
          </p:nvSpPr>
          <p:spPr>
            <a:xfrm flipV="1">
              <a:off x="6042000" y="7178438"/>
              <a:ext cx="108000" cy="108000"/>
            </a:xfrm>
            <a:prstGeom prst="diamond">
              <a:avLst/>
            </a:prstGeom>
            <a:solidFill>
              <a:srgbClr val="A4B11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0" name="直接连接符 9"/>
            <p:cNvCxnSpPr/>
            <p:nvPr/>
          </p:nvCxnSpPr>
          <p:spPr>
            <a:xfrm>
              <a:off x="6096000" y="7382352"/>
              <a:ext cx="0" cy="1097280"/>
            </a:xfrm>
            <a:prstGeom prst="line">
              <a:avLst/>
            </a:prstGeom>
            <a:ln w="12700" cap="rnd">
              <a:solidFill>
                <a:srgbClr val="A4B11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组合 12"/>
          <p:cNvGrpSpPr/>
          <p:nvPr/>
        </p:nvGrpSpPr>
        <p:grpSpPr>
          <a:xfrm>
            <a:off x="3126000" y="4859954"/>
            <a:ext cx="5940000" cy="5940000"/>
            <a:chOff x="5166769" y="5246033"/>
            <a:chExt cx="5940000" cy="5940000"/>
          </a:xfrm>
        </p:grpSpPr>
        <p:sp>
          <p:nvSpPr>
            <p:cNvPr id="20" name="矩形 19"/>
            <p:cNvSpPr>
              <a:spLocks noChangeAspect="1"/>
            </p:cNvSpPr>
            <p:nvPr/>
          </p:nvSpPr>
          <p:spPr>
            <a:xfrm rot="2700000">
              <a:off x="5256769" y="5336033"/>
              <a:ext cx="5760000" cy="5760000"/>
            </a:xfrm>
            <a:prstGeom prst="rect">
              <a:avLst/>
            </a:prstGeom>
            <a:solidFill>
              <a:srgbClr val="A4B11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2" name="组合 11"/>
            <p:cNvGrpSpPr/>
            <p:nvPr/>
          </p:nvGrpSpPr>
          <p:grpSpPr>
            <a:xfrm>
              <a:off x="5166769" y="5246033"/>
              <a:ext cx="5940000" cy="5940000"/>
              <a:chOff x="3126000" y="5501131"/>
              <a:chExt cx="5940000" cy="5940000"/>
            </a:xfrm>
          </p:grpSpPr>
          <p:sp>
            <p:nvSpPr>
              <p:cNvPr id="16" name="矩形 15"/>
              <p:cNvSpPr>
                <a:spLocks noChangeAspect="1"/>
              </p:cNvSpPr>
              <p:nvPr/>
            </p:nvSpPr>
            <p:spPr>
              <a:xfrm rot="2700000">
                <a:off x="3396000" y="5771131"/>
                <a:ext cx="5400000" cy="5400000"/>
              </a:xfrm>
              <a:prstGeom prst="rect">
                <a:avLst/>
              </a:prstGeom>
              <a:blipFill dpi="0" rotWithShape="0">
                <a:blip r:embed="rId6"/>
                <a:srcRect/>
                <a:tile tx="0" ty="0" sx="100000" sy="100000" flip="none" algn="ctr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21" name="矩形 20"/>
              <p:cNvSpPr>
                <a:spLocks noChangeAspect="1"/>
              </p:cNvSpPr>
              <p:nvPr/>
            </p:nvSpPr>
            <p:spPr>
              <a:xfrm rot="2700000">
                <a:off x="3126000" y="5501131"/>
                <a:ext cx="5940000" cy="5940000"/>
              </a:xfrm>
              <a:prstGeom prst="rect">
                <a:avLst/>
              </a:prstGeom>
              <a:noFill/>
              <a:ln w="38100">
                <a:solidFill>
                  <a:srgbClr val="A4B11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27" name="组合 26"/>
          <p:cNvGrpSpPr/>
          <p:nvPr/>
        </p:nvGrpSpPr>
        <p:grpSpPr>
          <a:xfrm>
            <a:off x="911526" y="3712808"/>
            <a:ext cx="3628289" cy="1194038"/>
            <a:chOff x="911526" y="3712808"/>
            <a:chExt cx="3628289" cy="1194038"/>
          </a:xfrm>
        </p:grpSpPr>
        <p:sp>
          <p:nvSpPr>
            <p:cNvPr id="30" name="矩形 29"/>
            <p:cNvSpPr/>
            <p:nvPr/>
          </p:nvSpPr>
          <p:spPr>
            <a:xfrm>
              <a:off x="911526" y="4200371"/>
              <a:ext cx="3628289" cy="7064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600" dirty="0">
                  <a:solidFill>
                    <a:schemeClr val="bg2">
                      <a:lumMod val="50000"/>
                    </a:schemeClr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请在此处添加具体标题内容，在此处输入简要内容描述。</a:t>
              </a:r>
              <a:endParaRPr lang="zh-CN" altLang="en-US" sz="1600" dirty="0">
                <a:solidFill>
                  <a:schemeClr val="bg2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1239294" y="3712808"/>
              <a:ext cx="188481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2000" spc="120">
                  <a:solidFill>
                    <a:schemeClr val="bg2">
                      <a:lumMod val="10000"/>
                    </a:schemeClr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defRPr>
              </a:lvl1pPr>
            </a:lstStyle>
            <a:p>
              <a:r>
                <a:rPr lang="zh-CN" altLang="en-US" sz="2400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 改进方向三</a:t>
              </a:r>
              <a:endParaRPr lang="zh-CN" altLang="en-US" sz="2400" dirty="0"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1534849" y="1607293"/>
            <a:ext cx="3628289" cy="1213088"/>
            <a:chOff x="1534849" y="1607293"/>
            <a:chExt cx="3628289" cy="1213088"/>
          </a:xfrm>
        </p:grpSpPr>
        <p:sp>
          <p:nvSpPr>
            <p:cNvPr id="25" name="矩形 24"/>
            <p:cNvSpPr/>
            <p:nvPr/>
          </p:nvSpPr>
          <p:spPr>
            <a:xfrm>
              <a:off x="1534849" y="2113906"/>
              <a:ext cx="3628289" cy="7064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600" dirty="0">
                  <a:solidFill>
                    <a:schemeClr val="bg2">
                      <a:lumMod val="50000"/>
                    </a:schemeClr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请在此处添加具体标题内容，在此处输入简要内容描述。</a:t>
              </a:r>
              <a:endParaRPr lang="zh-CN" altLang="en-US" sz="1600" dirty="0">
                <a:solidFill>
                  <a:schemeClr val="bg2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1846902" y="1607293"/>
              <a:ext cx="188481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2000" spc="120">
                  <a:solidFill>
                    <a:schemeClr val="bg2">
                      <a:lumMod val="10000"/>
                    </a:schemeClr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defRPr>
              </a:lvl1pPr>
            </a:lstStyle>
            <a:p>
              <a:r>
                <a:rPr lang="zh-CN" altLang="en-US" sz="2400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 改进方向一</a:t>
              </a:r>
              <a:endParaRPr lang="zh-CN" altLang="en-US" sz="2400" dirty="0"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</p:grpSp>
      <p:pic>
        <p:nvPicPr>
          <p:cNvPr id="40" name="图形 39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380555" y="1651949"/>
            <a:ext cx="360000" cy="360000"/>
          </a:xfrm>
          <a:prstGeom prst="rect">
            <a:avLst/>
          </a:prstGeom>
        </p:spPr>
      </p:pic>
      <p:grpSp>
        <p:nvGrpSpPr>
          <p:cNvPr id="22" name="组合 21"/>
          <p:cNvGrpSpPr/>
          <p:nvPr/>
        </p:nvGrpSpPr>
        <p:grpSpPr>
          <a:xfrm>
            <a:off x="7333663" y="1607293"/>
            <a:ext cx="3628289" cy="1213088"/>
            <a:chOff x="7028863" y="1607293"/>
            <a:chExt cx="3628289" cy="1213088"/>
          </a:xfrm>
        </p:grpSpPr>
        <p:sp>
          <p:nvSpPr>
            <p:cNvPr id="33" name="矩形 32"/>
            <p:cNvSpPr/>
            <p:nvPr/>
          </p:nvSpPr>
          <p:spPr>
            <a:xfrm>
              <a:off x="7028863" y="2113906"/>
              <a:ext cx="3628289" cy="7064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600" dirty="0">
                  <a:solidFill>
                    <a:schemeClr val="bg2">
                      <a:lumMod val="50000"/>
                    </a:schemeClr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请在此处添加具体标题内容，在此处输入简要内容描述。</a:t>
              </a:r>
              <a:endParaRPr lang="zh-CN" altLang="en-US" sz="1600" dirty="0">
                <a:solidFill>
                  <a:schemeClr val="bg2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7353074" y="1607293"/>
              <a:ext cx="188481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2000" spc="120">
                  <a:solidFill>
                    <a:schemeClr val="bg2">
                      <a:lumMod val="10000"/>
                    </a:schemeClr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defRPr>
              </a:lvl1pPr>
            </a:lstStyle>
            <a:p>
              <a:r>
                <a:rPr lang="zh-CN" altLang="en-US" sz="2400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 改进方向二</a:t>
              </a:r>
              <a:endParaRPr lang="zh-CN" altLang="en-US" sz="2400" dirty="0"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7872066" y="3712808"/>
            <a:ext cx="3628289" cy="1194038"/>
            <a:chOff x="7872066" y="3712808"/>
            <a:chExt cx="3628289" cy="1194038"/>
          </a:xfrm>
        </p:grpSpPr>
        <p:sp>
          <p:nvSpPr>
            <p:cNvPr id="36" name="矩形 35"/>
            <p:cNvSpPr/>
            <p:nvPr/>
          </p:nvSpPr>
          <p:spPr>
            <a:xfrm>
              <a:off x="7872066" y="4200371"/>
              <a:ext cx="3628289" cy="7064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600" dirty="0">
                  <a:solidFill>
                    <a:schemeClr val="bg2">
                      <a:lumMod val="50000"/>
                    </a:schemeClr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请在此处添加具体标题内容，在此处输入简要内容描述。</a:t>
              </a:r>
              <a:endParaRPr lang="zh-CN" altLang="en-US" sz="1600" dirty="0">
                <a:solidFill>
                  <a:schemeClr val="bg2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8186070" y="3712808"/>
              <a:ext cx="188481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2000" spc="120">
                  <a:solidFill>
                    <a:schemeClr val="bg2">
                      <a:lumMod val="10000"/>
                    </a:schemeClr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defRPr>
              </a:lvl1pPr>
            </a:lstStyle>
            <a:p>
              <a:r>
                <a:rPr lang="zh-CN" altLang="en-US" sz="2400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 改进方向四</a:t>
              </a:r>
              <a:endParaRPr lang="zh-CN" altLang="en-US" sz="2400" dirty="0"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</p:grpSp>
      <p:pic>
        <p:nvPicPr>
          <p:cNvPr id="46" name="图形 45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916368" y="3761141"/>
            <a:ext cx="360000" cy="360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tile tx="0" ty="0" sx="100000" sy="100000" flip="none" algn="ct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形 24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88077" y="3285432"/>
            <a:ext cx="360000" cy="36000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239446" y="257796"/>
            <a:ext cx="231227" cy="126124"/>
          </a:xfrm>
          <a:prstGeom prst="rect">
            <a:avLst/>
          </a:prstGeom>
          <a:solidFill>
            <a:srgbClr val="A4B1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748803" y="968868"/>
            <a:ext cx="32174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spc="600" dirty="0">
                <a:solidFill>
                  <a:srgbClr val="041D2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问题与反思</a:t>
            </a:r>
            <a:endParaRPr lang="zh-CN" altLang="en-US" sz="4000" spc="600" dirty="0">
              <a:solidFill>
                <a:srgbClr val="041D2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 flipH="1">
            <a:off x="767853" y="310967"/>
            <a:ext cx="8217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>
                <a:solidFill>
                  <a:srgbClr val="041D2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03.</a:t>
            </a:r>
            <a:endParaRPr lang="zh-CN" altLang="en-US" sz="4000" dirty="0">
              <a:solidFill>
                <a:srgbClr val="041D2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67853" y="1706656"/>
            <a:ext cx="3439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spc="300" dirty="0">
                <a:solidFill>
                  <a:schemeClr val="bg1">
                    <a:lumMod val="6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QUESTION AND REFLECTION</a:t>
            </a:r>
            <a:endParaRPr lang="zh-CN" altLang="en-US" sz="1400" spc="300" dirty="0">
              <a:solidFill>
                <a:schemeClr val="bg1">
                  <a:lumMod val="6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-494073" y="6092549"/>
            <a:ext cx="1318014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600" spc="300" dirty="0">
                <a:solidFill>
                  <a:srgbClr val="A4B113">
                    <a:alpha val="22000"/>
                  </a:srgbClr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QUESTION AND REFLECTION</a:t>
            </a:r>
            <a:endParaRPr lang="zh-CN" altLang="en-US" sz="6600" spc="300" dirty="0">
              <a:solidFill>
                <a:srgbClr val="A4B113">
                  <a:alpha val="22000"/>
                </a:srgbClr>
              </a:solidFill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 rot="10800000" flipH="1">
            <a:off x="11898554" y="255790"/>
            <a:ext cx="108000" cy="1301194"/>
            <a:chOff x="6042000" y="7178438"/>
            <a:chExt cx="108000" cy="1301194"/>
          </a:xfrm>
        </p:grpSpPr>
        <p:sp>
          <p:nvSpPr>
            <p:cNvPr id="9" name="菱形 8"/>
            <p:cNvSpPr>
              <a:spLocks noChangeAspect="1"/>
            </p:cNvSpPr>
            <p:nvPr/>
          </p:nvSpPr>
          <p:spPr>
            <a:xfrm flipV="1">
              <a:off x="6042000" y="7178438"/>
              <a:ext cx="108000" cy="108000"/>
            </a:xfrm>
            <a:prstGeom prst="diamond">
              <a:avLst/>
            </a:prstGeom>
            <a:solidFill>
              <a:srgbClr val="A4B11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0" name="直接连接符 9"/>
            <p:cNvCxnSpPr/>
            <p:nvPr/>
          </p:nvCxnSpPr>
          <p:spPr>
            <a:xfrm>
              <a:off x="6096000" y="7382352"/>
              <a:ext cx="0" cy="1097280"/>
            </a:xfrm>
            <a:prstGeom prst="line">
              <a:avLst/>
            </a:prstGeom>
            <a:ln w="12700" cap="rnd">
              <a:solidFill>
                <a:srgbClr val="A4B11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矩形 15"/>
          <p:cNvSpPr/>
          <p:nvPr/>
        </p:nvSpPr>
        <p:spPr>
          <a:xfrm>
            <a:off x="861484" y="3773993"/>
            <a:ext cx="4225533" cy="16617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dirty="0">
                <a:solidFill>
                  <a:schemeClr val="bg2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请在此处添加具体标题内容，在此处输入简要内容描述。输入工作上需要改进的地方。</a:t>
            </a:r>
            <a:endParaRPr lang="en-US" altLang="zh-CN" sz="1600" dirty="0">
              <a:solidFill>
                <a:schemeClr val="bg2">
                  <a:lumMod val="50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1600" dirty="0">
                <a:solidFill>
                  <a:schemeClr val="bg2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请在此处添加具体标题内容，在此处输入简要内容描述。输入工作上需要改进的地方。</a:t>
            </a:r>
            <a:endParaRPr lang="zh-CN" altLang="en-US" sz="1600" dirty="0">
              <a:solidFill>
                <a:schemeClr val="bg2">
                  <a:lumMod val="50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>
              <a:lnSpc>
                <a:spcPct val="130000"/>
              </a:lnSpc>
            </a:pPr>
            <a:endParaRPr lang="zh-CN" altLang="en-US" sz="1600" dirty="0">
              <a:solidFill>
                <a:schemeClr val="bg2">
                  <a:lumMod val="50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1173537" y="3218798"/>
            <a:ext cx="18848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2000" spc="120">
                <a:solidFill>
                  <a:schemeClr val="bg2">
                    <a:lumMod val="1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defRPr>
            </a:lvl1pPr>
          </a:lstStyle>
          <a:p>
            <a:r>
              <a:rPr lang="zh-CN" altLang="en-US" sz="2400" dirty="0"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改进方向五</a:t>
            </a:r>
            <a:endParaRPr lang="zh-CN" altLang="en-US" sz="2400" dirty="0"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7104985" y="3773993"/>
            <a:ext cx="4225533" cy="16617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30000"/>
              </a:lnSpc>
            </a:pPr>
            <a:r>
              <a:rPr lang="zh-CN" altLang="en-US" sz="1600" dirty="0">
                <a:solidFill>
                  <a:schemeClr val="bg2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请在此处添加具体标题内容，在此处输入简要内容描述。输入工作上需要改进的地方。</a:t>
            </a:r>
            <a:endParaRPr lang="en-US" altLang="zh-CN" sz="1600" dirty="0">
              <a:solidFill>
                <a:schemeClr val="bg2">
                  <a:lumMod val="50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algn="r">
              <a:lnSpc>
                <a:spcPct val="130000"/>
              </a:lnSpc>
            </a:pPr>
            <a:r>
              <a:rPr lang="zh-CN" altLang="en-US" sz="1600" dirty="0">
                <a:solidFill>
                  <a:schemeClr val="bg2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请在此处添加具体标题内容，在此处输入简要内容描述。输入工作上需要改进的地方。</a:t>
            </a:r>
            <a:endParaRPr lang="zh-CN" altLang="en-US" sz="1600" dirty="0">
              <a:solidFill>
                <a:schemeClr val="bg2">
                  <a:lumMod val="50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algn="r">
              <a:lnSpc>
                <a:spcPct val="130000"/>
              </a:lnSpc>
            </a:pPr>
            <a:endParaRPr lang="zh-CN" altLang="en-US" sz="1600" dirty="0">
              <a:solidFill>
                <a:schemeClr val="bg2">
                  <a:lumMod val="50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9160073" y="3218798"/>
            <a:ext cx="18004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2000" spc="120">
                <a:solidFill>
                  <a:schemeClr val="bg2">
                    <a:lumMod val="1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defRPr>
            </a:lvl1pPr>
          </a:lstStyle>
          <a:p>
            <a:r>
              <a:rPr lang="zh-CN" altLang="en-US" sz="2400" dirty="0"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改进方向六</a:t>
            </a:r>
            <a:endParaRPr lang="zh-CN" altLang="en-US" sz="2400" dirty="0"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pic>
        <p:nvPicPr>
          <p:cNvPr id="24" name="图形 23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943923" y="3289766"/>
            <a:ext cx="360000" cy="360000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3126000" y="-3969489"/>
            <a:ext cx="5940000" cy="5940000"/>
            <a:chOff x="5166769" y="5246033"/>
            <a:chExt cx="5940000" cy="5940000"/>
          </a:xfrm>
        </p:grpSpPr>
        <p:sp>
          <p:nvSpPr>
            <p:cNvPr id="33" name="矩形 32"/>
            <p:cNvSpPr>
              <a:spLocks noChangeAspect="1"/>
            </p:cNvSpPr>
            <p:nvPr/>
          </p:nvSpPr>
          <p:spPr>
            <a:xfrm rot="2700000">
              <a:off x="5256769" y="5336033"/>
              <a:ext cx="5760000" cy="5760000"/>
            </a:xfrm>
            <a:prstGeom prst="rect">
              <a:avLst/>
            </a:prstGeom>
            <a:solidFill>
              <a:srgbClr val="A4B11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4" name="组合 33"/>
            <p:cNvGrpSpPr/>
            <p:nvPr/>
          </p:nvGrpSpPr>
          <p:grpSpPr>
            <a:xfrm>
              <a:off x="5166769" y="5246033"/>
              <a:ext cx="5940000" cy="5940000"/>
              <a:chOff x="3126000" y="5501131"/>
              <a:chExt cx="5940000" cy="5940000"/>
            </a:xfrm>
          </p:grpSpPr>
          <p:sp>
            <p:nvSpPr>
              <p:cNvPr id="35" name="矩形 34"/>
              <p:cNvSpPr>
                <a:spLocks noChangeAspect="1"/>
              </p:cNvSpPr>
              <p:nvPr/>
            </p:nvSpPr>
            <p:spPr>
              <a:xfrm rot="2700000">
                <a:off x="3396000" y="5771131"/>
                <a:ext cx="5400000" cy="5400000"/>
              </a:xfrm>
              <a:prstGeom prst="rect">
                <a:avLst/>
              </a:prstGeom>
              <a:blipFill dpi="0" rotWithShape="0">
                <a:blip r:embed="rId6"/>
                <a:srcRect/>
                <a:tile tx="0" ty="0" sx="100000" sy="100000" flip="none" algn="ctr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36" name="矩形 35"/>
              <p:cNvSpPr>
                <a:spLocks noChangeAspect="1"/>
              </p:cNvSpPr>
              <p:nvPr/>
            </p:nvSpPr>
            <p:spPr>
              <a:xfrm rot="2700000">
                <a:off x="3126000" y="5501131"/>
                <a:ext cx="5940000" cy="5940000"/>
              </a:xfrm>
              <a:prstGeom prst="rect">
                <a:avLst/>
              </a:prstGeom>
              <a:noFill/>
              <a:ln w="38100">
                <a:solidFill>
                  <a:srgbClr val="A4B11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tile tx="0" ty="0" sx="100000" sy="100000" flip="none" algn="ct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直角三角形 17"/>
          <p:cNvSpPr/>
          <p:nvPr/>
        </p:nvSpPr>
        <p:spPr>
          <a:xfrm>
            <a:off x="0" y="0"/>
            <a:ext cx="12192000" cy="6858000"/>
          </a:xfrm>
          <a:prstGeom prst="rtTriangle">
            <a:avLst/>
          </a:prstGeom>
          <a:solidFill>
            <a:srgbClr val="041D20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5" name="文本框 24"/>
          <p:cNvSpPr txBox="1"/>
          <p:nvPr/>
        </p:nvSpPr>
        <p:spPr>
          <a:xfrm>
            <a:off x="763116" y="3082081"/>
            <a:ext cx="35556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000" spc="12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明年计划</a:t>
            </a:r>
            <a:endParaRPr lang="zh-CN" altLang="en-US" sz="6000" spc="12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763116" y="4300701"/>
            <a:ext cx="2671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pc="300" dirty="0">
                <a:solidFill>
                  <a:schemeClr val="bg2">
                    <a:lumMod val="9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NEXT YEARS PLAN</a:t>
            </a:r>
            <a:endParaRPr lang="zh-CN" altLang="en-US" spc="300" dirty="0">
              <a:solidFill>
                <a:schemeClr val="bg2">
                  <a:lumMod val="90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604593" y="5854917"/>
            <a:ext cx="1098281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800" spc="300" dirty="0">
                <a:solidFill>
                  <a:srgbClr val="A4B113">
                    <a:alpha val="22000"/>
                  </a:srgbClr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NEXT YEARS PLAN</a:t>
            </a:r>
            <a:endParaRPr lang="zh-CN" altLang="en-US" sz="8800" spc="300" dirty="0">
              <a:solidFill>
                <a:srgbClr val="A4B113">
                  <a:alpha val="22000"/>
                </a:srgbClr>
              </a:solidFill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11733761" y="270815"/>
            <a:ext cx="231227" cy="1261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3" name="组合 32"/>
          <p:cNvGrpSpPr/>
          <p:nvPr/>
        </p:nvGrpSpPr>
        <p:grpSpPr>
          <a:xfrm rot="10800000" flipH="1">
            <a:off x="208529" y="273242"/>
            <a:ext cx="108000" cy="1301194"/>
            <a:chOff x="6042000" y="7178438"/>
            <a:chExt cx="108000" cy="1301194"/>
          </a:xfrm>
        </p:grpSpPr>
        <p:sp>
          <p:nvSpPr>
            <p:cNvPr id="34" name="菱形 33"/>
            <p:cNvSpPr>
              <a:spLocks noChangeAspect="1"/>
            </p:cNvSpPr>
            <p:nvPr/>
          </p:nvSpPr>
          <p:spPr>
            <a:xfrm flipV="1">
              <a:off x="6042000" y="7178438"/>
              <a:ext cx="108000" cy="108000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5" name="直接连接符 34"/>
            <p:cNvCxnSpPr/>
            <p:nvPr/>
          </p:nvCxnSpPr>
          <p:spPr>
            <a:xfrm>
              <a:off x="6096000" y="7382352"/>
              <a:ext cx="0" cy="1097280"/>
            </a:xfrm>
            <a:prstGeom prst="line">
              <a:avLst/>
            </a:prstGeom>
            <a:ln w="127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L 形 11"/>
          <p:cNvSpPr>
            <a:spLocks noChangeAspect="1"/>
          </p:cNvSpPr>
          <p:nvPr/>
        </p:nvSpPr>
        <p:spPr>
          <a:xfrm rot="10800000" flipH="1" flipV="1">
            <a:off x="236906" y="6480268"/>
            <a:ext cx="151200" cy="152307"/>
          </a:xfrm>
          <a:prstGeom prst="corner">
            <a:avLst>
              <a:gd name="adj1" fmla="val 20243"/>
              <a:gd name="adj2" fmla="val 1874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763116" y="1882396"/>
            <a:ext cx="11429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6000" dirty="0">
                <a:solidFill>
                  <a:srgbClr val="A4B113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04</a:t>
            </a:r>
            <a:endParaRPr lang="zh-CN" altLang="en-US" sz="6000" dirty="0">
              <a:solidFill>
                <a:srgbClr val="A4B113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tile tx="0" ty="0" sx="100000" sy="100000" flip="none" algn="ct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39446" y="257796"/>
            <a:ext cx="231227" cy="126124"/>
          </a:xfrm>
          <a:prstGeom prst="rect">
            <a:avLst/>
          </a:prstGeom>
          <a:solidFill>
            <a:srgbClr val="A4B1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761456" y="320858"/>
            <a:ext cx="5450158" cy="707886"/>
            <a:chOff x="761456" y="320858"/>
            <a:chExt cx="5450158" cy="707886"/>
          </a:xfrm>
        </p:grpSpPr>
        <p:sp>
          <p:nvSpPr>
            <p:cNvPr id="4" name="文本框 3"/>
            <p:cNvSpPr txBox="1"/>
            <p:nvPr/>
          </p:nvSpPr>
          <p:spPr>
            <a:xfrm>
              <a:off x="1583168" y="320858"/>
              <a:ext cx="266226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4000" spc="600" dirty="0">
                  <a:solidFill>
                    <a:srgbClr val="041D20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明年计划</a:t>
              </a:r>
              <a:endParaRPr lang="zh-CN" altLang="en-US" sz="4000" spc="600" dirty="0">
                <a:solidFill>
                  <a:srgbClr val="041D2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  <p:sp>
          <p:nvSpPr>
            <p:cNvPr id="5" name="文本框 4"/>
            <p:cNvSpPr txBox="1"/>
            <p:nvPr/>
          </p:nvSpPr>
          <p:spPr>
            <a:xfrm flipH="1">
              <a:off x="761456" y="320858"/>
              <a:ext cx="82171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dirty="0">
                  <a:solidFill>
                    <a:srgbClr val="041D20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04.</a:t>
              </a:r>
              <a:endParaRPr lang="zh-CN" altLang="en-US" sz="4000" dirty="0">
                <a:solidFill>
                  <a:srgbClr val="041D2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3966640" y="720967"/>
              <a:ext cx="224497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spc="300" dirty="0">
                  <a:solidFill>
                    <a:schemeClr val="bg1">
                      <a:lumMod val="65000"/>
                    </a:schemeClr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NEXT YEARS PLAN</a:t>
              </a:r>
              <a:endParaRPr lang="zh-CN" altLang="en-US" sz="1400" spc="300" dirty="0">
                <a:solidFill>
                  <a:schemeClr val="bg1">
                    <a:lumMod val="6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 rot="10800000" flipH="1">
            <a:off x="11898554" y="255790"/>
            <a:ext cx="108000" cy="1301194"/>
            <a:chOff x="6042000" y="7178438"/>
            <a:chExt cx="108000" cy="1301194"/>
          </a:xfrm>
        </p:grpSpPr>
        <p:sp>
          <p:nvSpPr>
            <p:cNvPr id="8" name="菱形 7"/>
            <p:cNvSpPr>
              <a:spLocks noChangeAspect="1"/>
            </p:cNvSpPr>
            <p:nvPr/>
          </p:nvSpPr>
          <p:spPr>
            <a:xfrm flipV="1">
              <a:off x="6042000" y="7178438"/>
              <a:ext cx="108000" cy="108000"/>
            </a:xfrm>
            <a:prstGeom prst="diamond">
              <a:avLst/>
            </a:prstGeom>
            <a:solidFill>
              <a:srgbClr val="A4B11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9" name="直接连接符 8"/>
            <p:cNvCxnSpPr/>
            <p:nvPr/>
          </p:nvCxnSpPr>
          <p:spPr>
            <a:xfrm>
              <a:off x="6096000" y="7382352"/>
              <a:ext cx="0" cy="1097280"/>
            </a:xfrm>
            <a:prstGeom prst="line">
              <a:avLst/>
            </a:prstGeom>
            <a:ln w="12700" cap="rnd">
              <a:solidFill>
                <a:srgbClr val="A4B11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组合 20"/>
          <p:cNvGrpSpPr/>
          <p:nvPr/>
        </p:nvGrpSpPr>
        <p:grpSpPr>
          <a:xfrm>
            <a:off x="761456" y="1589629"/>
            <a:ext cx="3529786" cy="1247125"/>
            <a:chOff x="761456" y="1393690"/>
            <a:chExt cx="3529786" cy="1247125"/>
          </a:xfrm>
        </p:grpSpPr>
        <p:sp>
          <p:nvSpPr>
            <p:cNvPr id="19" name="文本框 18"/>
            <p:cNvSpPr txBox="1"/>
            <p:nvPr/>
          </p:nvSpPr>
          <p:spPr>
            <a:xfrm>
              <a:off x="761456" y="1393690"/>
              <a:ext cx="1344279" cy="5329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lnSpc>
                  <a:spcPct val="130000"/>
                </a:lnSpc>
                <a:defRPr sz="2800" spc="120">
                  <a:latin typeface="思源黑体 CN Normal" panose="020B0400000000000000" pitchFamily="34" charset="-122"/>
                  <a:ea typeface="思源黑体 CN Normal" panose="020B0400000000000000" pitchFamily="34" charset="-122"/>
                </a:defRPr>
              </a:lvl1pPr>
            </a:lstStyle>
            <a:p>
              <a:r>
                <a:rPr lang="zh-CN" altLang="en-US" sz="2400" dirty="0">
                  <a:solidFill>
                    <a:schemeClr val="bg2">
                      <a:lumMod val="10000"/>
                    </a:schemeClr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子目标</a:t>
              </a:r>
              <a:r>
                <a:rPr lang="en-US" altLang="zh-CN" sz="2400" dirty="0">
                  <a:solidFill>
                    <a:schemeClr val="bg2">
                      <a:lumMod val="10000"/>
                    </a:schemeClr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1</a:t>
              </a:r>
              <a:endParaRPr lang="zh-CN" altLang="en-US" sz="2400" dirty="0">
                <a:solidFill>
                  <a:schemeClr val="bg2">
                    <a:lumMod val="10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61456" y="1934340"/>
              <a:ext cx="3529786" cy="7064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600" spc="120" dirty="0">
                  <a:solidFill>
                    <a:schemeClr val="bg2">
                      <a:lumMod val="50000"/>
                    </a:schemeClr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请在这里输入明年计划工作的总目标，简要的概述。</a:t>
              </a:r>
              <a:endParaRPr lang="zh-CN" altLang="en-US" sz="1600" spc="120" dirty="0">
                <a:solidFill>
                  <a:schemeClr val="bg2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8079393" y="1588782"/>
            <a:ext cx="3529786" cy="1247125"/>
            <a:chOff x="761456" y="1393690"/>
            <a:chExt cx="3529786" cy="1247125"/>
          </a:xfrm>
        </p:grpSpPr>
        <p:sp>
          <p:nvSpPr>
            <p:cNvPr id="23" name="文本框 22"/>
            <p:cNvSpPr txBox="1"/>
            <p:nvPr/>
          </p:nvSpPr>
          <p:spPr>
            <a:xfrm>
              <a:off x="761456" y="1393690"/>
              <a:ext cx="1344279" cy="5329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lnSpc>
                  <a:spcPct val="130000"/>
                </a:lnSpc>
                <a:defRPr sz="2800" spc="120">
                  <a:latin typeface="思源黑体 CN Normal" panose="020B0400000000000000" pitchFamily="34" charset="-122"/>
                  <a:ea typeface="思源黑体 CN Normal" panose="020B0400000000000000" pitchFamily="34" charset="-122"/>
                </a:defRPr>
              </a:lvl1pPr>
            </a:lstStyle>
            <a:p>
              <a:r>
                <a:rPr lang="zh-CN" altLang="en-US" sz="2400" dirty="0">
                  <a:solidFill>
                    <a:schemeClr val="bg2">
                      <a:lumMod val="10000"/>
                    </a:schemeClr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子目标</a:t>
              </a:r>
              <a:r>
                <a:rPr lang="en-US" altLang="zh-CN" sz="2400" dirty="0">
                  <a:solidFill>
                    <a:schemeClr val="bg2">
                      <a:lumMod val="10000"/>
                    </a:schemeClr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2</a:t>
              </a:r>
              <a:endParaRPr lang="zh-CN" altLang="en-US" sz="2400" dirty="0">
                <a:solidFill>
                  <a:schemeClr val="bg2">
                    <a:lumMod val="10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761456" y="1934340"/>
              <a:ext cx="3529786" cy="7064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600" spc="120" dirty="0">
                  <a:solidFill>
                    <a:schemeClr val="bg2">
                      <a:lumMod val="50000"/>
                    </a:schemeClr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请在这里输入明年计划工作的总目标，简要的概述。</a:t>
              </a:r>
              <a:endParaRPr lang="zh-CN" altLang="en-US" sz="1600" spc="120" dirty="0">
                <a:solidFill>
                  <a:schemeClr val="bg2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8079393" y="4574759"/>
            <a:ext cx="3529786" cy="1247125"/>
            <a:chOff x="761456" y="1393690"/>
            <a:chExt cx="3529786" cy="1247125"/>
          </a:xfrm>
        </p:grpSpPr>
        <p:sp>
          <p:nvSpPr>
            <p:cNvPr id="26" name="文本框 25"/>
            <p:cNvSpPr txBox="1"/>
            <p:nvPr/>
          </p:nvSpPr>
          <p:spPr>
            <a:xfrm>
              <a:off x="761456" y="1393690"/>
              <a:ext cx="1344279" cy="5329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lnSpc>
                  <a:spcPct val="130000"/>
                </a:lnSpc>
                <a:defRPr sz="2800" spc="120">
                  <a:latin typeface="思源黑体 CN Normal" panose="020B0400000000000000" pitchFamily="34" charset="-122"/>
                  <a:ea typeface="思源黑体 CN Normal" panose="020B0400000000000000" pitchFamily="34" charset="-122"/>
                </a:defRPr>
              </a:lvl1pPr>
            </a:lstStyle>
            <a:p>
              <a:r>
                <a:rPr lang="zh-CN" altLang="en-US" sz="2400" dirty="0">
                  <a:solidFill>
                    <a:schemeClr val="bg2">
                      <a:lumMod val="10000"/>
                    </a:schemeClr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子目标</a:t>
              </a:r>
              <a:r>
                <a:rPr lang="en-US" altLang="zh-CN" sz="2400" dirty="0">
                  <a:solidFill>
                    <a:schemeClr val="bg2">
                      <a:lumMod val="10000"/>
                    </a:schemeClr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3</a:t>
              </a:r>
              <a:endParaRPr lang="zh-CN" altLang="en-US" sz="2400" dirty="0">
                <a:solidFill>
                  <a:schemeClr val="bg2">
                    <a:lumMod val="10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761456" y="1934340"/>
              <a:ext cx="3529786" cy="7064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600" spc="120" dirty="0">
                  <a:solidFill>
                    <a:schemeClr val="bg2">
                      <a:lumMod val="50000"/>
                    </a:schemeClr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请在这里输入明年计划工作的总目标，简要的概述。</a:t>
              </a:r>
              <a:endParaRPr lang="zh-CN" altLang="en-US" sz="1600" spc="120" dirty="0">
                <a:solidFill>
                  <a:schemeClr val="bg2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768169" y="4572150"/>
            <a:ext cx="3529786" cy="1247125"/>
            <a:chOff x="761456" y="1393690"/>
            <a:chExt cx="3529786" cy="1247125"/>
          </a:xfrm>
        </p:grpSpPr>
        <p:sp>
          <p:nvSpPr>
            <p:cNvPr id="29" name="文本框 28"/>
            <p:cNvSpPr txBox="1"/>
            <p:nvPr/>
          </p:nvSpPr>
          <p:spPr>
            <a:xfrm>
              <a:off x="761456" y="1393690"/>
              <a:ext cx="1344279" cy="5329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lnSpc>
                  <a:spcPct val="130000"/>
                </a:lnSpc>
                <a:defRPr sz="2800" spc="120">
                  <a:latin typeface="思源黑体 CN Normal" panose="020B0400000000000000" pitchFamily="34" charset="-122"/>
                  <a:ea typeface="思源黑体 CN Normal" panose="020B0400000000000000" pitchFamily="34" charset="-122"/>
                </a:defRPr>
              </a:lvl1pPr>
            </a:lstStyle>
            <a:p>
              <a:r>
                <a:rPr lang="zh-CN" altLang="en-US" sz="2400" dirty="0">
                  <a:solidFill>
                    <a:schemeClr val="bg2">
                      <a:lumMod val="10000"/>
                    </a:schemeClr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子目标</a:t>
              </a:r>
              <a:r>
                <a:rPr lang="en-US" altLang="zh-CN" sz="2400" dirty="0">
                  <a:solidFill>
                    <a:schemeClr val="bg2">
                      <a:lumMod val="10000"/>
                    </a:schemeClr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4</a:t>
              </a:r>
              <a:endParaRPr lang="zh-CN" altLang="en-US" sz="2400" dirty="0">
                <a:solidFill>
                  <a:schemeClr val="bg2">
                    <a:lumMod val="10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761456" y="1934340"/>
              <a:ext cx="3529786" cy="7064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600" spc="120" dirty="0">
                  <a:solidFill>
                    <a:schemeClr val="bg2">
                      <a:lumMod val="50000"/>
                    </a:schemeClr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请在这里输入明年计划工作的总目标，简要的概述。</a:t>
              </a:r>
              <a:endParaRPr lang="zh-CN" altLang="en-US" sz="1600" spc="120" dirty="0">
                <a:solidFill>
                  <a:schemeClr val="bg2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0" y="1896940"/>
            <a:ext cx="12192000" cy="3456000"/>
            <a:chOff x="0" y="1896940"/>
            <a:chExt cx="12192000" cy="3456000"/>
          </a:xfrm>
        </p:grpSpPr>
        <p:sp>
          <p:nvSpPr>
            <p:cNvPr id="11" name="矩形 10"/>
            <p:cNvSpPr/>
            <p:nvPr/>
          </p:nvSpPr>
          <p:spPr>
            <a:xfrm>
              <a:off x="0" y="3085189"/>
              <a:ext cx="12192000" cy="1316240"/>
            </a:xfrm>
            <a:prstGeom prst="rect">
              <a:avLst/>
            </a:prstGeom>
            <a:blipFill dpi="0" rotWithShape="1">
              <a:blip r:embed="rId2"/>
              <a:srcRect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3" name="组合 12"/>
            <p:cNvGrpSpPr/>
            <p:nvPr/>
          </p:nvGrpSpPr>
          <p:grpSpPr>
            <a:xfrm>
              <a:off x="4349940" y="1896940"/>
              <a:ext cx="3492120" cy="3456000"/>
              <a:chOff x="4349940" y="1896940"/>
              <a:chExt cx="3492120" cy="3456000"/>
            </a:xfrm>
          </p:grpSpPr>
          <p:sp>
            <p:nvSpPr>
              <p:cNvPr id="15" name="椭圆 14"/>
              <p:cNvSpPr/>
              <p:nvPr/>
            </p:nvSpPr>
            <p:spPr>
              <a:xfrm>
                <a:off x="4527506" y="2056445"/>
                <a:ext cx="3136988" cy="3136988"/>
              </a:xfrm>
              <a:prstGeom prst="ellipse">
                <a:avLst/>
              </a:prstGeom>
              <a:solidFill>
                <a:srgbClr val="A4B11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12" name="组合 11"/>
              <p:cNvGrpSpPr/>
              <p:nvPr/>
            </p:nvGrpSpPr>
            <p:grpSpPr>
              <a:xfrm>
                <a:off x="4757058" y="2855593"/>
                <a:ext cx="2677885" cy="1538693"/>
                <a:chOff x="4757058" y="2705662"/>
                <a:chExt cx="2677885" cy="1538693"/>
              </a:xfrm>
            </p:grpSpPr>
            <p:sp>
              <p:nvSpPr>
                <p:cNvPr id="16" name="文本框 15"/>
                <p:cNvSpPr txBox="1"/>
                <p:nvPr/>
              </p:nvSpPr>
              <p:spPr>
                <a:xfrm>
                  <a:off x="5441975" y="2705662"/>
                  <a:ext cx="1308050" cy="60644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ct val="130000"/>
                    </a:lnSpc>
                  </a:pPr>
                  <a:r>
                    <a:rPr lang="zh-CN" altLang="en-US" sz="2800" spc="120" dirty="0">
                      <a:solidFill>
                        <a:schemeClr val="bg2">
                          <a:lumMod val="10000"/>
                        </a:schemeClr>
                      </a:solidFill>
                      <a:latin typeface="思源黑体 CN Medium" panose="020B0600000000000000" pitchFamily="34" charset="-122"/>
                      <a:ea typeface="思源黑体 CN Medium" panose="020B0600000000000000" pitchFamily="34" charset="-122"/>
                    </a:rPr>
                    <a:t>总目标</a:t>
                  </a:r>
                  <a:endParaRPr lang="zh-CN" altLang="en-US" sz="2800" spc="120" dirty="0">
                    <a:solidFill>
                      <a:schemeClr val="bg2">
                        <a:lumMod val="10000"/>
                      </a:schemeClr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</a:endParaRPr>
                </a:p>
              </p:txBody>
            </p:sp>
            <p:sp>
              <p:nvSpPr>
                <p:cNvPr id="18" name="文本框 17"/>
                <p:cNvSpPr txBox="1"/>
                <p:nvPr/>
              </p:nvSpPr>
              <p:spPr>
                <a:xfrm>
                  <a:off x="4757058" y="3466770"/>
                  <a:ext cx="2677885" cy="77758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130000"/>
                    </a:lnSpc>
                  </a:pPr>
                  <a:r>
                    <a:rPr lang="zh-CN" altLang="en-US" spc="120" dirty="0">
                      <a:solidFill>
                        <a:schemeClr val="bg2">
                          <a:lumMod val="25000"/>
                        </a:schemeClr>
                      </a:solidFill>
                      <a:latin typeface="思源黑体 CN Normal" panose="020B0400000000000000" pitchFamily="34" charset="-122"/>
                      <a:ea typeface="思源黑体 CN Normal" panose="020B0400000000000000" pitchFamily="34" charset="-122"/>
                    </a:rPr>
                    <a:t>请在这里输入明年计划工作的总目标。</a:t>
                  </a:r>
                  <a:endParaRPr lang="zh-CN" altLang="en-US" spc="120" dirty="0">
                    <a:solidFill>
                      <a:schemeClr val="bg2">
                        <a:lumMod val="25000"/>
                      </a:schemeClr>
                    </a:solidFill>
                    <a:latin typeface="思源黑体 CN Normal" panose="020B0400000000000000" pitchFamily="34" charset="-122"/>
                    <a:ea typeface="思源黑体 CN Normal" panose="020B0400000000000000" pitchFamily="34" charset="-122"/>
                  </a:endParaRPr>
                </a:p>
              </p:txBody>
            </p:sp>
          </p:grpSp>
          <p:sp>
            <p:nvSpPr>
              <p:cNvPr id="32" name="弧形 31"/>
              <p:cNvSpPr>
                <a:spLocks noChangeAspect="1"/>
              </p:cNvSpPr>
              <p:nvPr/>
            </p:nvSpPr>
            <p:spPr>
              <a:xfrm rot="16200000" flipH="1" flipV="1">
                <a:off x="4368000" y="1878880"/>
                <a:ext cx="3456000" cy="3492120"/>
              </a:xfrm>
              <a:prstGeom prst="arc">
                <a:avLst>
                  <a:gd name="adj1" fmla="val 7011963"/>
                  <a:gd name="adj2" fmla="val 14478022"/>
                </a:avLst>
              </a:prstGeom>
              <a:ln w="25400" cap="rnd">
                <a:solidFill>
                  <a:srgbClr val="A4B113"/>
                </a:solidFill>
                <a:headEnd type="none"/>
                <a:tailEnd type="triangl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33" name="弧形 32"/>
          <p:cNvSpPr>
            <a:spLocks noChangeAspect="1"/>
          </p:cNvSpPr>
          <p:nvPr/>
        </p:nvSpPr>
        <p:spPr>
          <a:xfrm rot="16200000" flipH="1" flipV="1">
            <a:off x="4368000" y="1878880"/>
            <a:ext cx="3456000" cy="3492120"/>
          </a:xfrm>
          <a:prstGeom prst="arc">
            <a:avLst>
              <a:gd name="adj1" fmla="val 18243023"/>
              <a:gd name="adj2" fmla="val 2777132"/>
            </a:avLst>
          </a:prstGeom>
          <a:ln w="25400" cap="rnd">
            <a:solidFill>
              <a:srgbClr val="A4B113"/>
            </a:solidFill>
            <a:headEnd type="none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604593" y="5854917"/>
            <a:ext cx="1098281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800" spc="300" dirty="0">
                <a:solidFill>
                  <a:srgbClr val="A4B113">
                    <a:alpha val="22000"/>
                  </a:srgbClr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NEXT YEARS PLAN</a:t>
            </a:r>
            <a:endParaRPr lang="zh-CN" altLang="en-US" sz="8800" spc="300" dirty="0">
              <a:solidFill>
                <a:srgbClr val="A4B113">
                  <a:alpha val="22000"/>
                </a:srgbClr>
              </a:solidFill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tile tx="0" ty="0" sx="100000" sy="100000" flip="none" algn="ct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接连接符 8"/>
          <p:cNvCxnSpPr/>
          <p:nvPr/>
        </p:nvCxnSpPr>
        <p:spPr>
          <a:xfrm rot="10800000" flipH="1">
            <a:off x="11964988" y="2880361"/>
            <a:ext cx="0" cy="1097280"/>
          </a:xfrm>
          <a:prstGeom prst="line">
            <a:avLst/>
          </a:prstGeom>
          <a:ln w="12700" cap="rnd">
            <a:solidFill>
              <a:srgbClr val="A4B1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矩形 11"/>
          <p:cNvSpPr/>
          <p:nvPr/>
        </p:nvSpPr>
        <p:spPr>
          <a:xfrm>
            <a:off x="-18146" y="0"/>
            <a:ext cx="4960257" cy="68580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-18146" y="2253830"/>
            <a:ext cx="4960257" cy="2046515"/>
          </a:xfrm>
          <a:prstGeom prst="rect">
            <a:avLst/>
          </a:prstGeom>
          <a:solidFill>
            <a:srgbClr val="041D20">
              <a:alpha val="9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" name="文本框 3"/>
          <p:cNvSpPr txBox="1"/>
          <p:nvPr/>
        </p:nvSpPr>
        <p:spPr>
          <a:xfrm>
            <a:off x="1584081" y="2689502"/>
            <a:ext cx="25396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spc="6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明年计划</a:t>
            </a:r>
            <a:endParaRPr lang="zh-CN" altLang="en-US" sz="4000" spc="6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 flipH="1">
            <a:off x="800205" y="2689502"/>
            <a:ext cx="7838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04.</a:t>
            </a:r>
            <a:endParaRPr lang="zh-CN" altLang="en-US" sz="40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584080" y="3559792"/>
            <a:ext cx="28220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spc="600" dirty="0">
                <a:solidFill>
                  <a:schemeClr val="bg1">
                    <a:lumMod val="8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NEXT YEARS PLAN</a:t>
            </a:r>
            <a:endParaRPr lang="zh-CN" altLang="en-US" sz="1400" spc="600" dirty="0">
              <a:solidFill>
                <a:schemeClr val="bg1">
                  <a:lumMod val="8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227013" y="2600325"/>
            <a:ext cx="231227" cy="126124"/>
          </a:xfrm>
          <a:prstGeom prst="rect">
            <a:avLst/>
          </a:prstGeom>
          <a:solidFill>
            <a:srgbClr val="A4B1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L 形 18"/>
          <p:cNvSpPr>
            <a:spLocks noChangeAspect="1"/>
          </p:cNvSpPr>
          <p:nvPr/>
        </p:nvSpPr>
        <p:spPr>
          <a:xfrm rot="10800000" flipH="1" flipV="1">
            <a:off x="236906" y="6480268"/>
            <a:ext cx="151200" cy="152307"/>
          </a:xfrm>
          <a:prstGeom prst="corner">
            <a:avLst>
              <a:gd name="adj1" fmla="val 20243"/>
              <a:gd name="adj2" fmla="val 18746"/>
            </a:avLst>
          </a:prstGeom>
          <a:solidFill>
            <a:srgbClr val="A4B1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L 形 19"/>
          <p:cNvSpPr>
            <a:spLocks noChangeAspect="1"/>
          </p:cNvSpPr>
          <p:nvPr/>
        </p:nvSpPr>
        <p:spPr>
          <a:xfrm rot="10800000" flipH="1">
            <a:off x="236906" y="277326"/>
            <a:ext cx="151200" cy="152307"/>
          </a:xfrm>
          <a:prstGeom prst="corner">
            <a:avLst>
              <a:gd name="adj1" fmla="val 20243"/>
              <a:gd name="adj2" fmla="val 18746"/>
            </a:avLst>
          </a:prstGeom>
          <a:solidFill>
            <a:srgbClr val="A4B1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L 形 20"/>
          <p:cNvSpPr>
            <a:spLocks noChangeAspect="1"/>
          </p:cNvSpPr>
          <p:nvPr/>
        </p:nvSpPr>
        <p:spPr>
          <a:xfrm rot="10800000" flipV="1">
            <a:off x="11822954" y="6486786"/>
            <a:ext cx="151200" cy="145789"/>
          </a:xfrm>
          <a:prstGeom prst="corner">
            <a:avLst>
              <a:gd name="adj1" fmla="val 20243"/>
              <a:gd name="adj2" fmla="val 18746"/>
            </a:avLst>
          </a:prstGeom>
          <a:solidFill>
            <a:srgbClr val="A4B1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5" name="组合 24"/>
          <p:cNvGrpSpPr/>
          <p:nvPr/>
        </p:nvGrpSpPr>
        <p:grpSpPr>
          <a:xfrm>
            <a:off x="5940668" y="648439"/>
            <a:ext cx="5193532" cy="2847564"/>
            <a:chOff x="6095999" y="663096"/>
            <a:chExt cx="5038199" cy="2847564"/>
          </a:xfrm>
        </p:grpSpPr>
        <p:sp>
          <p:nvSpPr>
            <p:cNvPr id="22" name="文本框 21"/>
            <p:cNvSpPr txBox="1"/>
            <p:nvPr/>
          </p:nvSpPr>
          <p:spPr>
            <a:xfrm>
              <a:off x="6096000" y="663096"/>
              <a:ext cx="990573" cy="5329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lnSpc>
                  <a:spcPct val="130000"/>
                </a:lnSpc>
                <a:defRPr sz="2800" spc="120">
                  <a:latin typeface="思源黑体 CN Normal" panose="020B0400000000000000" pitchFamily="34" charset="-122"/>
                  <a:ea typeface="思源黑体 CN Normal" panose="020B0400000000000000" pitchFamily="34" charset="-122"/>
                </a:defRPr>
              </a:lvl1pPr>
            </a:lstStyle>
            <a:p>
              <a:r>
                <a:rPr lang="zh-CN" altLang="en-US" sz="2400" dirty="0">
                  <a:solidFill>
                    <a:schemeClr val="bg2">
                      <a:lumMod val="10000"/>
                    </a:schemeClr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计划</a:t>
              </a:r>
              <a:r>
                <a:rPr lang="en-US" altLang="zh-CN" sz="2400" dirty="0">
                  <a:solidFill>
                    <a:schemeClr val="bg2">
                      <a:lumMod val="10000"/>
                    </a:schemeClr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1</a:t>
              </a:r>
              <a:endParaRPr lang="zh-CN" altLang="en-US" sz="2400" dirty="0">
                <a:solidFill>
                  <a:schemeClr val="bg2">
                    <a:lumMod val="10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6095999" y="1203746"/>
              <a:ext cx="5038199" cy="23069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zh-CN" altLang="en-US" sz="1600" spc="120" dirty="0">
                  <a:solidFill>
                    <a:schemeClr val="bg2">
                      <a:lumMod val="50000"/>
                    </a:schemeClr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请在这里输入明年的工作计划，简要的概述开展各项工作的计划重点内容及时间安排、人员管理等。请在这里输入明年的工作计划，简要的概述开展各项工作的计划重点内容及时间安排、人员管理等。</a:t>
              </a:r>
              <a:endParaRPr lang="en-US" altLang="zh-CN" sz="1600" spc="120" dirty="0">
                <a:solidFill>
                  <a:schemeClr val="bg2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  <a:p>
              <a:pPr algn="just">
                <a:lnSpc>
                  <a:spcPct val="130000"/>
                </a:lnSpc>
              </a:pPr>
              <a:r>
                <a:rPr lang="zh-CN" altLang="en-US" sz="1600" spc="120" dirty="0">
                  <a:solidFill>
                    <a:schemeClr val="bg2">
                      <a:lumMod val="50000"/>
                    </a:schemeClr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请在这里输入明年的工作计划，简要的概述开展各项工作的计划重点内容及时间安排、人员管理等。</a:t>
              </a:r>
              <a:endParaRPr lang="en-US" altLang="zh-CN" sz="1600" spc="120" dirty="0">
                <a:solidFill>
                  <a:schemeClr val="bg2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  <a:p>
              <a:pPr algn="just">
                <a:lnSpc>
                  <a:spcPct val="130000"/>
                </a:lnSpc>
              </a:pPr>
              <a:endParaRPr lang="en-US" altLang="zh-CN" sz="1600" spc="120" dirty="0">
                <a:solidFill>
                  <a:schemeClr val="bg2">
                    <a:lumMod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 rot="5400000" flipH="1">
            <a:off x="8440447" y="957015"/>
            <a:ext cx="108000" cy="4943970"/>
            <a:chOff x="6042000" y="7178438"/>
            <a:chExt cx="108000" cy="4943970"/>
          </a:xfrm>
        </p:grpSpPr>
        <p:sp>
          <p:nvSpPr>
            <p:cNvPr id="30" name="菱形 29"/>
            <p:cNvSpPr>
              <a:spLocks noChangeAspect="1"/>
            </p:cNvSpPr>
            <p:nvPr/>
          </p:nvSpPr>
          <p:spPr>
            <a:xfrm flipV="1">
              <a:off x="6042000" y="7178438"/>
              <a:ext cx="108000" cy="108000"/>
            </a:xfrm>
            <a:prstGeom prst="diamond">
              <a:avLst/>
            </a:prstGeom>
            <a:solidFill>
              <a:srgbClr val="A4B11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1" name="直接连接符 30"/>
            <p:cNvCxnSpPr/>
            <p:nvPr/>
          </p:nvCxnSpPr>
          <p:spPr>
            <a:xfrm rot="5400000">
              <a:off x="3687220" y="9713629"/>
              <a:ext cx="4817559" cy="0"/>
            </a:xfrm>
            <a:prstGeom prst="line">
              <a:avLst/>
            </a:prstGeom>
            <a:ln w="12700" cap="rnd">
              <a:solidFill>
                <a:srgbClr val="A4B11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L 形 33"/>
          <p:cNvSpPr>
            <a:spLocks noChangeAspect="1"/>
          </p:cNvSpPr>
          <p:nvPr/>
        </p:nvSpPr>
        <p:spPr>
          <a:xfrm rot="16200000" flipH="1">
            <a:off x="11823508" y="259797"/>
            <a:ext cx="151200" cy="152307"/>
          </a:xfrm>
          <a:prstGeom prst="corner">
            <a:avLst>
              <a:gd name="adj1" fmla="val 20243"/>
              <a:gd name="adj2" fmla="val 18746"/>
            </a:avLst>
          </a:prstGeom>
          <a:solidFill>
            <a:srgbClr val="A4B1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6" name="组合 35"/>
          <p:cNvGrpSpPr/>
          <p:nvPr/>
        </p:nvGrpSpPr>
        <p:grpSpPr>
          <a:xfrm>
            <a:off x="5940668" y="3559792"/>
            <a:ext cx="5193532" cy="2847564"/>
            <a:chOff x="6095999" y="663096"/>
            <a:chExt cx="5038199" cy="2847564"/>
          </a:xfrm>
        </p:grpSpPr>
        <p:sp>
          <p:nvSpPr>
            <p:cNvPr id="37" name="文本框 36"/>
            <p:cNvSpPr txBox="1"/>
            <p:nvPr/>
          </p:nvSpPr>
          <p:spPr>
            <a:xfrm>
              <a:off x="6108064" y="663096"/>
              <a:ext cx="990573" cy="5329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lnSpc>
                  <a:spcPct val="130000"/>
                </a:lnSpc>
                <a:defRPr sz="2800" spc="120">
                  <a:latin typeface="思源黑体 CN Normal" panose="020B0400000000000000" pitchFamily="34" charset="-122"/>
                  <a:ea typeface="思源黑体 CN Normal" panose="020B0400000000000000" pitchFamily="34" charset="-122"/>
                </a:defRPr>
              </a:lvl1pPr>
            </a:lstStyle>
            <a:p>
              <a:pPr algn="just"/>
              <a:r>
                <a:rPr lang="zh-CN" altLang="en-US" sz="2400" dirty="0">
                  <a:solidFill>
                    <a:schemeClr val="bg2">
                      <a:lumMod val="10000"/>
                    </a:schemeClr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计划</a:t>
              </a:r>
              <a:r>
                <a:rPr lang="en-US" altLang="zh-CN" sz="2400" dirty="0">
                  <a:solidFill>
                    <a:schemeClr val="bg2">
                      <a:lumMod val="10000"/>
                    </a:schemeClr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2</a:t>
              </a:r>
              <a:endParaRPr lang="zh-CN" altLang="en-US" sz="2400" dirty="0">
                <a:solidFill>
                  <a:schemeClr val="bg2">
                    <a:lumMod val="10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38" name="文本框 37"/>
            <p:cNvSpPr txBox="1"/>
            <p:nvPr/>
          </p:nvSpPr>
          <p:spPr>
            <a:xfrm>
              <a:off x="6095999" y="1203746"/>
              <a:ext cx="5038199" cy="23069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zh-CN" altLang="en-US" sz="1600" spc="120" dirty="0">
                  <a:solidFill>
                    <a:schemeClr val="bg2">
                      <a:lumMod val="50000"/>
                    </a:schemeClr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请在这里输入明年的工作计划，简要的概述开展各项工作的计划重点内容及时间安排、人员管理等。请在这里输入明年的工作计划，简要的概述开展各项工作的计划重点内容及时间安排、人员管理等。</a:t>
              </a:r>
              <a:endParaRPr lang="en-US" altLang="zh-CN" sz="1600" spc="120" dirty="0">
                <a:solidFill>
                  <a:schemeClr val="bg2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  <a:p>
              <a:pPr algn="just">
                <a:lnSpc>
                  <a:spcPct val="130000"/>
                </a:lnSpc>
              </a:pPr>
              <a:r>
                <a:rPr lang="zh-CN" altLang="en-US" sz="1600" spc="120" dirty="0">
                  <a:solidFill>
                    <a:schemeClr val="bg2">
                      <a:lumMod val="50000"/>
                    </a:schemeClr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请在这里输入明年的工作计划，简要的概述开展各项工作的计划重点内容及时间安排、人员管理等。</a:t>
              </a:r>
              <a:endParaRPr lang="en-US" altLang="zh-CN" sz="1600" spc="120" dirty="0">
                <a:solidFill>
                  <a:schemeClr val="bg2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  <a:p>
              <a:pPr algn="just">
                <a:lnSpc>
                  <a:spcPct val="130000"/>
                </a:lnSpc>
              </a:pPr>
              <a:endParaRPr lang="en-US" altLang="zh-CN" sz="1600" spc="120" dirty="0">
                <a:solidFill>
                  <a:schemeClr val="bg2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604593" y="5854917"/>
            <a:ext cx="1098281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800" spc="300" dirty="0">
                <a:solidFill>
                  <a:srgbClr val="A4B113">
                    <a:alpha val="22000"/>
                  </a:srgbClr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NEXT YEARS PLAN</a:t>
            </a:r>
            <a:endParaRPr lang="zh-CN" altLang="en-US" sz="8800" spc="300" dirty="0">
              <a:solidFill>
                <a:srgbClr val="A4B113">
                  <a:alpha val="22000"/>
                </a:srgbClr>
              </a:solidFill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tile tx="0" ty="0" sx="100000" sy="100000" flip="none" algn="ct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045" b="-71"/>
          <a:stretch>
            <a:fillRect/>
          </a:stretch>
        </p:blipFill>
        <p:spPr>
          <a:xfrm>
            <a:off x="-10666" y="1"/>
            <a:ext cx="5850778" cy="6857999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-37152" y="3428999"/>
            <a:ext cx="5877264" cy="3428999"/>
          </a:xfrm>
          <a:prstGeom prst="rect">
            <a:avLst/>
          </a:prstGeom>
          <a:solidFill>
            <a:srgbClr val="041D20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sp>
        <p:nvSpPr>
          <p:cNvPr id="29" name="文本框 28"/>
          <p:cNvSpPr txBox="1"/>
          <p:nvPr/>
        </p:nvSpPr>
        <p:spPr>
          <a:xfrm>
            <a:off x="-192316" y="-496506"/>
            <a:ext cx="746390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600" spc="600" dirty="0">
                <a:solidFill>
                  <a:srgbClr val="A4B113">
                    <a:alpha val="82000"/>
                  </a:srgbClr>
                </a:solidFill>
                <a:effectLst>
                  <a:outerShdw blurRad="38100" dist="63500" dir="2700000" algn="tl" rotWithShape="0">
                    <a:schemeClr val="bg2">
                      <a:lumMod val="10000"/>
                    </a:schemeClr>
                  </a:outerShdw>
                </a:effectLst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CONTENTS</a:t>
            </a:r>
            <a:endParaRPr lang="zh-CN" altLang="en-US" sz="9600" spc="600" dirty="0">
              <a:solidFill>
                <a:srgbClr val="A4B113">
                  <a:alpha val="82000"/>
                </a:srgbClr>
              </a:solidFill>
              <a:effectLst>
                <a:outerShdw blurRad="38100" dist="63500" dir="2700000" algn="tl" rotWithShape="0">
                  <a:schemeClr val="bg2">
                    <a:lumMod val="10000"/>
                  </a:schemeClr>
                </a:outerShdw>
              </a:effectLst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1962762" y="4094975"/>
            <a:ext cx="187743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6000" spc="600" dirty="0">
                <a:solidFill>
                  <a:schemeClr val="bg1">
                    <a:lumMod val="9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目录</a:t>
            </a:r>
            <a:endParaRPr lang="zh-CN" altLang="en-US" sz="6000" spc="600" dirty="0">
              <a:solidFill>
                <a:schemeClr val="bg1">
                  <a:lumMod val="95000"/>
                </a:schemeClr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2044130" y="5310673"/>
            <a:ext cx="17147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spc="600" dirty="0">
                <a:solidFill>
                  <a:schemeClr val="bg1">
                    <a:lumMod val="8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CONTENTS</a:t>
            </a:r>
            <a:endParaRPr lang="zh-CN" altLang="en-US" sz="1400" spc="600" dirty="0">
              <a:solidFill>
                <a:schemeClr val="bg1">
                  <a:lumMod val="8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grpSp>
        <p:nvGrpSpPr>
          <p:cNvPr id="32" name="组合 31"/>
          <p:cNvGrpSpPr/>
          <p:nvPr/>
        </p:nvGrpSpPr>
        <p:grpSpPr>
          <a:xfrm rot="5400000" flipH="1">
            <a:off x="814608" y="5898994"/>
            <a:ext cx="108000" cy="1301194"/>
            <a:chOff x="6042000" y="7178438"/>
            <a:chExt cx="108000" cy="1301194"/>
          </a:xfrm>
        </p:grpSpPr>
        <p:sp>
          <p:nvSpPr>
            <p:cNvPr id="33" name="菱形 32"/>
            <p:cNvSpPr>
              <a:spLocks noChangeAspect="1"/>
            </p:cNvSpPr>
            <p:nvPr/>
          </p:nvSpPr>
          <p:spPr>
            <a:xfrm flipV="1">
              <a:off x="6042000" y="7178438"/>
              <a:ext cx="108000" cy="108000"/>
            </a:xfrm>
            <a:prstGeom prst="diamond">
              <a:avLst/>
            </a:prstGeom>
            <a:solidFill>
              <a:srgbClr val="A4B11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4" name="直接连接符 33"/>
            <p:cNvCxnSpPr/>
            <p:nvPr/>
          </p:nvCxnSpPr>
          <p:spPr>
            <a:xfrm>
              <a:off x="6096000" y="7382352"/>
              <a:ext cx="0" cy="1097280"/>
            </a:xfrm>
            <a:prstGeom prst="line">
              <a:avLst/>
            </a:prstGeom>
            <a:ln w="12700" cap="rnd">
              <a:solidFill>
                <a:srgbClr val="A4B11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L 形 34"/>
          <p:cNvSpPr>
            <a:spLocks noChangeAspect="1"/>
          </p:cNvSpPr>
          <p:nvPr/>
        </p:nvSpPr>
        <p:spPr>
          <a:xfrm flipH="1" flipV="1">
            <a:off x="11817822" y="256863"/>
            <a:ext cx="151200" cy="152307"/>
          </a:xfrm>
          <a:prstGeom prst="corner">
            <a:avLst>
              <a:gd name="adj1" fmla="val 20243"/>
              <a:gd name="adj2" fmla="val 18746"/>
            </a:avLst>
          </a:prstGeom>
          <a:solidFill>
            <a:srgbClr val="A4B1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等腰三角形 36"/>
          <p:cNvSpPr>
            <a:spLocks noChangeAspect="1"/>
          </p:cNvSpPr>
          <p:nvPr/>
        </p:nvSpPr>
        <p:spPr>
          <a:xfrm rot="5400000">
            <a:off x="11788617" y="6423802"/>
            <a:ext cx="216000" cy="174790"/>
          </a:xfrm>
          <a:prstGeom prst="triangle">
            <a:avLst>
              <a:gd name="adj" fmla="val 50000"/>
            </a:avLst>
          </a:prstGeom>
          <a:solidFill>
            <a:srgbClr val="A4B1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矩形 37"/>
          <p:cNvSpPr/>
          <p:nvPr/>
        </p:nvSpPr>
        <p:spPr>
          <a:xfrm>
            <a:off x="218011" y="3609250"/>
            <a:ext cx="231227" cy="126124"/>
          </a:xfrm>
          <a:prstGeom prst="rect">
            <a:avLst/>
          </a:prstGeom>
          <a:solidFill>
            <a:srgbClr val="A4B1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" name="组合 4"/>
          <p:cNvGrpSpPr/>
          <p:nvPr/>
        </p:nvGrpSpPr>
        <p:grpSpPr>
          <a:xfrm>
            <a:off x="6773624" y="1347527"/>
            <a:ext cx="1229948" cy="830997"/>
            <a:chOff x="6773624" y="1347527"/>
            <a:chExt cx="1229948" cy="830997"/>
          </a:xfrm>
        </p:grpSpPr>
        <p:sp>
          <p:nvSpPr>
            <p:cNvPr id="39" name="椭圆 38"/>
            <p:cNvSpPr>
              <a:spLocks noChangeAspect="1"/>
            </p:cNvSpPr>
            <p:nvPr/>
          </p:nvSpPr>
          <p:spPr>
            <a:xfrm>
              <a:off x="6773624" y="1757419"/>
              <a:ext cx="216000" cy="216000"/>
            </a:xfrm>
            <a:prstGeom prst="ellipse">
              <a:avLst/>
            </a:prstGeom>
            <a:solidFill>
              <a:srgbClr val="041D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文本框 42"/>
            <p:cNvSpPr txBox="1"/>
            <p:nvPr/>
          </p:nvSpPr>
          <p:spPr>
            <a:xfrm>
              <a:off x="7094349" y="1347527"/>
              <a:ext cx="909223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800" dirty="0"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01</a:t>
              </a:r>
              <a:endParaRPr lang="zh-CN" altLang="en-US" sz="4800" dirty="0"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8136212" y="1433315"/>
            <a:ext cx="1901611" cy="718315"/>
            <a:chOff x="8136212" y="1433315"/>
            <a:chExt cx="1901611" cy="718315"/>
          </a:xfrm>
        </p:grpSpPr>
        <p:sp>
          <p:nvSpPr>
            <p:cNvPr id="46" name="文本框 45"/>
            <p:cNvSpPr txBox="1"/>
            <p:nvPr/>
          </p:nvSpPr>
          <p:spPr>
            <a:xfrm>
              <a:off x="8136212" y="1433315"/>
              <a:ext cx="1507067" cy="449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2200" spc="120" dirty="0"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工作概述</a:t>
              </a:r>
              <a:endParaRPr lang="zh-CN" altLang="en-US" sz="2200" spc="120" dirty="0"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  <p:sp>
          <p:nvSpPr>
            <p:cNvPr id="47" name="文本框 46"/>
            <p:cNvSpPr txBox="1"/>
            <p:nvPr/>
          </p:nvSpPr>
          <p:spPr>
            <a:xfrm>
              <a:off x="8136212" y="1874631"/>
              <a:ext cx="190161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200" spc="300" dirty="0">
                  <a:solidFill>
                    <a:schemeClr val="bg2">
                      <a:lumMod val="50000"/>
                    </a:schemeClr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WORK OVERVIEW</a:t>
              </a:r>
              <a:endParaRPr lang="zh-CN" altLang="en-US" sz="1200" spc="300" dirty="0">
                <a:solidFill>
                  <a:schemeClr val="bg2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6773624" y="2420483"/>
            <a:ext cx="1229948" cy="830997"/>
            <a:chOff x="6773624" y="2420483"/>
            <a:chExt cx="1229948" cy="830997"/>
          </a:xfrm>
        </p:grpSpPr>
        <p:sp>
          <p:nvSpPr>
            <p:cNvPr id="40" name="椭圆 39"/>
            <p:cNvSpPr>
              <a:spLocks noChangeAspect="1"/>
            </p:cNvSpPr>
            <p:nvPr/>
          </p:nvSpPr>
          <p:spPr>
            <a:xfrm>
              <a:off x="6773624" y="2821658"/>
              <a:ext cx="216000" cy="216000"/>
            </a:xfrm>
            <a:prstGeom prst="ellipse">
              <a:avLst/>
            </a:prstGeom>
            <a:solidFill>
              <a:srgbClr val="A4B11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9" name="文本框 48"/>
            <p:cNvSpPr txBox="1"/>
            <p:nvPr/>
          </p:nvSpPr>
          <p:spPr>
            <a:xfrm>
              <a:off x="7094349" y="2420483"/>
              <a:ext cx="909223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4400">
                  <a:latin typeface="思源黑体 CN Bold" panose="020B0800000000000000" pitchFamily="34" charset="-122"/>
                  <a:ea typeface="思源黑体 CN Bold" panose="020B0800000000000000" pitchFamily="34" charset="-122"/>
                </a:defRPr>
              </a:lvl1pPr>
            </a:lstStyle>
            <a:p>
              <a:r>
                <a:rPr lang="en-US" altLang="zh-CN" sz="4800" dirty="0"/>
                <a:t>02</a:t>
              </a:r>
              <a:endParaRPr lang="zh-CN" altLang="en-US" sz="4800" dirty="0"/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8136212" y="2510322"/>
            <a:ext cx="2559547" cy="712005"/>
            <a:chOff x="8136212" y="2510322"/>
            <a:chExt cx="2559547" cy="712005"/>
          </a:xfrm>
        </p:grpSpPr>
        <p:sp>
          <p:nvSpPr>
            <p:cNvPr id="53" name="文本框 52"/>
            <p:cNvSpPr txBox="1"/>
            <p:nvPr/>
          </p:nvSpPr>
          <p:spPr>
            <a:xfrm>
              <a:off x="8136212" y="2510322"/>
              <a:ext cx="1507067" cy="449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2200" spc="120" dirty="0"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成果展示</a:t>
              </a:r>
              <a:endParaRPr lang="zh-CN" altLang="en-US" sz="2200" spc="120" dirty="0"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  <p:sp>
          <p:nvSpPr>
            <p:cNvPr id="54" name="文本框 53"/>
            <p:cNvSpPr txBox="1"/>
            <p:nvPr/>
          </p:nvSpPr>
          <p:spPr>
            <a:xfrm>
              <a:off x="8136212" y="2945328"/>
              <a:ext cx="255954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200" spc="300" dirty="0">
                  <a:solidFill>
                    <a:schemeClr val="bg2">
                      <a:lumMod val="50000"/>
                    </a:schemeClr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ACHIEVEMENTS DIPLAY</a:t>
              </a:r>
              <a:endParaRPr lang="zh-CN" altLang="en-US" sz="1200" spc="300" dirty="0">
                <a:solidFill>
                  <a:schemeClr val="bg2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6773624" y="3493439"/>
            <a:ext cx="1229948" cy="830997"/>
            <a:chOff x="6773624" y="3493439"/>
            <a:chExt cx="1229948" cy="830997"/>
          </a:xfrm>
        </p:grpSpPr>
        <p:sp>
          <p:nvSpPr>
            <p:cNvPr id="41" name="椭圆 40"/>
            <p:cNvSpPr>
              <a:spLocks noChangeAspect="1"/>
            </p:cNvSpPr>
            <p:nvPr/>
          </p:nvSpPr>
          <p:spPr>
            <a:xfrm>
              <a:off x="6773624" y="3885897"/>
              <a:ext cx="216000" cy="216000"/>
            </a:xfrm>
            <a:prstGeom prst="ellipse">
              <a:avLst/>
            </a:prstGeom>
            <a:solidFill>
              <a:srgbClr val="041D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0" name="文本框 49"/>
            <p:cNvSpPr txBox="1"/>
            <p:nvPr/>
          </p:nvSpPr>
          <p:spPr>
            <a:xfrm>
              <a:off x="7094349" y="3493439"/>
              <a:ext cx="909223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4400">
                  <a:latin typeface="思源黑体 CN Bold" panose="020B0800000000000000" pitchFamily="34" charset="-122"/>
                  <a:ea typeface="思源黑体 CN Bold" panose="020B0800000000000000" pitchFamily="34" charset="-122"/>
                </a:defRPr>
              </a:lvl1pPr>
            </a:lstStyle>
            <a:p>
              <a:r>
                <a:rPr lang="en-US" altLang="zh-CN" sz="4800" dirty="0"/>
                <a:t>03</a:t>
              </a:r>
              <a:endParaRPr lang="zh-CN" altLang="en-US" sz="4800" dirty="0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8136212" y="3596347"/>
            <a:ext cx="3105274" cy="711131"/>
            <a:chOff x="8136212" y="3596347"/>
            <a:chExt cx="3105274" cy="711131"/>
          </a:xfrm>
        </p:grpSpPr>
        <p:sp>
          <p:nvSpPr>
            <p:cNvPr id="56" name="文本框 55"/>
            <p:cNvSpPr txBox="1"/>
            <p:nvPr/>
          </p:nvSpPr>
          <p:spPr>
            <a:xfrm>
              <a:off x="8136212" y="3596347"/>
              <a:ext cx="1862667" cy="449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2200" spc="120" dirty="0"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问题与反思</a:t>
              </a:r>
              <a:endParaRPr lang="zh-CN" altLang="en-US" sz="2200" spc="120" dirty="0"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  <p:sp>
          <p:nvSpPr>
            <p:cNvPr id="57" name="文本框 56"/>
            <p:cNvSpPr txBox="1"/>
            <p:nvPr/>
          </p:nvSpPr>
          <p:spPr>
            <a:xfrm>
              <a:off x="8136212" y="4030479"/>
              <a:ext cx="310527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200" spc="300" dirty="0">
                  <a:solidFill>
                    <a:schemeClr val="bg2">
                      <a:lumMod val="50000"/>
                    </a:schemeClr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QUESTION AND REFLECTION</a:t>
              </a:r>
              <a:endParaRPr lang="zh-CN" altLang="en-US" sz="1200" spc="300" dirty="0">
                <a:solidFill>
                  <a:schemeClr val="bg2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6773624" y="4566396"/>
            <a:ext cx="1229948" cy="914097"/>
            <a:chOff x="6773624" y="4566396"/>
            <a:chExt cx="1229948" cy="914097"/>
          </a:xfrm>
        </p:grpSpPr>
        <p:sp>
          <p:nvSpPr>
            <p:cNvPr id="42" name="椭圆 41"/>
            <p:cNvSpPr>
              <a:spLocks noChangeAspect="1"/>
            </p:cNvSpPr>
            <p:nvPr/>
          </p:nvSpPr>
          <p:spPr>
            <a:xfrm>
              <a:off x="6773624" y="4980116"/>
              <a:ext cx="216000" cy="216000"/>
            </a:xfrm>
            <a:prstGeom prst="ellipse">
              <a:avLst/>
            </a:prstGeom>
            <a:solidFill>
              <a:srgbClr val="A4B11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" name="文本框 50"/>
            <p:cNvSpPr txBox="1"/>
            <p:nvPr/>
          </p:nvSpPr>
          <p:spPr>
            <a:xfrm>
              <a:off x="7094349" y="4566396"/>
              <a:ext cx="909223" cy="9140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4400">
                  <a:latin typeface="思源黑体 CN Bold" panose="020B0800000000000000" pitchFamily="34" charset="-122"/>
                  <a:ea typeface="思源黑体 CN Bold" panose="020B0800000000000000" pitchFamily="34" charset="-122"/>
                </a:defRPr>
              </a:lvl1pPr>
            </a:lstStyle>
            <a:p>
              <a:r>
                <a:rPr lang="en-US" altLang="zh-CN" sz="4800" dirty="0"/>
                <a:t>04</a:t>
              </a:r>
              <a:endParaRPr lang="zh-CN" altLang="en-US" sz="4800" dirty="0"/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8136212" y="4682586"/>
            <a:ext cx="2034275" cy="705389"/>
            <a:chOff x="8136212" y="4682586"/>
            <a:chExt cx="2034275" cy="705389"/>
          </a:xfrm>
        </p:grpSpPr>
        <p:sp>
          <p:nvSpPr>
            <p:cNvPr id="59" name="文本框 58"/>
            <p:cNvSpPr txBox="1"/>
            <p:nvPr/>
          </p:nvSpPr>
          <p:spPr>
            <a:xfrm>
              <a:off x="8136212" y="4682586"/>
              <a:ext cx="1862667" cy="449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2200" spc="120" dirty="0"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明年计划</a:t>
              </a:r>
              <a:endParaRPr lang="zh-CN" altLang="en-US" sz="2200" spc="120" dirty="0"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  <p:sp>
          <p:nvSpPr>
            <p:cNvPr id="60" name="文本框 59"/>
            <p:cNvSpPr txBox="1"/>
            <p:nvPr/>
          </p:nvSpPr>
          <p:spPr>
            <a:xfrm>
              <a:off x="8136212" y="5110976"/>
              <a:ext cx="203427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1200" spc="30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defRPr>
              </a:lvl1pPr>
            </a:lstStyle>
            <a:p>
              <a:r>
                <a:rPr lang="en-US" altLang="zh-CN" dirty="0">
                  <a:solidFill>
                    <a:schemeClr val="bg2">
                      <a:lumMod val="50000"/>
                    </a:schemeClr>
                  </a:solidFill>
                </a:rPr>
                <a:t>NEXT YEARS</a:t>
              </a:r>
              <a:r>
                <a:rPr lang="zh-CN" altLang="en-US" dirty="0">
                  <a:solidFill>
                    <a:schemeClr val="bg2">
                      <a:lumMod val="50000"/>
                    </a:schemeClr>
                  </a:solidFill>
                </a:rPr>
                <a:t> </a:t>
              </a:r>
              <a:r>
                <a:rPr lang="en-US" altLang="zh-CN" dirty="0">
                  <a:solidFill>
                    <a:schemeClr val="bg2">
                      <a:lumMod val="50000"/>
                    </a:schemeClr>
                  </a:solidFill>
                </a:rPr>
                <a:t>PLAN</a:t>
              </a:r>
              <a:endParaRPr lang="zh-CN" altLang="en-US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/>
          <a:tile tx="0" ty="0" sx="100000" sy="100000" flip="none" algn="ct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圆角 7"/>
          <p:cNvSpPr/>
          <p:nvPr/>
        </p:nvSpPr>
        <p:spPr>
          <a:xfrm>
            <a:off x="0" y="3464240"/>
            <a:ext cx="12192000" cy="3429000"/>
          </a:xfrm>
          <a:prstGeom prst="roundRect">
            <a:avLst>
              <a:gd name="adj" fmla="val 0"/>
            </a:avLst>
          </a:prstGeom>
          <a:solidFill>
            <a:srgbClr val="041D20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cxnSp>
        <p:nvCxnSpPr>
          <p:cNvPr id="22" name="直接连接符 21"/>
          <p:cNvCxnSpPr/>
          <p:nvPr/>
        </p:nvCxnSpPr>
        <p:spPr>
          <a:xfrm>
            <a:off x="4844716" y="4455690"/>
            <a:ext cx="2502568" cy="0"/>
          </a:xfrm>
          <a:prstGeom prst="line">
            <a:avLst/>
          </a:prstGeom>
          <a:ln w="38100" cap="rnd">
            <a:solidFill>
              <a:srgbClr val="A4B1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文本框 26"/>
          <p:cNvSpPr txBox="1"/>
          <p:nvPr/>
        </p:nvSpPr>
        <p:spPr>
          <a:xfrm>
            <a:off x="5411197" y="5654418"/>
            <a:ext cx="1356360" cy="3308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200" spc="120" dirty="0">
                <a:solidFill>
                  <a:schemeClr val="bg1">
                    <a:lumMod val="8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汇报人：</a:t>
            </a:r>
            <a:r>
              <a:rPr lang="zh-CN" altLang="en-US" sz="1200" spc="120" dirty="0">
                <a:solidFill>
                  <a:schemeClr val="bg1">
                    <a:lumMod val="8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果果圈</a:t>
            </a:r>
            <a:endParaRPr lang="zh-CN" altLang="en-US" sz="1200" spc="120" dirty="0">
              <a:solidFill>
                <a:schemeClr val="bg1">
                  <a:lumMod val="8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5602275" y="6016529"/>
            <a:ext cx="914400" cy="3308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1600" spc="120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defRPr>
            </a:lvl1pPr>
          </a:lstStyle>
          <a:p>
            <a:r>
              <a:rPr lang="en-US" altLang="zh-CN" sz="1200" dirty="0">
                <a:solidFill>
                  <a:schemeClr val="bg1">
                    <a:lumMod val="85000"/>
                  </a:schemeClr>
                </a:solidFill>
              </a:rPr>
              <a:t>20220415</a:t>
            </a:r>
            <a:endParaRPr lang="zh-CN" altLang="en-US" sz="1200" dirty="0">
              <a:solidFill>
                <a:schemeClr val="bg1">
                  <a:lumMod val="85000"/>
                </a:schemeClr>
              </a:solidFill>
            </a:endParaRPr>
          </a:p>
        </p:txBody>
      </p:sp>
      <p:grpSp>
        <p:nvGrpSpPr>
          <p:cNvPr id="39" name="组合 38"/>
          <p:cNvGrpSpPr/>
          <p:nvPr/>
        </p:nvGrpSpPr>
        <p:grpSpPr>
          <a:xfrm rot="10800000" flipH="1">
            <a:off x="243450" y="5298970"/>
            <a:ext cx="108000" cy="1301194"/>
            <a:chOff x="6042000" y="7178438"/>
            <a:chExt cx="108000" cy="1301194"/>
          </a:xfrm>
        </p:grpSpPr>
        <p:sp>
          <p:nvSpPr>
            <p:cNvPr id="35" name="菱形 34"/>
            <p:cNvSpPr>
              <a:spLocks noChangeAspect="1"/>
            </p:cNvSpPr>
            <p:nvPr/>
          </p:nvSpPr>
          <p:spPr>
            <a:xfrm flipV="1">
              <a:off x="6042000" y="7178438"/>
              <a:ext cx="108000" cy="108000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7" name="直接连接符 36"/>
            <p:cNvCxnSpPr/>
            <p:nvPr/>
          </p:nvCxnSpPr>
          <p:spPr>
            <a:xfrm>
              <a:off x="6096000" y="7382352"/>
              <a:ext cx="0" cy="1097280"/>
            </a:xfrm>
            <a:prstGeom prst="line">
              <a:avLst/>
            </a:prstGeom>
            <a:ln w="127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等腰三角形 41"/>
          <p:cNvSpPr>
            <a:spLocks noChangeAspect="1"/>
          </p:cNvSpPr>
          <p:nvPr/>
        </p:nvSpPr>
        <p:spPr>
          <a:xfrm rot="5400000">
            <a:off x="11773627" y="6415671"/>
            <a:ext cx="216000" cy="174790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L 形 3"/>
          <p:cNvSpPr>
            <a:spLocks noChangeAspect="1"/>
          </p:cNvSpPr>
          <p:nvPr/>
        </p:nvSpPr>
        <p:spPr>
          <a:xfrm flipH="1" flipV="1">
            <a:off x="11817822" y="256863"/>
            <a:ext cx="151200" cy="152307"/>
          </a:xfrm>
          <a:prstGeom prst="corner">
            <a:avLst>
              <a:gd name="adj1" fmla="val 20243"/>
              <a:gd name="adj2" fmla="val 1874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1738878" y="2321514"/>
            <a:ext cx="8714245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THANK YOU</a:t>
            </a:r>
            <a:endParaRPr lang="zh-CN" altLang="en-US" sz="115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tile tx="0" ty="0" sx="100000" sy="100000" flip="none" algn="ct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直角三角形 17"/>
          <p:cNvSpPr/>
          <p:nvPr/>
        </p:nvSpPr>
        <p:spPr>
          <a:xfrm>
            <a:off x="0" y="0"/>
            <a:ext cx="12192000" cy="6858000"/>
          </a:xfrm>
          <a:prstGeom prst="rtTriangle">
            <a:avLst/>
          </a:prstGeom>
          <a:solidFill>
            <a:srgbClr val="041D20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5" name="文本框 24"/>
          <p:cNvSpPr txBox="1"/>
          <p:nvPr/>
        </p:nvSpPr>
        <p:spPr>
          <a:xfrm>
            <a:off x="763116" y="3082081"/>
            <a:ext cx="39003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000" spc="12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工作概述</a:t>
            </a:r>
            <a:endParaRPr lang="zh-CN" altLang="en-US" sz="6000" spc="12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763116" y="4300701"/>
            <a:ext cx="30115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pc="600" dirty="0">
                <a:solidFill>
                  <a:schemeClr val="bg2">
                    <a:lumMod val="9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WORK OVERVIEW</a:t>
            </a:r>
            <a:endParaRPr lang="zh-CN" altLang="en-US" spc="600" dirty="0">
              <a:solidFill>
                <a:schemeClr val="bg2">
                  <a:lumMod val="90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668777" y="5887366"/>
            <a:ext cx="1095665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800" spc="600" dirty="0">
                <a:solidFill>
                  <a:srgbClr val="A4B113">
                    <a:alpha val="22000"/>
                  </a:srgbClr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WORK OVERVIEW</a:t>
            </a:r>
            <a:endParaRPr lang="zh-CN" altLang="en-US" sz="8800" spc="600" dirty="0">
              <a:solidFill>
                <a:srgbClr val="A4B113">
                  <a:alpha val="22000"/>
                </a:srgbClr>
              </a:solidFill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11733761" y="270815"/>
            <a:ext cx="231227" cy="1261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3" name="组合 32"/>
          <p:cNvGrpSpPr/>
          <p:nvPr/>
        </p:nvGrpSpPr>
        <p:grpSpPr>
          <a:xfrm rot="10800000" flipH="1">
            <a:off x="208529" y="273242"/>
            <a:ext cx="108000" cy="1301194"/>
            <a:chOff x="6042000" y="7178438"/>
            <a:chExt cx="108000" cy="1301194"/>
          </a:xfrm>
        </p:grpSpPr>
        <p:sp>
          <p:nvSpPr>
            <p:cNvPr id="34" name="菱形 33"/>
            <p:cNvSpPr>
              <a:spLocks noChangeAspect="1"/>
            </p:cNvSpPr>
            <p:nvPr/>
          </p:nvSpPr>
          <p:spPr>
            <a:xfrm flipV="1">
              <a:off x="6042000" y="7178438"/>
              <a:ext cx="108000" cy="108000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5" name="直接连接符 34"/>
            <p:cNvCxnSpPr/>
            <p:nvPr/>
          </p:nvCxnSpPr>
          <p:spPr>
            <a:xfrm>
              <a:off x="6096000" y="7382352"/>
              <a:ext cx="0" cy="1097280"/>
            </a:xfrm>
            <a:prstGeom prst="line">
              <a:avLst/>
            </a:prstGeom>
            <a:ln w="127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L 形 11"/>
          <p:cNvSpPr>
            <a:spLocks noChangeAspect="1"/>
          </p:cNvSpPr>
          <p:nvPr/>
        </p:nvSpPr>
        <p:spPr>
          <a:xfrm rot="10800000" flipH="1" flipV="1">
            <a:off x="236906" y="6444412"/>
            <a:ext cx="151200" cy="152307"/>
          </a:xfrm>
          <a:prstGeom prst="corner">
            <a:avLst>
              <a:gd name="adj1" fmla="val 20243"/>
              <a:gd name="adj2" fmla="val 1874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763116" y="1882396"/>
            <a:ext cx="11429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6000" dirty="0">
                <a:solidFill>
                  <a:srgbClr val="A4B113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01</a:t>
            </a:r>
            <a:endParaRPr lang="zh-CN" altLang="en-US" sz="6000" dirty="0">
              <a:solidFill>
                <a:srgbClr val="A4B113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tile tx="0" ty="0" sx="100000" sy="100000" flip="none" algn="ct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/>
        </p:nvGrpSpPr>
        <p:grpSpPr>
          <a:xfrm>
            <a:off x="1101969" y="1852246"/>
            <a:ext cx="2847592" cy="4103077"/>
            <a:chOff x="1101969" y="1852246"/>
            <a:chExt cx="2847592" cy="4103077"/>
          </a:xfrm>
        </p:grpSpPr>
        <p:sp>
          <p:nvSpPr>
            <p:cNvPr id="12" name="矩形 11"/>
            <p:cNvSpPr/>
            <p:nvPr/>
          </p:nvSpPr>
          <p:spPr>
            <a:xfrm>
              <a:off x="1101969" y="1852246"/>
              <a:ext cx="2847592" cy="4103077"/>
            </a:xfrm>
            <a:prstGeom prst="rect">
              <a:avLst/>
            </a:prstGeom>
            <a:blipFill dpi="0" rotWithShape="1">
              <a:blip r:embed="rId2"/>
              <a:srcRect/>
              <a:tile tx="0" ty="0" sx="100000" sy="100000" flip="none" algn="t"/>
            </a:blip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矩形 21"/>
            <p:cNvSpPr/>
            <p:nvPr/>
          </p:nvSpPr>
          <p:spPr>
            <a:xfrm>
              <a:off x="1101969" y="4133088"/>
              <a:ext cx="2847592" cy="1822235"/>
            </a:xfrm>
            <a:prstGeom prst="rect">
              <a:avLst/>
            </a:prstGeom>
            <a:solidFill>
              <a:srgbClr val="041D20">
                <a:alpha val="8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7" name="组合 6"/>
            <p:cNvGrpSpPr/>
            <p:nvPr/>
          </p:nvGrpSpPr>
          <p:grpSpPr>
            <a:xfrm>
              <a:off x="2297165" y="3871851"/>
              <a:ext cx="457200" cy="523220"/>
              <a:chOff x="-1525327" y="2496622"/>
              <a:chExt cx="457200" cy="523220"/>
            </a:xfrm>
          </p:grpSpPr>
          <p:sp>
            <p:nvSpPr>
              <p:cNvPr id="25" name="矩形 24"/>
              <p:cNvSpPr/>
              <p:nvPr/>
            </p:nvSpPr>
            <p:spPr>
              <a:xfrm>
                <a:off x="-1525327" y="2529632"/>
                <a:ext cx="457200" cy="457200"/>
              </a:xfrm>
              <a:prstGeom prst="rect">
                <a:avLst/>
              </a:prstGeom>
              <a:solidFill>
                <a:srgbClr val="A4B11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" name="文本框 25"/>
              <p:cNvSpPr txBox="1"/>
              <p:nvPr/>
            </p:nvSpPr>
            <p:spPr>
              <a:xfrm>
                <a:off x="-1498064" y="2496622"/>
                <a:ext cx="41877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800" dirty="0">
                    <a:solidFill>
                      <a:schemeClr val="bg1"/>
                    </a:solidFill>
                    <a:latin typeface="思源黑体 CN Bold" panose="020B0800000000000000" pitchFamily="34" charset="-122"/>
                    <a:ea typeface="思源黑体 CN Bold" panose="020B0800000000000000" pitchFamily="34" charset="-122"/>
                  </a:rPr>
                  <a:t>1</a:t>
                </a:r>
                <a:endParaRPr lang="zh-CN" altLang="en-US" sz="2800" dirty="0">
                  <a:solidFill>
                    <a:schemeClr val="bg1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endParaRPr>
              </a:p>
            </p:txBody>
          </p:sp>
        </p:grpSp>
        <p:grpSp>
          <p:nvGrpSpPr>
            <p:cNvPr id="34" name="组合 33"/>
            <p:cNvGrpSpPr/>
            <p:nvPr/>
          </p:nvGrpSpPr>
          <p:grpSpPr>
            <a:xfrm>
              <a:off x="1330566" y="4587936"/>
              <a:ext cx="2390398" cy="1045623"/>
              <a:chOff x="1587047" y="4517808"/>
              <a:chExt cx="2390398" cy="1045623"/>
            </a:xfrm>
          </p:grpSpPr>
          <p:sp>
            <p:nvSpPr>
              <p:cNvPr id="29" name="文本框 28"/>
              <p:cNvSpPr txBox="1"/>
              <p:nvPr/>
            </p:nvSpPr>
            <p:spPr>
              <a:xfrm>
                <a:off x="1587047" y="4517808"/>
                <a:ext cx="2390398" cy="3813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zh-CN" altLang="en-US" sz="1600" spc="120" dirty="0">
                    <a:solidFill>
                      <a:schemeClr val="bg1">
                        <a:lumMod val="95000"/>
                      </a:schemeClr>
                    </a:solidFill>
                    <a:latin typeface="思源黑体 CN Normal" panose="020B0400000000000000" pitchFamily="34" charset="-122"/>
                    <a:ea typeface="思源黑体 CN Normal" panose="020B0400000000000000" pitchFamily="34" charset="-122"/>
                  </a:rPr>
                  <a:t>此处添加具体标题内容</a:t>
                </a:r>
                <a:endParaRPr lang="zh-CN" altLang="en-US" sz="1600" spc="120" dirty="0">
                  <a:solidFill>
                    <a:schemeClr val="bg1">
                      <a:lumMod val="95000"/>
                    </a:schemeClr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endParaRPr>
              </a:p>
            </p:txBody>
          </p:sp>
          <p:sp>
            <p:nvSpPr>
              <p:cNvPr id="31" name="文本框 30"/>
              <p:cNvSpPr txBox="1"/>
              <p:nvPr/>
            </p:nvSpPr>
            <p:spPr>
              <a:xfrm>
                <a:off x="1587047" y="4852143"/>
                <a:ext cx="2390398" cy="3813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zh-CN" altLang="en-US" sz="1600" spc="120" dirty="0">
                    <a:solidFill>
                      <a:schemeClr val="bg1">
                        <a:lumMod val="95000"/>
                      </a:schemeClr>
                    </a:solidFill>
                    <a:latin typeface="思源黑体 CN Normal" panose="020B0400000000000000" pitchFamily="34" charset="-122"/>
                    <a:ea typeface="思源黑体 CN Normal" panose="020B0400000000000000" pitchFamily="34" charset="-122"/>
                  </a:rPr>
                  <a:t>此处添加具体标题内容</a:t>
                </a:r>
                <a:endParaRPr lang="zh-CN" altLang="en-US" sz="1600" spc="120" dirty="0">
                  <a:solidFill>
                    <a:schemeClr val="bg1">
                      <a:lumMod val="95000"/>
                    </a:schemeClr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endParaRPr>
              </a:p>
            </p:txBody>
          </p:sp>
          <p:sp>
            <p:nvSpPr>
              <p:cNvPr id="32" name="文本框 31"/>
              <p:cNvSpPr txBox="1"/>
              <p:nvPr/>
            </p:nvSpPr>
            <p:spPr>
              <a:xfrm>
                <a:off x="1587047" y="5182045"/>
                <a:ext cx="2390398" cy="3813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zh-CN" altLang="en-US" sz="1600" spc="120" dirty="0">
                    <a:solidFill>
                      <a:schemeClr val="bg1">
                        <a:lumMod val="95000"/>
                      </a:schemeClr>
                    </a:solidFill>
                    <a:latin typeface="思源黑体 CN Normal" panose="020B0400000000000000" pitchFamily="34" charset="-122"/>
                    <a:ea typeface="思源黑体 CN Normal" panose="020B0400000000000000" pitchFamily="34" charset="-122"/>
                  </a:rPr>
                  <a:t>此处添加具体标题内容</a:t>
                </a:r>
                <a:endParaRPr lang="zh-CN" altLang="en-US" sz="1600" spc="120" dirty="0">
                  <a:solidFill>
                    <a:schemeClr val="bg1">
                      <a:lumMod val="95000"/>
                    </a:schemeClr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endParaRPr>
              </a:p>
            </p:txBody>
          </p:sp>
        </p:grpSp>
      </p:grpSp>
      <p:grpSp>
        <p:nvGrpSpPr>
          <p:cNvPr id="14" name="组合 13"/>
          <p:cNvGrpSpPr/>
          <p:nvPr/>
        </p:nvGrpSpPr>
        <p:grpSpPr>
          <a:xfrm>
            <a:off x="4679373" y="1852246"/>
            <a:ext cx="2847592" cy="4103077"/>
            <a:chOff x="4739333" y="1852246"/>
            <a:chExt cx="2847592" cy="4103077"/>
          </a:xfrm>
        </p:grpSpPr>
        <p:sp>
          <p:nvSpPr>
            <p:cNvPr id="15" name="矩形 14"/>
            <p:cNvSpPr/>
            <p:nvPr/>
          </p:nvSpPr>
          <p:spPr>
            <a:xfrm>
              <a:off x="4739333" y="1852246"/>
              <a:ext cx="2847592" cy="4103077"/>
            </a:xfrm>
            <a:prstGeom prst="rect">
              <a:avLst/>
            </a:prstGeom>
            <a:blipFill dpi="0" rotWithShape="1">
              <a:blip r:embed="rId2"/>
              <a:srcRect/>
              <a:tile tx="0" ty="0" sx="100000" sy="100000" flip="none" algn="ctr"/>
            </a:blip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矩形 22"/>
            <p:cNvSpPr/>
            <p:nvPr/>
          </p:nvSpPr>
          <p:spPr>
            <a:xfrm>
              <a:off x="4739333" y="1852246"/>
              <a:ext cx="2847592" cy="1822235"/>
            </a:xfrm>
            <a:prstGeom prst="rect">
              <a:avLst/>
            </a:prstGeom>
            <a:solidFill>
              <a:srgbClr val="041D20">
                <a:alpha val="8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8" name="组合 7"/>
            <p:cNvGrpSpPr/>
            <p:nvPr/>
          </p:nvGrpSpPr>
          <p:grpSpPr>
            <a:xfrm>
              <a:off x="5934529" y="3409216"/>
              <a:ext cx="457200" cy="523220"/>
              <a:chOff x="-812431" y="2491093"/>
              <a:chExt cx="457200" cy="523220"/>
            </a:xfrm>
          </p:grpSpPr>
          <p:sp>
            <p:nvSpPr>
              <p:cNvPr id="36" name="矩形 35"/>
              <p:cNvSpPr/>
              <p:nvPr/>
            </p:nvSpPr>
            <p:spPr>
              <a:xfrm>
                <a:off x="-812431" y="2524103"/>
                <a:ext cx="457200" cy="457200"/>
              </a:xfrm>
              <a:prstGeom prst="rect">
                <a:avLst/>
              </a:prstGeom>
              <a:solidFill>
                <a:srgbClr val="A4B11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7" name="文本框 36"/>
              <p:cNvSpPr txBox="1"/>
              <p:nvPr/>
            </p:nvSpPr>
            <p:spPr>
              <a:xfrm>
                <a:off x="-785168" y="2491093"/>
                <a:ext cx="40267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800" dirty="0">
                    <a:solidFill>
                      <a:schemeClr val="bg1"/>
                    </a:solidFill>
                    <a:latin typeface="思源黑体 CN Bold" panose="020B0800000000000000" pitchFamily="34" charset="-122"/>
                    <a:ea typeface="思源黑体 CN Bold" panose="020B0800000000000000" pitchFamily="34" charset="-122"/>
                  </a:rPr>
                  <a:t>2</a:t>
                </a:r>
                <a:endParaRPr lang="zh-CN" altLang="en-US" sz="2800" dirty="0">
                  <a:solidFill>
                    <a:schemeClr val="bg1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endParaRPr>
              </a:p>
            </p:txBody>
          </p:sp>
        </p:grpSp>
        <p:grpSp>
          <p:nvGrpSpPr>
            <p:cNvPr id="38" name="组合 37"/>
            <p:cNvGrpSpPr/>
            <p:nvPr/>
          </p:nvGrpSpPr>
          <p:grpSpPr>
            <a:xfrm>
              <a:off x="4967930" y="2219616"/>
              <a:ext cx="2390398" cy="1045623"/>
              <a:chOff x="1587047" y="4517808"/>
              <a:chExt cx="2390398" cy="1045623"/>
            </a:xfrm>
          </p:grpSpPr>
          <p:sp>
            <p:nvSpPr>
              <p:cNvPr id="39" name="文本框 38"/>
              <p:cNvSpPr txBox="1"/>
              <p:nvPr/>
            </p:nvSpPr>
            <p:spPr>
              <a:xfrm>
                <a:off x="1587047" y="4517808"/>
                <a:ext cx="2390398" cy="3813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zh-CN" altLang="en-US" sz="1600" spc="120" dirty="0">
                    <a:solidFill>
                      <a:schemeClr val="bg1">
                        <a:lumMod val="95000"/>
                      </a:schemeClr>
                    </a:solidFill>
                    <a:latin typeface="思源黑体 CN Normal" panose="020B0400000000000000" pitchFamily="34" charset="-122"/>
                    <a:ea typeface="思源黑体 CN Normal" panose="020B0400000000000000" pitchFamily="34" charset="-122"/>
                  </a:rPr>
                  <a:t>此处添加具体标题内容</a:t>
                </a:r>
                <a:endParaRPr lang="zh-CN" altLang="en-US" sz="1600" spc="120" dirty="0">
                  <a:solidFill>
                    <a:schemeClr val="bg1">
                      <a:lumMod val="95000"/>
                    </a:schemeClr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endParaRPr>
              </a:p>
            </p:txBody>
          </p:sp>
          <p:sp>
            <p:nvSpPr>
              <p:cNvPr id="40" name="文本框 39"/>
              <p:cNvSpPr txBox="1"/>
              <p:nvPr/>
            </p:nvSpPr>
            <p:spPr>
              <a:xfrm>
                <a:off x="1587047" y="4852143"/>
                <a:ext cx="2390398" cy="3813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zh-CN" altLang="en-US" sz="1600" spc="120" dirty="0">
                    <a:solidFill>
                      <a:schemeClr val="bg1">
                        <a:lumMod val="95000"/>
                      </a:schemeClr>
                    </a:solidFill>
                    <a:latin typeface="思源黑体 CN Normal" panose="020B0400000000000000" pitchFamily="34" charset="-122"/>
                    <a:ea typeface="思源黑体 CN Normal" panose="020B0400000000000000" pitchFamily="34" charset="-122"/>
                  </a:rPr>
                  <a:t>此处添加具体标题内容</a:t>
                </a:r>
                <a:endParaRPr lang="zh-CN" altLang="en-US" sz="1600" spc="120" dirty="0">
                  <a:solidFill>
                    <a:schemeClr val="bg1">
                      <a:lumMod val="95000"/>
                    </a:schemeClr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endParaRPr>
              </a:p>
            </p:txBody>
          </p:sp>
          <p:sp>
            <p:nvSpPr>
              <p:cNvPr id="41" name="文本框 40"/>
              <p:cNvSpPr txBox="1"/>
              <p:nvPr/>
            </p:nvSpPr>
            <p:spPr>
              <a:xfrm>
                <a:off x="1587047" y="5182045"/>
                <a:ext cx="2390398" cy="3813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zh-CN" altLang="en-US" sz="1600" spc="120" dirty="0">
                    <a:solidFill>
                      <a:schemeClr val="bg1">
                        <a:lumMod val="95000"/>
                      </a:schemeClr>
                    </a:solidFill>
                    <a:latin typeface="思源黑体 CN Normal" panose="020B0400000000000000" pitchFamily="34" charset="-122"/>
                    <a:ea typeface="思源黑体 CN Normal" panose="020B0400000000000000" pitchFamily="34" charset="-122"/>
                  </a:rPr>
                  <a:t>此处添加具体标题内容</a:t>
                </a:r>
                <a:endParaRPr lang="zh-CN" altLang="en-US" sz="1600" spc="120" dirty="0">
                  <a:solidFill>
                    <a:schemeClr val="bg1">
                      <a:lumMod val="95000"/>
                    </a:schemeClr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endParaRPr>
              </a:p>
            </p:txBody>
          </p:sp>
        </p:grpSp>
      </p:grpSp>
      <p:grpSp>
        <p:nvGrpSpPr>
          <p:cNvPr id="13" name="组合 12"/>
          <p:cNvGrpSpPr/>
          <p:nvPr/>
        </p:nvGrpSpPr>
        <p:grpSpPr>
          <a:xfrm>
            <a:off x="8256776" y="1852246"/>
            <a:ext cx="2847592" cy="4103077"/>
            <a:chOff x="8226796" y="1852246"/>
            <a:chExt cx="2847592" cy="4103077"/>
          </a:xfrm>
        </p:grpSpPr>
        <p:sp>
          <p:nvSpPr>
            <p:cNvPr id="16" name="矩形 15"/>
            <p:cNvSpPr/>
            <p:nvPr/>
          </p:nvSpPr>
          <p:spPr>
            <a:xfrm>
              <a:off x="8226796" y="1852246"/>
              <a:ext cx="2847592" cy="4103077"/>
            </a:xfrm>
            <a:prstGeom prst="rect">
              <a:avLst/>
            </a:prstGeom>
            <a:blipFill dpi="0" rotWithShape="1">
              <a:blip r:embed="rId2"/>
              <a:srcRect/>
              <a:tile tx="0" ty="0" sx="100000" sy="100000" flip="none" algn="b"/>
            </a:blip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矩形 23"/>
            <p:cNvSpPr/>
            <p:nvPr/>
          </p:nvSpPr>
          <p:spPr>
            <a:xfrm>
              <a:off x="8226796" y="4133088"/>
              <a:ext cx="2847592" cy="1822235"/>
            </a:xfrm>
            <a:prstGeom prst="rect">
              <a:avLst/>
            </a:prstGeom>
            <a:solidFill>
              <a:srgbClr val="041D20">
                <a:alpha val="8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9" name="组合 8"/>
            <p:cNvGrpSpPr/>
            <p:nvPr/>
          </p:nvGrpSpPr>
          <p:grpSpPr>
            <a:xfrm>
              <a:off x="9421992" y="3870471"/>
              <a:ext cx="457200" cy="523220"/>
              <a:chOff x="-1525327" y="3604339"/>
              <a:chExt cx="457200" cy="523220"/>
            </a:xfrm>
          </p:grpSpPr>
          <p:sp>
            <p:nvSpPr>
              <p:cNvPr id="43" name="矩形 42"/>
              <p:cNvSpPr/>
              <p:nvPr/>
            </p:nvSpPr>
            <p:spPr>
              <a:xfrm>
                <a:off x="-1525327" y="3637349"/>
                <a:ext cx="457200" cy="457200"/>
              </a:xfrm>
              <a:prstGeom prst="rect">
                <a:avLst/>
              </a:prstGeom>
              <a:solidFill>
                <a:srgbClr val="A4B11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4" name="文本框 43"/>
              <p:cNvSpPr txBox="1"/>
              <p:nvPr/>
            </p:nvSpPr>
            <p:spPr>
              <a:xfrm>
                <a:off x="-1498064" y="3604339"/>
                <a:ext cx="40267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800" dirty="0">
                    <a:solidFill>
                      <a:schemeClr val="bg1"/>
                    </a:solidFill>
                    <a:latin typeface="思源黑体 CN Bold" panose="020B0800000000000000" pitchFamily="34" charset="-122"/>
                    <a:ea typeface="思源黑体 CN Bold" panose="020B0800000000000000" pitchFamily="34" charset="-122"/>
                  </a:rPr>
                  <a:t>3</a:t>
                </a:r>
                <a:endParaRPr lang="zh-CN" altLang="en-US" sz="2800" dirty="0">
                  <a:solidFill>
                    <a:schemeClr val="bg1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endParaRPr>
              </a:p>
            </p:txBody>
          </p:sp>
        </p:grpSp>
      </p:grpSp>
      <p:grpSp>
        <p:nvGrpSpPr>
          <p:cNvPr id="45" name="组合 44"/>
          <p:cNvGrpSpPr/>
          <p:nvPr/>
        </p:nvGrpSpPr>
        <p:grpSpPr>
          <a:xfrm>
            <a:off x="8485373" y="4587083"/>
            <a:ext cx="2390398" cy="1045623"/>
            <a:chOff x="1587047" y="4517808"/>
            <a:chExt cx="2390398" cy="1045623"/>
          </a:xfrm>
        </p:grpSpPr>
        <p:sp>
          <p:nvSpPr>
            <p:cNvPr id="46" name="文本框 45"/>
            <p:cNvSpPr txBox="1"/>
            <p:nvPr/>
          </p:nvSpPr>
          <p:spPr>
            <a:xfrm>
              <a:off x="1587047" y="4517808"/>
              <a:ext cx="2390398" cy="3813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600" spc="120" dirty="0">
                  <a:solidFill>
                    <a:schemeClr val="bg1">
                      <a:lumMod val="95000"/>
                    </a:schemeClr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此处添加具体标题内容</a:t>
              </a:r>
              <a:endParaRPr lang="zh-CN" altLang="en-US" sz="1600" spc="120" dirty="0">
                <a:solidFill>
                  <a:schemeClr val="bg1">
                    <a:lumMod val="9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</p:txBody>
        </p:sp>
        <p:sp>
          <p:nvSpPr>
            <p:cNvPr id="47" name="文本框 46"/>
            <p:cNvSpPr txBox="1"/>
            <p:nvPr/>
          </p:nvSpPr>
          <p:spPr>
            <a:xfrm>
              <a:off x="1587047" y="4852143"/>
              <a:ext cx="2390398" cy="3813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600" spc="120" dirty="0">
                  <a:solidFill>
                    <a:schemeClr val="bg1">
                      <a:lumMod val="95000"/>
                    </a:schemeClr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此处添加具体标题内容</a:t>
              </a:r>
              <a:endParaRPr lang="zh-CN" altLang="en-US" sz="1600" spc="120" dirty="0">
                <a:solidFill>
                  <a:schemeClr val="bg1">
                    <a:lumMod val="9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</p:txBody>
        </p:sp>
        <p:sp>
          <p:nvSpPr>
            <p:cNvPr id="48" name="文本框 47"/>
            <p:cNvSpPr txBox="1"/>
            <p:nvPr/>
          </p:nvSpPr>
          <p:spPr>
            <a:xfrm>
              <a:off x="1587047" y="5182045"/>
              <a:ext cx="2390398" cy="3813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600" spc="120" dirty="0">
                  <a:solidFill>
                    <a:schemeClr val="bg1">
                      <a:lumMod val="95000"/>
                    </a:schemeClr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此处添加具体标题内容</a:t>
              </a:r>
              <a:endParaRPr lang="zh-CN" altLang="en-US" sz="1600" spc="120" dirty="0">
                <a:solidFill>
                  <a:schemeClr val="bg1">
                    <a:lumMod val="9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 rot="10800000" flipH="1">
            <a:off x="11856989" y="269664"/>
            <a:ext cx="108000" cy="1301194"/>
            <a:chOff x="6042000" y="7178438"/>
            <a:chExt cx="108000" cy="1301194"/>
          </a:xfrm>
        </p:grpSpPr>
        <p:sp>
          <p:nvSpPr>
            <p:cNvPr id="49" name="菱形 48"/>
            <p:cNvSpPr>
              <a:spLocks noChangeAspect="1"/>
            </p:cNvSpPr>
            <p:nvPr/>
          </p:nvSpPr>
          <p:spPr>
            <a:xfrm flipV="1">
              <a:off x="6042000" y="7178438"/>
              <a:ext cx="108000" cy="108000"/>
            </a:xfrm>
            <a:prstGeom prst="diamond">
              <a:avLst/>
            </a:prstGeom>
            <a:solidFill>
              <a:srgbClr val="A4B11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50" name="直接连接符 49"/>
            <p:cNvCxnSpPr/>
            <p:nvPr/>
          </p:nvCxnSpPr>
          <p:spPr>
            <a:xfrm>
              <a:off x="6096000" y="7382352"/>
              <a:ext cx="0" cy="1097280"/>
            </a:xfrm>
            <a:prstGeom prst="line">
              <a:avLst/>
            </a:prstGeom>
            <a:ln w="12700" cap="rnd">
              <a:solidFill>
                <a:srgbClr val="A4B11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" name="矩形 50"/>
          <p:cNvSpPr/>
          <p:nvPr/>
        </p:nvSpPr>
        <p:spPr>
          <a:xfrm>
            <a:off x="239446" y="257796"/>
            <a:ext cx="231227" cy="126124"/>
          </a:xfrm>
          <a:prstGeom prst="rect">
            <a:avLst/>
          </a:prstGeom>
          <a:solidFill>
            <a:srgbClr val="A4B1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L 形 51"/>
          <p:cNvSpPr>
            <a:spLocks noChangeAspect="1"/>
          </p:cNvSpPr>
          <p:nvPr/>
        </p:nvSpPr>
        <p:spPr>
          <a:xfrm rot="10800000" flipH="1" flipV="1">
            <a:off x="239446" y="6449168"/>
            <a:ext cx="151200" cy="152307"/>
          </a:xfrm>
          <a:prstGeom prst="corner">
            <a:avLst>
              <a:gd name="adj1" fmla="val 20243"/>
              <a:gd name="adj2" fmla="val 18746"/>
            </a:avLst>
          </a:prstGeom>
          <a:solidFill>
            <a:srgbClr val="A4B1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" name="组合 3"/>
          <p:cNvGrpSpPr/>
          <p:nvPr/>
        </p:nvGrpSpPr>
        <p:grpSpPr>
          <a:xfrm>
            <a:off x="1000936" y="383920"/>
            <a:ext cx="6100912" cy="707886"/>
            <a:chOff x="765336" y="446017"/>
            <a:chExt cx="6100912" cy="707886"/>
          </a:xfrm>
        </p:grpSpPr>
        <p:sp>
          <p:nvSpPr>
            <p:cNvPr id="10" name="文本框 9"/>
            <p:cNvSpPr txBox="1"/>
            <p:nvPr/>
          </p:nvSpPr>
          <p:spPr>
            <a:xfrm>
              <a:off x="1587047" y="446017"/>
              <a:ext cx="261313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4000" spc="600" dirty="0">
                  <a:solidFill>
                    <a:srgbClr val="041D20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工作概述</a:t>
              </a:r>
              <a:endParaRPr lang="zh-CN" altLang="en-US" sz="4000" spc="600" dirty="0">
                <a:solidFill>
                  <a:srgbClr val="041D2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4018656" y="846126"/>
              <a:ext cx="28475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spc="600" dirty="0">
                  <a:solidFill>
                    <a:schemeClr val="bg1">
                      <a:lumMod val="65000"/>
                    </a:schemeClr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WORK OVERVIEW</a:t>
              </a:r>
              <a:endParaRPr lang="zh-CN" altLang="en-US" sz="1400" spc="600" dirty="0">
                <a:solidFill>
                  <a:schemeClr val="bg1">
                    <a:lumMod val="6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</p:txBody>
        </p:sp>
        <p:sp>
          <p:nvSpPr>
            <p:cNvPr id="3" name="文本框 2"/>
            <p:cNvSpPr txBox="1"/>
            <p:nvPr/>
          </p:nvSpPr>
          <p:spPr>
            <a:xfrm flipH="1">
              <a:off x="765336" y="446017"/>
              <a:ext cx="82171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dirty="0">
                  <a:solidFill>
                    <a:srgbClr val="041D20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01.</a:t>
              </a:r>
              <a:endParaRPr lang="zh-CN" altLang="en-US" sz="4000" dirty="0">
                <a:solidFill>
                  <a:srgbClr val="041D2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</p:grpSp>
      <p:sp>
        <p:nvSpPr>
          <p:cNvPr id="53" name="文本框 52"/>
          <p:cNvSpPr txBox="1"/>
          <p:nvPr/>
        </p:nvSpPr>
        <p:spPr>
          <a:xfrm>
            <a:off x="617673" y="5855282"/>
            <a:ext cx="1095665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800" spc="600" dirty="0">
                <a:solidFill>
                  <a:srgbClr val="A4B113">
                    <a:alpha val="22000"/>
                  </a:srgbClr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WORK OVERVIEW</a:t>
            </a:r>
            <a:endParaRPr lang="zh-CN" altLang="en-US" sz="8800" spc="600" dirty="0">
              <a:solidFill>
                <a:srgbClr val="A4B113">
                  <a:alpha val="22000"/>
                </a:srgbClr>
              </a:solidFill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tile tx="0" ty="0" sx="100000" sy="100000" flip="none" algn="ct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 rot="10800000" flipH="1">
            <a:off x="11856989" y="269664"/>
            <a:ext cx="108000" cy="1301194"/>
            <a:chOff x="6042000" y="7178438"/>
            <a:chExt cx="108000" cy="1301194"/>
          </a:xfrm>
        </p:grpSpPr>
        <p:sp>
          <p:nvSpPr>
            <p:cNvPr id="4" name="菱形 3"/>
            <p:cNvSpPr>
              <a:spLocks noChangeAspect="1"/>
            </p:cNvSpPr>
            <p:nvPr/>
          </p:nvSpPr>
          <p:spPr>
            <a:xfrm flipV="1">
              <a:off x="6042000" y="7178438"/>
              <a:ext cx="108000" cy="108000"/>
            </a:xfrm>
            <a:prstGeom prst="diamond">
              <a:avLst/>
            </a:prstGeom>
            <a:solidFill>
              <a:srgbClr val="A4B11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5" name="直接连接符 4"/>
            <p:cNvCxnSpPr/>
            <p:nvPr/>
          </p:nvCxnSpPr>
          <p:spPr>
            <a:xfrm>
              <a:off x="6096000" y="7382352"/>
              <a:ext cx="0" cy="1097280"/>
            </a:xfrm>
            <a:prstGeom prst="line">
              <a:avLst/>
            </a:prstGeom>
            <a:ln w="12700" cap="rnd">
              <a:solidFill>
                <a:srgbClr val="A4B11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矩形 5"/>
          <p:cNvSpPr/>
          <p:nvPr/>
        </p:nvSpPr>
        <p:spPr>
          <a:xfrm>
            <a:off x="239446" y="257796"/>
            <a:ext cx="231227" cy="126124"/>
          </a:xfrm>
          <a:prstGeom prst="rect">
            <a:avLst/>
          </a:prstGeom>
          <a:solidFill>
            <a:srgbClr val="A4B1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组合 6"/>
          <p:cNvGrpSpPr/>
          <p:nvPr/>
        </p:nvGrpSpPr>
        <p:grpSpPr>
          <a:xfrm>
            <a:off x="761456" y="320858"/>
            <a:ext cx="6100912" cy="707886"/>
            <a:chOff x="765336" y="446017"/>
            <a:chExt cx="6100912" cy="707886"/>
          </a:xfrm>
        </p:grpSpPr>
        <p:sp>
          <p:nvSpPr>
            <p:cNvPr id="8" name="文本框 7"/>
            <p:cNvSpPr txBox="1"/>
            <p:nvPr/>
          </p:nvSpPr>
          <p:spPr>
            <a:xfrm>
              <a:off x="1587047" y="446017"/>
              <a:ext cx="261313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4000" spc="600" dirty="0">
                  <a:solidFill>
                    <a:srgbClr val="041D20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工作概述</a:t>
              </a:r>
              <a:endParaRPr lang="zh-CN" altLang="en-US" sz="4000" spc="600" dirty="0">
                <a:solidFill>
                  <a:srgbClr val="041D2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4018656" y="846126"/>
              <a:ext cx="28475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spc="600" dirty="0">
                  <a:solidFill>
                    <a:schemeClr val="bg1">
                      <a:lumMod val="65000"/>
                    </a:schemeClr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WORK OVERVIEW</a:t>
              </a:r>
              <a:endParaRPr lang="zh-CN" altLang="en-US" sz="1400" spc="600" dirty="0">
                <a:solidFill>
                  <a:schemeClr val="bg1">
                    <a:lumMod val="6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 flipH="1">
              <a:off x="765336" y="446017"/>
              <a:ext cx="82171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dirty="0">
                  <a:solidFill>
                    <a:srgbClr val="041D20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01.</a:t>
              </a:r>
              <a:endParaRPr lang="zh-CN" altLang="en-US" sz="4000" dirty="0">
                <a:solidFill>
                  <a:srgbClr val="041D2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5116142" y="1462858"/>
            <a:ext cx="6392140" cy="1880098"/>
            <a:chOff x="5067155" y="1462858"/>
            <a:chExt cx="6392140" cy="1880098"/>
          </a:xfrm>
        </p:grpSpPr>
        <p:sp>
          <p:nvSpPr>
            <p:cNvPr id="26" name="文本框 25"/>
            <p:cNvSpPr txBox="1"/>
            <p:nvPr/>
          </p:nvSpPr>
          <p:spPr>
            <a:xfrm>
              <a:off x="5067155" y="1462858"/>
              <a:ext cx="2031325" cy="5329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2400" dirty="0">
                  <a:solidFill>
                    <a:schemeClr val="bg2">
                      <a:lumMod val="25000"/>
                    </a:schemeClr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公司项目参与</a:t>
              </a:r>
              <a:endParaRPr lang="zh-CN" altLang="en-US" sz="2400" dirty="0">
                <a:solidFill>
                  <a:schemeClr val="bg2">
                    <a:lumMod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27" name="矩形 26"/>
            <p:cNvSpPr/>
            <p:nvPr/>
          </p:nvSpPr>
          <p:spPr>
            <a:xfrm>
              <a:off x="5067155" y="2001307"/>
              <a:ext cx="6392140" cy="13416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600" spc="120" dirty="0">
                  <a:solidFill>
                    <a:schemeClr val="bg2">
                      <a:lumMod val="50000"/>
                    </a:schemeClr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请在此处添加具体标题内容，在此处输入简要工作概述。请在此处添加具体标题内容，在此处输入简要工作概述。请在此处添加具体标题内容，在此处输入简要工作概述。请在此处添加具体标题内容，在此处输入简要工作概述。</a:t>
              </a:r>
              <a:endParaRPr lang="zh-CN" altLang="en-US" sz="1600" spc="120" dirty="0">
                <a:solidFill>
                  <a:schemeClr val="bg2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704544" y="1239279"/>
            <a:ext cx="4134400" cy="2868460"/>
            <a:chOff x="723594" y="1239279"/>
            <a:chExt cx="4134400" cy="2868460"/>
          </a:xfrm>
        </p:grpSpPr>
        <p:sp>
          <p:nvSpPr>
            <p:cNvPr id="11" name="椭圆 10"/>
            <p:cNvSpPr/>
            <p:nvPr/>
          </p:nvSpPr>
          <p:spPr>
            <a:xfrm>
              <a:off x="912717" y="1366944"/>
              <a:ext cx="2613131" cy="2613131"/>
            </a:xfrm>
            <a:prstGeom prst="ellipse">
              <a:avLst/>
            </a:prstGeom>
            <a:blipFill dpi="0" rotWithShape="1">
              <a:blip r:embed="rId2"/>
              <a:srcRect/>
              <a:tile tx="0" ty="0" sx="100000" sy="100000" flip="none" algn="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弧形 12"/>
            <p:cNvSpPr/>
            <p:nvPr/>
          </p:nvSpPr>
          <p:spPr>
            <a:xfrm>
              <a:off x="723594" y="1239279"/>
              <a:ext cx="2925672" cy="2868460"/>
            </a:xfrm>
            <a:prstGeom prst="arc">
              <a:avLst>
                <a:gd name="adj1" fmla="val 16184687"/>
                <a:gd name="adj2" fmla="val 5382890"/>
              </a:avLst>
            </a:prstGeom>
            <a:ln>
              <a:solidFill>
                <a:srgbClr val="A4B11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4" name="组合 13"/>
            <p:cNvGrpSpPr/>
            <p:nvPr/>
          </p:nvGrpSpPr>
          <p:grpSpPr>
            <a:xfrm rot="5400000" flipH="1">
              <a:off x="4199630" y="2069145"/>
              <a:ext cx="108000" cy="1208728"/>
              <a:chOff x="6042000" y="7270904"/>
              <a:chExt cx="108000" cy="1208728"/>
            </a:xfrm>
          </p:grpSpPr>
          <p:sp>
            <p:nvSpPr>
              <p:cNvPr id="15" name="菱形 14"/>
              <p:cNvSpPr>
                <a:spLocks noChangeAspect="1"/>
              </p:cNvSpPr>
              <p:nvPr/>
            </p:nvSpPr>
            <p:spPr>
              <a:xfrm flipV="1">
                <a:off x="6042000" y="7270904"/>
                <a:ext cx="108000" cy="108000"/>
              </a:xfrm>
              <a:prstGeom prst="diamond">
                <a:avLst/>
              </a:prstGeom>
              <a:solidFill>
                <a:srgbClr val="A4B11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16" name="直接连接符 15"/>
              <p:cNvCxnSpPr/>
              <p:nvPr/>
            </p:nvCxnSpPr>
            <p:spPr>
              <a:xfrm>
                <a:off x="6096000" y="7382352"/>
                <a:ext cx="0" cy="1097280"/>
              </a:xfrm>
              <a:prstGeom prst="line">
                <a:avLst/>
              </a:prstGeom>
              <a:ln w="12700" cap="rnd">
                <a:solidFill>
                  <a:srgbClr val="A4B11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5" name="组合 24"/>
          <p:cNvGrpSpPr/>
          <p:nvPr/>
        </p:nvGrpSpPr>
        <p:grpSpPr>
          <a:xfrm>
            <a:off x="7353057" y="3498158"/>
            <a:ext cx="4134400" cy="2868460"/>
            <a:chOff x="7334007" y="3759422"/>
            <a:chExt cx="4134400" cy="2868460"/>
          </a:xfrm>
        </p:grpSpPr>
        <p:sp>
          <p:nvSpPr>
            <p:cNvPr id="12" name="椭圆 11"/>
            <p:cNvSpPr/>
            <p:nvPr/>
          </p:nvSpPr>
          <p:spPr>
            <a:xfrm>
              <a:off x="8685284" y="3887087"/>
              <a:ext cx="2613131" cy="2613131"/>
            </a:xfrm>
            <a:prstGeom prst="ellipse">
              <a:avLst/>
            </a:prstGeom>
            <a:blipFill dpi="0" rotWithShape="1">
              <a:blip r:embed="rId2"/>
              <a:srcRect/>
              <a:tile tx="0" ty="0" sx="100000" sy="100000" flip="none" algn="r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弧形 18"/>
            <p:cNvSpPr/>
            <p:nvPr/>
          </p:nvSpPr>
          <p:spPr>
            <a:xfrm flipH="1" flipV="1">
              <a:off x="8542735" y="3759422"/>
              <a:ext cx="2925672" cy="2868460"/>
            </a:xfrm>
            <a:prstGeom prst="arc">
              <a:avLst>
                <a:gd name="adj1" fmla="val 16184687"/>
                <a:gd name="adj2" fmla="val 5382890"/>
              </a:avLst>
            </a:prstGeom>
            <a:ln>
              <a:solidFill>
                <a:srgbClr val="A4B11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20" name="组合 19"/>
            <p:cNvGrpSpPr/>
            <p:nvPr/>
          </p:nvGrpSpPr>
          <p:grpSpPr>
            <a:xfrm rot="5400000" flipV="1">
              <a:off x="7884371" y="4589288"/>
              <a:ext cx="108000" cy="1208728"/>
              <a:chOff x="6042000" y="7270904"/>
              <a:chExt cx="108000" cy="1208728"/>
            </a:xfrm>
          </p:grpSpPr>
          <p:sp>
            <p:nvSpPr>
              <p:cNvPr id="21" name="菱形 20"/>
              <p:cNvSpPr>
                <a:spLocks noChangeAspect="1"/>
              </p:cNvSpPr>
              <p:nvPr/>
            </p:nvSpPr>
            <p:spPr>
              <a:xfrm flipV="1">
                <a:off x="6042000" y="7270904"/>
                <a:ext cx="108000" cy="108000"/>
              </a:xfrm>
              <a:prstGeom prst="diamond">
                <a:avLst/>
              </a:prstGeom>
              <a:solidFill>
                <a:srgbClr val="A4B11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22" name="直接连接符 21"/>
              <p:cNvCxnSpPr/>
              <p:nvPr/>
            </p:nvCxnSpPr>
            <p:spPr>
              <a:xfrm>
                <a:off x="6096000" y="7382352"/>
                <a:ext cx="0" cy="1097280"/>
              </a:xfrm>
              <a:prstGeom prst="line">
                <a:avLst/>
              </a:prstGeom>
              <a:ln w="12700" cap="rnd">
                <a:solidFill>
                  <a:srgbClr val="A4B11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5" name="组合 34"/>
          <p:cNvGrpSpPr/>
          <p:nvPr/>
        </p:nvGrpSpPr>
        <p:grpSpPr>
          <a:xfrm>
            <a:off x="797582" y="3913957"/>
            <a:ext cx="6349886" cy="1531083"/>
            <a:chOff x="704641" y="4058234"/>
            <a:chExt cx="6349886" cy="1531083"/>
          </a:xfrm>
        </p:grpSpPr>
        <p:sp>
          <p:nvSpPr>
            <p:cNvPr id="28" name="文本框 27"/>
            <p:cNvSpPr txBox="1"/>
            <p:nvPr/>
          </p:nvSpPr>
          <p:spPr>
            <a:xfrm>
              <a:off x="4990637" y="4058234"/>
              <a:ext cx="2014874" cy="5329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2400" dirty="0">
                  <a:solidFill>
                    <a:schemeClr val="bg2">
                      <a:lumMod val="25000"/>
                    </a:schemeClr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公司会议记录</a:t>
              </a:r>
              <a:endParaRPr lang="zh-CN" altLang="en-US" sz="2400" dirty="0">
                <a:solidFill>
                  <a:schemeClr val="bg2">
                    <a:lumMod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29" name="矩形 28"/>
            <p:cNvSpPr/>
            <p:nvPr/>
          </p:nvSpPr>
          <p:spPr>
            <a:xfrm>
              <a:off x="704641" y="4567755"/>
              <a:ext cx="6349886" cy="10215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600" spc="120" dirty="0">
                  <a:solidFill>
                    <a:schemeClr val="bg2">
                      <a:lumMod val="50000"/>
                    </a:schemeClr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请在此处添加具体标题内容，在此处输入简要工作概述。请在此处添加具体标题内容，在此处输入简要工作概述。请在此处添加具体标题内容，在此处输入简要工作概述。</a:t>
              </a:r>
              <a:endParaRPr lang="zh-CN" altLang="en-US" sz="1600" spc="120" dirty="0">
                <a:solidFill>
                  <a:schemeClr val="bg2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</p:txBody>
        </p:sp>
      </p:grpSp>
      <p:sp>
        <p:nvSpPr>
          <p:cNvPr id="34" name="L 形 33"/>
          <p:cNvSpPr>
            <a:spLocks noChangeAspect="1"/>
          </p:cNvSpPr>
          <p:nvPr/>
        </p:nvSpPr>
        <p:spPr>
          <a:xfrm rot="10800000" flipH="1" flipV="1">
            <a:off x="239446" y="6480268"/>
            <a:ext cx="151200" cy="152307"/>
          </a:xfrm>
          <a:prstGeom prst="corner">
            <a:avLst>
              <a:gd name="adj1" fmla="val 20243"/>
              <a:gd name="adj2" fmla="val 18746"/>
            </a:avLst>
          </a:prstGeom>
          <a:solidFill>
            <a:srgbClr val="A4B1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文本框 32"/>
          <p:cNvSpPr txBox="1"/>
          <p:nvPr/>
        </p:nvSpPr>
        <p:spPr>
          <a:xfrm>
            <a:off x="617673" y="5855282"/>
            <a:ext cx="1095665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800" spc="600" dirty="0">
                <a:solidFill>
                  <a:srgbClr val="A4B113">
                    <a:alpha val="22000"/>
                  </a:srgbClr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WORK</a:t>
            </a:r>
            <a:r>
              <a:rPr lang="en-US" altLang="zh-CN" sz="8800" spc="600" dirty="0">
                <a:solidFill>
                  <a:schemeClr val="bg1">
                    <a:lumMod val="65000"/>
                    <a:alpha val="22000"/>
                  </a:schemeClr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 </a:t>
            </a:r>
            <a:r>
              <a:rPr lang="en-US" altLang="zh-CN" sz="8800" spc="600" dirty="0">
                <a:solidFill>
                  <a:srgbClr val="A4B113">
                    <a:alpha val="22000"/>
                  </a:srgbClr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OVERVIEW</a:t>
            </a:r>
            <a:endParaRPr lang="zh-CN" altLang="en-US" sz="8800" spc="600" dirty="0">
              <a:solidFill>
                <a:srgbClr val="A4B113">
                  <a:alpha val="22000"/>
                </a:srgbClr>
              </a:solidFill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tile tx="0" ty="0" sx="100000" sy="100000" flip="none" algn="ct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17673" y="5855282"/>
            <a:ext cx="1095665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800" spc="600" dirty="0">
                <a:solidFill>
                  <a:srgbClr val="A4B113">
                    <a:alpha val="22000"/>
                  </a:srgbClr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WORK OVERVIEW</a:t>
            </a:r>
            <a:endParaRPr lang="zh-CN" altLang="en-US" sz="8800" spc="600" dirty="0">
              <a:solidFill>
                <a:srgbClr val="A4B113">
                  <a:alpha val="22000"/>
                </a:srgbClr>
              </a:solidFill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 rot="10800000" flipH="1">
            <a:off x="11856989" y="269664"/>
            <a:ext cx="108000" cy="1301194"/>
            <a:chOff x="6042000" y="7178438"/>
            <a:chExt cx="108000" cy="1301194"/>
          </a:xfrm>
        </p:grpSpPr>
        <p:sp>
          <p:nvSpPr>
            <p:cNvPr id="4" name="菱形 3"/>
            <p:cNvSpPr>
              <a:spLocks noChangeAspect="1"/>
            </p:cNvSpPr>
            <p:nvPr/>
          </p:nvSpPr>
          <p:spPr>
            <a:xfrm flipV="1">
              <a:off x="6042000" y="7178438"/>
              <a:ext cx="108000" cy="108000"/>
            </a:xfrm>
            <a:prstGeom prst="diamond">
              <a:avLst/>
            </a:prstGeom>
            <a:solidFill>
              <a:srgbClr val="A4B11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5" name="直接连接符 4"/>
            <p:cNvCxnSpPr/>
            <p:nvPr/>
          </p:nvCxnSpPr>
          <p:spPr>
            <a:xfrm>
              <a:off x="6096000" y="7382352"/>
              <a:ext cx="0" cy="1097280"/>
            </a:xfrm>
            <a:prstGeom prst="line">
              <a:avLst/>
            </a:prstGeom>
            <a:ln w="12700" cap="rnd">
              <a:solidFill>
                <a:srgbClr val="A4B11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矩形 5"/>
          <p:cNvSpPr/>
          <p:nvPr/>
        </p:nvSpPr>
        <p:spPr>
          <a:xfrm>
            <a:off x="239446" y="257796"/>
            <a:ext cx="231227" cy="126124"/>
          </a:xfrm>
          <a:prstGeom prst="rect">
            <a:avLst/>
          </a:prstGeom>
          <a:solidFill>
            <a:srgbClr val="A4B1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组合 6"/>
          <p:cNvGrpSpPr/>
          <p:nvPr/>
        </p:nvGrpSpPr>
        <p:grpSpPr>
          <a:xfrm>
            <a:off x="761456" y="320858"/>
            <a:ext cx="6100912" cy="707886"/>
            <a:chOff x="765336" y="446017"/>
            <a:chExt cx="6100912" cy="707886"/>
          </a:xfrm>
        </p:grpSpPr>
        <p:sp>
          <p:nvSpPr>
            <p:cNvPr id="8" name="文本框 7"/>
            <p:cNvSpPr txBox="1"/>
            <p:nvPr/>
          </p:nvSpPr>
          <p:spPr>
            <a:xfrm>
              <a:off x="1587047" y="446017"/>
              <a:ext cx="261313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4000" spc="600" dirty="0">
                  <a:solidFill>
                    <a:srgbClr val="041D20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工作概述</a:t>
              </a:r>
              <a:endParaRPr lang="zh-CN" altLang="en-US" sz="4000" spc="600" dirty="0">
                <a:solidFill>
                  <a:srgbClr val="041D2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4018656" y="846126"/>
              <a:ext cx="28475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spc="600" dirty="0">
                  <a:solidFill>
                    <a:schemeClr val="bg1">
                      <a:lumMod val="65000"/>
                    </a:schemeClr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WORK OVERVIEW</a:t>
              </a:r>
              <a:endParaRPr lang="zh-CN" altLang="en-US" sz="1400" spc="600" dirty="0">
                <a:solidFill>
                  <a:schemeClr val="bg1">
                    <a:lumMod val="6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 flipH="1">
              <a:off x="765336" y="446017"/>
              <a:ext cx="82171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dirty="0">
                  <a:solidFill>
                    <a:srgbClr val="041D20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01.</a:t>
              </a:r>
              <a:endParaRPr lang="zh-CN" altLang="en-US" sz="4000" dirty="0">
                <a:solidFill>
                  <a:srgbClr val="041D2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</p:grpSp>
      <p:sp>
        <p:nvSpPr>
          <p:cNvPr id="11" name="L 形 10"/>
          <p:cNvSpPr>
            <a:spLocks noChangeAspect="1"/>
          </p:cNvSpPr>
          <p:nvPr/>
        </p:nvSpPr>
        <p:spPr>
          <a:xfrm rot="10800000" flipH="1" flipV="1">
            <a:off x="239446" y="6480268"/>
            <a:ext cx="151200" cy="152307"/>
          </a:xfrm>
          <a:prstGeom prst="corner">
            <a:avLst>
              <a:gd name="adj1" fmla="val 20243"/>
              <a:gd name="adj2" fmla="val 18746"/>
            </a:avLst>
          </a:prstGeom>
          <a:solidFill>
            <a:srgbClr val="A4B1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874713" y="1570858"/>
            <a:ext cx="5221287" cy="182163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6096000" y="1570858"/>
            <a:ext cx="5221288" cy="1821630"/>
          </a:xfrm>
          <a:prstGeom prst="rect">
            <a:avLst/>
          </a:prstGeom>
          <a:solidFill>
            <a:srgbClr val="041D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0" name="组合 19"/>
          <p:cNvGrpSpPr/>
          <p:nvPr/>
        </p:nvGrpSpPr>
        <p:grpSpPr>
          <a:xfrm>
            <a:off x="6702986" y="1865190"/>
            <a:ext cx="4007317" cy="1232967"/>
            <a:chOff x="6348758" y="1822609"/>
            <a:chExt cx="4007317" cy="1232967"/>
          </a:xfrm>
        </p:grpSpPr>
        <p:sp>
          <p:nvSpPr>
            <p:cNvPr id="18" name="文本框 17"/>
            <p:cNvSpPr txBox="1"/>
            <p:nvPr/>
          </p:nvSpPr>
          <p:spPr>
            <a:xfrm>
              <a:off x="6805839" y="1822609"/>
              <a:ext cx="3093154" cy="5329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2400" spc="120" dirty="0">
                  <a:solidFill>
                    <a:schemeClr val="bg1">
                      <a:lumMod val="95000"/>
                    </a:schemeClr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工作概述重点小标题</a:t>
              </a:r>
              <a:endParaRPr lang="zh-CN" altLang="en-US" sz="2400" spc="120" dirty="0">
                <a:solidFill>
                  <a:schemeClr val="bg1">
                    <a:lumMod val="9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6348758" y="2348459"/>
              <a:ext cx="4007317" cy="70711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1600" spc="120" dirty="0">
                  <a:solidFill>
                    <a:schemeClr val="bg1">
                      <a:lumMod val="85000"/>
                    </a:schemeClr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</a:rPr>
                <a:t>请在此处添加具体标题内容，在此处输入简要工作概述。</a:t>
              </a:r>
              <a:endParaRPr lang="zh-CN" altLang="en-US" sz="1600" spc="120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794114" y="3897277"/>
            <a:ext cx="2640211" cy="1953682"/>
            <a:chOff x="794114" y="3897277"/>
            <a:chExt cx="2640211" cy="1953682"/>
          </a:xfrm>
        </p:grpSpPr>
        <p:pic>
          <p:nvPicPr>
            <p:cNvPr id="37" name="图形 36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934219" y="3897277"/>
              <a:ext cx="360000" cy="360000"/>
            </a:xfrm>
            <a:prstGeom prst="rect">
              <a:avLst/>
            </a:prstGeom>
          </p:spPr>
        </p:pic>
        <p:sp>
          <p:nvSpPr>
            <p:cNvPr id="28" name="矩形 27"/>
            <p:cNvSpPr/>
            <p:nvPr/>
          </p:nvSpPr>
          <p:spPr>
            <a:xfrm>
              <a:off x="794114" y="4829397"/>
              <a:ext cx="2640211" cy="10215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600" spc="120" dirty="0">
                  <a:solidFill>
                    <a:schemeClr val="bg2">
                      <a:lumMod val="50000"/>
                    </a:schemeClr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请在此处添加具体的标题内容，请在此处输入简要的工作概述。</a:t>
              </a:r>
              <a:endParaRPr lang="zh-CN" altLang="en-US" sz="1600" spc="120" dirty="0">
                <a:solidFill>
                  <a:schemeClr val="bg2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1560221" y="4364763"/>
              <a:ext cx="110799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dirty="0">
                  <a:solidFill>
                    <a:schemeClr val="bg2">
                      <a:lumMod val="25000"/>
                    </a:schemeClr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标题一</a:t>
              </a:r>
              <a:endParaRPr lang="zh-CN" altLang="en-US" sz="2400" dirty="0">
                <a:solidFill>
                  <a:schemeClr val="bg2">
                    <a:lumMod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4767730" y="3897277"/>
            <a:ext cx="2640211" cy="1953682"/>
            <a:chOff x="4767730" y="3897277"/>
            <a:chExt cx="2640211" cy="1953682"/>
          </a:xfrm>
        </p:grpSpPr>
        <p:pic>
          <p:nvPicPr>
            <p:cNvPr id="35" name="图形 34"/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907835" y="3897277"/>
              <a:ext cx="360000" cy="360000"/>
            </a:xfrm>
            <a:prstGeom prst="rect">
              <a:avLst/>
            </a:prstGeom>
          </p:spPr>
        </p:pic>
        <p:sp>
          <p:nvSpPr>
            <p:cNvPr id="31" name="矩形 30"/>
            <p:cNvSpPr/>
            <p:nvPr/>
          </p:nvSpPr>
          <p:spPr>
            <a:xfrm>
              <a:off x="4767730" y="4829397"/>
              <a:ext cx="2640211" cy="10215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600" spc="120" dirty="0">
                  <a:solidFill>
                    <a:schemeClr val="bg2">
                      <a:lumMod val="50000"/>
                    </a:schemeClr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请在此处添加具体的标题内容，请在此处输入简要的工作概述。</a:t>
              </a:r>
              <a:endParaRPr lang="zh-CN" altLang="en-US" sz="1600" spc="120" dirty="0">
                <a:solidFill>
                  <a:schemeClr val="bg2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</p:txBody>
        </p:sp>
        <p:sp>
          <p:nvSpPr>
            <p:cNvPr id="33" name="文本框 32"/>
            <p:cNvSpPr txBox="1"/>
            <p:nvPr/>
          </p:nvSpPr>
          <p:spPr>
            <a:xfrm>
              <a:off x="5533837" y="4365625"/>
              <a:ext cx="110799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dirty="0">
                  <a:solidFill>
                    <a:schemeClr val="bg2">
                      <a:lumMod val="25000"/>
                    </a:schemeClr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标题二</a:t>
              </a:r>
              <a:endParaRPr lang="zh-CN" altLang="en-US" sz="2400" dirty="0">
                <a:solidFill>
                  <a:schemeClr val="bg2">
                    <a:lumMod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8741346" y="3897277"/>
            <a:ext cx="2640211" cy="1953682"/>
            <a:chOff x="8741346" y="3897277"/>
            <a:chExt cx="2640211" cy="1953682"/>
          </a:xfrm>
        </p:grpSpPr>
        <p:pic>
          <p:nvPicPr>
            <p:cNvPr id="39" name="图形 38"/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881451" y="3897277"/>
              <a:ext cx="360000" cy="360000"/>
            </a:xfrm>
            <a:prstGeom prst="rect">
              <a:avLst/>
            </a:prstGeom>
          </p:spPr>
        </p:pic>
        <p:sp>
          <p:nvSpPr>
            <p:cNvPr id="36" name="矩形 35"/>
            <p:cNvSpPr/>
            <p:nvPr/>
          </p:nvSpPr>
          <p:spPr>
            <a:xfrm>
              <a:off x="8741346" y="4829397"/>
              <a:ext cx="2640211" cy="10215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600" spc="120" dirty="0">
                  <a:solidFill>
                    <a:schemeClr val="bg2">
                      <a:lumMod val="50000"/>
                    </a:schemeClr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请在此处添加具体的标题内容，请在此处输入简要的工作概述。</a:t>
              </a:r>
              <a:endParaRPr lang="zh-CN" altLang="en-US" sz="1600" spc="120" dirty="0">
                <a:solidFill>
                  <a:schemeClr val="bg2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</p:txBody>
        </p:sp>
        <p:sp>
          <p:nvSpPr>
            <p:cNvPr id="38" name="文本框 37"/>
            <p:cNvSpPr txBox="1"/>
            <p:nvPr/>
          </p:nvSpPr>
          <p:spPr>
            <a:xfrm>
              <a:off x="9507453" y="4365625"/>
              <a:ext cx="110799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dirty="0">
                  <a:solidFill>
                    <a:schemeClr val="bg2">
                      <a:lumMod val="25000"/>
                    </a:schemeClr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标题三</a:t>
              </a:r>
              <a:endParaRPr lang="zh-CN" altLang="en-US" sz="2400" dirty="0">
                <a:solidFill>
                  <a:schemeClr val="bg2">
                    <a:lumMod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tile tx="0" ty="0" sx="100000" sy="100000" flip="none" algn="ct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直角三角形 17"/>
          <p:cNvSpPr/>
          <p:nvPr/>
        </p:nvSpPr>
        <p:spPr>
          <a:xfrm>
            <a:off x="0" y="0"/>
            <a:ext cx="12192000" cy="6858000"/>
          </a:xfrm>
          <a:prstGeom prst="rtTriangle">
            <a:avLst/>
          </a:prstGeom>
          <a:solidFill>
            <a:srgbClr val="041D20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pc="300" dirty="0">
              <a:solidFill>
                <a:schemeClr val="bg2">
                  <a:lumMod val="50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763116" y="3082081"/>
            <a:ext cx="39003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000" spc="12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成果展示</a:t>
            </a:r>
            <a:endParaRPr lang="zh-CN" altLang="en-US" sz="6000" spc="12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11733761" y="270815"/>
            <a:ext cx="231227" cy="1261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3" name="组合 32"/>
          <p:cNvGrpSpPr/>
          <p:nvPr/>
        </p:nvGrpSpPr>
        <p:grpSpPr>
          <a:xfrm rot="10800000" flipH="1">
            <a:off x="208529" y="273242"/>
            <a:ext cx="108000" cy="1301194"/>
            <a:chOff x="6042000" y="7178438"/>
            <a:chExt cx="108000" cy="1301194"/>
          </a:xfrm>
        </p:grpSpPr>
        <p:sp>
          <p:nvSpPr>
            <p:cNvPr id="34" name="菱形 33"/>
            <p:cNvSpPr>
              <a:spLocks noChangeAspect="1"/>
            </p:cNvSpPr>
            <p:nvPr/>
          </p:nvSpPr>
          <p:spPr>
            <a:xfrm flipV="1">
              <a:off x="6042000" y="7178438"/>
              <a:ext cx="108000" cy="108000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5" name="直接连接符 34"/>
            <p:cNvCxnSpPr/>
            <p:nvPr/>
          </p:nvCxnSpPr>
          <p:spPr>
            <a:xfrm>
              <a:off x="6096000" y="7382352"/>
              <a:ext cx="0" cy="1097280"/>
            </a:xfrm>
            <a:prstGeom prst="line">
              <a:avLst/>
            </a:prstGeom>
            <a:ln w="127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L 形 11"/>
          <p:cNvSpPr>
            <a:spLocks noChangeAspect="1"/>
          </p:cNvSpPr>
          <p:nvPr/>
        </p:nvSpPr>
        <p:spPr>
          <a:xfrm rot="10800000" flipH="1" flipV="1">
            <a:off x="236906" y="6480268"/>
            <a:ext cx="151200" cy="152307"/>
          </a:xfrm>
          <a:prstGeom prst="corner">
            <a:avLst>
              <a:gd name="adj1" fmla="val 20243"/>
              <a:gd name="adj2" fmla="val 1874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763116" y="4308838"/>
            <a:ext cx="3379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pc="300" dirty="0">
                <a:solidFill>
                  <a:schemeClr val="bg2">
                    <a:lumMod val="9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ACHIEVEMENTS DIPLAY</a:t>
            </a:r>
            <a:endParaRPr lang="zh-CN" altLang="en-US" spc="300" dirty="0">
              <a:solidFill>
                <a:schemeClr val="bg2">
                  <a:lumMod val="90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63116" y="1868628"/>
            <a:ext cx="11680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dirty="0">
                <a:solidFill>
                  <a:srgbClr val="A4B113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02</a:t>
            </a:r>
            <a:endParaRPr lang="zh-CN" altLang="en-US" sz="6000" dirty="0">
              <a:solidFill>
                <a:srgbClr val="A4B113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-360415" y="5958230"/>
            <a:ext cx="1291283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000" spc="300" dirty="0">
                <a:solidFill>
                  <a:srgbClr val="A4B113">
                    <a:alpha val="22000"/>
                  </a:srgbClr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ACHIEVEMENTS DIPLAY</a:t>
            </a:r>
            <a:endParaRPr lang="zh-CN" altLang="en-US" sz="8000" spc="300" dirty="0">
              <a:solidFill>
                <a:srgbClr val="A4B113">
                  <a:alpha val="22000"/>
                </a:srgbClr>
              </a:solidFill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0" y="0"/>
            <a:ext cx="12192000" cy="6936943"/>
          </a:xfrm>
          <a:prstGeom prst="rect">
            <a:avLst/>
          </a:prstGeom>
          <a:blipFill dpi="0"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40000" contrast="-40000"/>
                      </a14:imgEffect>
                    </a14:imgLayer>
                  </a14:imgProps>
                </a:ext>
              </a:extLst>
            </a:blip>
            <a:srcRect/>
            <a:tile tx="0" ty="0" sx="100000" sy="100000" flip="none" algn="t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0" y="-77798"/>
            <a:ext cx="12253159" cy="4612244"/>
          </a:xfrm>
          <a:prstGeom prst="rect">
            <a:avLst/>
          </a:prstGeom>
          <a:gradFill>
            <a:gsLst>
              <a:gs pos="0">
                <a:srgbClr val="041D20"/>
              </a:gs>
              <a:gs pos="59000">
                <a:srgbClr val="041D20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/>
          <p:cNvGrpSpPr/>
          <p:nvPr/>
        </p:nvGrpSpPr>
        <p:grpSpPr>
          <a:xfrm rot="10800000" flipH="1">
            <a:off x="11856989" y="269664"/>
            <a:ext cx="108000" cy="1301194"/>
            <a:chOff x="6042000" y="7178438"/>
            <a:chExt cx="108000" cy="1301194"/>
          </a:xfrm>
        </p:grpSpPr>
        <p:sp>
          <p:nvSpPr>
            <p:cNvPr id="3" name="菱形 2"/>
            <p:cNvSpPr>
              <a:spLocks noChangeAspect="1"/>
            </p:cNvSpPr>
            <p:nvPr/>
          </p:nvSpPr>
          <p:spPr>
            <a:xfrm flipV="1">
              <a:off x="6042000" y="7178438"/>
              <a:ext cx="108000" cy="108000"/>
            </a:xfrm>
            <a:prstGeom prst="diamond">
              <a:avLst/>
            </a:prstGeom>
            <a:solidFill>
              <a:srgbClr val="A4B11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" name="直接连接符 3"/>
            <p:cNvCxnSpPr/>
            <p:nvPr/>
          </p:nvCxnSpPr>
          <p:spPr>
            <a:xfrm>
              <a:off x="6096000" y="7382352"/>
              <a:ext cx="0" cy="1097280"/>
            </a:xfrm>
            <a:prstGeom prst="line">
              <a:avLst/>
            </a:prstGeom>
            <a:ln w="12700" cap="rnd">
              <a:solidFill>
                <a:srgbClr val="A4B11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矩形 4"/>
          <p:cNvSpPr/>
          <p:nvPr/>
        </p:nvSpPr>
        <p:spPr>
          <a:xfrm>
            <a:off x="239446" y="257796"/>
            <a:ext cx="231227" cy="126124"/>
          </a:xfrm>
          <a:prstGeom prst="rect">
            <a:avLst/>
          </a:prstGeom>
          <a:solidFill>
            <a:srgbClr val="A4B1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1" name="组合 10"/>
          <p:cNvGrpSpPr/>
          <p:nvPr/>
        </p:nvGrpSpPr>
        <p:grpSpPr>
          <a:xfrm>
            <a:off x="1000936" y="383920"/>
            <a:ext cx="6814488" cy="707886"/>
            <a:chOff x="1000936" y="383920"/>
            <a:chExt cx="6814488" cy="707886"/>
          </a:xfrm>
        </p:grpSpPr>
        <p:sp>
          <p:nvSpPr>
            <p:cNvPr id="7" name="文本框 6"/>
            <p:cNvSpPr txBox="1"/>
            <p:nvPr/>
          </p:nvSpPr>
          <p:spPr>
            <a:xfrm>
              <a:off x="1822647" y="383920"/>
              <a:ext cx="261313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4000" spc="600" dirty="0">
                  <a:solidFill>
                    <a:schemeClr val="bg1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成果展示</a:t>
              </a:r>
              <a:endParaRPr lang="zh-CN" altLang="en-US" sz="4000" spc="6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 flipH="1">
              <a:off x="1000936" y="383920"/>
              <a:ext cx="82171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dirty="0">
                  <a:solidFill>
                    <a:schemeClr val="bg1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02.</a:t>
              </a:r>
              <a:endParaRPr lang="zh-CN" altLang="en-US" sz="40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4254256" y="784029"/>
              <a:ext cx="356116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1400" spc="600">
                  <a:solidFill>
                    <a:schemeClr val="bg1">
                      <a:lumMod val="65000"/>
                    </a:schemeClr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defRPr>
              </a:lvl1pPr>
            </a:lstStyle>
            <a:p>
              <a:r>
                <a:rPr lang="en-US" altLang="zh-CN" dirty="0"/>
                <a:t>ACHIEVEMENTS DIPLAY</a:t>
              </a:r>
              <a:endParaRPr lang="zh-CN" altLang="en-US" dirty="0"/>
            </a:p>
          </p:txBody>
        </p:sp>
      </p:grpSp>
      <p:sp>
        <p:nvSpPr>
          <p:cNvPr id="28" name="文本框 27"/>
          <p:cNvSpPr txBox="1"/>
          <p:nvPr/>
        </p:nvSpPr>
        <p:spPr>
          <a:xfrm>
            <a:off x="-360415" y="5958230"/>
            <a:ext cx="1291283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000" spc="300" dirty="0">
                <a:solidFill>
                  <a:srgbClr val="A4B113">
                    <a:alpha val="22000"/>
                  </a:srgbClr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ACHIEVEMENTS DIPLAY</a:t>
            </a:r>
            <a:endParaRPr lang="zh-CN" altLang="en-US" sz="8000" spc="300" dirty="0">
              <a:solidFill>
                <a:srgbClr val="A4B113">
                  <a:alpha val="22000"/>
                </a:srgbClr>
              </a:solidFill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</p:txBody>
      </p:sp>
      <p:graphicFrame>
        <p:nvGraphicFramePr>
          <p:cNvPr id="22" name="图表 21"/>
          <p:cNvGraphicFramePr/>
          <p:nvPr/>
        </p:nvGraphicFramePr>
        <p:xfrm>
          <a:off x="664932" y="1729325"/>
          <a:ext cx="6692240" cy="44614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23" name="文本框 22"/>
          <p:cNvSpPr txBox="1"/>
          <p:nvPr/>
        </p:nvSpPr>
        <p:spPr>
          <a:xfrm>
            <a:off x="-609600" y="30784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dirty="0"/>
          </a:p>
        </p:txBody>
      </p:sp>
      <p:grpSp>
        <p:nvGrpSpPr>
          <p:cNvPr id="12" name="组合 11"/>
          <p:cNvGrpSpPr/>
          <p:nvPr/>
        </p:nvGrpSpPr>
        <p:grpSpPr>
          <a:xfrm>
            <a:off x="7742515" y="1729325"/>
            <a:ext cx="3932414" cy="1821340"/>
            <a:chOff x="7742515" y="1729325"/>
            <a:chExt cx="3932414" cy="1821340"/>
          </a:xfrm>
        </p:grpSpPr>
        <p:sp>
          <p:nvSpPr>
            <p:cNvPr id="25" name="文本框 24"/>
            <p:cNvSpPr txBox="1"/>
            <p:nvPr/>
          </p:nvSpPr>
          <p:spPr>
            <a:xfrm>
              <a:off x="8170481" y="1729325"/>
              <a:ext cx="30764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spc="120" dirty="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计划完成情况折线图</a:t>
              </a:r>
              <a:endParaRPr lang="zh-CN" altLang="en-US" sz="2400" spc="12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7742515" y="2529103"/>
              <a:ext cx="3932414" cy="10215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600" spc="120" dirty="0">
                  <a:solidFill>
                    <a:schemeClr val="bg1">
                      <a:lumMod val="95000"/>
                    </a:schemeClr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请在此处添加具体标题内容，在此处输入简要工作概述。请在此处调出表格添加实际工作数据，完成计划情况折线图。</a:t>
              </a:r>
              <a:endParaRPr lang="zh-CN" altLang="en-US" sz="1600" spc="120" dirty="0">
                <a:solidFill>
                  <a:schemeClr val="bg1">
                    <a:lumMod val="9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直角三角形 9"/>
          <p:cNvSpPr/>
          <p:nvPr/>
        </p:nvSpPr>
        <p:spPr>
          <a:xfrm rot="16200000">
            <a:off x="5715000" y="380997"/>
            <a:ext cx="6858001" cy="6096000"/>
          </a:xfrm>
          <a:prstGeom prst="rtTriangle">
            <a:avLst/>
          </a:prstGeom>
          <a:blipFill dpi="0" rotWithShape="1">
            <a:blip r:embed="rId2"/>
            <a:srcRect/>
            <a:tile tx="0" ty="0" sx="100000" sy="100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/>
          <p:cNvGrpSpPr/>
          <p:nvPr/>
        </p:nvGrpSpPr>
        <p:grpSpPr>
          <a:xfrm rot="10800000" flipH="1">
            <a:off x="247059" y="5299010"/>
            <a:ext cx="108000" cy="1301194"/>
            <a:chOff x="6042000" y="7178438"/>
            <a:chExt cx="108000" cy="1301194"/>
          </a:xfrm>
        </p:grpSpPr>
        <p:sp>
          <p:nvSpPr>
            <p:cNvPr id="3" name="菱形 2"/>
            <p:cNvSpPr>
              <a:spLocks noChangeAspect="1"/>
            </p:cNvSpPr>
            <p:nvPr/>
          </p:nvSpPr>
          <p:spPr>
            <a:xfrm flipV="1">
              <a:off x="6042000" y="7178438"/>
              <a:ext cx="108000" cy="108000"/>
            </a:xfrm>
            <a:prstGeom prst="diamond">
              <a:avLst/>
            </a:prstGeom>
            <a:solidFill>
              <a:srgbClr val="A4B11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" name="直接连接符 3"/>
            <p:cNvCxnSpPr/>
            <p:nvPr/>
          </p:nvCxnSpPr>
          <p:spPr>
            <a:xfrm>
              <a:off x="6096000" y="7382352"/>
              <a:ext cx="0" cy="1097280"/>
            </a:xfrm>
            <a:prstGeom prst="line">
              <a:avLst/>
            </a:prstGeom>
            <a:ln w="12700" cap="rnd">
              <a:solidFill>
                <a:srgbClr val="A4B11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矩形 4"/>
          <p:cNvSpPr/>
          <p:nvPr/>
        </p:nvSpPr>
        <p:spPr>
          <a:xfrm>
            <a:off x="239446" y="257796"/>
            <a:ext cx="231227" cy="126124"/>
          </a:xfrm>
          <a:prstGeom prst="rect">
            <a:avLst/>
          </a:prstGeom>
          <a:solidFill>
            <a:srgbClr val="A4B1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" name="组合 5"/>
          <p:cNvGrpSpPr/>
          <p:nvPr/>
        </p:nvGrpSpPr>
        <p:grpSpPr>
          <a:xfrm>
            <a:off x="1000936" y="383920"/>
            <a:ext cx="6814488" cy="707886"/>
            <a:chOff x="1000936" y="383920"/>
            <a:chExt cx="6814488" cy="707886"/>
          </a:xfrm>
        </p:grpSpPr>
        <p:sp>
          <p:nvSpPr>
            <p:cNvPr id="7" name="文本框 6"/>
            <p:cNvSpPr txBox="1"/>
            <p:nvPr/>
          </p:nvSpPr>
          <p:spPr>
            <a:xfrm>
              <a:off x="1822647" y="383920"/>
              <a:ext cx="261313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4000" spc="600" dirty="0"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成果展示</a:t>
              </a:r>
              <a:endParaRPr lang="zh-CN" altLang="en-US" sz="4000" spc="600" dirty="0"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 flipH="1">
              <a:off x="1000936" y="383920"/>
              <a:ext cx="82171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dirty="0"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02.</a:t>
              </a:r>
              <a:endParaRPr lang="zh-CN" altLang="en-US" sz="4000" dirty="0"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4254256" y="784029"/>
              <a:ext cx="356116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1400" spc="600">
                  <a:solidFill>
                    <a:schemeClr val="bg1">
                      <a:lumMod val="65000"/>
                    </a:schemeClr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defRPr>
              </a:lvl1pPr>
            </a:lstStyle>
            <a:p>
              <a:r>
                <a:rPr lang="en-US" altLang="zh-CN" dirty="0"/>
                <a:t>ACHIEVEMENTS DIPLAY</a:t>
              </a:r>
              <a:endParaRPr lang="zh-CN" altLang="en-US" dirty="0"/>
            </a:p>
          </p:txBody>
        </p:sp>
      </p:grpSp>
      <p:graphicFrame>
        <p:nvGraphicFramePr>
          <p:cNvPr id="15" name="图表 14"/>
          <p:cNvGraphicFramePr/>
          <p:nvPr/>
        </p:nvGraphicFramePr>
        <p:xfrm>
          <a:off x="470673" y="1999772"/>
          <a:ext cx="5784870" cy="40741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21" name="直角三角形 20"/>
          <p:cNvSpPr/>
          <p:nvPr/>
        </p:nvSpPr>
        <p:spPr>
          <a:xfrm rot="16200000">
            <a:off x="5705947" y="816117"/>
            <a:ext cx="5878989" cy="5225767"/>
          </a:xfrm>
          <a:prstGeom prst="rtTriangle">
            <a:avLst/>
          </a:prstGeom>
          <a:solidFill>
            <a:srgbClr val="041D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8201846" y="4500999"/>
            <a:ext cx="2738746" cy="10215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30000"/>
              </a:lnSpc>
            </a:pPr>
            <a:r>
              <a:rPr lang="zh-CN" altLang="en-US" sz="1600" spc="120" dirty="0">
                <a:solidFill>
                  <a:schemeClr val="bg1">
                    <a:lumMod val="8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请在这里输入柱状图内容简要概述，在表格工具编辑数据中输入实际数据。</a:t>
            </a:r>
            <a:endParaRPr lang="zh-CN" altLang="en-US" sz="1600" spc="120" dirty="0">
              <a:solidFill>
                <a:schemeClr val="bg1">
                  <a:lumMod val="8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8901006" y="3250263"/>
            <a:ext cx="2039586" cy="1005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30000"/>
              </a:lnSpc>
            </a:pPr>
            <a:r>
              <a:rPr lang="zh-CN" altLang="en-US" sz="2400" spc="12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收益柱状图展示</a:t>
            </a:r>
            <a:endParaRPr lang="zh-CN" altLang="en-US" sz="2400" spc="12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-360415" y="5958230"/>
            <a:ext cx="1291283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000" spc="300" dirty="0">
                <a:solidFill>
                  <a:srgbClr val="A4B113">
                    <a:alpha val="22000"/>
                  </a:srgbClr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ACHIEVEMENTS DIPLAY</a:t>
            </a:r>
            <a:endParaRPr lang="zh-CN" altLang="en-US" sz="8000" spc="300" dirty="0">
              <a:solidFill>
                <a:srgbClr val="A4B113">
                  <a:alpha val="22000"/>
                </a:srgbClr>
              </a:solidFill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果果圈模板www.ggq.com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果果圈模板www.ggq.com 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i2bb01tx">
      <a:majorFont>
        <a:latin typeface="Source Han Sans Heavy"/>
        <a:ea typeface="Source Han Sans Heavy"/>
        <a:cs typeface=""/>
      </a:majorFont>
      <a:minorFont>
        <a:latin typeface="Source Han Sans Heavy"/>
        <a:ea typeface="Source Han Sans Heavy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noAutofit/>
      </a:bodyPr>
      <a:lstStyle>
        <a:defPPr algn="ctr">
          <a:defRPr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8100">
          <a:solidFill>
            <a:srgbClr val="002FA7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2539</Words>
  <Application>WPS 演示</Application>
  <PresentationFormat>自定义</PresentationFormat>
  <Paragraphs>374</Paragraphs>
  <Slides>20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20</vt:i4>
      </vt:variant>
    </vt:vector>
  </HeadingPairs>
  <TitlesOfParts>
    <vt:vector size="39" baseType="lpstr">
      <vt:lpstr>Arial</vt:lpstr>
      <vt:lpstr>宋体</vt:lpstr>
      <vt:lpstr>Wingdings</vt:lpstr>
      <vt:lpstr>Source Han Sans Heavy</vt:lpstr>
      <vt:lpstr>思源黑体 CN Normal</vt:lpstr>
      <vt:lpstr>黑体</vt:lpstr>
      <vt:lpstr>思源黑体 CN Bold</vt:lpstr>
      <vt:lpstr>站酷庆科黄油体</vt:lpstr>
      <vt:lpstr>阿里巴巴普惠体 Heavy</vt:lpstr>
      <vt:lpstr>思源黑体 CN Heavy</vt:lpstr>
      <vt:lpstr>思源黑体 CN Medium</vt:lpstr>
      <vt:lpstr>思源黑体 CN Light</vt:lpstr>
      <vt:lpstr>等线</vt:lpstr>
      <vt:lpstr>微软雅黑</vt:lpstr>
      <vt:lpstr>Arial Unicode MS</vt:lpstr>
      <vt:lpstr>等线 Light</vt:lpstr>
      <vt:lpstr>Calibri</vt:lpstr>
      <vt:lpstr>果果圈模板www.ggq.com​</vt:lpstr>
      <vt:lpstr>果果圈模板www.ggq.com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dreamsummit</dc:creator>
  <cp:lastModifiedBy>南蛮姑娘</cp:lastModifiedBy>
  <cp:revision>259</cp:revision>
  <dcterms:created xsi:type="dcterms:W3CDTF">2022-02-06T03:12:00Z</dcterms:created>
  <dcterms:modified xsi:type="dcterms:W3CDTF">2022-04-14T09:21:47Z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97A8744F4D4F43F1B864BC29ABD83AAD</vt:lpwstr>
  </property>
  <property fmtid="{D5CDD505-2E9C-101B-9397-08002B2CF9AE}" pid="3" name="KSOProductBuildVer">
    <vt:lpwstr>2052-11.1.0.11566</vt:lpwstr>
  </property>
</Properties>
</file>