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packag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4.xml" ContentType="application/vnd.openxmlformats-officedocument.presentationml.tag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rts/colors1.xml" ContentType="application/vnd.ms-office.chartcolorstyle+xml"/>
  <Override PartName="/ppt/charts/style1.xml" ContentType="application/vnd.ms-office.chartstyle+xml"/>
  <Override PartName="/ppt/charts/colors2.xml" ContentType="application/vnd.ms-office.chartcolorstyle+xml"/>
  <Override PartName="/ppt/charts/style2.xml" ContentType="application/vnd.ms-office.chartstyle+xml"/>
  <Override PartName="/ppt/charts/colors3.xml" ContentType="application/vnd.ms-office.chartcolorstyle+xml"/>
  <Override PartName="/ppt/charts/style3.xml" ContentType="application/vnd.ms-office.chartstyle+xml"/>
  <Override PartName="/ppt/charts/colors4.xml" ContentType="application/vnd.ms-office.chartcolorstyle+xml"/>
  <Override PartName="/ppt/charts/style4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3"/>
  </p:notesMasterIdLst>
  <p:sldIdLst>
    <p:sldId id="262" r:id="rId2"/>
    <p:sldId id="264" r:id="rId3"/>
    <p:sldId id="265" r:id="rId4"/>
    <p:sldId id="271" r:id="rId5"/>
    <p:sldId id="272" r:id="rId6"/>
    <p:sldId id="286" r:id="rId7"/>
    <p:sldId id="274" r:id="rId8"/>
    <p:sldId id="266" r:id="rId9"/>
    <p:sldId id="276" r:id="rId10"/>
    <p:sldId id="277" r:id="rId11"/>
    <p:sldId id="278" r:id="rId12"/>
    <p:sldId id="279" r:id="rId13"/>
    <p:sldId id="280" r:id="rId14"/>
    <p:sldId id="281" r:id="rId15"/>
    <p:sldId id="268" r:id="rId16"/>
    <p:sldId id="282" r:id="rId17"/>
    <p:sldId id="273" r:id="rId18"/>
    <p:sldId id="269" r:id="rId19"/>
    <p:sldId id="284" r:id="rId20"/>
    <p:sldId id="285" r:id="rId21"/>
    <p:sldId id="270" r:id="rId22"/>
  </p:sldIdLst>
  <p:sldSz cx="12192000" cy="6858000"/>
  <p:notesSz cx="6858000" cy="9144000"/>
  <p:embeddedFontLst>
    <p:embeddedFont>
      <p:font typeface="等线" panose="02010600030101010101" charset="-122"/>
      <p:regular r:id="rId24"/>
      <p:bold r:id="rId2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标题" id="{DAACF376-7672-479B-BEB8-A353E1D2E2F1}">
          <p14:sldIdLst>
            <p14:sldId id="262"/>
          </p14:sldIdLst>
        </p14:section>
        <p14:section name="目录" id="{B24B73B9-04A7-4E1D-8973-31B95565AE2A}">
          <p14:sldIdLst>
            <p14:sldId id="264"/>
          </p14:sldIdLst>
        </p14:section>
        <p14:section name="第一部分" id="{1BF27007-E09D-4144-A100-7B157886F03F}">
          <p14:sldIdLst>
            <p14:sldId id="265"/>
            <p14:sldId id="271"/>
            <p14:sldId id="272"/>
            <p14:sldId id="286"/>
            <p14:sldId id="274"/>
          </p14:sldIdLst>
        </p14:section>
        <p14:section name="第二部分" id="{EB023D5F-CB3E-4573-A8DB-D31D3D202E1A}">
          <p14:sldIdLst>
            <p14:sldId id="266"/>
            <p14:sldId id="276"/>
            <p14:sldId id="277"/>
            <p14:sldId id="278"/>
            <p14:sldId id="279"/>
            <p14:sldId id="280"/>
            <p14:sldId id="281"/>
          </p14:sldIdLst>
        </p14:section>
        <p14:section name="第三部分" id="{4A0CC32F-498A-4E8E-A29E-004A9FACF25C}">
          <p14:sldIdLst>
            <p14:sldId id="268"/>
            <p14:sldId id="282"/>
            <p14:sldId id="273"/>
          </p14:sldIdLst>
        </p14:section>
        <p14:section name="第四部分" id="{26DFD257-CEBC-4B2E-A76A-ED630976D29F}">
          <p14:sldIdLst>
            <p14:sldId id="269"/>
            <p14:sldId id="284"/>
            <p14:sldId id="285"/>
          </p14:sldIdLst>
        </p14:section>
        <p14:section name="结尾页" id="{8181F6E0-1917-4AC3-BD78-96D12422B666}">
          <p14:sldIdLst>
            <p14:sldId id="270"/>
          </p14:sldIdLst>
        </p14:section>
      </p14:sectionLst>
    </p:ext>
    <p:ext uri="{EFAFB233-063F-42B5-8137-9DF3F51BA10A}">
      <p15:sldGuideLst xmlns:p15="http://schemas.microsoft.com/office/powerpoint/2012/main" xmlns="">
        <p15:guide id="1" pos="6562">
          <p15:clr>
            <a:srgbClr val="A4A3A4"/>
          </p15:clr>
        </p15:guide>
        <p15:guide id="2" pos="2139">
          <p15:clr>
            <a:srgbClr val="A4A3A4"/>
          </p15:clr>
        </p15:guide>
        <p15:guide id="3" pos="1118">
          <p15:clr>
            <a:srgbClr val="A4A3A4"/>
          </p15:clr>
        </p15:guide>
        <p15:guide id="4" orient="horz" pos="346">
          <p15:clr>
            <a:srgbClr val="A4A3A4"/>
          </p15:clr>
        </p15:guide>
        <p15:guide id="5" orient="horz" pos="3974">
          <p15:clr>
            <a:srgbClr val="A4A3A4"/>
          </p15:clr>
        </p15:guide>
        <p15:guide id="6" orient="horz" pos="22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DBFF"/>
    <a:srgbClr val="D1F3FF"/>
    <a:srgbClr val="1474A4"/>
    <a:srgbClr val="0E4F70"/>
    <a:srgbClr val="2FC6FD"/>
    <a:srgbClr val="279CD8"/>
    <a:srgbClr val="70DAFE"/>
    <a:srgbClr val="43A9DF"/>
    <a:srgbClr val="6DD9FF"/>
    <a:srgbClr val="289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88" autoAdjust="0"/>
    <p:restoredTop sz="93611" autoAdjust="0"/>
  </p:normalViewPr>
  <p:slideViewPr>
    <p:cSldViewPr snapToGrid="0" showGuides="1">
      <p:cViewPr varScale="1">
        <p:scale>
          <a:sx n="105" d="100"/>
          <a:sy n="105" d="100"/>
        </p:scale>
        <p:origin x="-546" y="-78"/>
      </p:cViewPr>
      <p:guideLst>
        <p:guide orient="horz" pos="346"/>
        <p:guide orient="horz" pos="3974"/>
        <p:guide orient="horz" pos="2228"/>
        <p:guide pos="6562"/>
        <p:guide pos="2139"/>
        <p:guide pos="1118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1884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8" Type="http://schemas.microsoft.com/office/2011/relationships/chartStyle" Target="style1.xml"/><Relationship Id="rId7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openxmlformats.org/officeDocument/2006/relationships/image" Target="../media/image19.png"/><Relationship Id="rId6" Type="http://schemas.openxmlformats.org/officeDocument/2006/relationships/image" Target="../media/image22.svg"/><Relationship Id="rId5" Type="http://schemas.openxmlformats.org/officeDocument/2006/relationships/image" Target="../media/image20.png"/><Relationship Id="rId4" Type="http://schemas.openxmlformats.org/officeDocument/2006/relationships/image" Target="../media/image20.svg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openxmlformats.org/officeDocument/2006/relationships/image" Target="../media/image29.png"/><Relationship Id="rId1" Type="http://schemas.openxmlformats.org/officeDocument/2006/relationships/image" Target="../media/image28.png"/><Relationship Id="rId5" Type="http://schemas.microsoft.com/office/2011/relationships/chartStyle" Target="style4.xml"/><Relationship Id="rId4" Type="http://schemas.microsoft.com/office/2011/relationships/chartColorStyle" Target="colors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altLang="en-US" sz="2000" b="0" i="0" u="none" strike="noStrike" kern="1200" spc="0" baseline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defRPr>
            </a:pPr>
            <a:r>
              <a:rPr lang="zh-CN" altLang="en-US" sz="20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effectLst/>
              </a:rPr>
              <a:t>输入您的标题</a:t>
            </a:r>
            <a:endParaRPr lang="zh-CN" altLang="zh-CN" sz="2000" dirty="0">
              <a:gradFill>
                <a:gsLst>
                  <a:gs pos="0">
                    <a:srgbClr val="0E4F70"/>
                  </a:gs>
                  <a:gs pos="100000">
                    <a:srgbClr val="1474A4"/>
                  </a:gs>
                </a:gsLst>
                <a:lin ang="18900000" scaled="0"/>
              </a:gra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1">
                <a:extLst>
                  <a:ext uri="{96DAC541-7B7A-43D3-8B79-37D633B846F1}">
                    <asvg:svgBlip xmlns:asvg="http://schemas.microsoft.com/office/drawing/2016/SVG/main" xmlns:c16r2="http://schemas.microsoft.com/office/drawing/2015/06/chart" xmlns="" r:embed="rId4"/>
                  </a:ext>
                </a:extLst>
              </a:blip>
              <a:stretch>
                <a:fillRect/>
              </a:stretch>
            </a:blipFill>
            <a:ln>
              <a:noFill/>
            </a:ln>
            <a:effectLst>
              <a:outerShdw blurRad="177800" dist="38100" dir="2700000" algn="tl" rotWithShape="0">
                <a:srgbClr val="1474A4">
                  <a:alpha val="25000"/>
                </a:srgbClr>
              </a:outerShdw>
            </a:effectLst>
          </c:spPr>
          <c:invertIfNegative val="1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F56-4412-BC62-6B69FFC17C9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blipFill dpi="0" rotWithShape="1">
              <a:blip xmlns:r="http://schemas.openxmlformats.org/officeDocument/2006/relationships" r:embed="rId5">
                <a:alphaModFix amt="97000"/>
                <a:extLst>
                  <a:ext uri="{96DAC541-7B7A-43D3-8B79-37D633B846F1}">
                    <asvg:svgBlip xmlns:asvg="http://schemas.microsoft.com/office/drawing/2016/SVG/main" xmlns:c16r2="http://schemas.microsoft.com/office/drawing/2015/06/chart" xmlns="" r:embed="rId6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  <a:effectLst>
              <a:outerShdw blurRad="114300" dist="38100" dir="2700000" algn="tl" rotWithShape="0">
                <a:srgbClr val="43A9DF">
                  <a:alpha val="24000"/>
                </a:srgbClr>
              </a:outerShdw>
            </a:effectLst>
          </c:spPr>
          <c:invertIfNegative val="0"/>
          <c:cat>
            <c:strRef>
              <c:f>Sheet1!$A$2:$A$4</c:f>
              <c:strCache>
                <c:ptCount val="3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F56-4412-BC62-6B69FFC17C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93"/>
        <c:overlap val="-47"/>
        <c:axId val="456456448"/>
        <c:axId val="457036544"/>
      </c:barChart>
      <c:catAx>
        <c:axId val="4564564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  <a:cs typeface="+mn-cs"/>
              </a:defRPr>
            </a:pPr>
            <a:endParaRPr lang="zh-CN"/>
          </a:p>
        </c:txPr>
        <c:crossAx val="457036544"/>
        <c:crosses val="autoZero"/>
        <c:auto val="1"/>
        <c:lblAlgn val="ctr"/>
        <c:lblOffset val="100"/>
        <c:noMultiLvlLbl val="0"/>
      </c:catAx>
      <c:valAx>
        <c:axId val="4570365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  <a:cs typeface="+mn-cs"/>
              </a:defRPr>
            </a:pPr>
            <a:endParaRPr lang="zh-CN"/>
          </a:p>
        </c:txPr>
        <c:crossAx val="456456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2306769170570998"/>
          <c:y val="0.89033325985971401"/>
          <c:w val="0.353864378288687"/>
          <c:h val="7.16235481367448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bg1">
                  <a:lumMod val="65000"/>
                </a:schemeClr>
              </a:solidFill>
              <a:latin typeface="+mj-ea"/>
              <a:ea typeface="+mj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7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zh-CN" altLang="zh-CN" sz="2000" b="0" i="0" u="none" strike="noStrike" kern="1200" spc="0" baseline="0" dirty="0" smtClean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effectLst/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defRPr>
            </a:pPr>
            <a:r>
              <a:rPr lang="zh-CN" altLang="en-US" sz="2000" b="0" i="0" u="none" strike="noStrike" kern="1200" spc="0" baseline="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effectLst/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  <a:endParaRPr lang="zh-CN" altLang="zh-CN" sz="2000" b="0" i="0" u="none" strike="noStrike" kern="1200" spc="0" baseline="0" dirty="0">
              <a:gradFill>
                <a:gsLst>
                  <a:gs pos="0">
                    <a:srgbClr val="0E4F70"/>
                  </a:gs>
                  <a:gs pos="100000">
                    <a:srgbClr val="1474A4"/>
                  </a:gs>
                </a:gsLst>
                <a:lin ang="18900000" scaled="0"/>
              </a:gradFill>
              <a:effectLst/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ln w="38100" cap="rnd">
              <a:solidFill>
                <a:srgbClr val="6DD9FF"/>
              </a:solidFill>
              <a:round/>
            </a:ln>
            <a:effectLst>
              <a:outerShdw blurRad="50800" dist="38100" dir="2700000" algn="tl" rotWithShape="0">
                <a:srgbClr val="43A9DF">
                  <a:alpha val="20000"/>
                </a:srgbClr>
              </a:outerShdw>
            </a:effectLst>
          </c:spPr>
          <c:marker>
            <c:symbol val="circle"/>
            <c:size val="5"/>
            <c:spPr>
              <a:solidFill>
                <a:srgbClr val="6DD9FF"/>
              </a:solidFill>
              <a:ln w="25400">
                <a:solidFill>
                  <a:srgbClr val="1474A4"/>
                </a:solidFill>
              </a:ln>
              <a:effectLst>
                <a:outerShdw blurRad="50800" dist="38100" dir="2700000" algn="tl" rotWithShape="0">
                  <a:srgbClr val="43A9DF">
                    <a:alpha val="20000"/>
                  </a:srgbClr>
                </a:outerShdw>
              </a:effectLst>
            </c:spPr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D8B7-47E0-9C8F-27AEDACC780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ln w="38100" cap="rnd">
              <a:solidFill>
                <a:srgbClr val="43A9DF"/>
              </a:solidFill>
              <a:round/>
            </a:ln>
            <a:effectLst>
              <a:outerShdw blurRad="50800" dist="38100" dir="2700000" algn="tl" rotWithShape="0">
                <a:srgbClr val="43A9DF">
                  <a:alpha val="20000"/>
                </a:srgbClr>
              </a:outerShdw>
            </a:effectLst>
          </c:spPr>
          <c:marker>
            <c:symbol val="circle"/>
            <c:size val="5"/>
            <c:spPr>
              <a:solidFill>
                <a:srgbClr val="43A9DF"/>
              </a:solidFill>
              <a:ln w="25400">
                <a:solidFill>
                  <a:srgbClr val="1474A4"/>
                </a:solidFill>
              </a:ln>
              <a:effectLst>
                <a:outerShdw blurRad="50800" dist="38100" dir="2700000" algn="tl" rotWithShape="0">
                  <a:srgbClr val="43A9DF">
                    <a:alpha val="20000"/>
                  </a:srgbClr>
                </a:outerShdw>
              </a:effectLst>
            </c:spPr>
          </c:marker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D8B7-47E0-9C8F-27AEDACC78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4333184"/>
        <c:axId val="304335104"/>
      </c:lineChart>
      <c:catAx>
        <c:axId val="304333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  <a:cs typeface="+mn-cs"/>
              </a:defRPr>
            </a:pPr>
            <a:endParaRPr lang="zh-CN"/>
          </a:p>
        </c:txPr>
        <c:crossAx val="304335104"/>
        <c:crosses val="autoZero"/>
        <c:auto val="1"/>
        <c:lblAlgn val="ctr"/>
        <c:lblOffset val="100"/>
        <c:noMultiLvlLbl val="0"/>
      </c:catAx>
      <c:valAx>
        <c:axId val="304335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  <a:cs typeface="+mn-cs"/>
              </a:defRPr>
            </a:pPr>
            <a:endParaRPr lang="zh-CN"/>
          </a:p>
        </c:txPr>
        <c:crossAx val="304333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1100973800449"/>
          <c:y val="0.89319767350164603"/>
          <c:w val="0.33541642083942902"/>
          <c:h val="7.18292472576674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bg1">
                  <a:lumMod val="65000"/>
                </a:schemeClr>
              </a:solidFill>
              <a:latin typeface="+mj-ea"/>
              <a:ea typeface="+mj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en-US" altLang="zh-CN" sz="2400" b="0" i="0" u="none" strike="noStrike" kern="1200" spc="0" baseline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defRPr>
            </a:pPr>
            <a:r>
              <a:rPr lang="zh-CN" altLang="en-US" sz="2000" dirty="0">
                <a:effectLst/>
              </a:rPr>
              <a:t>输入您的标题</a:t>
            </a:r>
            <a:endParaRPr lang="zh-CN" altLang="zh-CN" sz="2800" dirty="0"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图表标题</c:v>
                </c:pt>
              </c:strCache>
            </c:strRef>
          </c:tx>
          <c:spPr>
            <a:effectLst>
              <a:outerShdw blurRad="50800" dist="38100" dir="2700000" algn="tl" rotWithShape="0">
                <a:srgbClr val="43A9DF">
                  <a:alpha val="25000"/>
                </a:srgbClr>
              </a:outerShdw>
            </a:effectLst>
          </c:spPr>
          <c:explosion val="3"/>
          <c:dPt>
            <c:idx val="0"/>
            <c:bubble3D val="0"/>
            <c:spPr>
              <a:solidFill>
                <a:srgbClr val="0E4F70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srgbClr val="43A9DF">
                    <a:alpha val="2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EFD-438B-A1C8-7A253AC188CC}"/>
              </c:ext>
            </c:extLst>
          </c:dPt>
          <c:dPt>
            <c:idx val="1"/>
            <c:bubble3D val="0"/>
            <c:spPr>
              <a:solidFill>
                <a:srgbClr val="1474A4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srgbClr val="43A9DF">
                    <a:alpha val="2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EFD-438B-A1C8-7A253AC188CC}"/>
              </c:ext>
            </c:extLst>
          </c:dPt>
          <c:dPt>
            <c:idx val="2"/>
            <c:bubble3D val="0"/>
            <c:spPr>
              <a:solidFill>
                <a:srgbClr val="43A9DF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srgbClr val="43A9DF">
                    <a:alpha val="2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EFD-438B-A1C8-7A253AC188CC}"/>
              </c:ext>
            </c:extLst>
          </c:dPt>
          <c:dPt>
            <c:idx val="3"/>
            <c:bubble3D val="0"/>
            <c:spPr>
              <a:solidFill>
                <a:srgbClr val="6DD9FF"/>
              </a:solidFill>
              <a:ln w="19050">
                <a:solidFill>
                  <a:schemeClr val="lt1"/>
                </a:solidFill>
              </a:ln>
              <a:effectLst>
                <a:outerShdw blurRad="50800" dist="38100" dir="2700000" algn="tl" rotWithShape="0">
                  <a:srgbClr val="43A9DF">
                    <a:alpha val="2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EFD-438B-A1C8-7A253AC188CC}"/>
              </c:ext>
            </c:extLst>
          </c:dPt>
          <c:cat>
            <c:strRef>
              <c:f>Sheet1!$A$2:$A$5</c:f>
              <c:strCache>
                <c:ptCount val="4"/>
                <c:pt idx="0">
                  <c:v>第一季度</c:v>
                </c:pt>
                <c:pt idx="1">
                  <c:v>第二季度</c:v>
                </c:pt>
                <c:pt idx="2">
                  <c:v>第三季度</c:v>
                </c:pt>
                <c:pt idx="3">
                  <c:v>第四季度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EFD-438B-A1C8-7A253AC188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802589437640499"/>
          <c:y val="0.92765892329771005"/>
          <c:w val="0.62394821124719102"/>
          <c:h val="7.234107670229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en-US" altLang="zh-CN" sz="1200" b="0" i="0" u="none" strike="noStrike" kern="1200" spc="0" baseline="0">
              <a:solidFill>
                <a:schemeClr val="bg1">
                  <a:lumMod val="65000"/>
                </a:schemeClr>
              </a:solidFill>
              <a:latin typeface="+mj-ea"/>
              <a:ea typeface="+mj-ea"/>
              <a:cs typeface="阿里巴巴普惠体 2.0 95 ExtraBold" panose="00020600040101010101" pitchFamily="18" charset="-122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 altLang="zh-CN" sz="2000" b="0" i="0" u="none" strike="noStrike" kern="1200" spc="0" baseline="0"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atin typeface="阿里巴巴普惠体 2.0 95 ExtraBold" panose="00020600040101010101" pitchFamily="18" charset="-122"/>
          <a:ea typeface="阿里巴巴普惠体 2.0 95 ExtraBold" panose="00020600040101010101" pitchFamily="18" charset="-122"/>
          <a:cs typeface="阿里巴巴普惠体 2.0 95 ExtraBold" panose="00020600040101010101" pitchFamily="18" charset="-122"/>
        </a:defRPr>
      </a:pPr>
      <a:endParaRPr lang="zh-CN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lang="zh-CN" altLang="en-US" sz="2000" b="0" i="0" u="none" strike="noStrike" kern="1200" spc="0" baseline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defRPr>
            </a:pPr>
            <a:r>
              <a:rPr lang="zh-CN" altLang="en-US" sz="20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effectLst/>
              </a:rPr>
              <a:t>输入您的标题</a:t>
            </a:r>
            <a:endParaRPr lang="zh-CN" altLang="zh-CN" sz="2400" dirty="0">
              <a:gradFill>
                <a:gsLst>
                  <a:gs pos="0">
                    <a:srgbClr val="0E4F70"/>
                  </a:gs>
                  <a:gs pos="100000">
                    <a:srgbClr val="1474A4"/>
                  </a:gs>
                </a:gsLst>
                <a:lin ang="18900000" scaled="0"/>
              </a:gradFill>
              <a:effectLst/>
            </a:endParaRP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blipFill>
              <a:blip xmlns:r="http://schemas.openxmlformats.org/officeDocument/2006/relationships" r:embed="rId1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9E-456F-8841-5DC8EC49B8E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3</c:v>
                </c:pt>
              </c:strCache>
            </c:strRef>
          </c:tx>
          <c:spPr>
            <a:blipFill>
              <a:blip xmlns:r="http://schemas.openxmlformats.org/officeDocument/2006/relationships" r:embed="rId2"/>
              <a:stretch>
                <a:fillRect/>
              </a:stretch>
            </a:blip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99E-456F-8841-5DC8EC49B8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8"/>
        <c:overlap val="23"/>
        <c:axId val="469453824"/>
        <c:axId val="469459712"/>
      </c:barChart>
      <c:catAx>
        <c:axId val="4694538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  <a:cs typeface="+mn-cs"/>
              </a:defRPr>
            </a:pPr>
            <a:endParaRPr lang="zh-CN"/>
          </a:p>
        </c:txPr>
        <c:crossAx val="469459712"/>
        <c:crosses val="autoZero"/>
        <c:auto val="1"/>
        <c:lblAlgn val="ctr"/>
        <c:lblOffset val="100"/>
        <c:noMultiLvlLbl val="0"/>
      </c:catAx>
      <c:valAx>
        <c:axId val="46945971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1195" b="0" i="0" u="none" strike="noStrike" kern="1200" baseline="0">
                <a:solidFill>
                  <a:schemeClr val="bg1">
                    <a:lumMod val="65000"/>
                  </a:schemeClr>
                </a:solidFill>
                <a:latin typeface="+mj-ea"/>
                <a:ea typeface="+mj-ea"/>
                <a:cs typeface="+mn-cs"/>
              </a:defRPr>
            </a:pPr>
            <a:endParaRPr lang="zh-CN"/>
          </a:p>
        </c:txPr>
        <c:crossAx val="469453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bg1">
                  <a:lumMod val="65000"/>
                </a:schemeClr>
              </a:solidFill>
              <a:latin typeface="+mj-ea"/>
              <a:ea typeface="+mj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EA924-C63F-4847-ACA9-700FC456D2A3}" type="datetimeFigureOut">
              <a:rPr lang="zh-CN" altLang="en-US" smtClean="0"/>
              <a:t>2022/4/13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0B6124-DF96-44C4-9CB8-ABD93FEF8B0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353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B6124-DF96-44C4-9CB8-ABD93FEF8B07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B0B6124-DF96-44C4-9CB8-ABD93FEF8B07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阿里巴巴普惠体 2.0 65 Medium" panose="00020600040101010101" pitchFamily="18" charset="-122"/>
              </a:defRPr>
            </a:lvl1pPr>
            <a:lvl2pPr>
              <a:defRPr>
                <a:ea typeface="阿里巴巴普惠体 2.0 65 Medium" panose="00020600040101010101" pitchFamily="18" charset="-122"/>
              </a:defRPr>
            </a:lvl2pPr>
            <a:lvl3pPr>
              <a:defRPr>
                <a:ea typeface="阿里巴巴普惠体 2.0 65 Medium" panose="00020600040101010101" pitchFamily="18" charset="-122"/>
              </a:defRPr>
            </a:lvl3pPr>
            <a:lvl4pPr>
              <a:defRPr>
                <a:ea typeface="阿里巴巴普惠体 2.0 65 Medium" panose="00020600040101010101" pitchFamily="18" charset="-122"/>
              </a:defRPr>
            </a:lvl4pPr>
            <a:lvl5pPr>
              <a:defRPr>
                <a:ea typeface="阿里巴巴普惠体 2.0 65 Medium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51D65C85-10C3-4C7C-9295-034557D2CB50}" type="datetimeFigureOut">
              <a:rPr lang="zh-CN" altLang="en-US" smtClean="0"/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F37A943F-574E-4DAF-A0B2-1253F1CB2F5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>
            <a:lvl1pPr>
              <a:defRPr>
                <a:ea typeface="阿里巴巴普惠体 2.0 65 Medium" panose="00020600040101010101" pitchFamily="18" charset="-122"/>
              </a:defRPr>
            </a:lvl1pPr>
            <a:lvl2pPr>
              <a:defRPr>
                <a:ea typeface="阿里巴巴普惠体 2.0 65 Medium" panose="00020600040101010101" pitchFamily="18" charset="-122"/>
              </a:defRPr>
            </a:lvl2pPr>
            <a:lvl3pPr>
              <a:defRPr>
                <a:ea typeface="阿里巴巴普惠体 2.0 65 Medium" panose="00020600040101010101" pitchFamily="18" charset="-122"/>
              </a:defRPr>
            </a:lvl3pPr>
            <a:lvl4pPr>
              <a:defRPr>
                <a:ea typeface="阿里巴巴普惠体 2.0 65 Medium" panose="00020600040101010101" pitchFamily="18" charset="-122"/>
              </a:defRPr>
            </a:lvl4pPr>
            <a:lvl5pPr>
              <a:defRPr>
                <a:ea typeface="阿里巴巴普惠体 2.0 65 Medium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51D65C85-10C3-4C7C-9295-034557D2CB50}" type="datetimeFigureOut">
              <a:rPr lang="zh-CN" altLang="en-US" smtClean="0"/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F37A943F-574E-4DAF-A0B2-1253F1CB2F5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ea typeface="阿里巴巴普惠体 2.0 65 Medium" panose="00020600040101010101" pitchFamily="18" charset="-122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51D65C85-10C3-4C7C-9295-034557D2CB50}" type="datetimeFigureOut">
              <a:rPr lang="zh-CN" altLang="en-US" smtClean="0"/>
              <a:t>2022/4/13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F37A943F-574E-4DAF-A0B2-1253F1CB2F5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  <a:lvl2pPr>
              <a:defRPr>
                <a:ea typeface="阿里巴巴普惠体 2.0 65 Medium" panose="00020600040101010101" pitchFamily="18" charset="-122"/>
              </a:defRPr>
            </a:lvl2pPr>
            <a:lvl3pPr>
              <a:defRPr>
                <a:ea typeface="阿里巴巴普惠体 2.0 65 Medium" panose="00020600040101010101" pitchFamily="18" charset="-122"/>
              </a:defRPr>
            </a:lvl3pPr>
            <a:lvl4pPr>
              <a:defRPr>
                <a:ea typeface="阿里巴巴普惠体 2.0 65 Medium" panose="00020600040101010101" pitchFamily="18" charset="-122"/>
              </a:defRPr>
            </a:lvl4pPr>
            <a:lvl5pPr>
              <a:defRPr>
                <a:ea typeface="阿里巴巴普惠体 2.0 65 Medium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  <a:lvl2pPr>
              <a:defRPr>
                <a:ea typeface="阿里巴巴普惠体 2.0 65 Medium" panose="00020600040101010101" pitchFamily="18" charset="-122"/>
              </a:defRPr>
            </a:lvl2pPr>
            <a:lvl3pPr>
              <a:defRPr>
                <a:ea typeface="阿里巴巴普惠体 2.0 65 Medium" panose="00020600040101010101" pitchFamily="18" charset="-122"/>
              </a:defRPr>
            </a:lvl3pPr>
            <a:lvl4pPr>
              <a:defRPr>
                <a:ea typeface="阿里巴巴普惠体 2.0 65 Medium" panose="00020600040101010101" pitchFamily="18" charset="-122"/>
              </a:defRPr>
            </a:lvl4pPr>
            <a:lvl5pPr>
              <a:defRPr>
                <a:ea typeface="阿里巴巴普惠体 2.0 65 Medium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51D65C85-10C3-4C7C-9295-034557D2CB50}" type="datetimeFigureOut">
              <a:rPr lang="zh-CN" altLang="en-US" smtClean="0"/>
              <a:t>2022/4/13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F37A943F-574E-4DAF-A0B2-1253F1CB2F5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ea typeface="阿里巴巴普惠体 2.0 65 Medium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  <a:lvl2pPr>
              <a:defRPr>
                <a:ea typeface="阿里巴巴普惠体 2.0 65 Medium" panose="00020600040101010101" pitchFamily="18" charset="-122"/>
              </a:defRPr>
            </a:lvl2pPr>
            <a:lvl3pPr>
              <a:defRPr>
                <a:ea typeface="阿里巴巴普惠体 2.0 65 Medium" panose="00020600040101010101" pitchFamily="18" charset="-122"/>
              </a:defRPr>
            </a:lvl3pPr>
            <a:lvl4pPr>
              <a:defRPr>
                <a:ea typeface="阿里巴巴普惠体 2.0 65 Medium" panose="00020600040101010101" pitchFamily="18" charset="-122"/>
              </a:defRPr>
            </a:lvl4pPr>
            <a:lvl5pPr>
              <a:defRPr>
                <a:ea typeface="阿里巴巴普惠体 2.0 65 Medium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ea typeface="阿里巴巴普惠体 2.0 65 Medium" panose="00020600040101010101" pitchFamily="18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  <a:lvl2pPr>
              <a:defRPr>
                <a:ea typeface="阿里巴巴普惠体 2.0 65 Medium" panose="00020600040101010101" pitchFamily="18" charset="-122"/>
              </a:defRPr>
            </a:lvl2pPr>
            <a:lvl3pPr>
              <a:defRPr>
                <a:ea typeface="阿里巴巴普惠体 2.0 65 Medium" panose="00020600040101010101" pitchFamily="18" charset="-122"/>
              </a:defRPr>
            </a:lvl3pPr>
            <a:lvl4pPr>
              <a:defRPr>
                <a:ea typeface="阿里巴巴普惠体 2.0 65 Medium" panose="00020600040101010101" pitchFamily="18" charset="-122"/>
              </a:defRPr>
            </a:lvl4pPr>
            <a:lvl5pPr>
              <a:defRPr>
                <a:ea typeface="阿里巴巴普惠体 2.0 65 Medium" panose="00020600040101010101" pitchFamily="18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51D65C85-10C3-4C7C-9295-034557D2CB50}" type="datetimeFigureOut">
              <a:rPr lang="zh-CN" altLang="en-US" smtClean="0"/>
              <a:t>2022/4/13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F37A943F-574E-4DAF-A0B2-1253F1CB2F5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51D65C85-10C3-4C7C-9295-034557D2CB50}" type="datetimeFigureOut">
              <a:rPr lang="zh-CN" altLang="en-US" smtClean="0"/>
              <a:t>2022/4/13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F37A943F-574E-4DAF-A0B2-1253F1CB2F5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51D65C85-10C3-4C7C-9295-034557D2CB50}" type="datetimeFigureOut">
              <a:rPr lang="zh-CN" altLang="en-US" smtClean="0"/>
              <a:t>2022/4/13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F37A943F-574E-4DAF-A0B2-1253F1CB2F5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>
                <a:ea typeface="阿里巴巴普惠体 2.0 65 Medium" panose="00020600040101010101" pitchFamily="18" charset="-122"/>
              </a:defRPr>
            </a:lvl1pPr>
            <a:lvl2pPr>
              <a:defRPr sz="2800">
                <a:ea typeface="阿里巴巴普惠体 2.0 65 Medium" panose="00020600040101010101" pitchFamily="18" charset="-122"/>
              </a:defRPr>
            </a:lvl2pPr>
            <a:lvl3pPr>
              <a:defRPr sz="2400">
                <a:ea typeface="阿里巴巴普惠体 2.0 65 Medium" panose="00020600040101010101" pitchFamily="18" charset="-122"/>
              </a:defRPr>
            </a:lvl3pPr>
            <a:lvl4pPr>
              <a:defRPr sz="2000">
                <a:ea typeface="阿里巴巴普惠体 2.0 65 Medium" panose="00020600040101010101" pitchFamily="18" charset="-122"/>
              </a:defRPr>
            </a:lvl4pPr>
            <a:lvl5pPr>
              <a:defRPr sz="2000">
                <a:ea typeface="阿里巴巴普惠体 2.0 65 Medium" panose="00020600040101010101" pitchFamily="18" charset="-122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ea typeface="阿里巴巴普惠体 2.0 65 Medium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51D65C85-10C3-4C7C-9295-034557D2CB50}" type="datetimeFigureOut">
              <a:rPr lang="zh-CN" altLang="en-US" smtClean="0"/>
              <a:t>2022/4/13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F37A943F-574E-4DAF-A0B2-1253F1CB2F5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ea typeface="阿里巴巴普惠体 2.0 65 Medium" panose="00020600040101010101" pitchFamily="18" charset="-12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ea typeface="阿里巴巴普惠体 2.0 65 Medium" panose="00020600040101010101" pitchFamily="18" charset="-122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51D65C85-10C3-4C7C-9295-034557D2CB50}" type="datetimeFigureOut">
              <a:rPr lang="zh-CN" altLang="en-US" smtClean="0"/>
              <a:t>2022/4/13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ea typeface="阿里巴巴普惠体 2.0 65 Medium" panose="00020600040101010101" pitchFamily="18" charset="-122"/>
              </a:defRPr>
            </a:lvl1pPr>
          </a:lstStyle>
          <a:p>
            <a:fld id="{F37A943F-574E-4DAF-A0B2-1253F1CB2F5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7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7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6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2048109" y="-2875985"/>
            <a:ext cx="19660515" cy="14546923"/>
            <a:chOff x="-2048109" y="-2619953"/>
            <a:chExt cx="19660515" cy="14546923"/>
          </a:xfrm>
        </p:grpSpPr>
        <p:sp>
          <p:nvSpPr>
            <p:cNvPr id="6" name="椭圆 5"/>
            <p:cNvSpPr/>
            <p:nvPr/>
          </p:nvSpPr>
          <p:spPr>
            <a:xfrm>
              <a:off x="6296540" y="-1107524"/>
              <a:ext cx="7508869" cy="750886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椭圆 6"/>
            <p:cNvSpPr/>
            <p:nvPr/>
          </p:nvSpPr>
          <p:spPr>
            <a:xfrm>
              <a:off x="1527615" y="2718924"/>
              <a:ext cx="7703815" cy="770381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8" name="椭圆 7"/>
            <p:cNvSpPr/>
            <p:nvPr/>
          </p:nvSpPr>
          <p:spPr>
            <a:xfrm>
              <a:off x="-1295735" y="2544765"/>
              <a:ext cx="4264582" cy="426458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9" name="椭圆 8"/>
            <p:cNvSpPr/>
            <p:nvPr/>
          </p:nvSpPr>
          <p:spPr>
            <a:xfrm>
              <a:off x="8785162" y="5847207"/>
              <a:ext cx="6079763" cy="607976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0" name="椭圆 9"/>
            <p:cNvSpPr/>
            <p:nvPr/>
          </p:nvSpPr>
          <p:spPr>
            <a:xfrm>
              <a:off x="12054780" y="2767613"/>
              <a:ext cx="5557626" cy="5557626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1" name="椭圆 10"/>
            <p:cNvSpPr/>
            <p:nvPr/>
          </p:nvSpPr>
          <p:spPr>
            <a:xfrm>
              <a:off x="14065068" y="7231590"/>
              <a:ext cx="2841005" cy="284100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2" name="椭圆 11"/>
            <p:cNvSpPr/>
            <p:nvPr/>
          </p:nvSpPr>
          <p:spPr>
            <a:xfrm>
              <a:off x="4638904" y="6065774"/>
              <a:ext cx="5013614" cy="501361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3" name="椭圆 12"/>
            <p:cNvSpPr/>
            <p:nvPr/>
          </p:nvSpPr>
          <p:spPr>
            <a:xfrm>
              <a:off x="3565002" y="-804038"/>
              <a:ext cx="4710850" cy="471144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4" name="椭圆 13"/>
            <p:cNvSpPr/>
            <p:nvPr/>
          </p:nvSpPr>
          <p:spPr>
            <a:xfrm>
              <a:off x="-2048109" y="-2619953"/>
              <a:ext cx="6844971" cy="6844971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5" name="椭圆 14"/>
            <p:cNvSpPr/>
            <p:nvPr/>
          </p:nvSpPr>
          <p:spPr>
            <a:xfrm>
              <a:off x="12535466" y="-1326403"/>
              <a:ext cx="5024555" cy="502455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6" name="椭圆 15"/>
            <p:cNvSpPr/>
            <p:nvPr/>
          </p:nvSpPr>
          <p:spPr>
            <a:xfrm>
              <a:off x="7878868" y="3775128"/>
              <a:ext cx="5428840" cy="525243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7" name="椭圆 16"/>
            <p:cNvSpPr/>
            <p:nvPr/>
          </p:nvSpPr>
          <p:spPr>
            <a:xfrm>
              <a:off x="-1200119" y="5727297"/>
              <a:ext cx="4872493" cy="487249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23" name="椭圆 22"/>
          <p:cNvSpPr/>
          <p:nvPr/>
        </p:nvSpPr>
        <p:spPr>
          <a:xfrm>
            <a:off x="9485187" y="-1271397"/>
            <a:ext cx="3156383" cy="3156383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73000"/>
                </a:srgbClr>
              </a:gs>
              <a:gs pos="100000">
                <a:srgbClr val="00B0F0">
                  <a:lumMod val="77000"/>
                  <a:lumOff val="23000"/>
                  <a:alpha val="86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9497505" y="5317617"/>
            <a:ext cx="1920869" cy="192086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7000"/>
                </a:srgbClr>
              </a:gs>
              <a:gs pos="100000">
                <a:srgbClr val="00B0F0">
                  <a:lumMod val="77000"/>
                  <a:lumOff val="23000"/>
                  <a:alpha val="1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圆: 空心 24"/>
          <p:cNvSpPr/>
          <p:nvPr/>
        </p:nvSpPr>
        <p:spPr>
          <a:xfrm>
            <a:off x="589442" y="5803854"/>
            <a:ext cx="287614" cy="287614"/>
          </a:xfrm>
          <a:prstGeom prst="donut">
            <a:avLst>
              <a:gd name="adj" fmla="val 22806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空心弧 26"/>
          <p:cNvSpPr/>
          <p:nvPr/>
        </p:nvSpPr>
        <p:spPr>
          <a:xfrm rot="5400000">
            <a:off x="7541467" y="4412828"/>
            <a:ext cx="240681" cy="240681"/>
          </a:xfrm>
          <a:prstGeom prst="blockArc">
            <a:avLst>
              <a:gd name="adj1" fmla="val 10799991"/>
              <a:gd name="adj2" fmla="val 5076230"/>
              <a:gd name="adj3" fmla="val 19295"/>
            </a:avLst>
          </a:prstGeom>
          <a:gradFill>
            <a:gsLst>
              <a:gs pos="0">
                <a:srgbClr val="268FD3">
                  <a:lumMod val="97000"/>
                  <a:alpha val="57000"/>
                </a:srgbClr>
              </a:gs>
              <a:gs pos="100000">
                <a:srgbClr val="00B0F0">
                  <a:lumMod val="77000"/>
                  <a:lumOff val="23000"/>
                  <a:alpha val="46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4" name="直接连接符 33"/>
          <p:cNvCxnSpPr/>
          <p:nvPr/>
        </p:nvCxnSpPr>
        <p:spPr>
          <a:xfrm>
            <a:off x="695325" y="6308725"/>
            <a:ext cx="2008811" cy="0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975351" y="6211143"/>
            <a:ext cx="2008811" cy="0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7" name="圆: 空心 36"/>
          <p:cNvSpPr/>
          <p:nvPr/>
        </p:nvSpPr>
        <p:spPr>
          <a:xfrm>
            <a:off x="11844681" y="3629988"/>
            <a:ext cx="751585" cy="751585"/>
          </a:xfrm>
          <a:prstGeom prst="donut">
            <a:avLst>
              <a:gd name="adj" fmla="val 31058"/>
            </a:avLst>
          </a:prstGeom>
          <a:gradFill>
            <a:gsLst>
              <a:gs pos="0">
                <a:srgbClr val="268FD3">
                  <a:lumMod val="97000"/>
                  <a:alpha val="71000"/>
                </a:srgbClr>
              </a:gs>
              <a:gs pos="100000">
                <a:srgbClr val="00B0F0">
                  <a:lumMod val="77000"/>
                  <a:lumOff val="23000"/>
                  <a:alpha val="65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矩形: 圆角 34"/>
          <p:cNvSpPr/>
          <p:nvPr/>
        </p:nvSpPr>
        <p:spPr>
          <a:xfrm>
            <a:off x="6401591" y="4764225"/>
            <a:ext cx="2888887" cy="5297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8336125" y="2951504"/>
            <a:ext cx="364429" cy="36442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55000"/>
                </a:srgbClr>
              </a:gs>
              <a:gs pos="100000">
                <a:srgbClr val="00B0F0">
                  <a:lumMod val="77000"/>
                  <a:lumOff val="23000"/>
                  <a:alpha val="42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/>
          <p:cNvSpPr txBox="1"/>
          <p:nvPr/>
        </p:nvSpPr>
        <p:spPr>
          <a:xfrm>
            <a:off x="3231885" y="4170310"/>
            <a:ext cx="4509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400" dirty="0">
                <a:solidFill>
                  <a:schemeClr val="bg1">
                    <a:lumMod val="75000"/>
                    <a:alpha val="39000"/>
                  </a:schemeClr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26000"/>
                    </a:schemeClr>
                  </a:outerShdw>
                </a:effectLst>
                <a:latin typeface="+mj-ea"/>
                <a:ea typeface="+mj-ea"/>
                <a:cs typeface="阿里巴巴普惠体 Heavy" panose="00020600040101010101" pitchFamily="18" charset="-122"/>
              </a:rPr>
              <a:t>2022 Job Debriefing Report</a:t>
            </a:r>
          </a:p>
        </p:txBody>
      </p:sp>
      <p:sp>
        <p:nvSpPr>
          <p:cNvPr id="39" name="矩形: 圆角 38"/>
          <p:cNvSpPr/>
          <p:nvPr/>
        </p:nvSpPr>
        <p:spPr>
          <a:xfrm>
            <a:off x="3645619" y="4764225"/>
            <a:ext cx="2412372" cy="5297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任意多边形: 形状 46"/>
          <p:cNvSpPr/>
          <p:nvPr/>
        </p:nvSpPr>
        <p:spPr>
          <a:xfrm>
            <a:off x="1090521" y="832605"/>
            <a:ext cx="4493030" cy="4479873"/>
          </a:xfrm>
          <a:custGeom>
            <a:avLst/>
            <a:gdLst>
              <a:gd name="connsiteX0" fmla="*/ 2364468 w 4576494"/>
              <a:gd name="connsiteY0" fmla="*/ 740 h 4563093"/>
              <a:gd name="connsiteX1" fmla="*/ 4529453 w 4576494"/>
              <a:gd name="connsiteY1" fmla="*/ 1696811 h 4563093"/>
              <a:gd name="connsiteX2" fmla="*/ 4558980 w 4576494"/>
              <a:gd name="connsiteY2" fmla="*/ 1832149 h 4563093"/>
              <a:gd name="connsiteX3" fmla="*/ 4568902 w 4576494"/>
              <a:gd name="connsiteY3" fmla="*/ 1864110 h 4563093"/>
              <a:gd name="connsiteX4" fmla="*/ 4571434 w 4576494"/>
              <a:gd name="connsiteY4" fmla="*/ 1889228 h 4563093"/>
              <a:gd name="connsiteX5" fmla="*/ 4576109 w 4576494"/>
              <a:gd name="connsiteY5" fmla="*/ 1910657 h 4563093"/>
              <a:gd name="connsiteX6" fmla="*/ 4573636 w 4576494"/>
              <a:gd name="connsiteY6" fmla="*/ 1911070 h 4563093"/>
              <a:gd name="connsiteX7" fmla="*/ 4576494 w 4576494"/>
              <a:gd name="connsiteY7" fmla="*/ 1939426 h 4563093"/>
              <a:gd name="connsiteX8" fmla="*/ 4202782 w 4576494"/>
              <a:gd name="connsiteY8" fmla="*/ 2313138 h 4563093"/>
              <a:gd name="connsiteX9" fmla="*/ 3858438 w 4576494"/>
              <a:gd name="connsiteY9" fmla="*/ 2084892 h 4563093"/>
              <a:gd name="connsiteX10" fmla="*/ 3842334 w 4576494"/>
              <a:gd name="connsiteY10" fmla="*/ 2033011 h 4563093"/>
              <a:gd name="connsiteX11" fmla="*/ 3840450 w 4576494"/>
              <a:gd name="connsiteY11" fmla="*/ 2033325 h 4563093"/>
              <a:gd name="connsiteX12" fmla="*/ 2196320 w 4576494"/>
              <a:gd name="connsiteY12" fmla="*/ 749572 h 4563093"/>
              <a:gd name="connsiteX13" fmla="*/ 746350 w 4576494"/>
              <a:gd name="connsiteY13" fmla="*/ 2249526 h 4563093"/>
              <a:gd name="connsiteX14" fmla="*/ 2117391 w 4576494"/>
              <a:gd name="connsiteY14" fmla="*/ 3822075 h 4563093"/>
              <a:gd name="connsiteX15" fmla="*/ 2117336 w 4576494"/>
              <a:gd name="connsiteY15" fmla="*/ 3822528 h 4563093"/>
              <a:gd name="connsiteX16" fmla="*/ 2124619 w 4576494"/>
              <a:gd name="connsiteY16" fmla="*/ 3823262 h 4563093"/>
              <a:gd name="connsiteX17" fmla="*/ 2423015 w 4576494"/>
              <a:gd name="connsiteY17" fmla="*/ 4189381 h 4563093"/>
              <a:gd name="connsiteX18" fmla="*/ 2049303 w 4576494"/>
              <a:gd name="connsiteY18" fmla="*/ 4563093 h 4563093"/>
              <a:gd name="connsiteX19" fmla="*/ 2027458 w 4576494"/>
              <a:gd name="connsiteY19" fmla="*/ 4560891 h 4563093"/>
              <a:gd name="connsiteX20" fmla="*/ 2027271 w 4576494"/>
              <a:gd name="connsiteY20" fmla="*/ 4562426 h 4563093"/>
              <a:gd name="connsiteX21" fmla="*/ 2004223 w 4576494"/>
              <a:gd name="connsiteY21" fmla="*/ 4558549 h 4563093"/>
              <a:gd name="connsiteX22" fmla="*/ 1973987 w 4576494"/>
              <a:gd name="connsiteY22" fmla="*/ 4555501 h 4563093"/>
              <a:gd name="connsiteX23" fmla="*/ 1959648 w 4576494"/>
              <a:gd name="connsiteY23" fmla="*/ 4551050 h 4563093"/>
              <a:gd name="connsiteX24" fmla="*/ 1809787 w 4576494"/>
              <a:gd name="connsiteY24" fmla="*/ 4525838 h 4563093"/>
              <a:gd name="connsiteX25" fmla="*/ 781 w 4576494"/>
              <a:gd name="connsiteY25" fmla="*/ 2230377 h 4563093"/>
              <a:gd name="connsiteX26" fmla="*/ 2144324 w 4576494"/>
              <a:gd name="connsiteY26" fmla="*/ 5572 h 4563093"/>
              <a:gd name="connsiteX27" fmla="*/ 2364468 w 4576494"/>
              <a:gd name="connsiteY27" fmla="*/ 740 h 45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76494" h="4563093">
                <a:moveTo>
                  <a:pt x="2364468" y="740"/>
                </a:moveTo>
                <a:cubicBezTo>
                  <a:pt x="3382991" y="26445"/>
                  <a:pt x="4266561" y="718642"/>
                  <a:pt x="4529453" y="1696811"/>
                </a:cubicBezTo>
                <a:lnTo>
                  <a:pt x="4558980" y="1832149"/>
                </a:lnTo>
                <a:lnTo>
                  <a:pt x="4568902" y="1864110"/>
                </a:lnTo>
                <a:lnTo>
                  <a:pt x="4571434" y="1889228"/>
                </a:lnTo>
                <a:lnTo>
                  <a:pt x="4576109" y="1910657"/>
                </a:lnTo>
                <a:lnTo>
                  <a:pt x="4573636" y="1911070"/>
                </a:lnTo>
                <a:lnTo>
                  <a:pt x="4576494" y="1939426"/>
                </a:lnTo>
                <a:cubicBezTo>
                  <a:pt x="4576494" y="2145821"/>
                  <a:pt x="4409177" y="2313138"/>
                  <a:pt x="4202782" y="2313138"/>
                </a:cubicBezTo>
                <a:cubicBezTo>
                  <a:pt x="4047986" y="2313138"/>
                  <a:pt x="3915171" y="2219022"/>
                  <a:pt x="3858438" y="2084892"/>
                </a:cubicBezTo>
                <a:lnTo>
                  <a:pt x="3842334" y="2033011"/>
                </a:lnTo>
                <a:lnTo>
                  <a:pt x="3840450" y="2033325"/>
                </a:lnTo>
                <a:cubicBezTo>
                  <a:pt x="3707386" y="1250079"/>
                  <a:pt x="2996113" y="694710"/>
                  <a:pt x="2196320" y="749572"/>
                </a:cubicBezTo>
                <a:cubicBezTo>
                  <a:pt x="1394996" y="804539"/>
                  <a:pt x="767167" y="1454011"/>
                  <a:pt x="746350" y="2249526"/>
                </a:cubicBezTo>
                <a:cubicBezTo>
                  <a:pt x="725518" y="3045603"/>
                  <a:pt x="1319364" y="3726729"/>
                  <a:pt x="2117391" y="3822075"/>
                </a:cubicBezTo>
                <a:lnTo>
                  <a:pt x="2117336" y="3822528"/>
                </a:lnTo>
                <a:lnTo>
                  <a:pt x="2124619" y="3823262"/>
                </a:lnTo>
                <a:cubicBezTo>
                  <a:pt x="2294913" y="3858109"/>
                  <a:pt x="2423015" y="4008786"/>
                  <a:pt x="2423015" y="4189381"/>
                </a:cubicBezTo>
                <a:cubicBezTo>
                  <a:pt x="2423015" y="4395776"/>
                  <a:pt x="2255698" y="4563093"/>
                  <a:pt x="2049303" y="4563093"/>
                </a:cubicBezTo>
                <a:lnTo>
                  <a:pt x="2027458" y="4560891"/>
                </a:lnTo>
                <a:lnTo>
                  <a:pt x="2027271" y="4562426"/>
                </a:lnTo>
                <a:lnTo>
                  <a:pt x="2004223" y="4558549"/>
                </a:lnTo>
                <a:lnTo>
                  <a:pt x="1973987" y="4555501"/>
                </a:lnTo>
                <a:lnTo>
                  <a:pt x="1959648" y="4551050"/>
                </a:lnTo>
                <a:lnTo>
                  <a:pt x="1809787" y="4525838"/>
                </a:lnTo>
                <a:cubicBezTo>
                  <a:pt x="741540" y="4293729"/>
                  <a:pt x="-28000" y="3336927"/>
                  <a:pt x="781" y="2230377"/>
                </a:cubicBezTo>
                <a:cubicBezTo>
                  <a:pt x="31467" y="1050619"/>
                  <a:pt x="959567" y="87334"/>
                  <a:pt x="2144324" y="5572"/>
                </a:cubicBezTo>
                <a:cubicBezTo>
                  <a:pt x="2218276" y="469"/>
                  <a:pt x="2291716" y="-1096"/>
                  <a:pt x="2364468" y="740"/>
                </a:cubicBezTo>
                <a:close/>
              </a:path>
            </a:pathLst>
          </a:cu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algn="tl" rotWithShape="0">
              <a:srgbClr val="289EDD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3131161" y="2969588"/>
            <a:ext cx="66777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80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effectLst>
                  <a:outerShdw blurRad="38100" dist="38100" dir="2700000" algn="tl" rotWithShape="0">
                    <a:srgbClr val="0E4F70">
                      <a:alpha val="18000"/>
                    </a:srgbClr>
                  </a:outerShdw>
                </a:effectLst>
                <a:latin typeface="阿里巴巴普惠体 2.0 115 Black" panose="00020600040101010101" pitchFamily="18" charset="-122"/>
                <a:ea typeface="阿里巴巴普惠体 2.0 115 Black" panose="00020600040101010101" pitchFamily="18" charset="-122"/>
                <a:cs typeface="阿里巴巴普惠体 2.0 115 Black" panose="00020600040101010101" pitchFamily="18" charset="-122"/>
              </a:rPr>
              <a:t>工作述职报告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3197423" y="1922071"/>
            <a:ext cx="31282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72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effectLst>
                  <a:outerShdw blurRad="38100" dist="38100" dir="2700000" algn="tl" rotWithShape="0">
                    <a:srgbClr val="0E4F70">
                      <a:alpha val="29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20</a:t>
            </a:r>
            <a:r>
              <a:rPr lang="en-US" altLang="zh-CN" sz="7200" dirty="0">
                <a:gradFill flip="none" rotWithShape="1"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2</a:t>
            </a:r>
            <a:r>
              <a:rPr lang="en-US" altLang="zh-CN" sz="72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effectLst>
                  <a:outerShdw blurRad="38100" dist="38100" dir="2700000" algn="tl" rotWithShape="0">
                    <a:srgbClr val="0E4F70">
                      <a:alpha val="29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2</a:t>
            </a:r>
            <a:endParaRPr lang="zh-CN" altLang="en-US" sz="7200" dirty="0">
              <a:gradFill>
                <a:gsLst>
                  <a:gs pos="0">
                    <a:srgbClr val="0E4F70"/>
                  </a:gs>
                  <a:gs pos="100000">
                    <a:srgbClr val="1474A4"/>
                  </a:gs>
                </a:gsLst>
                <a:lin ang="18900000" scaled="0"/>
              </a:gradFill>
              <a:effectLst>
                <a:outerShdw blurRad="38100" dist="38100" dir="2700000" algn="tl" rotWithShape="0">
                  <a:srgbClr val="0E4F70">
                    <a:alpha val="29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3663105" y="4844435"/>
            <a:ext cx="237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gradFill flip="none" rotWithShape="1">
                  <a:gsLst>
                    <a:gs pos="70000">
                      <a:schemeClr val="bg1"/>
                    </a:gs>
                    <a:gs pos="0">
                      <a:srgbClr val="6DD9FF">
                        <a:lumMod val="55000"/>
                        <a:lumOff val="4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+mj-lt"/>
                <a:ea typeface="+mj-ea"/>
                <a:cs typeface="阿里巴巴普惠体 Heavy" panose="00020600040101010101" pitchFamily="18" charset="-122"/>
              </a:rPr>
              <a:t>汇报者</a:t>
            </a:r>
            <a:r>
              <a:rPr lang="zh-CN" altLang="en-US" dirty="0" smtClean="0">
                <a:gradFill flip="none" rotWithShape="1">
                  <a:gsLst>
                    <a:gs pos="70000">
                      <a:schemeClr val="bg1"/>
                    </a:gs>
                    <a:gs pos="0">
                      <a:srgbClr val="6DD9FF">
                        <a:lumMod val="55000"/>
                        <a:lumOff val="4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+mj-lt"/>
                <a:ea typeface="+mj-ea"/>
                <a:cs typeface="阿里巴巴普惠体 Heavy" panose="00020600040101010101" pitchFamily="18" charset="-122"/>
              </a:rPr>
              <a:t>：果果圈    </a:t>
            </a:r>
            <a:r>
              <a:rPr lang="zh-CN" altLang="en-US" dirty="0" smtClean="0">
                <a:gradFill flip="none" rotWithShape="1">
                  <a:gsLst>
                    <a:gs pos="70000">
                      <a:schemeClr val="bg1"/>
                    </a:gs>
                    <a:gs pos="0">
                      <a:srgbClr val="6DD9FF">
                        <a:lumMod val="55000"/>
                        <a:lumOff val="4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+mj-ea"/>
                <a:ea typeface="+mj-ea"/>
                <a:cs typeface="阿里巴巴普惠体 Heavy" panose="00020600040101010101" pitchFamily="18" charset="-122"/>
              </a:rPr>
              <a:t>           </a:t>
            </a:r>
            <a:r>
              <a:rPr lang="zh-CN" altLang="en-US" dirty="0" smtClean="0">
                <a:gradFill flip="none" rotWithShape="1">
                  <a:gsLst>
                    <a:gs pos="75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+mj-ea"/>
                <a:ea typeface="+mj-ea"/>
                <a:cs typeface="阿里巴巴普惠体 Heavy" panose="00020600040101010101" pitchFamily="18" charset="-122"/>
              </a:rPr>
              <a:t>    </a:t>
            </a:r>
            <a:endParaRPr lang="zh-CN" altLang="en-US" dirty="0">
              <a:gradFill flip="none" rotWithShape="1">
                <a:gsLst>
                  <a:gs pos="75000">
                    <a:schemeClr val="bg1"/>
                  </a:gs>
                  <a:gs pos="0">
                    <a:srgbClr val="6DD9FF"/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+mj-ea"/>
              <a:ea typeface="+mj-ea"/>
              <a:cs typeface="阿里巴巴普惠体 Heavy" panose="00020600040101010101" pitchFamily="18" charset="-122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9410892" y="690299"/>
            <a:ext cx="200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公司 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LOGO</a:t>
            </a:r>
            <a:endParaRPr lang="zh-CN" altLang="en-US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-679824" y="-946151"/>
            <a:ext cx="1920869" cy="192086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8000"/>
                </a:srgbClr>
              </a:gs>
              <a:gs pos="100000">
                <a:srgbClr val="00B0F0">
                  <a:lumMod val="77000"/>
                  <a:lumOff val="23000"/>
                  <a:alpha val="16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文本框 37"/>
          <p:cNvSpPr txBox="1"/>
          <p:nvPr/>
        </p:nvSpPr>
        <p:spPr>
          <a:xfrm>
            <a:off x="6383226" y="4844435"/>
            <a:ext cx="29256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gradFill flip="none" rotWithShape="1">
                  <a:gsLst>
                    <a:gs pos="75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+mj-ea"/>
                <a:ea typeface="+mj-ea"/>
                <a:cs typeface="阿里巴巴普惠体 Heavy" panose="00020600040101010101" pitchFamily="18" charset="-122"/>
              </a:rPr>
              <a:t> </a:t>
            </a:r>
            <a:r>
              <a:rPr lang="zh-CN" altLang="en-US" dirty="0">
                <a:gradFill flip="none" rotWithShape="1">
                  <a:gsLst>
                    <a:gs pos="70000">
                      <a:schemeClr val="bg1"/>
                    </a:gs>
                    <a:gs pos="0">
                      <a:srgbClr val="6DD9FF">
                        <a:lumMod val="55000"/>
                        <a:lumOff val="4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+mj-lt"/>
                <a:ea typeface="+mj-ea"/>
                <a:cs typeface="阿里巴巴普惠体 Heavy" panose="00020600040101010101" pitchFamily="18" charset="-122"/>
              </a:rPr>
              <a:t>汇报时间：</a:t>
            </a:r>
            <a:r>
              <a:rPr lang="en-US" altLang="zh-CN" dirty="0">
                <a:gradFill flip="none" rotWithShape="1">
                  <a:gsLst>
                    <a:gs pos="70000">
                      <a:schemeClr val="bg1"/>
                    </a:gs>
                    <a:gs pos="0">
                      <a:srgbClr val="6DD9FF">
                        <a:lumMod val="55000"/>
                        <a:lumOff val="4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+mj-lt"/>
                <a:ea typeface="+mj-ea"/>
                <a:cs typeface="阿里巴巴普惠体 Heavy" panose="00020600040101010101" pitchFamily="18" charset="-122"/>
              </a:rPr>
              <a:t>2022.1.1</a:t>
            </a:r>
            <a:endParaRPr lang="zh-CN" altLang="en-US" dirty="0">
              <a:gradFill flip="none" rotWithShape="1">
                <a:gsLst>
                  <a:gs pos="70000">
                    <a:schemeClr val="bg1"/>
                  </a:gs>
                  <a:gs pos="0">
                    <a:srgbClr val="6DD9FF">
                      <a:lumMod val="55000"/>
                      <a:lumOff val="4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+mj-lt"/>
              <a:ea typeface="+mj-ea"/>
              <a:cs typeface="阿里巴巴普惠体 Heavy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503670" y="-1557700"/>
            <a:ext cx="15143534" cy="10522708"/>
            <a:chOff x="-1503670" y="-1557700"/>
            <a:chExt cx="15143534" cy="10522708"/>
          </a:xfrm>
        </p:grpSpPr>
        <p:sp>
          <p:nvSpPr>
            <p:cNvPr id="62" name="椭圆 61"/>
            <p:cNvSpPr/>
            <p:nvPr/>
          </p:nvSpPr>
          <p:spPr>
            <a:xfrm>
              <a:off x="-1205194" y="-1144968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3" name="椭圆 62"/>
            <p:cNvSpPr/>
            <p:nvPr/>
          </p:nvSpPr>
          <p:spPr>
            <a:xfrm>
              <a:off x="7149006" y="3302033"/>
              <a:ext cx="4775700" cy="4775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4" name="椭圆 63"/>
            <p:cNvSpPr/>
            <p:nvPr/>
          </p:nvSpPr>
          <p:spPr>
            <a:xfrm>
              <a:off x="7421642" y="-1557700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5" name="椭圆 64"/>
            <p:cNvSpPr/>
            <p:nvPr/>
          </p:nvSpPr>
          <p:spPr>
            <a:xfrm>
              <a:off x="4436787" y="-330196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6" name="椭圆 65"/>
            <p:cNvSpPr/>
            <p:nvPr/>
          </p:nvSpPr>
          <p:spPr>
            <a:xfrm>
              <a:off x="2635014" y="-330196"/>
              <a:ext cx="3253293" cy="325370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7" name="椭圆 66"/>
            <p:cNvSpPr/>
            <p:nvPr/>
          </p:nvSpPr>
          <p:spPr>
            <a:xfrm>
              <a:off x="5118973" y="3997883"/>
              <a:ext cx="3384000" cy="3384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8" name="椭圆 67"/>
            <p:cNvSpPr/>
            <p:nvPr/>
          </p:nvSpPr>
          <p:spPr>
            <a:xfrm>
              <a:off x="-1503670" y="987385"/>
              <a:ext cx="7976610" cy="797762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9" name="椭圆 68"/>
            <p:cNvSpPr/>
            <p:nvPr/>
          </p:nvSpPr>
          <p:spPr>
            <a:xfrm>
              <a:off x="10544635" y="3314736"/>
              <a:ext cx="3095229" cy="309522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87633" y="480724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项目</a:t>
            </a:r>
            <a:r>
              <a:rPr lang="en-US" altLang="zh-CN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A</a:t>
            </a:r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财报分析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89508" y="889761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Project A Financial Report Analysis</a:t>
            </a:r>
          </a:p>
        </p:txBody>
      </p:sp>
      <p:sp>
        <p:nvSpPr>
          <p:cNvPr id="24" name="圆: 空心 23"/>
          <p:cNvSpPr/>
          <p:nvPr/>
        </p:nvSpPr>
        <p:spPr>
          <a:xfrm>
            <a:off x="4999428" y="2698577"/>
            <a:ext cx="2182579" cy="2182579"/>
          </a:xfrm>
          <a:prstGeom prst="donut">
            <a:avLst>
              <a:gd name="adj" fmla="val 10946"/>
            </a:avLst>
          </a:prstGeom>
          <a:gradFill>
            <a:gsLst>
              <a:gs pos="0">
                <a:srgbClr val="268FD3">
                  <a:lumMod val="97000"/>
                  <a:alpha val="24000"/>
                </a:srgbClr>
              </a:gs>
              <a:gs pos="100000">
                <a:srgbClr val="00B0F0">
                  <a:lumMod val="77000"/>
                  <a:lumOff val="23000"/>
                  <a:alpha val="12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椭圆 22"/>
          <p:cNvSpPr/>
          <p:nvPr/>
        </p:nvSpPr>
        <p:spPr>
          <a:xfrm>
            <a:off x="5237023" y="2936172"/>
            <a:ext cx="1707389" cy="1707389"/>
          </a:xfrm>
          <a:prstGeom prst="ellipse">
            <a:avLst/>
          </a:prstGeom>
          <a:blipFill dpi="0" rotWithShape="1">
            <a:blip r:embed="rId3"/>
            <a:srcRect/>
            <a:tile tx="-1390650" ty="-355600" sx="85000" sy="85000" flip="none" algn="tl"/>
          </a:blipFill>
          <a:ln>
            <a:noFill/>
          </a:ln>
          <a:effectLst>
            <a:outerShdw blurRad="50800" dist="38100" dir="2700000" algn="tl" rotWithShape="0">
              <a:prstClr val="black">
                <a:alpha val="2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椭圆 29"/>
          <p:cNvSpPr/>
          <p:nvPr/>
        </p:nvSpPr>
        <p:spPr>
          <a:xfrm>
            <a:off x="4688898" y="4705805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椭圆 32"/>
          <p:cNvSpPr/>
          <p:nvPr/>
        </p:nvSpPr>
        <p:spPr>
          <a:xfrm>
            <a:off x="7057358" y="2398989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椭圆 35"/>
          <p:cNvSpPr/>
          <p:nvPr/>
        </p:nvSpPr>
        <p:spPr>
          <a:xfrm>
            <a:off x="4688898" y="2398989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7057358" y="4705805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41" name="组合 40"/>
          <p:cNvGrpSpPr/>
          <p:nvPr/>
        </p:nvGrpSpPr>
        <p:grpSpPr>
          <a:xfrm>
            <a:off x="-1621450" y="1766580"/>
            <a:ext cx="5950997" cy="1479987"/>
            <a:chOff x="214503" y="2724201"/>
            <a:chExt cx="3437454" cy="1479987"/>
          </a:xfrm>
        </p:grpSpPr>
        <p:sp>
          <p:nvSpPr>
            <p:cNvPr id="42" name="文本框 41"/>
            <p:cNvSpPr txBox="1"/>
            <p:nvPr/>
          </p:nvSpPr>
          <p:spPr>
            <a:xfrm>
              <a:off x="214503" y="2724201"/>
              <a:ext cx="343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1368900" y="3171789"/>
              <a:ext cx="2283057" cy="10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65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请在这里输入您的内容，点击输入简要文字内容，文字内容简练概括，不需要多余的修饰，言简意赅地说明内容。</a:t>
              </a:r>
              <a:endParaRPr lang="en-US" altLang="zh-CN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-1621450" y="4453430"/>
            <a:ext cx="5950997" cy="1479987"/>
            <a:chOff x="2961780" y="2724201"/>
            <a:chExt cx="3437454" cy="1479987"/>
          </a:xfrm>
        </p:grpSpPr>
        <p:sp>
          <p:nvSpPr>
            <p:cNvPr id="45" name="文本框 44"/>
            <p:cNvSpPr txBox="1"/>
            <p:nvPr/>
          </p:nvSpPr>
          <p:spPr>
            <a:xfrm>
              <a:off x="2961780" y="2724201"/>
              <a:ext cx="343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4116177" y="3171789"/>
              <a:ext cx="2283057" cy="10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65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请在这里输入您的内容，点击输入简要文字内容，文字内容简练概括，不需要多余的修饰，言简意赅地说明内容。</a:t>
              </a:r>
              <a:endParaRPr lang="en-US" altLang="zh-CN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7871850" y="1766580"/>
            <a:ext cx="5950997" cy="1479987"/>
            <a:chOff x="5700181" y="2724201"/>
            <a:chExt cx="3437454" cy="1479987"/>
          </a:xfrm>
        </p:grpSpPr>
        <p:sp>
          <p:nvSpPr>
            <p:cNvPr id="48" name="文本框 47"/>
            <p:cNvSpPr txBox="1"/>
            <p:nvPr/>
          </p:nvSpPr>
          <p:spPr>
            <a:xfrm>
              <a:off x="5700181" y="2724201"/>
              <a:ext cx="343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</a:p>
          </p:txBody>
        </p:sp>
        <p:sp>
          <p:nvSpPr>
            <p:cNvPr id="49" name="文本框 48"/>
            <p:cNvSpPr txBox="1"/>
            <p:nvPr/>
          </p:nvSpPr>
          <p:spPr>
            <a:xfrm>
              <a:off x="5700181" y="3171789"/>
              <a:ext cx="2283057" cy="10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65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请在这里输入您的内容，点击输入简要文字内容，文字内容简练概括，不需要多余的修饰，言简意赅地说明内容。</a:t>
              </a:r>
              <a:endParaRPr lang="en-US" altLang="zh-CN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7871850" y="4453430"/>
            <a:ext cx="5950997" cy="1479987"/>
            <a:chOff x="8484088" y="2724201"/>
            <a:chExt cx="3437454" cy="1479987"/>
          </a:xfrm>
        </p:grpSpPr>
        <p:sp>
          <p:nvSpPr>
            <p:cNvPr id="51" name="文本框 50"/>
            <p:cNvSpPr txBox="1"/>
            <p:nvPr/>
          </p:nvSpPr>
          <p:spPr>
            <a:xfrm>
              <a:off x="8484088" y="2724201"/>
              <a:ext cx="343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8484088" y="3171789"/>
              <a:ext cx="2283057" cy="10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65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请在这里输入您的内容，点击输入简要文字内容，文字内容简练概括，不需要多余的修饰，言简意赅地说明内容。</a:t>
              </a:r>
              <a:endParaRPr lang="en-US" altLang="zh-CN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4230646" y="2000339"/>
            <a:ext cx="3742868" cy="3641354"/>
            <a:chOff x="-393247" y="1209708"/>
            <a:chExt cx="3891505" cy="3891505"/>
          </a:xfrm>
        </p:grpSpPr>
        <p:sp>
          <p:nvSpPr>
            <p:cNvPr id="20" name="任意多边形: 形状 19"/>
            <p:cNvSpPr/>
            <p:nvPr/>
          </p:nvSpPr>
          <p:spPr>
            <a:xfrm>
              <a:off x="2033614" y="1296496"/>
              <a:ext cx="1377855" cy="1377855"/>
            </a:xfrm>
            <a:custGeom>
              <a:avLst/>
              <a:gdLst>
                <a:gd name="connsiteX0" fmla="*/ 0 w 1377855"/>
                <a:gd name="connsiteY0" fmla="*/ 0 h 1377855"/>
                <a:gd name="connsiteX1" fmla="*/ 1377855 w 1377855"/>
                <a:gd name="connsiteY1" fmla="*/ 0 h 1377855"/>
                <a:gd name="connsiteX2" fmla="*/ 1377855 w 1377855"/>
                <a:gd name="connsiteY2" fmla="*/ 1377855 h 1377855"/>
                <a:gd name="connsiteX3" fmla="*/ 0 w 1377855"/>
                <a:gd name="connsiteY3" fmla="*/ 1377855 h 1377855"/>
                <a:gd name="connsiteX4" fmla="*/ 0 w 1377855"/>
                <a:gd name="connsiteY4" fmla="*/ 0 h 137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855" h="1377855">
                  <a:moveTo>
                    <a:pt x="0" y="0"/>
                  </a:moveTo>
                  <a:lnTo>
                    <a:pt x="1377855" y="0"/>
                  </a:lnTo>
                  <a:lnTo>
                    <a:pt x="1377855" y="1377855"/>
                  </a:lnTo>
                  <a:lnTo>
                    <a:pt x="0" y="13778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6500" kern="1200" dirty="0"/>
                <a:t> </a:t>
              </a:r>
              <a:endParaRPr lang="zh-CN" altLang="en-US" sz="6500" kern="1200" dirty="0"/>
            </a:p>
          </p:txBody>
        </p:sp>
        <p:sp>
          <p:nvSpPr>
            <p:cNvPr id="21" name="箭头: 环形 20"/>
            <p:cNvSpPr/>
            <p:nvPr/>
          </p:nvSpPr>
          <p:spPr>
            <a:xfrm>
              <a:off x="-393247" y="1209708"/>
              <a:ext cx="3891505" cy="3891505"/>
            </a:xfrm>
            <a:prstGeom prst="circularArrow">
              <a:avLst>
                <a:gd name="adj1" fmla="val 6904"/>
                <a:gd name="adj2" fmla="val 465531"/>
                <a:gd name="adj3" fmla="val 548662"/>
                <a:gd name="adj4" fmla="val 20585807"/>
                <a:gd name="adj5" fmla="val 8055"/>
              </a:avLst>
            </a:prstGeom>
            <a:gradFill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8900000" scaled="0"/>
            </a:gradFill>
            <a:ln>
              <a:noFill/>
            </a:ln>
            <a:effectLst>
              <a:outerShdw blurRad="419100" dist="38100" dir="2700000" sx="103000" sy="103000" algn="tl" rotWithShape="0">
                <a:srgbClr val="289EDD">
                  <a:alpha val="4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任意多边形: 形状 21"/>
            <p:cNvSpPr/>
            <p:nvPr/>
          </p:nvSpPr>
          <p:spPr>
            <a:xfrm>
              <a:off x="2033614" y="3636568"/>
              <a:ext cx="1377855" cy="1377855"/>
            </a:xfrm>
            <a:custGeom>
              <a:avLst/>
              <a:gdLst>
                <a:gd name="connsiteX0" fmla="*/ 0 w 1377855"/>
                <a:gd name="connsiteY0" fmla="*/ 0 h 1377855"/>
                <a:gd name="connsiteX1" fmla="*/ 1377855 w 1377855"/>
                <a:gd name="connsiteY1" fmla="*/ 0 h 1377855"/>
                <a:gd name="connsiteX2" fmla="*/ 1377855 w 1377855"/>
                <a:gd name="connsiteY2" fmla="*/ 1377855 h 1377855"/>
                <a:gd name="connsiteX3" fmla="*/ 0 w 1377855"/>
                <a:gd name="connsiteY3" fmla="*/ 1377855 h 1377855"/>
                <a:gd name="connsiteX4" fmla="*/ 0 w 1377855"/>
                <a:gd name="connsiteY4" fmla="*/ 0 h 137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855" h="1377855">
                  <a:moveTo>
                    <a:pt x="0" y="0"/>
                  </a:moveTo>
                  <a:lnTo>
                    <a:pt x="1377855" y="0"/>
                  </a:lnTo>
                  <a:lnTo>
                    <a:pt x="1377855" y="1377855"/>
                  </a:lnTo>
                  <a:lnTo>
                    <a:pt x="0" y="13778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6500" kern="1200" dirty="0"/>
                <a:t> </a:t>
              </a:r>
              <a:endParaRPr lang="zh-CN" altLang="en-US" sz="6500" kern="1200" dirty="0"/>
            </a:p>
          </p:txBody>
        </p:sp>
        <p:sp>
          <p:nvSpPr>
            <p:cNvPr id="25" name="箭头: 环形 24"/>
            <p:cNvSpPr/>
            <p:nvPr/>
          </p:nvSpPr>
          <p:spPr>
            <a:xfrm>
              <a:off x="-393247" y="1209708"/>
              <a:ext cx="3891505" cy="3891505"/>
            </a:xfrm>
            <a:prstGeom prst="circularArrow">
              <a:avLst>
                <a:gd name="adj1" fmla="val 6904"/>
                <a:gd name="adj2" fmla="val 465531"/>
                <a:gd name="adj3" fmla="val 5948662"/>
                <a:gd name="adj4" fmla="val 4385807"/>
                <a:gd name="adj5" fmla="val 8055"/>
              </a:avLst>
            </a:prstGeom>
            <a:gradFill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8900000" scaled="0"/>
            </a:gradFill>
            <a:ln>
              <a:noFill/>
            </a:ln>
            <a:effectLst>
              <a:outerShdw blurRad="419100" dist="38100" dir="2700000" sx="103000" sy="103000" algn="tl" rotWithShape="0">
                <a:srgbClr val="289EDD">
                  <a:alpha val="4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任意多边形: 形状 25"/>
            <p:cNvSpPr/>
            <p:nvPr/>
          </p:nvSpPr>
          <p:spPr>
            <a:xfrm>
              <a:off x="-306458" y="3636568"/>
              <a:ext cx="1377855" cy="1377855"/>
            </a:xfrm>
            <a:custGeom>
              <a:avLst/>
              <a:gdLst>
                <a:gd name="connsiteX0" fmla="*/ 0 w 1377855"/>
                <a:gd name="connsiteY0" fmla="*/ 0 h 1377855"/>
                <a:gd name="connsiteX1" fmla="*/ 1377855 w 1377855"/>
                <a:gd name="connsiteY1" fmla="*/ 0 h 1377855"/>
                <a:gd name="connsiteX2" fmla="*/ 1377855 w 1377855"/>
                <a:gd name="connsiteY2" fmla="*/ 1377855 h 1377855"/>
                <a:gd name="connsiteX3" fmla="*/ 0 w 1377855"/>
                <a:gd name="connsiteY3" fmla="*/ 1377855 h 1377855"/>
                <a:gd name="connsiteX4" fmla="*/ 0 w 1377855"/>
                <a:gd name="connsiteY4" fmla="*/ 0 h 137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855" h="1377855">
                  <a:moveTo>
                    <a:pt x="0" y="0"/>
                  </a:moveTo>
                  <a:lnTo>
                    <a:pt x="1377855" y="0"/>
                  </a:lnTo>
                  <a:lnTo>
                    <a:pt x="1377855" y="1377855"/>
                  </a:lnTo>
                  <a:lnTo>
                    <a:pt x="0" y="13778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2550" tIns="82550" rIns="82550" bIns="825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altLang="zh-CN" sz="6500" kern="1200" dirty="0"/>
                <a:t> </a:t>
              </a:r>
              <a:endParaRPr lang="zh-CN" altLang="en-US" sz="6500" kern="1200" dirty="0"/>
            </a:p>
          </p:txBody>
        </p:sp>
        <p:sp>
          <p:nvSpPr>
            <p:cNvPr id="28" name="箭头: 环形 27"/>
            <p:cNvSpPr/>
            <p:nvPr/>
          </p:nvSpPr>
          <p:spPr>
            <a:xfrm>
              <a:off x="-393247" y="1209708"/>
              <a:ext cx="3891505" cy="3891505"/>
            </a:xfrm>
            <a:prstGeom prst="circularArrow">
              <a:avLst>
                <a:gd name="adj1" fmla="val 6904"/>
                <a:gd name="adj2" fmla="val 465531"/>
                <a:gd name="adj3" fmla="val 11348662"/>
                <a:gd name="adj4" fmla="val 9785807"/>
                <a:gd name="adj5" fmla="val 8055"/>
              </a:avLst>
            </a:prstGeom>
            <a:gradFill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8900000" scaled="0"/>
            </a:gradFill>
            <a:ln>
              <a:noFill/>
            </a:ln>
            <a:effectLst>
              <a:outerShdw blurRad="419100" dist="38100" dir="2700000" sx="103000" sy="103000" algn="tl" rotWithShape="0">
                <a:srgbClr val="289EDD">
                  <a:alpha val="4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任意多边形: 形状 31"/>
            <p:cNvSpPr/>
            <p:nvPr/>
          </p:nvSpPr>
          <p:spPr>
            <a:xfrm>
              <a:off x="-306458" y="1296496"/>
              <a:ext cx="1377855" cy="1377855"/>
            </a:xfrm>
            <a:custGeom>
              <a:avLst/>
              <a:gdLst>
                <a:gd name="connsiteX0" fmla="*/ 0 w 1377855"/>
                <a:gd name="connsiteY0" fmla="*/ 0 h 1377855"/>
                <a:gd name="connsiteX1" fmla="*/ 1377855 w 1377855"/>
                <a:gd name="connsiteY1" fmla="*/ 0 h 1377855"/>
                <a:gd name="connsiteX2" fmla="*/ 1377855 w 1377855"/>
                <a:gd name="connsiteY2" fmla="*/ 1377855 h 1377855"/>
                <a:gd name="connsiteX3" fmla="*/ 0 w 1377855"/>
                <a:gd name="connsiteY3" fmla="*/ 1377855 h 1377855"/>
                <a:gd name="connsiteX4" fmla="*/ 0 w 1377855"/>
                <a:gd name="connsiteY4" fmla="*/ 0 h 13778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7855" h="1377855">
                  <a:moveTo>
                    <a:pt x="0" y="0"/>
                  </a:moveTo>
                  <a:lnTo>
                    <a:pt x="1377855" y="0"/>
                  </a:lnTo>
                  <a:lnTo>
                    <a:pt x="1377855" y="1377855"/>
                  </a:lnTo>
                  <a:lnTo>
                    <a:pt x="0" y="13778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5400" tIns="25400" rIns="25400" bIns="25400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zh-CN" altLang="en-US" sz="2000" kern="12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endParaRPr>
            </a:p>
          </p:txBody>
        </p:sp>
        <p:sp>
          <p:nvSpPr>
            <p:cNvPr id="34" name="箭头: 环形 33"/>
            <p:cNvSpPr/>
            <p:nvPr/>
          </p:nvSpPr>
          <p:spPr>
            <a:xfrm>
              <a:off x="-393247" y="1209708"/>
              <a:ext cx="3891505" cy="3891505"/>
            </a:xfrm>
            <a:prstGeom prst="circularArrow">
              <a:avLst>
                <a:gd name="adj1" fmla="val 6904"/>
                <a:gd name="adj2" fmla="val 465531"/>
                <a:gd name="adj3" fmla="val 16748662"/>
                <a:gd name="adj4" fmla="val 15185807"/>
                <a:gd name="adj5" fmla="val 8055"/>
              </a:avLst>
            </a:prstGeom>
            <a:gradFill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8900000" scaled="0"/>
            </a:gradFill>
            <a:ln>
              <a:noFill/>
            </a:ln>
            <a:effectLst>
              <a:outerShdw blurRad="419100" dist="38100" dir="2700000" sx="103000" sy="103000" algn="tl" rotWithShape="0">
                <a:srgbClr val="289EDD">
                  <a:alpha val="4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 dirty="0"/>
            </a:p>
          </p:txBody>
        </p:sp>
      </p:grpSp>
      <p:sp>
        <p:nvSpPr>
          <p:cNvPr id="59" name="椭圆 58"/>
          <p:cNvSpPr/>
          <p:nvPr/>
        </p:nvSpPr>
        <p:spPr>
          <a:xfrm>
            <a:off x="10281152" y="6119732"/>
            <a:ext cx="394197" cy="394197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36000"/>
                </a:srgbClr>
              </a:gs>
              <a:gs pos="100000">
                <a:srgbClr val="00B0F0">
                  <a:lumMod val="77000"/>
                  <a:lumOff val="23000"/>
                  <a:alpha val="79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圆: 空心 59"/>
          <p:cNvSpPr/>
          <p:nvPr/>
        </p:nvSpPr>
        <p:spPr>
          <a:xfrm>
            <a:off x="11190265" y="-106561"/>
            <a:ext cx="1311672" cy="1311672"/>
          </a:xfrm>
          <a:prstGeom prst="donut">
            <a:avLst>
              <a:gd name="adj" fmla="val 20298"/>
            </a:avLst>
          </a:prstGeom>
          <a:gradFill>
            <a:gsLst>
              <a:gs pos="0">
                <a:srgbClr val="268FD3">
                  <a:lumMod val="97000"/>
                  <a:alpha val="17000"/>
                </a:srgbClr>
              </a:gs>
              <a:gs pos="100000">
                <a:srgbClr val="00B0F0">
                  <a:lumMod val="77000"/>
                  <a:lumOff val="23000"/>
                  <a:alpha val="1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70" name="直接连接符 69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4" name="图片 3" descr="图标&#10;&#10;描述已自动生成"/>
          <p:cNvPicPr>
            <a:picLocks noChangeAspect="1"/>
          </p:cNvPicPr>
          <p:nvPr/>
        </p:nvPicPr>
        <p:blipFill>
          <a:blip r:embed="rId4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5501" y="2489544"/>
            <a:ext cx="288000" cy="288000"/>
          </a:xfrm>
          <a:prstGeom prst="rect">
            <a:avLst/>
          </a:prstGeom>
        </p:spPr>
      </p:pic>
      <p:pic>
        <p:nvPicPr>
          <p:cNvPr id="6" name="图片 5" descr="图标&#10;&#10;描述已自动生成"/>
          <p:cNvPicPr>
            <a:picLocks noChangeAspect="1"/>
          </p:cNvPicPr>
          <p:nvPr/>
        </p:nvPicPr>
        <p:blipFill>
          <a:blip r:embed="rId5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078" y="2485636"/>
            <a:ext cx="288000" cy="288000"/>
          </a:xfrm>
          <a:prstGeom prst="rect">
            <a:avLst/>
          </a:prstGeom>
        </p:spPr>
      </p:pic>
      <p:pic>
        <p:nvPicPr>
          <p:cNvPr id="8" name="图片 7" descr="图标&#10;&#10;描述已自动生成"/>
          <p:cNvPicPr>
            <a:picLocks noChangeAspect="1"/>
          </p:cNvPicPr>
          <p:nvPr/>
        </p:nvPicPr>
        <p:blipFill>
          <a:blip r:embed="rId6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6537" y="4796703"/>
            <a:ext cx="288000" cy="288000"/>
          </a:xfrm>
          <a:prstGeom prst="rect">
            <a:avLst/>
          </a:prstGeom>
        </p:spPr>
      </p:pic>
      <p:pic>
        <p:nvPicPr>
          <p:cNvPr id="10" name="图片 9" descr="黑白色的标志&#10;&#10;中度可信度描述已自动生成"/>
          <p:cNvPicPr>
            <a:picLocks noChangeAspect="1"/>
          </p:cNvPicPr>
          <p:nvPr/>
        </p:nvPicPr>
        <p:blipFill>
          <a:blip r:embed="rId7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502" y="4794237"/>
            <a:ext cx="288000" cy="2880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1196791" y="-3544755"/>
            <a:ext cx="15776682" cy="12090320"/>
            <a:chOff x="-1196791" y="-3544755"/>
            <a:chExt cx="15776682" cy="12090320"/>
          </a:xfrm>
        </p:grpSpPr>
        <p:sp>
          <p:nvSpPr>
            <p:cNvPr id="15" name="椭圆 14"/>
            <p:cNvSpPr/>
            <p:nvPr/>
          </p:nvSpPr>
          <p:spPr>
            <a:xfrm>
              <a:off x="-995249" y="-1785795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8" name="椭圆 17"/>
            <p:cNvSpPr/>
            <p:nvPr/>
          </p:nvSpPr>
          <p:spPr>
            <a:xfrm>
              <a:off x="2694861" y="2942332"/>
              <a:ext cx="4775700" cy="4775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9" name="椭圆 18"/>
            <p:cNvSpPr/>
            <p:nvPr/>
          </p:nvSpPr>
          <p:spPr>
            <a:xfrm>
              <a:off x="8727547" y="-758388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28" name="椭圆 27"/>
            <p:cNvSpPr/>
            <p:nvPr/>
          </p:nvSpPr>
          <p:spPr>
            <a:xfrm>
              <a:off x="5551529" y="1373361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1" name="椭圆 30"/>
            <p:cNvSpPr/>
            <p:nvPr/>
          </p:nvSpPr>
          <p:spPr>
            <a:xfrm>
              <a:off x="-1196791" y="3156039"/>
              <a:ext cx="5388844" cy="5389526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2" name="椭圆 31"/>
            <p:cNvSpPr/>
            <p:nvPr/>
          </p:nvSpPr>
          <p:spPr>
            <a:xfrm>
              <a:off x="-101833" y="1373361"/>
              <a:ext cx="3384000" cy="3384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3" name="椭圆 32"/>
            <p:cNvSpPr/>
            <p:nvPr/>
          </p:nvSpPr>
          <p:spPr>
            <a:xfrm>
              <a:off x="1839324" y="-3544755"/>
              <a:ext cx="7976610" cy="797762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4" name="椭圆 33"/>
            <p:cNvSpPr/>
            <p:nvPr/>
          </p:nvSpPr>
          <p:spPr>
            <a:xfrm>
              <a:off x="9184903" y="4229394"/>
              <a:ext cx="3981013" cy="398101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5" name="椭圆 34"/>
            <p:cNvSpPr/>
            <p:nvPr/>
          </p:nvSpPr>
          <p:spPr>
            <a:xfrm>
              <a:off x="6462406" y="5115178"/>
              <a:ext cx="3095229" cy="309522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88741" y="480629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项目</a:t>
            </a:r>
            <a:r>
              <a:rPr lang="en-US" altLang="zh-CN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B</a:t>
            </a:r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财务状况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89015" y="888892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Project B Financial Position</a:t>
            </a:r>
          </a:p>
        </p:txBody>
      </p:sp>
      <p:graphicFrame>
        <p:nvGraphicFramePr>
          <p:cNvPr id="20" name="图表 19"/>
          <p:cNvGraphicFramePr/>
          <p:nvPr/>
        </p:nvGraphicFramePr>
        <p:xfrm>
          <a:off x="25956" y="1580548"/>
          <a:ext cx="6092597" cy="39732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2" name="文本框 21"/>
          <p:cNvSpPr txBox="1"/>
          <p:nvPr/>
        </p:nvSpPr>
        <p:spPr>
          <a:xfrm>
            <a:off x="5715000" y="1663552"/>
            <a:ext cx="343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715000" y="2048638"/>
            <a:ext cx="5284715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请在这里输入您的内容，点击输入简要文字内容，文字内容简练概括，不需要多余的修饰，言简意赅地说明内容。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715000" y="3133463"/>
            <a:ext cx="343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5715000" y="3518549"/>
            <a:ext cx="5284715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请在这里输入您的内容，点击输入简要文字内容，文字内容简练概括，不需要多余的修饰，言简意赅地说明内容。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715000" y="4623330"/>
            <a:ext cx="343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5715000" y="5008416"/>
            <a:ext cx="528471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请在这里输入您的内容，点击输入简要文字内容，文字内容简练概括，不需要多余的修饰，言简意赅地说明内容。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  <a:p>
            <a:pPr algn="just"/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6118553" y="-760436"/>
            <a:ext cx="1370969" cy="137096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9000"/>
                </a:srgbClr>
              </a:gs>
              <a:gs pos="100000">
                <a:srgbClr val="00B0F0">
                  <a:lumMod val="77000"/>
                  <a:lumOff val="23000"/>
                  <a:alpha val="22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任意多边形: 形状 28"/>
          <p:cNvSpPr/>
          <p:nvPr/>
        </p:nvSpPr>
        <p:spPr>
          <a:xfrm rot="16200000" flipV="1">
            <a:off x="10439218" y="5339753"/>
            <a:ext cx="347416" cy="346399"/>
          </a:xfrm>
          <a:custGeom>
            <a:avLst/>
            <a:gdLst>
              <a:gd name="connsiteX0" fmla="*/ 2364468 w 4576494"/>
              <a:gd name="connsiteY0" fmla="*/ 740 h 4563093"/>
              <a:gd name="connsiteX1" fmla="*/ 4529453 w 4576494"/>
              <a:gd name="connsiteY1" fmla="*/ 1696811 h 4563093"/>
              <a:gd name="connsiteX2" fmla="*/ 4558980 w 4576494"/>
              <a:gd name="connsiteY2" fmla="*/ 1832149 h 4563093"/>
              <a:gd name="connsiteX3" fmla="*/ 4568902 w 4576494"/>
              <a:gd name="connsiteY3" fmla="*/ 1864110 h 4563093"/>
              <a:gd name="connsiteX4" fmla="*/ 4571434 w 4576494"/>
              <a:gd name="connsiteY4" fmla="*/ 1889228 h 4563093"/>
              <a:gd name="connsiteX5" fmla="*/ 4576109 w 4576494"/>
              <a:gd name="connsiteY5" fmla="*/ 1910657 h 4563093"/>
              <a:gd name="connsiteX6" fmla="*/ 4573636 w 4576494"/>
              <a:gd name="connsiteY6" fmla="*/ 1911070 h 4563093"/>
              <a:gd name="connsiteX7" fmla="*/ 4576494 w 4576494"/>
              <a:gd name="connsiteY7" fmla="*/ 1939426 h 4563093"/>
              <a:gd name="connsiteX8" fmla="*/ 4202782 w 4576494"/>
              <a:gd name="connsiteY8" fmla="*/ 2313138 h 4563093"/>
              <a:gd name="connsiteX9" fmla="*/ 3858438 w 4576494"/>
              <a:gd name="connsiteY9" fmla="*/ 2084892 h 4563093"/>
              <a:gd name="connsiteX10" fmla="*/ 3842334 w 4576494"/>
              <a:gd name="connsiteY10" fmla="*/ 2033011 h 4563093"/>
              <a:gd name="connsiteX11" fmla="*/ 3840450 w 4576494"/>
              <a:gd name="connsiteY11" fmla="*/ 2033325 h 4563093"/>
              <a:gd name="connsiteX12" fmla="*/ 2196320 w 4576494"/>
              <a:gd name="connsiteY12" fmla="*/ 749572 h 4563093"/>
              <a:gd name="connsiteX13" fmla="*/ 746350 w 4576494"/>
              <a:gd name="connsiteY13" fmla="*/ 2249526 h 4563093"/>
              <a:gd name="connsiteX14" fmla="*/ 2117391 w 4576494"/>
              <a:gd name="connsiteY14" fmla="*/ 3822075 h 4563093"/>
              <a:gd name="connsiteX15" fmla="*/ 2117336 w 4576494"/>
              <a:gd name="connsiteY15" fmla="*/ 3822528 h 4563093"/>
              <a:gd name="connsiteX16" fmla="*/ 2124619 w 4576494"/>
              <a:gd name="connsiteY16" fmla="*/ 3823262 h 4563093"/>
              <a:gd name="connsiteX17" fmla="*/ 2423015 w 4576494"/>
              <a:gd name="connsiteY17" fmla="*/ 4189381 h 4563093"/>
              <a:gd name="connsiteX18" fmla="*/ 2049303 w 4576494"/>
              <a:gd name="connsiteY18" fmla="*/ 4563093 h 4563093"/>
              <a:gd name="connsiteX19" fmla="*/ 2027458 w 4576494"/>
              <a:gd name="connsiteY19" fmla="*/ 4560891 h 4563093"/>
              <a:gd name="connsiteX20" fmla="*/ 2027271 w 4576494"/>
              <a:gd name="connsiteY20" fmla="*/ 4562426 h 4563093"/>
              <a:gd name="connsiteX21" fmla="*/ 2004223 w 4576494"/>
              <a:gd name="connsiteY21" fmla="*/ 4558549 h 4563093"/>
              <a:gd name="connsiteX22" fmla="*/ 1973987 w 4576494"/>
              <a:gd name="connsiteY22" fmla="*/ 4555501 h 4563093"/>
              <a:gd name="connsiteX23" fmla="*/ 1959648 w 4576494"/>
              <a:gd name="connsiteY23" fmla="*/ 4551050 h 4563093"/>
              <a:gd name="connsiteX24" fmla="*/ 1809787 w 4576494"/>
              <a:gd name="connsiteY24" fmla="*/ 4525838 h 4563093"/>
              <a:gd name="connsiteX25" fmla="*/ 781 w 4576494"/>
              <a:gd name="connsiteY25" fmla="*/ 2230377 h 4563093"/>
              <a:gd name="connsiteX26" fmla="*/ 2144324 w 4576494"/>
              <a:gd name="connsiteY26" fmla="*/ 5572 h 4563093"/>
              <a:gd name="connsiteX27" fmla="*/ 2364468 w 4576494"/>
              <a:gd name="connsiteY27" fmla="*/ 740 h 45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76494" h="4563093">
                <a:moveTo>
                  <a:pt x="2364468" y="740"/>
                </a:moveTo>
                <a:cubicBezTo>
                  <a:pt x="3382991" y="26445"/>
                  <a:pt x="4266561" y="718642"/>
                  <a:pt x="4529453" y="1696811"/>
                </a:cubicBezTo>
                <a:lnTo>
                  <a:pt x="4558980" y="1832149"/>
                </a:lnTo>
                <a:lnTo>
                  <a:pt x="4568902" y="1864110"/>
                </a:lnTo>
                <a:lnTo>
                  <a:pt x="4571434" y="1889228"/>
                </a:lnTo>
                <a:lnTo>
                  <a:pt x="4576109" y="1910657"/>
                </a:lnTo>
                <a:lnTo>
                  <a:pt x="4573636" y="1911070"/>
                </a:lnTo>
                <a:lnTo>
                  <a:pt x="4576494" y="1939426"/>
                </a:lnTo>
                <a:cubicBezTo>
                  <a:pt x="4576494" y="2145821"/>
                  <a:pt x="4409177" y="2313138"/>
                  <a:pt x="4202782" y="2313138"/>
                </a:cubicBezTo>
                <a:cubicBezTo>
                  <a:pt x="4047986" y="2313138"/>
                  <a:pt x="3915171" y="2219022"/>
                  <a:pt x="3858438" y="2084892"/>
                </a:cubicBezTo>
                <a:lnTo>
                  <a:pt x="3842334" y="2033011"/>
                </a:lnTo>
                <a:lnTo>
                  <a:pt x="3840450" y="2033325"/>
                </a:lnTo>
                <a:cubicBezTo>
                  <a:pt x="3707386" y="1250079"/>
                  <a:pt x="2996113" y="694710"/>
                  <a:pt x="2196320" y="749572"/>
                </a:cubicBezTo>
                <a:cubicBezTo>
                  <a:pt x="1394996" y="804539"/>
                  <a:pt x="767167" y="1454011"/>
                  <a:pt x="746350" y="2249526"/>
                </a:cubicBezTo>
                <a:cubicBezTo>
                  <a:pt x="725518" y="3045603"/>
                  <a:pt x="1319364" y="3726729"/>
                  <a:pt x="2117391" y="3822075"/>
                </a:cubicBezTo>
                <a:lnTo>
                  <a:pt x="2117336" y="3822528"/>
                </a:lnTo>
                <a:lnTo>
                  <a:pt x="2124619" y="3823262"/>
                </a:lnTo>
                <a:cubicBezTo>
                  <a:pt x="2294913" y="3858109"/>
                  <a:pt x="2423015" y="4008786"/>
                  <a:pt x="2423015" y="4189381"/>
                </a:cubicBezTo>
                <a:cubicBezTo>
                  <a:pt x="2423015" y="4395776"/>
                  <a:pt x="2255698" y="4563093"/>
                  <a:pt x="2049303" y="4563093"/>
                </a:cubicBezTo>
                <a:lnTo>
                  <a:pt x="2027458" y="4560891"/>
                </a:lnTo>
                <a:lnTo>
                  <a:pt x="2027271" y="4562426"/>
                </a:lnTo>
                <a:lnTo>
                  <a:pt x="2004223" y="4558549"/>
                </a:lnTo>
                <a:lnTo>
                  <a:pt x="1973987" y="4555501"/>
                </a:lnTo>
                <a:lnTo>
                  <a:pt x="1959648" y="4551050"/>
                </a:lnTo>
                <a:lnTo>
                  <a:pt x="1809787" y="4525838"/>
                </a:lnTo>
                <a:cubicBezTo>
                  <a:pt x="741540" y="4293729"/>
                  <a:pt x="-28000" y="3336927"/>
                  <a:pt x="781" y="2230377"/>
                </a:cubicBezTo>
                <a:cubicBezTo>
                  <a:pt x="31467" y="1050619"/>
                  <a:pt x="959567" y="87334"/>
                  <a:pt x="2144324" y="5572"/>
                </a:cubicBezTo>
                <a:cubicBezTo>
                  <a:pt x="2218276" y="469"/>
                  <a:pt x="2291716" y="-1096"/>
                  <a:pt x="2364468" y="740"/>
                </a:cubicBezTo>
                <a:close/>
              </a:path>
            </a:pathLst>
          </a:custGeom>
          <a:gradFill>
            <a:gsLst>
              <a:gs pos="0">
                <a:srgbClr val="268FD3">
                  <a:lumMod val="97000"/>
                  <a:alpha val="16000"/>
                </a:srgbClr>
              </a:gs>
              <a:gs pos="100000">
                <a:srgbClr val="00B0F0">
                  <a:lumMod val="77000"/>
                  <a:lumOff val="23000"/>
                  <a:alpha val="22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0" name="椭圆 29"/>
          <p:cNvSpPr/>
          <p:nvPr/>
        </p:nvSpPr>
        <p:spPr>
          <a:xfrm>
            <a:off x="120863" y="4038600"/>
            <a:ext cx="290078" cy="290078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79000"/>
                </a:srgbClr>
              </a:gs>
              <a:gs pos="100000">
                <a:srgbClr val="00B0F0">
                  <a:lumMod val="77000"/>
                  <a:lumOff val="23000"/>
                  <a:alpha val="81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6" name="直接连接符 35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-3960992" y="-2881088"/>
            <a:ext cx="18223644" cy="13483775"/>
            <a:chOff x="-1307244" y="-1817512"/>
            <a:chExt cx="14421628" cy="10670642"/>
          </a:xfrm>
        </p:grpSpPr>
        <p:sp>
          <p:nvSpPr>
            <p:cNvPr id="37" name="椭圆 36"/>
            <p:cNvSpPr/>
            <p:nvPr/>
          </p:nvSpPr>
          <p:spPr>
            <a:xfrm>
              <a:off x="4813828" y="-708096"/>
              <a:ext cx="5508000" cy="5508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40" name="椭圆 39"/>
            <p:cNvSpPr/>
            <p:nvPr/>
          </p:nvSpPr>
          <p:spPr>
            <a:xfrm>
              <a:off x="6639313" y="4393426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1" name="椭圆 40"/>
            <p:cNvSpPr/>
            <p:nvPr/>
          </p:nvSpPr>
          <p:spPr>
            <a:xfrm>
              <a:off x="9037684" y="2134443"/>
              <a:ext cx="4076700" cy="4076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2" name="椭圆 41"/>
            <p:cNvSpPr/>
            <p:nvPr/>
          </p:nvSpPr>
          <p:spPr>
            <a:xfrm>
              <a:off x="3597898" y="4553752"/>
              <a:ext cx="3677649" cy="367764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3" name="椭圆 42"/>
            <p:cNvSpPr/>
            <p:nvPr/>
          </p:nvSpPr>
          <p:spPr>
            <a:xfrm>
              <a:off x="2810156" y="-485479"/>
              <a:ext cx="3455562" cy="3456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4" name="椭圆 43"/>
            <p:cNvSpPr/>
            <p:nvPr/>
          </p:nvSpPr>
          <p:spPr>
            <a:xfrm>
              <a:off x="-1307244" y="-1817512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5" name="椭圆 44"/>
            <p:cNvSpPr/>
            <p:nvPr/>
          </p:nvSpPr>
          <p:spPr>
            <a:xfrm>
              <a:off x="9390283" y="-868651"/>
              <a:ext cx="3685675" cy="368567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6" name="椭圆 45"/>
            <p:cNvSpPr/>
            <p:nvPr/>
          </p:nvSpPr>
          <p:spPr>
            <a:xfrm>
              <a:off x="5974517" y="2873488"/>
              <a:ext cx="3982231" cy="3852831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7" name="椭圆 46"/>
            <p:cNvSpPr/>
            <p:nvPr/>
          </p:nvSpPr>
          <p:spPr>
            <a:xfrm>
              <a:off x="-685216" y="4305468"/>
              <a:ext cx="3574132" cy="357413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8" name="椭圆 47"/>
            <p:cNvSpPr/>
            <p:nvPr/>
          </p:nvSpPr>
          <p:spPr>
            <a:xfrm>
              <a:off x="-681818" y="1859221"/>
              <a:ext cx="5228074" cy="522873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9" name="椭圆 48"/>
            <p:cNvSpPr/>
            <p:nvPr/>
          </p:nvSpPr>
          <p:spPr>
            <a:xfrm>
              <a:off x="3217157" y="2437906"/>
              <a:ext cx="3253293" cy="325370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3" name="椭圆 12"/>
          <p:cNvSpPr/>
          <p:nvPr/>
        </p:nvSpPr>
        <p:spPr>
          <a:xfrm>
            <a:off x="10676040" y="3307307"/>
            <a:ext cx="553493" cy="553493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7000"/>
                </a:srgbClr>
              </a:gs>
              <a:gs pos="100000">
                <a:srgbClr val="00B0F0">
                  <a:lumMod val="77000"/>
                  <a:lumOff val="23000"/>
                  <a:alpha val="1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2" name="椭圆 11"/>
          <p:cNvSpPr/>
          <p:nvPr/>
        </p:nvSpPr>
        <p:spPr>
          <a:xfrm>
            <a:off x="857650" y="5305351"/>
            <a:ext cx="790308" cy="790308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67000"/>
                </a:srgbClr>
              </a:gs>
              <a:gs pos="100000">
                <a:srgbClr val="00B0F0">
                  <a:lumMod val="77000"/>
                  <a:lumOff val="23000"/>
                  <a:alpha val="87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86036" y="480827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项目</a:t>
            </a:r>
            <a:r>
              <a:rPr lang="en-US" altLang="zh-CN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B</a:t>
            </a:r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财报分析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88685" y="889090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Project B Financial Report Analysis</a:t>
            </a:r>
          </a:p>
        </p:txBody>
      </p:sp>
      <p:sp>
        <p:nvSpPr>
          <p:cNvPr id="30" name="矩形: 圆角 29"/>
          <p:cNvSpPr/>
          <p:nvPr/>
        </p:nvSpPr>
        <p:spPr>
          <a:xfrm>
            <a:off x="1341704" y="1835934"/>
            <a:ext cx="2747202" cy="3953471"/>
          </a:xfrm>
          <a:prstGeom prst="roundRect">
            <a:avLst>
              <a:gd name="adj" fmla="val 5366"/>
            </a:avLst>
          </a:prstGeom>
          <a:blipFill dpi="0" rotWithShape="1">
            <a:blip r:embed="rId2">
              <a:alphaModFix amt="68000"/>
            </a:blip>
            <a:srcRect/>
            <a:tile tx="0" ty="0" sx="100000" sy="100000" flip="none" algn="tl"/>
          </a:blipFill>
          <a:ln>
            <a:noFill/>
          </a:ln>
          <a:effectLst>
            <a:softEdge rad="76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: 圆角 28"/>
          <p:cNvSpPr/>
          <p:nvPr/>
        </p:nvSpPr>
        <p:spPr>
          <a:xfrm>
            <a:off x="1252804" y="1747034"/>
            <a:ext cx="2747202" cy="3953471"/>
          </a:xfrm>
          <a:prstGeom prst="roundRect">
            <a:avLst>
              <a:gd name="adj" fmla="val 5366"/>
            </a:avLst>
          </a:prstGeom>
          <a:blipFill dpi="0" rotWithShape="1">
            <a:blip r:embed="rId3"/>
            <a:srcRect/>
            <a:tile tx="-27940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文本框 30"/>
          <p:cNvSpPr txBox="1"/>
          <p:nvPr/>
        </p:nvSpPr>
        <p:spPr>
          <a:xfrm>
            <a:off x="4053717" y="2441666"/>
            <a:ext cx="28715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65</a:t>
            </a:r>
            <a:r>
              <a:rPr lang="en-US" altLang="zh-CN" sz="20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%</a:t>
            </a:r>
            <a:endParaRPr lang="zh-CN" altLang="en-US" sz="2000" dirty="0">
              <a:gradFill>
                <a:gsLst>
                  <a:gs pos="0">
                    <a:srgbClr val="0E4F70"/>
                  </a:gs>
                  <a:gs pos="100000">
                    <a:srgbClr val="1474A4"/>
                  </a:gs>
                </a:gsLst>
                <a:lin ang="18900000" scaled="0"/>
              </a:gradFill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4535886" y="3464309"/>
            <a:ext cx="1907174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请在这里输入您的内容，点击输入简要文字内容，文字内容简练概括，不需要多余的修饰，言简意赅地说明。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898070" y="3464309"/>
            <a:ext cx="19071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请在这里输入您的内容，点击输入简要文字内容，文字内容简练概括，不需要多余的修饰，言简意赅地说明。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9260254" y="3464309"/>
            <a:ext cx="190717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请在这里输入您的内容，点击输入简要文字内容，文字内容简练概括，不需要多余的修饰，言简意赅地说明。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8778828" y="2881084"/>
            <a:ext cx="28715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10</a:t>
            </a:r>
            <a:r>
              <a:rPr lang="en-US" altLang="zh-CN" sz="200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%</a:t>
            </a:r>
            <a:endParaRPr lang="zh-CN" altLang="en-US" sz="2000" dirty="0">
              <a:gradFill>
                <a:gsLst>
                  <a:gs pos="0">
                    <a:srgbClr val="0E4F70"/>
                  </a:gs>
                  <a:gs pos="100000">
                    <a:srgbClr val="1474A4"/>
                  </a:gs>
                </a:gsLst>
                <a:lin ang="18900000" scaled="0"/>
              </a:gradFill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6415901" y="2679860"/>
            <a:ext cx="2871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25</a:t>
            </a:r>
            <a:r>
              <a:rPr lang="en-US" altLang="zh-CN" sz="20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%</a:t>
            </a:r>
            <a:endParaRPr lang="zh-CN" altLang="en-US" sz="2000" dirty="0">
              <a:gradFill>
                <a:gsLst>
                  <a:gs pos="0">
                    <a:srgbClr val="0E4F70"/>
                  </a:gs>
                  <a:gs pos="100000">
                    <a:srgbClr val="1474A4"/>
                  </a:gs>
                </a:gsLst>
                <a:lin ang="18900000" scaled="0"/>
              </a:gradFill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14" name="圆: 空心 13"/>
          <p:cNvSpPr/>
          <p:nvPr/>
        </p:nvSpPr>
        <p:spPr>
          <a:xfrm>
            <a:off x="8969527" y="-1250801"/>
            <a:ext cx="2107628" cy="2107628"/>
          </a:xfrm>
          <a:prstGeom prst="donut">
            <a:avLst>
              <a:gd name="adj" fmla="val 26926"/>
            </a:avLst>
          </a:prstGeom>
          <a:gradFill>
            <a:gsLst>
              <a:gs pos="0">
                <a:srgbClr val="268FD3">
                  <a:lumMod val="97000"/>
                  <a:alpha val="30000"/>
                </a:srgbClr>
              </a:gs>
              <a:gs pos="100000">
                <a:srgbClr val="00B0F0">
                  <a:lumMod val="77000"/>
                  <a:lumOff val="23000"/>
                  <a:alpha val="40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3" name="直接连接符 32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3154029" y="-2332460"/>
            <a:ext cx="18163174" cy="16249477"/>
            <a:chOff x="-786544" y="-1554378"/>
            <a:chExt cx="13484414" cy="12063678"/>
          </a:xfrm>
        </p:grpSpPr>
        <p:sp>
          <p:nvSpPr>
            <p:cNvPr id="41" name="椭圆 40"/>
            <p:cNvSpPr/>
            <p:nvPr/>
          </p:nvSpPr>
          <p:spPr>
            <a:xfrm>
              <a:off x="8238166" y="-657928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2" name="椭圆 41"/>
            <p:cNvSpPr/>
            <p:nvPr/>
          </p:nvSpPr>
          <p:spPr>
            <a:xfrm>
              <a:off x="2482396" y="-1554378"/>
              <a:ext cx="4775700" cy="4775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3" name="椭圆 42"/>
            <p:cNvSpPr/>
            <p:nvPr/>
          </p:nvSpPr>
          <p:spPr>
            <a:xfrm>
              <a:off x="5607819" y="4656213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4" name="椭圆 43"/>
            <p:cNvSpPr/>
            <p:nvPr/>
          </p:nvSpPr>
          <p:spPr>
            <a:xfrm>
              <a:off x="-786544" y="670602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5" name="椭圆 44"/>
            <p:cNvSpPr/>
            <p:nvPr/>
          </p:nvSpPr>
          <p:spPr>
            <a:xfrm>
              <a:off x="-685216" y="4305468"/>
              <a:ext cx="3574132" cy="357413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6" name="椭圆 45"/>
            <p:cNvSpPr/>
            <p:nvPr/>
          </p:nvSpPr>
          <p:spPr>
            <a:xfrm>
              <a:off x="6611519" y="-1331498"/>
              <a:ext cx="3253293" cy="325370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7" name="椭圆 46"/>
            <p:cNvSpPr/>
            <p:nvPr/>
          </p:nvSpPr>
          <p:spPr>
            <a:xfrm>
              <a:off x="9151691" y="2601845"/>
              <a:ext cx="3406812" cy="340724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8" name="椭圆 47"/>
            <p:cNvSpPr/>
            <p:nvPr/>
          </p:nvSpPr>
          <p:spPr>
            <a:xfrm>
              <a:off x="5721540" y="1028178"/>
              <a:ext cx="4459703" cy="446026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9" name="椭圆 48"/>
            <p:cNvSpPr/>
            <p:nvPr/>
          </p:nvSpPr>
          <p:spPr>
            <a:xfrm>
              <a:off x="2027785" y="2356666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0" name="椭圆 49"/>
            <p:cNvSpPr/>
            <p:nvPr/>
          </p:nvSpPr>
          <p:spPr>
            <a:xfrm>
              <a:off x="-206747" y="-1127975"/>
              <a:ext cx="3095229" cy="309522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86036" y="480827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项目</a:t>
            </a:r>
            <a:r>
              <a:rPr lang="en-US" altLang="zh-CN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C</a:t>
            </a:r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财务状况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89406" y="889090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Project C Financial Position</a:t>
            </a:r>
          </a:p>
        </p:txBody>
      </p:sp>
      <p:graphicFrame>
        <p:nvGraphicFramePr>
          <p:cNvPr id="23" name="图表 22"/>
          <p:cNvGraphicFramePr/>
          <p:nvPr/>
        </p:nvGraphicFramePr>
        <p:xfrm>
          <a:off x="942202" y="1336109"/>
          <a:ext cx="6540145" cy="4851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9" name="椭圆 18"/>
          <p:cNvSpPr/>
          <p:nvPr/>
        </p:nvSpPr>
        <p:spPr>
          <a:xfrm>
            <a:off x="10734335" y="5595181"/>
            <a:ext cx="394197" cy="394197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61000"/>
                </a:srgbClr>
              </a:gs>
              <a:gs pos="100000">
                <a:srgbClr val="00B0F0">
                  <a:lumMod val="77000"/>
                  <a:lumOff val="23000"/>
                  <a:alpha val="41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2" name="组合 31"/>
          <p:cNvGrpSpPr/>
          <p:nvPr/>
        </p:nvGrpSpPr>
        <p:grpSpPr>
          <a:xfrm>
            <a:off x="8130007" y="2005391"/>
            <a:ext cx="4514688" cy="1447329"/>
            <a:chOff x="5700181" y="2756859"/>
            <a:chExt cx="3437454" cy="1447329"/>
          </a:xfrm>
        </p:grpSpPr>
        <p:sp>
          <p:nvSpPr>
            <p:cNvPr id="33" name="文本框 32"/>
            <p:cNvSpPr txBox="1"/>
            <p:nvPr/>
          </p:nvSpPr>
          <p:spPr>
            <a:xfrm>
              <a:off x="5700181" y="2756859"/>
              <a:ext cx="343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5700181" y="3171789"/>
              <a:ext cx="2283057" cy="10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65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请在这里输入您的内容，点击输入简要文字内容，文字内容简练概括，不需要多余的修饰。</a:t>
              </a:r>
              <a:endParaRPr lang="en-US" altLang="zh-CN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8130007" y="4534398"/>
            <a:ext cx="4514688" cy="1447329"/>
            <a:chOff x="8484088" y="2756859"/>
            <a:chExt cx="3437454" cy="1447329"/>
          </a:xfrm>
        </p:grpSpPr>
        <p:sp>
          <p:nvSpPr>
            <p:cNvPr id="36" name="文本框 35"/>
            <p:cNvSpPr txBox="1"/>
            <p:nvPr/>
          </p:nvSpPr>
          <p:spPr>
            <a:xfrm>
              <a:off x="8484088" y="2756859"/>
              <a:ext cx="343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484088" y="3171789"/>
              <a:ext cx="2283057" cy="10323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65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请在这里输入您的内容，点击输入简要文字内容，文字内容简练概括，不需要多余的修饰。</a:t>
              </a:r>
              <a:endParaRPr lang="en-US" altLang="zh-CN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endParaRPr>
            </a:p>
          </p:txBody>
        </p:sp>
      </p:grpSp>
      <p:sp>
        <p:nvSpPr>
          <p:cNvPr id="12" name="椭圆 11"/>
          <p:cNvSpPr/>
          <p:nvPr/>
        </p:nvSpPr>
        <p:spPr>
          <a:xfrm>
            <a:off x="8199044" y="4065816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4"/>
          <p:cNvSpPr/>
          <p:nvPr/>
        </p:nvSpPr>
        <p:spPr>
          <a:xfrm>
            <a:off x="8199044" y="1542529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圆: 空心 20"/>
          <p:cNvSpPr/>
          <p:nvPr/>
        </p:nvSpPr>
        <p:spPr>
          <a:xfrm>
            <a:off x="-855210" y="4131643"/>
            <a:ext cx="1406073" cy="1406073"/>
          </a:xfrm>
          <a:prstGeom prst="donut">
            <a:avLst>
              <a:gd name="adj" fmla="val 20298"/>
            </a:avLst>
          </a:prstGeom>
          <a:gradFill>
            <a:gsLst>
              <a:gs pos="0">
                <a:srgbClr val="268FD3">
                  <a:lumMod val="97000"/>
                  <a:alpha val="18000"/>
                </a:srgbClr>
              </a:gs>
              <a:gs pos="100000">
                <a:srgbClr val="00B0F0">
                  <a:lumMod val="77000"/>
                  <a:lumOff val="23000"/>
                  <a:alpha val="16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9" name="直接连接符 38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3" name="图片 2" descr="图标&#10;&#10;描述已自动生成"/>
          <p:cNvPicPr>
            <a:picLocks noChangeAspect="1"/>
          </p:cNvPicPr>
          <p:nvPr/>
        </p:nvPicPr>
        <p:blipFill>
          <a:blip r:embed="rId3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22" y="1633604"/>
            <a:ext cx="288000" cy="288000"/>
          </a:xfrm>
          <a:prstGeom prst="rect">
            <a:avLst/>
          </a:prstGeom>
        </p:spPr>
      </p:pic>
      <p:pic>
        <p:nvPicPr>
          <p:cNvPr id="5" name="图片 4" descr="图标&#10;&#10;描述已自动生成"/>
          <p:cNvPicPr>
            <a:picLocks noChangeAspect="1"/>
          </p:cNvPicPr>
          <p:nvPr/>
        </p:nvPicPr>
        <p:blipFill>
          <a:blip r:embed="rId4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199" y="4154562"/>
            <a:ext cx="288000" cy="28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-5257594" y="-3092702"/>
            <a:ext cx="19535338" cy="13574418"/>
            <a:chOff x="-1503670" y="-1557700"/>
            <a:chExt cx="15143534" cy="10522708"/>
          </a:xfrm>
        </p:grpSpPr>
        <p:sp>
          <p:nvSpPr>
            <p:cNvPr id="47" name="椭圆 46"/>
            <p:cNvSpPr/>
            <p:nvPr/>
          </p:nvSpPr>
          <p:spPr>
            <a:xfrm>
              <a:off x="-1205194" y="-1144968"/>
              <a:ext cx="6611709" cy="66117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8" name="椭圆 47"/>
            <p:cNvSpPr/>
            <p:nvPr/>
          </p:nvSpPr>
          <p:spPr>
            <a:xfrm>
              <a:off x="7149006" y="3302033"/>
              <a:ext cx="4775700" cy="4775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0" name="椭圆 49"/>
            <p:cNvSpPr/>
            <p:nvPr/>
          </p:nvSpPr>
          <p:spPr>
            <a:xfrm>
              <a:off x="7421642" y="-1557700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3" name="椭圆 52"/>
            <p:cNvSpPr/>
            <p:nvPr/>
          </p:nvSpPr>
          <p:spPr>
            <a:xfrm>
              <a:off x="4436787" y="-330196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0" name="椭圆 59"/>
            <p:cNvSpPr/>
            <p:nvPr/>
          </p:nvSpPr>
          <p:spPr>
            <a:xfrm>
              <a:off x="3492327" y="-180524"/>
              <a:ext cx="3253293" cy="325370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1" name="椭圆 60"/>
            <p:cNvSpPr/>
            <p:nvPr/>
          </p:nvSpPr>
          <p:spPr>
            <a:xfrm>
              <a:off x="5118973" y="3997883"/>
              <a:ext cx="3384000" cy="3384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4" name="椭圆 63"/>
            <p:cNvSpPr/>
            <p:nvPr/>
          </p:nvSpPr>
          <p:spPr>
            <a:xfrm>
              <a:off x="-1503670" y="987385"/>
              <a:ext cx="7976610" cy="797762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7" name="椭圆 66"/>
            <p:cNvSpPr/>
            <p:nvPr/>
          </p:nvSpPr>
          <p:spPr>
            <a:xfrm>
              <a:off x="10544635" y="3314736"/>
              <a:ext cx="3095229" cy="309522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41" name="椭圆 40"/>
          <p:cNvSpPr/>
          <p:nvPr/>
        </p:nvSpPr>
        <p:spPr>
          <a:xfrm>
            <a:off x="1126795" y="2946088"/>
            <a:ext cx="2160000" cy="2160000"/>
          </a:xfrm>
          <a:prstGeom prst="ellipse">
            <a:avLst/>
          </a:prstGeom>
          <a:blipFill dpi="0" rotWithShape="1">
            <a:blip r:embed="rId2">
              <a:alphaModFix amt="16000"/>
            </a:blip>
            <a:srcRect/>
            <a:tile tx="209550" ty="0" sx="100000" sy="100000" flip="none" algn="tr"/>
          </a:blip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88411" y="480827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项目</a:t>
            </a:r>
            <a:r>
              <a:rPr lang="en-US" altLang="zh-CN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C</a:t>
            </a:r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财报分析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88685" y="889090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Project C Financial Report Analysis</a:t>
            </a:r>
          </a:p>
        </p:txBody>
      </p:sp>
      <p:sp>
        <p:nvSpPr>
          <p:cNvPr id="20" name="椭圆 19"/>
          <p:cNvSpPr/>
          <p:nvPr/>
        </p:nvSpPr>
        <p:spPr>
          <a:xfrm>
            <a:off x="1088695" y="2907988"/>
            <a:ext cx="2160000" cy="2160000"/>
          </a:xfrm>
          <a:prstGeom prst="ellipse">
            <a:avLst/>
          </a:prstGeom>
          <a:blipFill dpi="0" rotWithShape="1">
            <a:blip r:embed="rId3"/>
            <a:srcRect/>
            <a:tile tx="-654050" ty="171450" sx="100000" sy="100000" flip="none" algn="b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圆: 空心 20"/>
          <p:cNvSpPr/>
          <p:nvPr/>
        </p:nvSpPr>
        <p:spPr>
          <a:xfrm>
            <a:off x="657375" y="2476669"/>
            <a:ext cx="3060000" cy="3024000"/>
          </a:xfrm>
          <a:prstGeom prst="donut">
            <a:avLst>
              <a:gd name="adj" fmla="val 915"/>
            </a:avLst>
          </a:prstGeom>
          <a:gradFill>
            <a:gsLst>
              <a:gs pos="0">
                <a:srgbClr val="268FD3">
                  <a:lumMod val="97000"/>
                  <a:alpha val="43000"/>
                </a:srgbClr>
              </a:gs>
              <a:gs pos="100000">
                <a:srgbClr val="00B0F0">
                  <a:lumMod val="77000"/>
                  <a:lumOff val="23000"/>
                  <a:alpha val="44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41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椭圆 22"/>
          <p:cNvSpPr/>
          <p:nvPr/>
        </p:nvSpPr>
        <p:spPr>
          <a:xfrm>
            <a:off x="2921811" y="5485667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椭圆 25"/>
          <p:cNvSpPr/>
          <p:nvPr/>
        </p:nvSpPr>
        <p:spPr>
          <a:xfrm>
            <a:off x="3692676" y="2752359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椭圆 28"/>
          <p:cNvSpPr/>
          <p:nvPr/>
        </p:nvSpPr>
        <p:spPr>
          <a:xfrm>
            <a:off x="3692675" y="4755319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椭圆 34"/>
          <p:cNvSpPr/>
          <p:nvPr/>
        </p:nvSpPr>
        <p:spPr>
          <a:xfrm>
            <a:off x="2921812" y="2013147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4042075" y="3753839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2" name="文本框 51"/>
          <p:cNvSpPr txBox="1"/>
          <p:nvPr/>
        </p:nvSpPr>
        <p:spPr>
          <a:xfrm>
            <a:off x="5955472" y="1600499"/>
            <a:ext cx="4446296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59" name="矩形: 圆角 58"/>
          <p:cNvSpPr/>
          <p:nvPr/>
        </p:nvSpPr>
        <p:spPr>
          <a:xfrm>
            <a:off x="3592860" y="1718091"/>
            <a:ext cx="2277491" cy="46885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文本框 50"/>
          <p:cNvSpPr txBox="1"/>
          <p:nvPr/>
        </p:nvSpPr>
        <p:spPr>
          <a:xfrm>
            <a:off x="3457371" y="1721688"/>
            <a:ext cx="254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46000">
                      <a:schemeClr val="bg1"/>
                    </a:gs>
                    <a:gs pos="0">
                      <a:srgbClr val="6DD9FF">
                        <a:lumMod val="65000"/>
                        <a:lumOff val="3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  <a:endParaRPr lang="en-US" altLang="zh-CN" sz="2400" dirty="0">
              <a:gradFill flip="none" rotWithShape="1">
                <a:gsLst>
                  <a:gs pos="46000">
                    <a:schemeClr val="bg1"/>
                  </a:gs>
                  <a:gs pos="0">
                    <a:srgbClr val="6DD9FF">
                      <a:lumMod val="65000"/>
                      <a:lumOff val="3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6750748" y="4652061"/>
            <a:ext cx="4446297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62" name="矩形: 圆角 61"/>
          <p:cNvSpPr/>
          <p:nvPr/>
        </p:nvSpPr>
        <p:spPr>
          <a:xfrm>
            <a:off x="4376830" y="4769653"/>
            <a:ext cx="2277491" cy="46885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文本框 62"/>
          <p:cNvSpPr txBox="1"/>
          <p:nvPr/>
        </p:nvSpPr>
        <p:spPr>
          <a:xfrm>
            <a:off x="4241341" y="4773250"/>
            <a:ext cx="254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46000">
                      <a:schemeClr val="bg1"/>
                    </a:gs>
                    <a:gs pos="0">
                      <a:srgbClr val="6DD9FF">
                        <a:lumMod val="65000"/>
                        <a:lumOff val="3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  <a:endParaRPr lang="en-US" altLang="zh-CN" sz="2400" dirty="0">
              <a:gradFill flip="none" rotWithShape="1">
                <a:gsLst>
                  <a:gs pos="46000">
                    <a:schemeClr val="bg1"/>
                  </a:gs>
                  <a:gs pos="0">
                    <a:srgbClr val="6DD9FF">
                      <a:lumMod val="65000"/>
                      <a:lumOff val="3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132549" y="3634873"/>
            <a:ext cx="4446297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65" name="矩形: 圆角 64"/>
          <p:cNvSpPr/>
          <p:nvPr/>
        </p:nvSpPr>
        <p:spPr>
          <a:xfrm>
            <a:off x="4767614" y="3752465"/>
            <a:ext cx="2277491" cy="46885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文本框 65"/>
          <p:cNvSpPr txBox="1"/>
          <p:nvPr/>
        </p:nvSpPr>
        <p:spPr>
          <a:xfrm>
            <a:off x="4632125" y="3756062"/>
            <a:ext cx="254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46000">
                      <a:schemeClr val="bg1"/>
                    </a:gs>
                    <a:gs pos="0">
                      <a:srgbClr val="6DD9FF">
                        <a:lumMod val="65000"/>
                        <a:lumOff val="3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  <a:endParaRPr lang="en-US" altLang="zh-CN" sz="2400" dirty="0">
              <a:gradFill flip="none" rotWithShape="1">
                <a:gsLst>
                  <a:gs pos="46000">
                    <a:schemeClr val="bg1"/>
                  </a:gs>
                  <a:gs pos="0">
                    <a:srgbClr val="6DD9FF">
                      <a:lumMod val="65000"/>
                      <a:lumOff val="3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6750748" y="2617686"/>
            <a:ext cx="4446297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68" name="矩形: 圆角 67"/>
          <p:cNvSpPr/>
          <p:nvPr/>
        </p:nvSpPr>
        <p:spPr>
          <a:xfrm>
            <a:off x="4376830" y="2735278"/>
            <a:ext cx="2277491" cy="46885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文本框 68"/>
          <p:cNvSpPr txBox="1"/>
          <p:nvPr/>
        </p:nvSpPr>
        <p:spPr>
          <a:xfrm>
            <a:off x="4241341" y="2738875"/>
            <a:ext cx="2548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46000">
                      <a:schemeClr val="bg1"/>
                    </a:gs>
                    <a:gs pos="0">
                      <a:srgbClr val="6DD9FF">
                        <a:lumMod val="65000"/>
                        <a:lumOff val="3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  <a:endParaRPr lang="en-US" altLang="zh-CN" sz="2400" dirty="0">
              <a:gradFill flip="none" rotWithShape="1">
                <a:gsLst>
                  <a:gs pos="46000">
                    <a:schemeClr val="bg1"/>
                  </a:gs>
                  <a:gs pos="0">
                    <a:srgbClr val="6DD9FF">
                      <a:lumMod val="65000"/>
                      <a:lumOff val="3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5955472" y="5679188"/>
            <a:ext cx="4446297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71" name="矩形: 圆角 70"/>
          <p:cNvSpPr/>
          <p:nvPr/>
        </p:nvSpPr>
        <p:spPr>
          <a:xfrm>
            <a:off x="3592860" y="5786841"/>
            <a:ext cx="2277491" cy="46885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文本框 71"/>
          <p:cNvSpPr txBox="1"/>
          <p:nvPr/>
        </p:nvSpPr>
        <p:spPr>
          <a:xfrm>
            <a:off x="3457371" y="5790438"/>
            <a:ext cx="254846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46000">
                      <a:schemeClr val="bg1"/>
                    </a:gs>
                    <a:gs pos="0">
                      <a:srgbClr val="6DD9FF">
                        <a:lumMod val="65000"/>
                        <a:lumOff val="3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  <a:endParaRPr lang="en-US" altLang="zh-CN" sz="2400" dirty="0">
              <a:gradFill flip="none" rotWithShape="1">
                <a:gsLst>
                  <a:gs pos="46000">
                    <a:schemeClr val="bg1"/>
                  </a:gs>
                  <a:gs pos="0">
                    <a:srgbClr val="6DD9FF">
                      <a:lumMod val="65000"/>
                      <a:lumOff val="3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5478096" y="-4212958"/>
            <a:ext cx="4775700" cy="47757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20000"/>
                </a:srgbClr>
              </a:gs>
              <a:gs pos="100000">
                <a:srgbClr val="00B0F0">
                  <a:lumMod val="77000"/>
                  <a:lumOff val="23000"/>
                  <a:alpha val="44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圆: 空心 42"/>
          <p:cNvSpPr/>
          <p:nvPr/>
        </p:nvSpPr>
        <p:spPr>
          <a:xfrm>
            <a:off x="10878268" y="5625238"/>
            <a:ext cx="720000" cy="720000"/>
          </a:xfrm>
          <a:prstGeom prst="donut">
            <a:avLst>
              <a:gd name="adj" fmla="val 21368"/>
            </a:avLst>
          </a:prstGeom>
          <a:gradFill>
            <a:gsLst>
              <a:gs pos="0">
                <a:srgbClr val="268FD3">
                  <a:lumMod val="97000"/>
                  <a:alpha val="17000"/>
                </a:srgbClr>
              </a:gs>
              <a:gs pos="100000">
                <a:srgbClr val="00B0F0">
                  <a:lumMod val="77000"/>
                  <a:lumOff val="23000"/>
                  <a:alpha val="12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椭圆 43"/>
          <p:cNvSpPr/>
          <p:nvPr/>
        </p:nvSpPr>
        <p:spPr>
          <a:xfrm>
            <a:off x="11963604" y="834199"/>
            <a:ext cx="339696" cy="339696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71000"/>
                </a:srgbClr>
              </a:gs>
              <a:gs pos="100000">
                <a:srgbClr val="00B0F0">
                  <a:lumMod val="77000"/>
                  <a:lumOff val="23000"/>
                  <a:alpha val="65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78" name="直接连接符 77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9" name="图片 8" descr="卡通人物&#10;&#10;低可信度描述已自动生成"/>
          <p:cNvPicPr>
            <a:picLocks noChangeAspect="1"/>
          </p:cNvPicPr>
          <p:nvPr/>
        </p:nvPicPr>
        <p:blipFill>
          <a:blip r:embed="rId4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366" y="5575358"/>
            <a:ext cx="288000" cy="288000"/>
          </a:xfrm>
          <a:prstGeom prst="rect">
            <a:avLst/>
          </a:prstGeom>
        </p:spPr>
      </p:pic>
      <p:pic>
        <p:nvPicPr>
          <p:cNvPr id="11" name="图片 10" descr="图标&#10;&#10;描述已自动生成"/>
          <p:cNvPicPr>
            <a:picLocks noChangeAspect="1"/>
          </p:cNvPicPr>
          <p:nvPr/>
        </p:nvPicPr>
        <p:blipFill>
          <a:blip r:embed="rId5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02" y="4844896"/>
            <a:ext cx="288000" cy="288000"/>
          </a:xfrm>
          <a:prstGeom prst="rect">
            <a:avLst/>
          </a:prstGeom>
        </p:spPr>
      </p:pic>
      <p:pic>
        <p:nvPicPr>
          <p:cNvPr id="13" name="图片 12" descr="图标&#10;&#10;描述已自动生成"/>
          <p:cNvPicPr>
            <a:picLocks noChangeAspect="1"/>
          </p:cNvPicPr>
          <p:nvPr/>
        </p:nvPicPr>
        <p:blipFill>
          <a:blip r:embed="rId6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485" y="3842988"/>
            <a:ext cx="288000" cy="288000"/>
          </a:xfrm>
          <a:prstGeom prst="rect">
            <a:avLst/>
          </a:prstGeom>
        </p:spPr>
      </p:pic>
      <p:pic>
        <p:nvPicPr>
          <p:cNvPr id="19" name="图片 18" descr="图标&#10;&#10;描述已自动生成"/>
          <p:cNvPicPr>
            <a:picLocks noChangeAspect="1"/>
          </p:cNvPicPr>
          <p:nvPr/>
        </p:nvPicPr>
        <p:blipFill>
          <a:blip r:embed="rId7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1424" y="2837085"/>
            <a:ext cx="288000" cy="288000"/>
          </a:xfrm>
          <a:prstGeom prst="rect">
            <a:avLst/>
          </a:prstGeom>
        </p:spPr>
      </p:pic>
      <p:pic>
        <p:nvPicPr>
          <p:cNvPr id="32" name="图片 31" descr="图标&#10;&#10;描述已自动生成"/>
          <p:cNvPicPr>
            <a:picLocks noChangeAspect="1"/>
          </p:cNvPicPr>
          <p:nvPr/>
        </p:nvPicPr>
        <p:blipFill>
          <a:blip r:embed="rId8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876" y="2100908"/>
            <a:ext cx="288000" cy="28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281989" y="-1394705"/>
            <a:ext cx="15108242" cy="9647410"/>
            <a:chOff x="-1281989" y="-1394705"/>
            <a:chExt cx="15108242" cy="9647410"/>
          </a:xfrm>
        </p:grpSpPr>
        <p:sp>
          <p:nvSpPr>
            <p:cNvPr id="5" name="椭圆 4"/>
            <p:cNvSpPr/>
            <p:nvPr/>
          </p:nvSpPr>
          <p:spPr>
            <a:xfrm>
              <a:off x="-1281989" y="-824664"/>
              <a:ext cx="5400000" cy="5400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椭圆 6"/>
            <p:cNvSpPr/>
            <p:nvPr/>
          </p:nvSpPr>
          <p:spPr>
            <a:xfrm>
              <a:off x="1976707" y="4175697"/>
              <a:ext cx="4076700" cy="4076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8" name="椭圆 7"/>
            <p:cNvSpPr/>
            <p:nvPr/>
          </p:nvSpPr>
          <p:spPr>
            <a:xfrm>
              <a:off x="8639502" y="2120566"/>
              <a:ext cx="4356753" cy="435675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0" name="椭圆 9"/>
            <p:cNvSpPr/>
            <p:nvPr/>
          </p:nvSpPr>
          <p:spPr>
            <a:xfrm>
              <a:off x="8805244" y="-1394705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1" name="椭圆 10"/>
            <p:cNvSpPr/>
            <p:nvPr/>
          </p:nvSpPr>
          <p:spPr>
            <a:xfrm>
              <a:off x="5249182" y="-1130613"/>
              <a:ext cx="4356754" cy="435675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2" name="椭圆 11"/>
            <p:cNvSpPr/>
            <p:nvPr/>
          </p:nvSpPr>
          <p:spPr>
            <a:xfrm>
              <a:off x="-891641" y="3422473"/>
              <a:ext cx="4076700" cy="4076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7" name="椭圆 16"/>
            <p:cNvSpPr/>
            <p:nvPr/>
          </p:nvSpPr>
          <p:spPr>
            <a:xfrm>
              <a:off x="2462593" y="-1333883"/>
              <a:ext cx="3687877" cy="3688346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9" name="椭圆 18"/>
            <p:cNvSpPr/>
            <p:nvPr/>
          </p:nvSpPr>
          <p:spPr>
            <a:xfrm>
              <a:off x="7621207" y="1691062"/>
              <a:ext cx="2178377" cy="217837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20" name="椭圆 19"/>
            <p:cNvSpPr/>
            <p:nvPr/>
          </p:nvSpPr>
          <p:spPr>
            <a:xfrm>
              <a:off x="5018301" y="2453127"/>
              <a:ext cx="5799578" cy="579957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21" name="椭圆 20"/>
            <p:cNvSpPr/>
            <p:nvPr/>
          </p:nvSpPr>
          <p:spPr>
            <a:xfrm>
              <a:off x="2139504" y="1346074"/>
              <a:ext cx="4594550" cy="459455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22" name="椭圆 21"/>
            <p:cNvSpPr/>
            <p:nvPr/>
          </p:nvSpPr>
          <p:spPr>
            <a:xfrm>
              <a:off x="9946871" y="5108442"/>
              <a:ext cx="2737754" cy="273775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48" name="椭圆 47"/>
          <p:cNvSpPr/>
          <p:nvPr/>
        </p:nvSpPr>
        <p:spPr>
          <a:xfrm>
            <a:off x="6305045" y="5858782"/>
            <a:ext cx="3670305" cy="3670305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9000"/>
                </a:srgbClr>
              </a:gs>
              <a:gs pos="100000">
                <a:srgbClr val="00B0F0">
                  <a:lumMod val="77000"/>
                  <a:lumOff val="23000"/>
                  <a:alpha val="12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3215286" y="-2359298"/>
            <a:ext cx="5795119" cy="579511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4317282" y="436129"/>
            <a:ext cx="3591126" cy="1323439"/>
          </a:xfrm>
          <a:prstGeom prst="rect">
            <a:avLst/>
          </a:prstGeom>
          <a:noFill/>
          <a:effectLst>
            <a:outerShdw blurRad="50800" dist="38100" dir="2700000" algn="tl" rotWithShape="0">
              <a:srgbClr val="289EDD">
                <a:alpha val="31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altLang="zh-CN" sz="8000" i="1" dirty="0">
                <a:gradFill flip="none" rotWithShape="1">
                  <a:gsLst>
                    <a:gs pos="58000">
                      <a:schemeClr val="bg1"/>
                    </a:gs>
                    <a:gs pos="0">
                      <a:srgbClr val="6DD9FF">
                        <a:lumMod val="55000"/>
                        <a:lumOff val="4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THREE</a:t>
            </a:r>
            <a:endParaRPr lang="zh-CN" altLang="en-US" sz="8000" i="1" dirty="0">
              <a:gradFill flip="none" rotWithShape="1">
                <a:gsLst>
                  <a:gs pos="58000">
                    <a:schemeClr val="bg1"/>
                  </a:gs>
                  <a:gs pos="0">
                    <a:srgbClr val="6DD9FF">
                      <a:lumMod val="55000"/>
                      <a:lumOff val="4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959802" y="1550889"/>
            <a:ext cx="4306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gradFill flip="none" rotWithShape="1">
                  <a:gsLst>
                    <a:gs pos="56000">
                      <a:schemeClr val="bg1"/>
                    </a:gs>
                    <a:gs pos="0">
                      <a:srgbClr val="6DD9FF">
                        <a:lumMod val="59000"/>
                        <a:lumOff val="41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工作问题和反思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654490" y="2288105"/>
            <a:ext cx="29278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gradFill>
                  <a:gsLst>
                    <a:gs pos="0">
                      <a:srgbClr val="71DBFF"/>
                    </a:gs>
                    <a:gs pos="100000">
                      <a:srgbClr val="D1F3FF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Job Questions And Reflections</a:t>
            </a:r>
          </a:p>
        </p:txBody>
      </p:sp>
      <p:cxnSp>
        <p:nvCxnSpPr>
          <p:cNvPr id="51" name="直接连接符 50"/>
          <p:cNvCxnSpPr/>
          <p:nvPr/>
        </p:nvCxnSpPr>
        <p:spPr>
          <a:xfrm flipV="1">
            <a:off x="848514" y="4792006"/>
            <a:ext cx="0" cy="1148618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8" name="圆: 空心 57"/>
          <p:cNvSpPr/>
          <p:nvPr/>
        </p:nvSpPr>
        <p:spPr>
          <a:xfrm>
            <a:off x="11061562" y="3113401"/>
            <a:ext cx="2252544" cy="2257086"/>
          </a:xfrm>
          <a:prstGeom prst="donut">
            <a:avLst>
              <a:gd name="adj" fmla="val 21529"/>
            </a:avLst>
          </a:prstGeom>
          <a:gradFill>
            <a:gsLst>
              <a:gs pos="0">
                <a:srgbClr val="268FD3">
                  <a:lumMod val="97000"/>
                  <a:alpha val="71000"/>
                </a:srgbClr>
              </a:gs>
              <a:gs pos="100000">
                <a:srgbClr val="00B0F0">
                  <a:lumMod val="77000"/>
                  <a:lumOff val="23000"/>
                  <a:alpha val="65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5" name="直接连接符 54"/>
          <p:cNvCxnSpPr/>
          <p:nvPr/>
        </p:nvCxnSpPr>
        <p:spPr>
          <a:xfrm flipV="1">
            <a:off x="711435" y="551656"/>
            <a:ext cx="898344" cy="1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0" name="椭圆 59"/>
          <p:cNvSpPr/>
          <p:nvPr/>
        </p:nvSpPr>
        <p:spPr>
          <a:xfrm>
            <a:off x="1350566" y="5855727"/>
            <a:ext cx="363055" cy="363055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7000"/>
                </a:srgbClr>
              </a:gs>
              <a:gs pos="100000">
                <a:srgbClr val="00B0F0">
                  <a:lumMod val="77000"/>
                  <a:lumOff val="23000"/>
                  <a:alpha val="1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1" name="组合 70"/>
          <p:cNvGrpSpPr/>
          <p:nvPr/>
        </p:nvGrpSpPr>
        <p:grpSpPr>
          <a:xfrm>
            <a:off x="2646692" y="4354801"/>
            <a:ext cx="2913798" cy="609686"/>
            <a:chOff x="3659299" y="4029763"/>
            <a:chExt cx="2207491" cy="606497"/>
          </a:xfrm>
        </p:grpSpPr>
        <p:sp>
          <p:nvSpPr>
            <p:cNvPr id="72" name="文本框 71"/>
            <p:cNvSpPr txBox="1"/>
            <p:nvPr/>
          </p:nvSpPr>
          <p:spPr>
            <a:xfrm>
              <a:off x="3659299" y="4029763"/>
              <a:ext cx="2207491" cy="45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客情关系提升</a:t>
              </a: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3661157" y="4359261"/>
              <a:ext cx="21223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Guest Relationships Are Enhanced</a:t>
              </a: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7785044" y="4354801"/>
            <a:ext cx="4407978" cy="609686"/>
            <a:chOff x="3659299" y="4029763"/>
            <a:chExt cx="2280097" cy="606497"/>
          </a:xfrm>
        </p:grpSpPr>
        <p:sp>
          <p:nvSpPr>
            <p:cNvPr id="81" name="文本框 80"/>
            <p:cNvSpPr txBox="1"/>
            <p:nvPr/>
          </p:nvSpPr>
          <p:spPr>
            <a:xfrm>
              <a:off x="3659299" y="4029763"/>
              <a:ext cx="2207491" cy="45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成本控制加强</a:t>
              </a: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3659299" y="4359261"/>
              <a:ext cx="2280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Cost Control Strengthened</a:t>
              </a:r>
            </a:p>
          </p:txBody>
        </p:sp>
      </p:grpSp>
      <p:cxnSp>
        <p:nvCxnSpPr>
          <p:cNvPr id="87" name="直接连接符 86"/>
          <p:cNvCxnSpPr/>
          <p:nvPr/>
        </p:nvCxnSpPr>
        <p:spPr>
          <a:xfrm flipV="1">
            <a:off x="695325" y="5160107"/>
            <a:ext cx="0" cy="1148618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8" name="椭圆 87"/>
          <p:cNvSpPr/>
          <p:nvPr/>
        </p:nvSpPr>
        <p:spPr>
          <a:xfrm>
            <a:off x="189815" y="2419084"/>
            <a:ext cx="1016737" cy="1016737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24000"/>
                </a:srgbClr>
              </a:gs>
              <a:gs pos="100000">
                <a:srgbClr val="00B0F0">
                  <a:lumMod val="77000"/>
                  <a:lumOff val="23000"/>
                  <a:alpha val="55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" name="图片 2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489" y="4389644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pic>
        <p:nvPicPr>
          <p:cNvPr id="6" name="图片 5" descr="卡通人物&#10;&#10;低可信度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05" y="4389644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sp>
        <p:nvSpPr>
          <p:cNvPr id="52" name="任意多边形: 形状 51"/>
          <p:cNvSpPr/>
          <p:nvPr/>
        </p:nvSpPr>
        <p:spPr>
          <a:xfrm rot="17018794">
            <a:off x="4360710" y="1219850"/>
            <a:ext cx="384779" cy="383652"/>
          </a:xfrm>
          <a:custGeom>
            <a:avLst/>
            <a:gdLst>
              <a:gd name="connsiteX0" fmla="*/ 2364468 w 4576494"/>
              <a:gd name="connsiteY0" fmla="*/ 740 h 4563093"/>
              <a:gd name="connsiteX1" fmla="*/ 4529453 w 4576494"/>
              <a:gd name="connsiteY1" fmla="*/ 1696811 h 4563093"/>
              <a:gd name="connsiteX2" fmla="*/ 4558980 w 4576494"/>
              <a:gd name="connsiteY2" fmla="*/ 1832149 h 4563093"/>
              <a:gd name="connsiteX3" fmla="*/ 4568902 w 4576494"/>
              <a:gd name="connsiteY3" fmla="*/ 1864110 h 4563093"/>
              <a:gd name="connsiteX4" fmla="*/ 4571434 w 4576494"/>
              <a:gd name="connsiteY4" fmla="*/ 1889228 h 4563093"/>
              <a:gd name="connsiteX5" fmla="*/ 4576109 w 4576494"/>
              <a:gd name="connsiteY5" fmla="*/ 1910657 h 4563093"/>
              <a:gd name="connsiteX6" fmla="*/ 4573636 w 4576494"/>
              <a:gd name="connsiteY6" fmla="*/ 1911070 h 4563093"/>
              <a:gd name="connsiteX7" fmla="*/ 4576494 w 4576494"/>
              <a:gd name="connsiteY7" fmla="*/ 1939426 h 4563093"/>
              <a:gd name="connsiteX8" fmla="*/ 4202782 w 4576494"/>
              <a:gd name="connsiteY8" fmla="*/ 2313138 h 4563093"/>
              <a:gd name="connsiteX9" fmla="*/ 3858438 w 4576494"/>
              <a:gd name="connsiteY9" fmla="*/ 2084892 h 4563093"/>
              <a:gd name="connsiteX10" fmla="*/ 3842334 w 4576494"/>
              <a:gd name="connsiteY10" fmla="*/ 2033011 h 4563093"/>
              <a:gd name="connsiteX11" fmla="*/ 3840450 w 4576494"/>
              <a:gd name="connsiteY11" fmla="*/ 2033325 h 4563093"/>
              <a:gd name="connsiteX12" fmla="*/ 2196320 w 4576494"/>
              <a:gd name="connsiteY12" fmla="*/ 749572 h 4563093"/>
              <a:gd name="connsiteX13" fmla="*/ 746350 w 4576494"/>
              <a:gd name="connsiteY13" fmla="*/ 2249526 h 4563093"/>
              <a:gd name="connsiteX14" fmla="*/ 2117391 w 4576494"/>
              <a:gd name="connsiteY14" fmla="*/ 3822075 h 4563093"/>
              <a:gd name="connsiteX15" fmla="*/ 2117336 w 4576494"/>
              <a:gd name="connsiteY15" fmla="*/ 3822528 h 4563093"/>
              <a:gd name="connsiteX16" fmla="*/ 2124619 w 4576494"/>
              <a:gd name="connsiteY16" fmla="*/ 3823262 h 4563093"/>
              <a:gd name="connsiteX17" fmla="*/ 2423015 w 4576494"/>
              <a:gd name="connsiteY17" fmla="*/ 4189381 h 4563093"/>
              <a:gd name="connsiteX18" fmla="*/ 2049303 w 4576494"/>
              <a:gd name="connsiteY18" fmla="*/ 4563093 h 4563093"/>
              <a:gd name="connsiteX19" fmla="*/ 2027458 w 4576494"/>
              <a:gd name="connsiteY19" fmla="*/ 4560891 h 4563093"/>
              <a:gd name="connsiteX20" fmla="*/ 2027271 w 4576494"/>
              <a:gd name="connsiteY20" fmla="*/ 4562426 h 4563093"/>
              <a:gd name="connsiteX21" fmla="*/ 2004223 w 4576494"/>
              <a:gd name="connsiteY21" fmla="*/ 4558549 h 4563093"/>
              <a:gd name="connsiteX22" fmla="*/ 1973987 w 4576494"/>
              <a:gd name="connsiteY22" fmla="*/ 4555501 h 4563093"/>
              <a:gd name="connsiteX23" fmla="*/ 1959648 w 4576494"/>
              <a:gd name="connsiteY23" fmla="*/ 4551050 h 4563093"/>
              <a:gd name="connsiteX24" fmla="*/ 1809787 w 4576494"/>
              <a:gd name="connsiteY24" fmla="*/ 4525838 h 4563093"/>
              <a:gd name="connsiteX25" fmla="*/ 781 w 4576494"/>
              <a:gd name="connsiteY25" fmla="*/ 2230377 h 4563093"/>
              <a:gd name="connsiteX26" fmla="*/ 2144324 w 4576494"/>
              <a:gd name="connsiteY26" fmla="*/ 5572 h 4563093"/>
              <a:gd name="connsiteX27" fmla="*/ 2364468 w 4576494"/>
              <a:gd name="connsiteY27" fmla="*/ 740 h 45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76494" h="4563093">
                <a:moveTo>
                  <a:pt x="2364468" y="740"/>
                </a:moveTo>
                <a:cubicBezTo>
                  <a:pt x="3382991" y="26445"/>
                  <a:pt x="4266561" y="718642"/>
                  <a:pt x="4529453" y="1696811"/>
                </a:cubicBezTo>
                <a:lnTo>
                  <a:pt x="4558980" y="1832149"/>
                </a:lnTo>
                <a:lnTo>
                  <a:pt x="4568902" y="1864110"/>
                </a:lnTo>
                <a:lnTo>
                  <a:pt x="4571434" y="1889228"/>
                </a:lnTo>
                <a:lnTo>
                  <a:pt x="4576109" y="1910657"/>
                </a:lnTo>
                <a:lnTo>
                  <a:pt x="4573636" y="1911070"/>
                </a:lnTo>
                <a:lnTo>
                  <a:pt x="4576494" y="1939426"/>
                </a:lnTo>
                <a:cubicBezTo>
                  <a:pt x="4576494" y="2145821"/>
                  <a:pt x="4409177" y="2313138"/>
                  <a:pt x="4202782" y="2313138"/>
                </a:cubicBezTo>
                <a:cubicBezTo>
                  <a:pt x="4047986" y="2313138"/>
                  <a:pt x="3915171" y="2219022"/>
                  <a:pt x="3858438" y="2084892"/>
                </a:cubicBezTo>
                <a:lnTo>
                  <a:pt x="3842334" y="2033011"/>
                </a:lnTo>
                <a:lnTo>
                  <a:pt x="3840450" y="2033325"/>
                </a:lnTo>
                <a:cubicBezTo>
                  <a:pt x="3707386" y="1250079"/>
                  <a:pt x="2996113" y="694710"/>
                  <a:pt x="2196320" y="749572"/>
                </a:cubicBezTo>
                <a:cubicBezTo>
                  <a:pt x="1394996" y="804539"/>
                  <a:pt x="767167" y="1454011"/>
                  <a:pt x="746350" y="2249526"/>
                </a:cubicBezTo>
                <a:cubicBezTo>
                  <a:pt x="725518" y="3045603"/>
                  <a:pt x="1319364" y="3726729"/>
                  <a:pt x="2117391" y="3822075"/>
                </a:cubicBezTo>
                <a:lnTo>
                  <a:pt x="2117336" y="3822528"/>
                </a:lnTo>
                <a:lnTo>
                  <a:pt x="2124619" y="3823262"/>
                </a:lnTo>
                <a:cubicBezTo>
                  <a:pt x="2294913" y="3858109"/>
                  <a:pt x="2423015" y="4008786"/>
                  <a:pt x="2423015" y="4189381"/>
                </a:cubicBezTo>
                <a:cubicBezTo>
                  <a:pt x="2423015" y="4395776"/>
                  <a:pt x="2255698" y="4563093"/>
                  <a:pt x="2049303" y="4563093"/>
                </a:cubicBezTo>
                <a:lnTo>
                  <a:pt x="2027458" y="4560891"/>
                </a:lnTo>
                <a:lnTo>
                  <a:pt x="2027271" y="4562426"/>
                </a:lnTo>
                <a:lnTo>
                  <a:pt x="2004223" y="4558549"/>
                </a:lnTo>
                <a:lnTo>
                  <a:pt x="1973987" y="4555501"/>
                </a:lnTo>
                <a:lnTo>
                  <a:pt x="1959648" y="4551050"/>
                </a:lnTo>
                <a:lnTo>
                  <a:pt x="1809787" y="4525838"/>
                </a:lnTo>
                <a:cubicBezTo>
                  <a:pt x="741540" y="4293729"/>
                  <a:pt x="-28000" y="3336927"/>
                  <a:pt x="781" y="2230377"/>
                </a:cubicBezTo>
                <a:cubicBezTo>
                  <a:pt x="31467" y="1050619"/>
                  <a:pt x="959567" y="87334"/>
                  <a:pt x="2144324" y="5572"/>
                </a:cubicBezTo>
                <a:cubicBezTo>
                  <a:pt x="2218276" y="469"/>
                  <a:pt x="2291716" y="-1096"/>
                  <a:pt x="2364468" y="740"/>
                </a:cubicBezTo>
                <a:close/>
              </a:path>
            </a:pathLst>
          </a:custGeom>
          <a:gradFill>
            <a:gsLst>
              <a:gs pos="0">
                <a:srgbClr val="71DBFF"/>
              </a:gs>
              <a:gs pos="100000">
                <a:srgbClr val="D1F3FF"/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文本框 34"/>
          <p:cNvSpPr txBox="1"/>
          <p:nvPr/>
        </p:nvSpPr>
        <p:spPr>
          <a:xfrm>
            <a:off x="9410892" y="690299"/>
            <a:ext cx="200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公司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LOGO</a:t>
            </a:r>
            <a:endParaRPr lang="zh-CN" altLang="en-US" dirty="0">
              <a:solidFill>
                <a:schemeClr val="bg1">
                  <a:lumMod val="75000"/>
                </a:schemeClr>
              </a:solidFill>
              <a:effectLst>
                <a:outerShdw blurRad="50800" dist="38100" dir="2700000" algn="tl" rotWithShape="0">
                  <a:srgbClr val="2AA8E5">
                    <a:alpha val="29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组合 38"/>
          <p:cNvGrpSpPr/>
          <p:nvPr/>
        </p:nvGrpSpPr>
        <p:grpSpPr>
          <a:xfrm>
            <a:off x="-1196791" y="-3544755"/>
            <a:ext cx="15776682" cy="12090320"/>
            <a:chOff x="-1196791" y="-3544755"/>
            <a:chExt cx="15776682" cy="12090320"/>
          </a:xfrm>
        </p:grpSpPr>
        <p:sp>
          <p:nvSpPr>
            <p:cNvPr id="40" name="椭圆 39"/>
            <p:cNvSpPr/>
            <p:nvPr/>
          </p:nvSpPr>
          <p:spPr>
            <a:xfrm>
              <a:off x="-995249" y="-1785795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1" name="椭圆 50"/>
            <p:cNvSpPr/>
            <p:nvPr/>
          </p:nvSpPr>
          <p:spPr>
            <a:xfrm>
              <a:off x="2694861" y="2942332"/>
              <a:ext cx="4775700" cy="4775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2" name="椭圆 51"/>
            <p:cNvSpPr/>
            <p:nvPr/>
          </p:nvSpPr>
          <p:spPr>
            <a:xfrm>
              <a:off x="8727547" y="-758388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3" name="椭圆 52"/>
            <p:cNvSpPr/>
            <p:nvPr/>
          </p:nvSpPr>
          <p:spPr>
            <a:xfrm>
              <a:off x="5551529" y="1373361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4" name="椭圆 53"/>
            <p:cNvSpPr/>
            <p:nvPr/>
          </p:nvSpPr>
          <p:spPr>
            <a:xfrm>
              <a:off x="-1196791" y="3156039"/>
              <a:ext cx="5388844" cy="5389526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5" name="椭圆 54"/>
            <p:cNvSpPr/>
            <p:nvPr/>
          </p:nvSpPr>
          <p:spPr>
            <a:xfrm>
              <a:off x="-101833" y="1373361"/>
              <a:ext cx="3384000" cy="3384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6" name="椭圆 55"/>
            <p:cNvSpPr/>
            <p:nvPr/>
          </p:nvSpPr>
          <p:spPr>
            <a:xfrm>
              <a:off x="1839324" y="-3544755"/>
              <a:ext cx="7976610" cy="797762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7" name="椭圆 56"/>
            <p:cNvSpPr/>
            <p:nvPr/>
          </p:nvSpPr>
          <p:spPr>
            <a:xfrm>
              <a:off x="9184903" y="4229394"/>
              <a:ext cx="3981013" cy="398101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8" name="椭圆 57"/>
            <p:cNvSpPr/>
            <p:nvPr/>
          </p:nvSpPr>
          <p:spPr>
            <a:xfrm>
              <a:off x="6462406" y="5115178"/>
              <a:ext cx="3095229" cy="309522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86036" y="480827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客情关系提升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93435" y="889090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Guest Relationships Are Enhanced</a:t>
            </a:r>
          </a:p>
        </p:txBody>
      </p:sp>
      <p:sp>
        <p:nvSpPr>
          <p:cNvPr id="36" name="矩形: 圆角 35"/>
          <p:cNvSpPr/>
          <p:nvPr/>
        </p:nvSpPr>
        <p:spPr>
          <a:xfrm>
            <a:off x="4276707" y="3424476"/>
            <a:ext cx="2345256" cy="46885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文本框 36"/>
          <p:cNvSpPr txBox="1"/>
          <p:nvPr/>
        </p:nvSpPr>
        <p:spPr>
          <a:xfrm>
            <a:off x="4137188" y="3428073"/>
            <a:ext cx="262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46000">
                      <a:schemeClr val="bg1"/>
                    </a:gs>
                    <a:gs pos="0">
                      <a:srgbClr val="6DD9FF">
                        <a:lumMod val="65000"/>
                        <a:lumOff val="3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  <a:endParaRPr lang="en-US" altLang="zh-CN" sz="2400" dirty="0">
              <a:gradFill flip="none" rotWithShape="1">
                <a:gsLst>
                  <a:gs pos="46000">
                    <a:schemeClr val="bg1"/>
                  </a:gs>
                  <a:gs pos="0">
                    <a:srgbClr val="6DD9FF">
                      <a:lumMod val="65000"/>
                      <a:lumOff val="3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3572165" y="3424905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>
                <a:gradFill flip="none" rotWithShape="1">
                  <a:gsLst>
                    <a:gs pos="64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2</a:t>
            </a:r>
            <a:endParaRPr lang="zh-CN" altLang="en-US" i="1" dirty="0">
              <a:gradFill flip="none" rotWithShape="1">
                <a:gsLst>
                  <a:gs pos="64000">
                    <a:schemeClr val="bg1"/>
                  </a:gs>
                  <a:gs pos="0">
                    <a:srgbClr val="6DD9FF"/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265205" y="3944712"/>
            <a:ext cx="4594550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66" name="矩形: 圆角 65"/>
          <p:cNvSpPr/>
          <p:nvPr/>
        </p:nvSpPr>
        <p:spPr>
          <a:xfrm>
            <a:off x="6861242" y="1664578"/>
            <a:ext cx="2345256" cy="46885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文本框 66"/>
          <p:cNvSpPr txBox="1"/>
          <p:nvPr/>
        </p:nvSpPr>
        <p:spPr>
          <a:xfrm>
            <a:off x="6721723" y="1668175"/>
            <a:ext cx="262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46000">
                      <a:schemeClr val="bg1"/>
                    </a:gs>
                    <a:gs pos="0">
                      <a:srgbClr val="6DD9FF">
                        <a:lumMod val="65000"/>
                        <a:lumOff val="3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  <a:endParaRPr lang="en-US" altLang="zh-CN" sz="2400" dirty="0">
              <a:gradFill flip="none" rotWithShape="1">
                <a:gsLst>
                  <a:gs pos="46000">
                    <a:schemeClr val="bg1"/>
                  </a:gs>
                  <a:gs pos="0">
                    <a:srgbClr val="6DD9FF">
                      <a:lumMod val="65000"/>
                      <a:lumOff val="3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6156700" y="1665007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>
                <a:gradFill flip="none" rotWithShape="1">
                  <a:gsLst>
                    <a:gs pos="64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3</a:t>
            </a:r>
            <a:endParaRPr lang="zh-CN" altLang="en-US" i="1" dirty="0">
              <a:gradFill flip="none" rotWithShape="1">
                <a:gsLst>
                  <a:gs pos="64000">
                    <a:schemeClr val="bg1"/>
                  </a:gs>
                  <a:gs pos="0">
                    <a:srgbClr val="6DD9FF"/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6849740" y="2184814"/>
            <a:ext cx="4594550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83" name="矩形: 圆角 82"/>
          <p:cNvSpPr/>
          <p:nvPr/>
        </p:nvSpPr>
        <p:spPr>
          <a:xfrm>
            <a:off x="1692171" y="5184373"/>
            <a:ext cx="2345256" cy="468859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文本框 83"/>
          <p:cNvSpPr txBox="1"/>
          <p:nvPr/>
        </p:nvSpPr>
        <p:spPr>
          <a:xfrm>
            <a:off x="1552652" y="5187970"/>
            <a:ext cx="262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 flip="none" rotWithShape="1">
                  <a:gsLst>
                    <a:gs pos="46000">
                      <a:schemeClr val="bg1"/>
                    </a:gs>
                    <a:gs pos="0">
                      <a:srgbClr val="6DD9FF">
                        <a:lumMod val="65000"/>
                        <a:lumOff val="3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  <a:endParaRPr lang="en-US" altLang="zh-CN" sz="2400" dirty="0">
              <a:gradFill flip="none" rotWithShape="1">
                <a:gsLst>
                  <a:gs pos="46000">
                    <a:schemeClr val="bg1"/>
                  </a:gs>
                  <a:gs pos="0">
                    <a:srgbClr val="6DD9FF">
                      <a:lumMod val="65000"/>
                      <a:lumOff val="3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987629" y="5184802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>
                <a:gradFill flip="none" rotWithShape="1">
                  <a:gsLst>
                    <a:gs pos="64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1</a:t>
            </a:r>
            <a:endParaRPr lang="zh-CN" altLang="en-US" i="1" dirty="0">
              <a:gradFill flip="none" rotWithShape="1">
                <a:gsLst>
                  <a:gs pos="64000">
                    <a:schemeClr val="bg1"/>
                  </a:gs>
                  <a:gs pos="0">
                    <a:srgbClr val="6DD9FF"/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70" name="文本框 69"/>
          <p:cNvSpPr txBox="1"/>
          <p:nvPr/>
        </p:nvSpPr>
        <p:spPr>
          <a:xfrm>
            <a:off x="1680669" y="5704609"/>
            <a:ext cx="4594550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7" name="箭头: 圆角右 6"/>
          <p:cNvSpPr/>
          <p:nvPr/>
        </p:nvSpPr>
        <p:spPr>
          <a:xfrm>
            <a:off x="1662545" y="3473319"/>
            <a:ext cx="1636473" cy="1524665"/>
          </a:xfrm>
          <a:prstGeom prst="bentArrow">
            <a:avLst>
              <a:gd name="adj1" fmla="val 7948"/>
              <a:gd name="adj2" fmla="val 10243"/>
              <a:gd name="adj3" fmla="val 12270"/>
              <a:gd name="adj4" fmla="val 93731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gradFill flip="none" rotWithShape="1">
                <a:gsLst>
                  <a:gs pos="64000">
                    <a:schemeClr val="bg1"/>
                  </a:gs>
                  <a:gs pos="0">
                    <a:srgbClr val="6DD9FF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85" name="箭头: 圆角右 84"/>
          <p:cNvSpPr/>
          <p:nvPr/>
        </p:nvSpPr>
        <p:spPr>
          <a:xfrm>
            <a:off x="4279656" y="1727256"/>
            <a:ext cx="1636473" cy="1524665"/>
          </a:xfrm>
          <a:prstGeom prst="bentArrow">
            <a:avLst>
              <a:gd name="adj1" fmla="val 7948"/>
              <a:gd name="adj2" fmla="val 10243"/>
              <a:gd name="adj3" fmla="val 12270"/>
              <a:gd name="adj4" fmla="val 93731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sz="2400" dirty="0">
              <a:gradFill flip="none" rotWithShape="1">
                <a:gsLst>
                  <a:gs pos="64000">
                    <a:schemeClr val="bg1"/>
                  </a:gs>
                  <a:gs pos="0">
                    <a:srgbClr val="6DD9FF"/>
                  </a:gs>
                </a:gsLst>
                <a:lin ang="162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86" name="文本框 85"/>
          <p:cNvSpPr txBox="1"/>
          <p:nvPr/>
        </p:nvSpPr>
        <p:spPr>
          <a:xfrm>
            <a:off x="6750173" y="5012431"/>
            <a:ext cx="4630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87" name="文本框 86"/>
          <p:cNvSpPr txBox="1"/>
          <p:nvPr/>
        </p:nvSpPr>
        <p:spPr>
          <a:xfrm>
            <a:off x="6750174" y="5397517"/>
            <a:ext cx="4376438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859679" y="3398717"/>
            <a:ext cx="969497" cy="969497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gradFill flip="none" rotWithShape="1">
                  <a:gsLst>
                    <a:gs pos="64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点击输入</a:t>
            </a:r>
            <a:r>
              <a:rPr lang="en-US" altLang="zh-CN" dirty="0">
                <a:gradFill flip="none" rotWithShape="1">
                  <a:gsLst>
                    <a:gs pos="64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 </a:t>
            </a:r>
            <a:endParaRPr lang="zh-CN" altLang="en-US" dirty="0">
              <a:gradFill flip="none" rotWithShape="1">
                <a:gsLst>
                  <a:gs pos="64000">
                    <a:schemeClr val="bg1"/>
                  </a:gs>
                  <a:gs pos="0">
                    <a:srgbClr val="6DD9FF"/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3430815" y="1673184"/>
            <a:ext cx="969497" cy="969497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>
                <a:gradFill flip="none" rotWithShape="1">
                  <a:gsLst>
                    <a:gs pos="64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点击输入</a:t>
            </a:r>
            <a:endParaRPr lang="en-US" altLang="zh-CN" dirty="0">
              <a:gradFill flip="none" rotWithShape="1">
                <a:gsLst>
                  <a:gs pos="64000">
                    <a:schemeClr val="bg1"/>
                  </a:gs>
                  <a:gs pos="0">
                    <a:srgbClr val="6DD9FF"/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2.0 95 ExtraBold" panose="00020600040101010101" pitchFamily="18" charset="-122"/>
              <a:ea typeface="阿里巴巴普惠体 2.0 95 ExtraBold" panose="00020600040101010101" pitchFamily="18" charset="-122"/>
              <a:cs typeface="阿里巴巴普惠体 2.0 95 ExtraBold" panose="00020600040101010101" pitchFamily="18" charset="-122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11460163" y="5563502"/>
            <a:ext cx="1494558" cy="1494558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25000"/>
                </a:srgbClr>
              </a:gs>
              <a:gs pos="100000">
                <a:srgbClr val="00B0F0">
                  <a:lumMod val="77000"/>
                  <a:lumOff val="23000"/>
                  <a:alpha val="30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1"/>
          <p:cNvSpPr/>
          <p:nvPr/>
        </p:nvSpPr>
        <p:spPr>
          <a:xfrm>
            <a:off x="-523997" y="1570424"/>
            <a:ext cx="870193" cy="870193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4000"/>
                </a:srgbClr>
              </a:gs>
              <a:gs pos="100000">
                <a:srgbClr val="00B0F0">
                  <a:lumMod val="77000"/>
                  <a:lumOff val="23000"/>
                  <a:alpha val="11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0" name="直接连接符 49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组合 76"/>
          <p:cNvGrpSpPr/>
          <p:nvPr/>
        </p:nvGrpSpPr>
        <p:grpSpPr>
          <a:xfrm>
            <a:off x="-1503670" y="-2551672"/>
            <a:ext cx="15143534" cy="11516680"/>
            <a:chOff x="-1503670" y="-2551672"/>
            <a:chExt cx="15143534" cy="11516680"/>
          </a:xfrm>
        </p:grpSpPr>
        <p:sp>
          <p:nvSpPr>
            <p:cNvPr id="78" name="椭圆 77"/>
            <p:cNvSpPr/>
            <p:nvPr/>
          </p:nvSpPr>
          <p:spPr>
            <a:xfrm>
              <a:off x="-1205194" y="-1144968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79" name="椭圆 78"/>
            <p:cNvSpPr/>
            <p:nvPr/>
          </p:nvSpPr>
          <p:spPr>
            <a:xfrm>
              <a:off x="7149006" y="3302033"/>
              <a:ext cx="4775700" cy="4775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80" name="椭圆 79"/>
            <p:cNvSpPr/>
            <p:nvPr/>
          </p:nvSpPr>
          <p:spPr>
            <a:xfrm>
              <a:off x="7421642" y="-1557700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81" name="椭圆 80"/>
            <p:cNvSpPr/>
            <p:nvPr/>
          </p:nvSpPr>
          <p:spPr>
            <a:xfrm>
              <a:off x="4436787" y="-330196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82" name="椭圆 81"/>
            <p:cNvSpPr/>
            <p:nvPr/>
          </p:nvSpPr>
          <p:spPr>
            <a:xfrm>
              <a:off x="413818" y="-2551672"/>
              <a:ext cx="5474489" cy="547518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83" name="椭圆 82"/>
            <p:cNvSpPr/>
            <p:nvPr/>
          </p:nvSpPr>
          <p:spPr>
            <a:xfrm>
              <a:off x="5118973" y="3997883"/>
              <a:ext cx="3384000" cy="3384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84" name="椭圆 83"/>
            <p:cNvSpPr/>
            <p:nvPr/>
          </p:nvSpPr>
          <p:spPr>
            <a:xfrm>
              <a:off x="-1503670" y="987385"/>
              <a:ext cx="7976610" cy="797762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85" name="椭圆 84"/>
            <p:cNvSpPr/>
            <p:nvPr/>
          </p:nvSpPr>
          <p:spPr>
            <a:xfrm>
              <a:off x="10544635" y="3314736"/>
              <a:ext cx="3095229" cy="309522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58" name="圆: 空心 57"/>
          <p:cNvSpPr/>
          <p:nvPr/>
        </p:nvSpPr>
        <p:spPr>
          <a:xfrm>
            <a:off x="5691429" y="3099869"/>
            <a:ext cx="434283" cy="434283"/>
          </a:xfrm>
          <a:prstGeom prst="donut">
            <a:avLst>
              <a:gd name="adj" fmla="val 17006"/>
            </a:avLst>
          </a:prstGeom>
          <a:gradFill>
            <a:gsLst>
              <a:gs pos="0">
                <a:srgbClr val="268FD3">
                  <a:lumMod val="97000"/>
                  <a:alpha val="17000"/>
                </a:srgbClr>
              </a:gs>
              <a:gs pos="100000">
                <a:srgbClr val="00B0F0">
                  <a:lumMod val="77000"/>
                  <a:lumOff val="23000"/>
                  <a:alpha val="1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7" name="组合 36"/>
          <p:cNvGrpSpPr/>
          <p:nvPr/>
        </p:nvGrpSpPr>
        <p:grpSpPr>
          <a:xfrm>
            <a:off x="214503" y="1800021"/>
            <a:ext cx="3437454" cy="1800074"/>
            <a:chOff x="214503" y="2724201"/>
            <a:chExt cx="3437454" cy="1800074"/>
          </a:xfrm>
        </p:grpSpPr>
        <p:sp>
          <p:nvSpPr>
            <p:cNvPr id="29" name="文本框 28"/>
            <p:cNvSpPr txBox="1"/>
            <p:nvPr/>
          </p:nvSpPr>
          <p:spPr>
            <a:xfrm>
              <a:off x="214503" y="2724201"/>
              <a:ext cx="343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791702" y="3171789"/>
              <a:ext cx="2283057" cy="13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65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请在这里输入您的内容，点击输入简要文字内容，文字内容简练概括，不需要多余的修饰。</a:t>
              </a:r>
              <a:endParaRPr lang="en-US" altLang="zh-CN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961780" y="4131581"/>
            <a:ext cx="3437454" cy="1800074"/>
            <a:chOff x="2961780" y="2724201"/>
            <a:chExt cx="3437454" cy="1800074"/>
          </a:xfrm>
        </p:grpSpPr>
        <p:sp>
          <p:nvSpPr>
            <p:cNvPr id="31" name="文本框 30"/>
            <p:cNvSpPr txBox="1"/>
            <p:nvPr/>
          </p:nvSpPr>
          <p:spPr>
            <a:xfrm>
              <a:off x="2961780" y="2724201"/>
              <a:ext cx="343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3543276" y="3171789"/>
              <a:ext cx="2283057" cy="13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65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请在这里输入您的内容，点击输入简要文字内容，文字内容简练概括，不需要多余的修饰。</a:t>
              </a:r>
              <a:endParaRPr lang="en-US" altLang="zh-CN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700181" y="1800021"/>
            <a:ext cx="3437454" cy="1800074"/>
            <a:chOff x="5700181" y="2724201"/>
            <a:chExt cx="3437454" cy="1800074"/>
          </a:xfrm>
        </p:grpSpPr>
        <p:sp>
          <p:nvSpPr>
            <p:cNvPr id="33" name="文本框 32"/>
            <p:cNvSpPr txBox="1"/>
            <p:nvPr/>
          </p:nvSpPr>
          <p:spPr>
            <a:xfrm>
              <a:off x="5700181" y="2724201"/>
              <a:ext cx="343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286369" y="3171789"/>
              <a:ext cx="2283057" cy="13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65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请在这里输入您的内容，点击输入简要文字内容，文字内容简练概括，不需要多余的修饰。</a:t>
              </a:r>
              <a:endParaRPr lang="en-US" altLang="zh-CN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8484088" y="4131581"/>
            <a:ext cx="3437454" cy="1800074"/>
            <a:chOff x="8484088" y="2724201"/>
            <a:chExt cx="3437454" cy="1800074"/>
          </a:xfrm>
        </p:grpSpPr>
        <p:sp>
          <p:nvSpPr>
            <p:cNvPr id="35" name="文本框 34"/>
            <p:cNvSpPr txBox="1"/>
            <p:nvPr/>
          </p:nvSpPr>
          <p:spPr>
            <a:xfrm>
              <a:off x="8484088" y="2724201"/>
              <a:ext cx="3437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9070276" y="3171789"/>
              <a:ext cx="2283057" cy="1352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solidFill>
                    <a:schemeClr val="bg1">
                      <a:lumMod val="65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请在这里输入您的内容，点击输入简要文字内容，文字内容简练概括，不需要多余的修饰。</a:t>
              </a:r>
              <a:endParaRPr lang="en-US" altLang="zh-CN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endParaRPr>
            </a:p>
          </p:txBody>
        </p:sp>
      </p:grpSp>
      <p:sp>
        <p:nvSpPr>
          <p:cNvPr id="51" name="矩形: 圆角 50"/>
          <p:cNvSpPr/>
          <p:nvPr/>
        </p:nvSpPr>
        <p:spPr>
          <a:xfrm>
            <a:off x="3650434" y="1678356"/>
            <a:ext cx="2283057" cy="2267503"/>
          </a:xfrm>
          <a:prstGeom prst="roundRect">
            <a:avLst>
              <a:gd name="adj" fmla="val 2608"/>
            </a:avLst>
          </a:prstGeom>
          <a:blipFill dpi="0" rotWithShape="1">
            <a:blip r:embed="rId2">
              <a:alphaModFix amt="85000"/>
            </a:blip>
            <a:srcRect/>
            <a:tile tx="-19050" ty="285750" sx="100000" sy="100000" flip="none" algn="b"/>
          </a:blip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: 圆角 51"/>
          <p:cNvSpPr/>
          <p:nvPr/>
        </p:nvSpPr>
        <p:spPr>
          <a:xfrm>
            <a:off x="6395695" y="4001374"/>
            <a:ext cx="2283057" cy="2267503"/>
          </a:xfrm>
          <a:prstGeom prst="roundRect">
            <a:avLst>
              <a:gd name="adj" fmla="val 2608"/>
            </a:avLst>
          </a:prstGeom>
          <a:blipFill dpi="0" rotWithShape="1">
            <a:blip r:embed="rId3">
              <a:alphaModFix amt="85000"/>
            </a:blip>
            <a:srcRect/>
            <a:tile tx="-38100" ty="393700" sx="100000" sy="100000" flip="none" algn="b"/>
          </a:blipFill>
          <a:ln>
            <a:noFill/>
          </a:ln>
          <a:effectLst>
            <a:softEdge rad="139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: 圆角 52"/>
          <p:cNvSpPr/>
          <p:nvPr/>
        </p:nvSpPr>
        <p:spPr>
          <a:xfrm>
            <a:off x="903158" y="4009922"/>
            <a:ext cx="2283057" cy="2267503"/>
          </a:xfrm>
          <a:prstGeom prst="roundRect">
            <a:avLst>
              <a:gd name="adj" fmla="val 2608"/>
            </a:avLst>
          </a:prstGeom>
          <a:blipFill dpi="0" rotWithShape="1">
            <a:blip r:embed="rId4">
              <a:alphaModFix amt="85000"/>
            </a:blip>
            <a:srcRect/>
            <a:tile tx="342900" ty="-387350" sx="100000" sy="100000" flip="none" algn="ctr"/>
          </a:blip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矩形: 圆角 53"/>
          <p:cNvSpPr/>
          <p:nvPr/>
        </p:nvSpPr>
        <p:spPr>
          <a:xfrm>
            <a:off x="9144147" y="1685315"/>
            <a:ext cx="2283057" cy="2267503"/>
          </a:xfrm>
          <a:prstGeom prst="roundRect">
            <a:avLst>
              <a:gd name="adj" fmla="val 2608"/>
            </a:avLst>
          </a:prstGeom>
          <a:blipFill dpi="0" rotWithShape="1">
            <a:blip r:embed="rId5">
              <a:alphaModFix amt="85000"/>
            </a:blip>
            <a:srcRect/>
            <a:tile tx="342900" ty="-88900" sx="100000" sy="100000" flip="none" algn="ctr"/>
          </a:blipFill>
          <a:ln>
            <a:noFill/>
          </a:ln>
          <a:effectLst>
            <a:softEdge rad="177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: 圆角 40"/>
          <p:cNvSpPr/>
          <p:nvPr/>
        </p:nvSpPr>
        <p:spPr>
          <a:xfrm>
            <a:off x="3538978" y="1566900"/>
            <a:ext cx="2283057" cy="2267503"/>
          </a:xfrm>
          <a:prstGeom prst="roundRect">
            <a:avLst>
              <a:gd name="adj" fmla="val 2608"/>
            </a:avLst>
          </a:prstGeom>
          <a:blipFill dpi="0" rotWithShape="1">
            <a:blip r:embed="rId6"/>
            <a:srcRect/>
            <a:tile tx="0" ty="0" sx="100000" sy="100000" flip="none" algn="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: 圆角 42"/>
          <p:cNvSpPr/>
          <p:nvPr/>
        </p:nvSpPr>
        <p:spPr>
          <a:xfrm>
            <a:off x="6284239" y="3889918"/>
            <a:ext cx="2283057" cy="2267503"/>
          </a:xfrm>
          <a:prstGeom prst="roundRect">
            <a:avLst>
              <a:gd name="adj" fmla="val 2608"/>
            </a:avLst>
          </a:prstGeom>
          <a:blipFill dpi="0" rotWithShape="1">
            <a:blip r:embed="rId7"/>
            <a:srcRect/>
            <a:tile tx="-38100" ty="0" sx="100000" sy="100000" flip="none" algn="ct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矩形: 圆角 43"/>
          <p:cNvSpPr/>
          <p:nvPr/>
        </p:nvSpPr>
        <p:spPr>
          <a:xfrm>
            <a:off x="791702" y="3898466"/>
            <a:ext cx="2283057" cy="2267503"/>
          </a:xfrm>
          <a:prstGeom prst="roundRect">
            <a:avLst>
              <a:gd name="adj" fmla="val 2608"/>
            </a:avLst>
          </a:prstGeom>
          <a:blipFill dpi="0" rotWithShape="1">
            <a:blip r:embed="rId8"/>
            <a:srcRect/>
            <a:tile tx="0" ty="0" sx="100000" sy="100000" flip="none" algn="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: 圆角 44"/>
          <p:cNvSpPr/>
          <p:nvPr/>
        </p:nvSpPr>
        <p:spPr>
          <a:xfrm>
            <a:off x="9032691" y="1573859"/>
            <a:ext cx="2283057" cy="2267503"/>
          </a:xfrm>
          <a:prstGeom prst="roundRect">
            <a:avLst>
              <a:gd name="adj" fmla="val 2608"/>
            </a:avLst>
          </a:prstGeom>
          <a:blipFill dpi="0" rotWithShape="1">
            <a:blip r:embed="rId9"/>
            <a:srcRect/>
            <a:tile tx="0" ty="0" sx="100000" sy="100000" flip="none" algn="ctr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5" name="椭圆 54"/>
          <p:cNvSpPr/>
          <p:nvPr/>
        </p:nvSpPr>
        <p:spPr>
          <a:xfrm>
            <a:off x="6358805" y="-2540675"/>
            <a:ext cx="2960098" cy="2960098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8000"/>
                </a:srgbClr>
              </a:gs>
              <a:gs pos="100000">
                <a:srgbClr val="00B0F0">
                  <a:lumMod val="77000"/>
                  <a:lumOff val="23000"/>
                  <a:alpha val="20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6" name="椭圆 55"/>
          <p:cNvSpPr/>
          <p:nvPr/>
        </p:nvSpPr>
        <p:spPr>
          <a:xfrm>
            <a:off x="8697967" y="1347458"/>
            <a:ext cx="615267" cy="615267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7" name="椭圆 56"/>
          <p:cNvSpPr/>
          <p:nvPr/>
        </p:nvSpPr>
        <p:spPr>
          <a:xfrm>
            <a:off x="2810310" y="5864409"/>
            <a:ext cx="513383" cy="513383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9" name="圆: 空心 58"/>
          <p:cNvSpPr/>
          <p:nvPr/>
        </p:nvSpPr>
        <p:spPr>
          <a:xfrm>
            <a:off x="11153391" y="6098629"/>
            <a:ext cx="1902398" cy="1902398"/>
          </a:xfrm>
          <a:prstGeom prst="donut">
            <a:avLst>
              <a:gd name="adj" fmla="val 17006"/>
            </a:avLst>
          </a:prstGeom>
          <a:gradFill>
            <a:gsLst>
              <a:gs pos="0">
                <a:srgbClr val="268FD3">
                  <a:lumMod val="97000"/>
                  <a:alpha val="13000"/>
                </a:srgbClr>
              </a:gs>
              <a:gs pos="100000">
                <a:srgbClr val="00B0F0">
                  <a:lumMod val="77000"/>
                  <a:lumOff val="23000"/>
                  <a:alpha val="1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4" name="文本框 63"/>
          <p:cNvSpPr txBox="1"/>
          <p:nvPr/>
        </p:nvSpPr>
        <p:spPr>
          <a:xfrm>
            <a:off x="588411" y="480827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成本控制加强</a:t>
            </a:r>
          </a:p>
        </p:txBody>
      </p:sp>
      <p:sp>
        <p:nvSpPr>
          <p:cNvPr id="65" name="文本框 64"/>
          <p:cNvSpPr txBox="1"/>
          <p:nvPr/>
        </p:nvSpPr>
        <p:spPr>
          <a:xfrm>
            <a:off x="593435" y="889090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Cost Control Strengthened</a:t>
            </a:r>
          </a:p>
        </p:txBody>
      </p:sp>
      <p:cxnSp>
        <p:nvCxnSpPr>
          <p:cNvPr id="66" name="直接连接符 65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/>
          <p:cNvGrpSpPr/>
          <p:nvPr/>
        </p:nvGrpSpPr>
        <p:grpSpPr>
          <a:xfrm>
            <a:off x="-1281989" y="-1394705"/>
            <a:ext cx="15108242" cy="9647410"/>
            <a:chOff x="-1281989" y="-1394705"/>
            <a:chExt cx="15108242" cy="9647410"/>
          </a:xfrm>
        </p:grpSpPr>
        <p:sp>
          <p:nvSpPr>
            <p:cNvPr id="39" name="椭圆 38"/>
            <p:cNvSpPr/>
            <p:nvPr/>
          </p:nvSpPr>
          <p:spPr>
            <a:xfrm>
              <a:off x="-1281989" y="-824664"/>
              <a:ext cx="5400000" cy="5400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40" name="椭圆 39"/>
            <p:cNvSpPr/>
            <p:nvPr/>
          </p:nvSpPr>
          <p:spPr>
            <a:xfrm>
              <a:off x="1976707" y="4175697"/>
              <a:ext cx="4076700" cy="4076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1" name="椭圆 40"/>
            <p:cNvSpPr/>
            <p:nvPr/>
          </p:nvSpPr>
          <p:spPr>
            <a:xfrm>
              <a:off x="8639502" y="2120566"/>
              <a:ext cx="4356753" cy="435675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2" name="椭圆 41"/>
            <p:cNvSpPr/>
            <p:nvPr/>
          </p:nvSpPr>
          <p:spPr>
            <a:xfrm>
              <a:off x="8805244" y="-1394705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3" name="椭圆 42"/>
            <p:cNvSpPr/>
            <p:nvPr/>
          </p:nvSpPr>
          <p:spPr>
            <a:xfrm>
              <a:off x="5249182" y="-1130613"/>
              <a:ext cx="4356754" cy="435675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4" name="椭圆 43"/>
            <p:cNvSpPr/>
            <p:nvPr/>
          </p:nvSpPr>
          <p:spPr>
            <a:xfrm>
              <a:off x="-891641" y="3422473"/>
              <a:ext cx="4076700" cy="4076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5" name="椭圆 44"/>
            <p:cNvSpPr/>
            <p:nvPr/>
          </p:nvSpPr>
          <p:spPr>
            <a:xfrm>
              <a:off x="2462593" y="-1333883"/>
              <a:ext cx="3687877" cy="3688346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7" name="椭圆 46"/>
            <p:cNvSpPr/>
            <p:nvPr/>
          </p:nvSpPr>
          <p:spPr>
            <a:xfrm>
              <a:off x="7621207" y="1691062"/>
              <a:ext cx="2178377" cy="217837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9" name="椭圆 48"/>
            <p:cNvSpPr/>
            <p:nvPr/>
          </p:nvSpPr>
          <p:spPr>
            <a:xfrm>
              <a:off x="5018301" y="2453127"/>
              <a:ext cx="5799578" cy="579957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0" name="椭圆 49"/>
            <p:cNvSpPr/>
            <p:nvPr/>
          </p:nvSpPr>
          <p:spPr>
            <a:xfrm>
              <a:off x="2139504" y="1346074"/>
              <a:ext cx="4594550" cy="459455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2" name="椭圆 51"/>
            <p:cNvSpPr/>
            <p:nvPr/>
          </p:nvSpPr>
          <p:spPr>
            <a:xfrm>
              <a:off x="9946871" y="5108442"/>
              <a:ext cx="2737754" cy="273775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58" name="圆: 空心 57"/>
          <p:cNvSpPr/>
          <p:nvPr/>
        </p:nvSpPr>
        <p:spPr>
          <a:xfrm>
            <a:off x="8130455" y="1875336"/>
            <a:ext cx="794894" cy="796497"/>
          </a:xfrm>
          <a:prstGeom prst="donut">
            <a:avLst>
              <a:gd name="adj" fmla="val 21529"/>
            </a:avLst>
          </a:prstGeom>
          <a:gradFill>
            <a:gsLst>
              <a:gs pos="0">
                <a:srgbClr val="268FD3">
                  <a:lumMod val="97000"/>
                  <a:alpha val="17000"/>
                </a:srgbClr>
              </a:gs>
              <a:gs pos="100000">
                <a:srgbClr val="00B0F0">
                  <a:lumMod val="77000"/>
                  <a:lumOff val="23000"/>
                  <a:alpha val="12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8" name="椭圆 87"/>
          <p:cNvSpPr/>
          <p:nvPr/>
        </p:nvSpPr>
        <p:spPr>
          <a:xfrm>
            <a:off x="2806012" y="1555232"/>
            <a:ext cx="1852628" cy="1852628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46000"/>
                </a:srgbClr>
              </a:gs>
              <a:gs pos="100000">
                <a:srgbClr val="00B0F0">
                  <a:lumMod val="77000"/>
                  <a:lumOff val="23000"/>
                  <a:alpha val="37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椭圆 47"/>
          <p:cNvSpPr/>
          <p:nvPr/>
        </p:nvSpPr>
        <p:spPr>
          <a:xfrm>
            <a:off x="11110230" y="2416053"/>
            <a:ext cx="1150220" cy="115022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44000"/>
                </a:srgbClr>
              </a:gs>
              <a:gs pos="100000">
                <a:srgbClr val="00B0F0">
                  <a:lumMod val="77000"/>
                  <a:lumOff val="23000"/>
                  <a:alpha val="34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3215286" y="-2359298"/>
            <a:ext cx="5795119" cy="579511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4317282" y="435334"/>
            <a:ext cx="3591126" cy="1323439"/>
          </a:xfrm>
          <a:prstGeom prst="rect">
            <a:avLst/>
          </a:prstGeom>
          <a:noFill/>
          <a:effectLst>
            <a:outerShdw blurRad="50800" dist="38100" dir="2700000" algn="tl" rotWithShape="0">
              <a:srgbClr val="289EDD">
                <a:alpha val="31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i="1" dirty="0">
                <a:gradFill flip="none" rotWithShape="1">
                  <a:gsLst>
                    <a:gs pos="58000">
                      <a:schemeClr val="bg1"/>
                    </a:gs>
                    <a:gs pos="0">
                      <a:srgbClr val="6DD9FF">
                        <a:lumMod val="55000"/>
                        <a:lumOff val="4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FOUR</a:t>
            </a:r>
            <a:endParaRPr lang="zh-CN" altLang="en-US" sz="8000" i="1" dirty="0">
              <a:gradFill flip="none" rotWithShape="1">
                <a:gsLst>
                  <a:gs pos="58000">
                    <a:schemeClr val="bg1"/>
                  </a:gs>
                  <a:gs pos="0">
                    <a:srgbClr val="6DD9FF">
                      <a:lumMod val="55000"/>
                      <a:lumOff val="4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959802" y="1550889"/>
            <a:ext cx="43060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gradFill flip="none" rotWithShape="1">
                  <a:gsLst>
                    <a:gs pos="56000">
                      <a:schemeClr val="bg1"/>
                    </a:gs>
                    <a:gs pos="0">
                      <a:srgbClr val="6DD9FF">
                        <a:lumMod val="59000"/>
                        <a:lumOff val="41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未来工作计划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738079" y="2277696"/>
            <a:ext cx="2749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gradFill>
                  <a:gsLst>
                    <a:gs pos="0">
                      <a:srgbClr val="71DBFF"/>
                    </a:gs>
                    <a:gs pos="100000">
                      <a:srgbClr val="D1F3FF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Future Work Plan</a:t>
            </a:r>
          </a:p>
        </p:txBody>
      </p:sp>
      <p:cxnSp>
        <p:nvCxnSpPr>
          <p:cNvPr id="51" name="直接连接符 50"/>
          <p:cNvCxnSpPr/>
          <p:nvPr/>
        </p:nvCxnSpPr>
        <p:spPr>
          <a:xfrm>
            <a:off x="695325" y="6154344"/>
            <a:ext cx="1315884" cy="0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3" name="圆: 空心 52"/>
          <p:cNvSpPr/>
          <p:nvPr/>
        </p:nvSpPr>
        <p:spPr>
          <a:xfrm>
            <a:off x="972269" y="844615"/>
            <a:ext cx="380998" cy="381766"/>
          </a:xfrm>
          <a:prstGeom prst="donut">
            <a:avLst>
              <a:gd name="adj" fmla="val 22315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5" name="直接连接符 54"/>
          <p:cNvCxnSpPr/>
          <p:nvPr/>
        </p:nvCxnSpPr>
        <p:spPr>
          <a:xfrm flipV="1">
            <a:off x="10583301" y="6302240"/>
            <a:ext cx="898344" cy="1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0" name="椭圆 59"/>
          <p:cNvSpPr/>
          <p:nvPr/>
        </p:nvSpPr>
        <p:spPr>
          <a:xfrm>
            <a:off x="3713151" y="6511082"/>
            <a:ext cx="497619" cy="49761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83000"/>
                </a:srgbClr>
              </a:gs>
              <a:gs pos="100000">
                <a:srgbClr val="00B0F0">
                  <a:lumMod val="77000"/>
                  <a:lumOff val="23000"/>
                  <a:alpha val="67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74" name="组合 73"/>
          <p:cNvGrpSpPr/>
          <p:nvPr/>
        </p:nvGrpSpPr>
        <p:grpSpPr>
          <a:xfrm>
            <a:off x="2643891" y="4558835"/>
            <a:ext cx="3126968" cy="609686"/>
            <a:chOff x="3659299" y="4029763"/>
            <a:chExt cx="2207491" cy="606497"/>
          </a:xfrm>
        </p:grpSpPr>
        <p:sp>
          <p:nvSpPr>
            <p:cNvPr id="75" name="文本框 74"/>
            <p:cNvSpPr txBox="1"/>
            <p:nvPr/>
          </p:nvSpPr>
          <p:spPr>
            <a:xfrm>
              <a:off x="3659299" y="4029763"/>
              <a:ext cx="2207491" cy="45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团队人员培养标准化</a:t>
              </a: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3669538" y="4359261"/>
              <a:ext cx="21223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Standardized Team Personnel Training</a:t>
              </a: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7851684" y="4558835"/>
            <a:ext cx="4411995" cy="609686"/>
            <a:chOff x="3659299" y="4029763"/>
            <a:chExt cx="2282175" cy="606497"/>
          </a:xfrm>
        </p:grpSpPr>
        <p:sp>
          <p:nvSpPr>
            <p:cNvPr id="81" name="文本框 80"/>
            <p:cNvSpPr txBox="1"/>
            <p:nvPr/>
          </p:nvSpPr>
          <p:spPr>
            <a:xfrm>
              <a:off x="3659299" y="4029763"/>
              <a:ext cx="2207491" cy="45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控制成本提升盈利</a:t>
              </a: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3661377" y="4359261"/>
              <a:ext cx="228009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Control Costs To Increase Profitability</a:t>
              </a:r>
            </a:p>
          </p:txBody>
        </p:sp>
      </p:grpSp>
      <p:cxnSp>
        <p:nvCxnSpPr>
          <p:cNvPr id="87" name="直接连接符 86"/>
          <p:cNvCxnSpPr/>
          <p:nvPr/>
        </p:nvCxnSpPr>
        <p:spPr>
          <a:xfrm flipV="1">
            <a:off x="849704" y="5160107"/>
            <a:ext cx="0" cy="1148618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6" name="椭圆 45"/>
          <p:cNvSpPr/>
          <p:nvPr/>
        </p:nvSpPr>
        <p:spPr>
          <a:xfrm>
            <a:off x="2251583" y="2802466"/>
            <a:ext cx="265986" cy="265986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7000"/>
                </a:srgbClr>
              </a:gs>
              <a:gs pos="100000">
                <a:srgbClr val="00B0F0">
                  <a:lumMod val="77000"/>
                  <a:lumOff val="23000"/>
                  <a:alpha val="1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7" name="文本框 36"/>
          <p:cNvSpPr txBox="1"/>
          <p:nvPr/>
        </p:nvSpPr>
        <p:spPr>
          <a:xfrm>
            <a:off x="9410892" y="690299"/>
            <a:ext cx="200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公司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LOGO</a:t>
            </a:r>
            <a:endParaRPr lang="zh-CN" altLang="en-US" dirty="0">
              <a:solidFill>
                <a:schemeClr val="bg1">
                  <a:lumMod val="75000"/>
                </a:schemeClr>
              </a:solidFill>
              <a:effectLst>
                <a:outerShdw blurRad="50800" dist="38100" dir="2700000" algn="tl" rotWithShape="0">
                  <a:srgbClr val="2AA8E5">
                    <a:alpha val="29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pic>
        <p:nvPicPr>
          <p:cNvPr id="3" name="图片 2" descr="图标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44" y="4593678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pic>
        <p:nvPicPr>
          <p:cNvPr id="6" name="图片 5" descr="图标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3976" y="4593678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sp>
        <p:nvSpPr>
          <p:cNvPr id="57" name="任意多边形: 形状 56"/>
          <p:cNvSpPr/>
          <p:nvPr/>
        </p:nvSpPr>
        <p:spPr>
          <a:xfrm rot="10800000">
            <a:off x="7358032" y="1234926"/>
            <a:ext cx="384779" cy="383652"/>
          </a:xfrm>
          <a:custGeom>
            <a:avLst/>
            <a:gdLst>
              <a:gd name="connsiteX0" fmla="*/ 2364468 w 4576494"/>
              <a:gd name="connsiteY0" fmla="*/ 740 h 4563093"/>
              <a:gd name="connsiteX1" fmla="*/ 4529453 w 4576494"/>
              <a:gd name="connsiteY1" fmla="*/ 1696811 h 4563093"/>
              <a:gd name="connsiteX2" fmla="*/ 4558980 w 4576494"/>
              <a:gd name="connsiteY2" fmla="*/ 1832149 h 4563093"/>
              <a:gd name="connsiteX3" fmla="*/ 4568902 w 4576494"/>
              <a:gd name="connsiteY3" fmla="*/ 1864110 h 4563093"/>
              <a:gd name="connsiteX4" fmla="*/ 4571434 w 4576494"/>
              <a:gd name="connsiteY4" fmla="*/ 1889228 h 4563093"/>
              <a:gd name="connsiteX5" fmla="*/ 4576109 w 4576494"/>
              <a:gd name="connsiteY5" fmla="*/ 1910657 h 4563093"/>
              <a:gd name="connsiteX6" fmla="*/ 4573636 w 4576494"/>
              <a:gd name="connsiteY6" fmla="*/ 1911070 h 4563093"/>
              <a:gd name="connsiteX7" fmla="*/ 4576494 w 4576494"/>
              <a:gd name="connsiteY7" fmla="*/ 1939426 h 4563093"/>
              <a:gd name="connsiteX8" fmla="*/ 4202782 w 4576494"/>
              <a:gd name="connsiteY8" fmla="*/ 2313138 h 4563093"/>
              <a:gd name="connsiteX9" fmla="*/ 3858438 w 4576494"/>
              <a:gd name="connsiteY9" fmla="*/ 2084892 h 4563093"/>
              <a:gd name="connsiteX10" fmla="*/ 3842334 w 4576494"/>
              <a:gd name="connsiteY10" fmla="*/ 2033011 h 4563093"/>
              <a:gd name="connsiteX11" fmla="*/ 3840450 w 4576494"/>
              <a:gd name="connsiteY11" fmla="*/ 2033325 h 4563093"/>
              <a:gd name="connsiteX12" fmla="*/ 2196320 w 4576494"/>
              <a:gd name="connsiteY12" fmla="*/ 749572 h 4563093"/>
              <a:gd name="connsiteX13" fmla="*/ 746350 w 4576494"/>
              <a:gd name="connsiteY13" fmla="*/ 2249526 h 4563093"/>
              <a:gd name="connsiteX14" fmla="*/ 2117391 w 4576494"/>
              <a:gd name="connsiteY14" fmla="*/ 3822075 h 4563093"/>
              <a:gd name="connsiteX15" fmla="*/ 2117336 w 4576494"/>
              <a:gd name="connsiteY15" fmla="*/ 3822528 h 4563093"/>
              <a:gd name="connsiteX16" fmla="*/ 2124619 w 4576494"/>
              <a:gd name="connsiteY16" fmla="*/ 3823262 h 4563093"/>
              <a:gd name="connsiteX17" fmla="*/ 2423015 w 4576494"/>
              <a:gd name="connsiteY17" fmla="*/ 4189381 h 4563093"/>
              <a:gd name="connsiteX18" fmla="*/ 2049303 w 4576494"/>
              <a:gd name="connsiteY18" fmla="*/ 4563093 h 4563093"/>
              <a:gd name="connsiteX19" fmla="*/ 2027458 w 4576494"/>
              <a:gd name="connsiteY19" fmla="*/ 4560891 h 4563093"/>
              <a:gd name="connsiteX20" fmla="*/ 2027271 w 4576494"/>
              <a:gd name="connsiteY20" fmla="*/ 4562426 h 4563093"/>
              <a:gd name="connsiteX21" fmla="*/ 2004223 w 4576494"/>
              <a:gd name="connsiteY21" fmla="*/ 4558549 h 4563093"/>
              <a:gd name="connsiteX22" fmla="*/ 1973987 w 4576494"/>
              <a:gd name="connsiteY22" fmla="*/ 4555501 h 4563093"/>
              <a:gd name="connsiteX23" fmla="*/ 1959648 w 4576494"/>
              <a:gd name="connsiteY23" fmla="*/ 4551050 h 4563093"/>
              <a:gd name="connsiteX24" fmla="*/ 1809787 w 4576494"/>
              <a:gd name="connsiteY24" fmla="*/ 4525838 h 4563093"/>
              <a:gd name="connsiteX25" fmla="*/ 781 w 4576494"/>
              <a:gd name="connsiteY25" fmla="*/ 2230377 h 4563093"/>
              <a:gd name="connsiteX26" fmla="*/ 2144324 w 4576494"/>
              <a:gd name="connsiteY26" fmla="*/ 5572 h 4563093"/>
              <a:gd name="connsiteX27" fmla="*/ 2364468 w 4576494"/>
              <a:gd name="connsiteY27" fmla="*/ 740 h 45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76494" h="4563093">
                <a:moveTo>
                  <a:pt x="2364468" y="740"/>
                </a:moveTo>
                <a:cubicBezTo>
                  <a:pt x="3382991" y="26445"/>
                  <a:pt x="4266561" y="718642"/>
                  <a:pt x="4529453" y="1696811"/>
                </a:cubicBezTo>
                <a:lnTo>
                  <a:pt x="4558980" y="1832149"/>
                </a:lnTo>
                <a:lnTo>
                  <a:pt x="4568902" y="1864110"/>
                </a:lnTo>
                <a:lnTo>
                  <a:pt x="4571434" y="1889228"/>
                </a:lnTo>
                <a:lnTo>
                  <a:pt x="4576109" y="1910657"/>
                </a:lnTo>
                <a:lnTo>
                  <a:pt x="4573636" y="1911070"/>
                </a:lnTo>
                <a:lnTo>
                  <a:pt x="4576494" y="1939426"/>
                </a:lnTo>
                <a:cubicBezTo>
                  <a:pt x="4576494" y="2145821"/>
                  <a:pt x="4409177" y="2313138"/>
                  <a:pt x="4202782" y="2313138"/>
                </a:cubicBezTo>
                <a:cubicBezTo>
                  <a:pt x="4047986" y="2313138"/>
                  <a:pt x="3915171" y="2219022"/>
                  <a:pt x="3858438" y="2084892"/>
                </a:cubicBezTo>
                <a:lnTo>
                  <a:pt x="3842334" y="2033011"/>
                </a:lnTo>
                <a:lnTo>
                  <a:pt x="3840450" y="2033325"/>
                </a:lnTo>
                <a:cubicBezTo>
                  <a:pt x="3707386" y="1250079"/>
                  <a:pt x="2996113" y="694710"/>
                  <a:pt x="2196320" y="749572"/>
                </a:cubicBezTo>
                <a:cubicBezTo>
                  <a:pt x="1394996" y="804539"/>
                  <a:pt x="767167" y="1454011"/>
                  <a:pt x="746350" y="2249526"/>
                </a:cubicBezTo>
                <a:cubicBezTo>
                  <a:pt x="725518" y="3045603"/>
                  <a:pt x="1319364" y="3726729"/>
                  <a:pt x="2117391" y="3822075"/>
                </a:cubicBezTo>
                <a:lnTo>
                  <a:pt x="2117336" y="3822528"/>
                </a:lnTo>
                <a:lnTo>
                  <a:pt x="2124619" y="3823262"/>
                </a:lnTo>
                <a:cubicBezTo>
                  <a:pt x="2294913" y="3858109"/>
                  <a:pt x="2423015" y="4008786"/>
                  <a:pt x="2423015" y="4189381"/>
                </a:cubicBezTo>
                <a:cubicBezTo>
                  <a:pt x="2423015" y="4395776"/>
                  <a:pt x="2255698" y="4563093"/>
                  <a:pt x="2049303" y="4563093"/>
                </a:cubicBezTo>
                <a:lnTo>
                  <a:pt x="2027458" y="4560891"/>
                </a:lnTo>
                <a:lnTo>
                  <a:pt x="2027271" y="4562426"/>
                </a:lnTo>
                <a:lnTo>
                  <a:pt x="2004223" y="4558549"/>
                </a:lnTo>
                <a:lnTo>
                  <a:pt x="1973987" y="4555501"/>
                </a:lnTo>
                <a:lnTo>
                  <a:pt x="1959648" y="4551050"/>
                </a:lnTo>
                <a:lnTo>
                  <a:pt x="1809787" y="4525838"/>
                </a:lnTo>
                <a:cubicBezTo>
                  <a:pt x="741540" y="4293729"/>
                  <a:pt x="-28000" y="3336927"/>
                  <a:pt x="781" y="2230377"/>
                </a:cubicBezTo>
                <a:cubicBezTo>
                  <a:pt x="31467" y="1050619"/>
                  <a:pt x="959567" y="87334"/>
                  <a:pt x="2144324" y="5572"/>
                </a:cubicBezTo>
                <a:cubicBezTo>
                  <a:pt x="2218276" y="469"/>
                  <a:pt x="2291716" y="-1096"/>
                  <a:pt x="2364468" y="740"/>
                </a:cubicBezTo>
                <a:close/>
              </a:path>
            </a:pathLst>
          </a:custGeom>
          <a:gradFill>
            <a:gsLst>
              <a:gs pos="0">
                <a:srgbClr val="71DBFF"/>
              </a:gs>
              <a:gs pos="100000">
                <a:srgbClr val="D1F3FF"/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组合 44"/>
          <p:cNvGrpSpPr/>
          <p:nvPr/>
        </p:nvGrpSpPr>
        <p:grpSpPr>
          <a:xfrm>
            <a:off x="-786544" y="-1554378"/>
            <a:ext cx="13484414" cy="12063678"/>
            <a:chOff x="-786544" y="-1554378"/>
            <a:chExt cx="13484414" cy="12063678"/>
          </a:xfrm>
        </p:grpSpPr>
        <p:sp>
          <p:nvSpPr>
            <p:cNvPr id="46" name="椭圆 45"/>
            <p:cNvSpPr/>
            <p:nvPr/>
          </p:nvSpPr>
          <p:spPr>
            <a:xfrm>
              <a:off x="8238166" y="-657928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7" name="椭圆 46"/>
            <p:cNvSpPr/>
            <p:nvPr/>
          </p:nvSpPr>
          <p:spPr>
            <a:xfrm>
              <a:off x="2482396" y="-1554378"/>
              <a:ext cx="4775700" cy="4775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8" name="椭圆 47"/>
            <p:cNvSpPr/>
            <p:nvPr/>
          </p:nvSpPr>
          <p:spPr>
            <a:xfrm>
              <a:off x="5607819" y="4656213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9" name="椭圆 48"/>
            <p:cNvSpPr/>
            <p:nvPr/>
          </p:nvSpPr>
          <p:spPr>
            <a:xfrm>
              <a:off x="-786544" y="670602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2" name="椭圆 51"/>
            <p:cNvSpPr/>
            <p:nvPr/>
          </p:nvSpPr>
          <p:spPr>
            <a:xfrm>
              <a:off x="-685216" y="4305468"/>
              <a:ext cx="3574132" cy="357413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3" name="椭圆 52"/>
            <p:cNvSpPr/>
            <p:nvPr/>
          </p:nvSpPr>
          <p:spPr>
            <a:xfrm>
              <a:off x="6611519" y="-1331498"/>
              <a:ext cx="3253293" cy="325370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4" name="椭圆 53"/>
            <p:cNvSpPr/>
            <p:nvPr/>
          </p:nvSpPr>
          <p:spPr>
            <a:xfrm>
              <a:off x="9151691" y="2601845"/>
              <a:ext cx="3406812" cy="340724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5" name="椭圆 54"/>
            <p:cNvSpPr/>
            <p:nvPr/>
          </p:nvSpPr>
          <p:spPr>
            <a:xfrm>
              <a:off x="5721540" y="1028178"/>
              <a:ext cx="4459703" cy="446026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6" name="椭圆 55"/>
            <p:cNvSpPr/>
            <p:nvPr/>
          </p:nvSpPr>
          <p:spPr>
            <a:xfrm>
              <a:off x="2027785" y="2356666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7" name="椭圆 56"/>
            <p:cNvSpPr/>
            <p:nvPr/>
          </p:nvSpPr>
          <p:spPr>
            <a:xfrm>
              <a:off x="-206747" y="-1127975"/>
              <a:ext cx="3095229" cy="309522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29" name="圆: 空心 28"/>
          <p:cNvSpPr/>
          <p:nvPr/>
        </p:nvSpPr>
        <p:spPr>
          <a:xfrm>
            <a:off x="8067899" y="5475800"/>
            <a:ext cx="675024" cy="676385"/>
          </a:xfrm>
          <a:prstGeom prst="donut">
            <a:avLst>
              <a:gd name="adj" fmla="val 21529"/>
            </a:avLst>
          </a:prstGeom>
          <a:gradFill>
            <a:gsLst>
              <a:gs pos="0">
                <a:srgbClr val="268FD3">
                  <a:lumMod val="97000"/>
                  <a:alpha val="67000"/>
                </a:srgbClr>
              </a:gs>
              <a:gs pos="100000">
                <a:srgbClr val="00B0F0">
                  <a:lumMod val="77000"/>
                  <a:lumOff val="23000"/>
                  <a:alpha val="41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86036" y="480827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团队人员培养标准化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95810" y="889090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Standardized Team Personnel Training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656168" y="1789034"/>
            <a:ext cx="2327149" cy="4363151"/>
            <a:chOff x="845534" y="1789034"/>
            <a:chExt cx="2327149" cy="4363151"/>
          </a:xfrm>
        </p:grpSpPr>
        <p:sp>
          <p:nvSpPr>
            <p:cNvPr id="4" name="矩形: 圆角 3"/>
            <p:cNvSpPr/>
            <p:nvPr/>
          </p:nvSpPr>
          <p:spPr>
            <a:xfrm rot="5400000">
              <a:off x="-172468" y="2807364"/>
              <a:ext cx="4363151" cy="23264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419100" dist="38100" dir="2700000" sx="102000" sy="102000" algn="tl" rotWithShape="0">
                <a:srgbClr val="289ED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6" name="椭圆 5"/>
            <p:cNvSpPr/>
            <p:nvPr/>
          </p:nvSpPr>
          <p:spPr>
            <a:xfrm>
              <a:off x="1423735" y="2053100"/>
              <a:ext cx="1170746" cy="1170746"/>
            </a:xfrm>
            <a:prstGeom prst="ellipse">
              <a:avLst/>
            </a:prstGeom>
            <a:blipFill dpi="0" rotWithShape="1">
              <a:blip r:embed="rId2"/>
              <a:srcRect/>
              <a:tile tx="209550" ty="0" sx="100000" sy="100000" flip="none" algn="tr"/>
            </a:blipFill>
            <a:ln>
              <a:noFill/>
            </a:ln>
            <a:effectLst>
              <a:outerShdw blurRad="50800" dist="38100" dir="2700000" algn="tl" rotWithShape="0">
                <a:srgbClr val="1474A4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845534" y="3334442"/>
              <a:ext cx="2327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46000">
                        <a:schemeClr val="bg1"/>
                      </a:gs>
                      <a:gs pos="0">
                        <a:srgbClr val="6DD9FF">
                          <a:lumMod val="65000"/>
                          <a:lumOff val="35000"/>
                        </a:srgbClr>
                      </a:gs>
                    </a:gsLst>
                    <a:lin ang="18900000" scaled="1"/>
                    <a:tileRect/>
                  </a:gradFill>
                  <a:effectLst>
                    <a:outerShdw blurRad="50800" dist="38100" dir="2700000" algn="tl" rotWithShape="0">
                      <a:srgbClr val="0E4F70">
                        <a:alpha val="40000"/>
                      </a:srgbClr>
                    </a:outerShdw>
                  </a:effectLst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  <a:endParaRPr lang="en-US" altLang="zh-CN" sz="2400" dirty="0">
                <a:gradFill flip="none" rotWithShape="1">
                  <a:gsLst>
                    <a:gs pos="46000">
                      <a:schemeClr val="bg1"/>
                    </a:gs>
                    <a:gs pos="0">
                      <a:srgbClr val="6DD9FF">
                        <a:lumMod val="65000"/>
                        <a:lumOff val="3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1039618" y="3906704"/>
              <a:ext cx="1938980" cy="167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gradFill flip="none" rotWithShape="1">
                    <a:gsLst>
                      <a:gs pos="64000">
                        <a:schemeClr val="bg1"/>
                      </a:gs>
                      <a:gs pos="0">
                        <a:srgbClr val="6DD9FF"/>
                      </a:gs>
                    </a:gsLst>
                    <a:lin ang="18900000" scaled="1"/>
                    <a:tileRect/>
                  </a:gradFill>
                  <a:effectLst>
                    <a:outerShdw blurRad="50800" dist="38100" dir="2700000" algn="tl" rotWithShape="0">
                      <a:srgbClr val="0E4F70">
                        <a:alpha val="40000"/>
                      </a:srgbClr>
                    </a:outerShdw>
                  </a:effectLst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请在这里输入您的内容，点击输入简要文字内容，文字内容简练概括，不需要多余的修饰。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350466" y="1789034"/>
            <a:ext cx="2327149" cy="4363151"/>
            <a:chOff x="6539832" y="1789034"/>
            <a:chExt cx="2327149" cy="4363151"/>
          </a:xfrm>
        </p:grpSpPr>
        <p:sp>
          <p:nvSpPr>
            <p:cNvPr id="89" name="矩形: 圆角 88"/>
            <p:cNvSpPr/>
            <p:nvPr/>
          </p:nvSpPr>
          <p:spPr>
            <a:xfrm rot="5400000">
              <a:off x="5521831" y="2807364"/>
              <a:ext cx="4363151" cy="23264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419100" dist="38100" dir="2700000" sx="102000" sy="102000" algn="tl" rotWithShape="0">
                <a:srgbClr val="289ED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7118033" y="2053100"/>
              <a:ext cx="1170746" cy="1170746"/>
            </a:xfrm>
            <a:prstGeom prst="ellipse">
              <a:avLst/>
            </a:prstGeom>
            <a:blipFill dpi="0" rotWithShape="1">
              <a:blip r:embed="rId3"/>
              <a:srcRect/>
              <a:tile tx="0" ty="0" sx="100000" sy="100000" flip="none" algn="l"/>
            </a:blipFill>
            <a:ln>
              <a:noFill/>
            </a:ln>
            <a:effectLst>
              <a:outerShdw blurRad="50800" dist="38100" dir="2700000" algn="tl" rotWithShape="0">
                <a:srgbClr val="1474A4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6539832" y="3334442"/>
              <a:ext cx="2327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46000">
                        <a:schemeClr val="bg1"/>
                      </a:gs>
                      <a:gs pos="0">
                        <a:srgbClr val="6DD9FF">
                          <a:lumMod val="65000"/>
                          <a:lumOff val="35000"/>
                        </a:srgbClr>
                      </a:gs>
                    </a:gsLst>
                    <a:lin ang="18900000" scaled="1"/>
                    <a:tileRect/>
                  </a:gradFill>
                  <a:effectLst>
                    <a:outerShdw blurRad="50800" dist="38100" dir="2700000" algn="tl" rotWithShape="0">
                      <a:srgbClr val="0E4F70">
                        <a:alpha val="40000"/>
                      </a:srgbClr>
                    </a:outerShdw>
                  </a:effectLst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  <a:endParaRPr lang="en-US" altLang="zh-CN" sz="2400" dirty="0">
                <a:gradFill flip="none" rotWithShape="1">
                  <a:gsLst>
                    <a:gs pos="46000">
                      <a:schemeClr val="bg1"/>
                    </a:gs>
                    <a:gs pos="0">
                      <a:srgbClr val="6DD9FF">
                        <a:lumMod val="65000"/>
                        <a:lumOff val="3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6733916" y="3906704"/>
              <a:ext cx="1938980" cy="167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gradFill flip="none" rotWithShape="1">
                    <a:gsLst>
                      <a:gs pos="64000">
                        <a:schemeClr val="bg1"/>
                      </a:gs>
                      <a:gs pos="0">
                        <a:srgbClr val="6DD9FF"/>
                      </a:gs>
                    </a:gsLst>
                    <a:lin ang="18900000" scaled="1"/>
                    <a:tileRect/>
                  </a:gradFill>
                  <a:effectLst>
                    <a:outerShdw blurRad="50800" dist="38100" dir="2700000" algn="tl" rotWithShape="0">
                      <a:srgbClr val="0E4F70">
                        <a:alpha val="40000"/>
                      </a:srgbClr>
                    </a:outerShdw>
                  </a:effectLst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请在这里输入您的内容，点击输入简要文字内容，文字内容简练概括，不需要多余的修饰。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503317" y="1789034"/>
            <a:ext cx="2327149" cy="4363151"/>
            <a:chOff x="3692683" y="1789034"/>
            <a:chExt cx="2327149" cy="4363151"/>
          </a:xfrm>
        </p:grpSpPr>
        <p:sp>
          <p:nvSpPr>
            <p:cNvPr id="85" name="矩形: 圆角 84"/>
            <p:cNvSpPr/>
            <p:nvPr/>
          </p:nvSpPr>
          <p:spPr>
            <a:xfrm rot="5400000">
              <a:off x="2674682" y="2807364"/>
              <a:ext cx="4363151" cy="23264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419100" dist="38100" dir="2700000" sx="102000" sy="102000" algn="tl" rotWithShape="0">
                <a:srgbClr val="289ED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椭圆 63"/>
            <p:cNvSpPr/>
            <p:nvPr/>
          </p:nvSpPr>
          <p:spPr>
            <a:xfrm>
              <a:off x="4270884" y="2053100"/>
              <a:ext cx="1170746" cy="1170746"/>
            </a:xfrm>
            <a:prstGeom prst="ellipse">
              <a:avLst/>
            </a:prstGeom>
            <a:blipFill dpi="0" rotWithShape="1">
              <a:blip r:embed="rId4"/>
              <a:srcRect/>
              <a:tile tx="0" ty="0" sx="100000" sy="100000" flip="none" algn="l"/>
            </a:blipFill>
            <a:ln>
              <a:noFill/>
            </a:ln>
            <a:effectLst>
              <a:outerShdw blurRad="50800" dist="38100" dir="2700000" algn="tl" rotWithShape="0">
                <a:srgbClr val="1474A4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3692683" y="3334442"/>
              <a:ext cx="2327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46000">
                        <a:schemeClr val="bg1"/>
                      </a:gs>
                      <a:gs pos="0">
                        <a:srgbClr val="6DD9FF">
                          <a:lumMod val="65000"/>
                          <a:lumOff val="35000"/>
                        </a:srgbClr>
                      </a:gs>
                    </a:gsLst>
                    <a:lin ang="18900000" scaled="1"/>
                    <a:tileRect/>
                  </a:gradFill>
                  <a:effectLst>
                    <a:outerShdw blurRad="50800" dist="38100" dir="2700000" algn="tl" rotWithShape="0">
                      <a:srgbClr val="0E4F70">
                        <a:alpha val="40000"/>
                      </a:srgbClr>
                    </a:outerShdw>
                  </a:effectLst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  <a:endParaRPr lang="en-US" altLang="zh-CN" sz="2400" dirty="0">
                <a:gradFill flip="none" rotWithShape="1">
                  <a:gsLst>
                    <a:gs pos="46000">
                      <a:schemeClr val="bg1"/>
                    </a:gs>
                    <a:gs pos="0">
                      <a:srgbClr val="6DD9FF">
                        <a:lumMod val="65000"/>
                        <a:lumOff val="3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3886767" y="3906704"/>
              <a:ext cx="1938980" cy="167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gradFill flip="none" rotWithShape="1">
                    <a:gsLst>
                      <a:gs pos="64000">
                        <a:schemeClr val="bg1"/>
                      </a:gs>
                      <a:gs pos="0">
                        <a:srgbClr val="6DD9FF"/>
                      </a:gs>
                    </a:gsLst>
                    <a:lin ang="18900000" scaled="1"/>
                    <a:tileRect/>
                  </a:gradFill>
                  <a:effectLst>
                    <a:outerShdw blurRad="50800" dist="38100" dir="2700000" algn="tl" rotWithShape="0">
                      <a:srgbClr val="0E4F70">
                        <a:alpha val="40000"/>
                      </a:srgbClr>
                    </a:outerShdw>
                  </a:effectLst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请在这里输入您的内容，点击输入简要文字内容，文字内容简练概括，不需要多余的修饰。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9197615" y="1789034"/>
            <a:ext cx="2327149" cy="4363151"/>
            <a:chOff x="9386981" y="1789034"/>
            <a:chExt cx="2327149" cy="4363151"/>
          </a:xfrm>
        </p:grpSpPr>
        <p:sp>
          <p:nvSpPr>
            <p:cNvPr id="98" name="矩形: 圆角 97"/>
            <p:cNvSpPr/>
            <p:nvPr/>
          </p:nvSpPr>
          <p:spPr>
            <a:xfrm rot="5400000">
              <a:off x="8368980" y="2807364"/>
              <a:ext cx="4363151" cy="2326491"/>
            </a:xfrm>
            <a:prstGeom prst="roundRect">
              <a:avLst>
                <a:gd name="adj" fmla="val 50000"/>
              </a:avLst>
            </a:prstGeom>
            <a:gradFill flip="none" rotWithShape="1"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419100" dist="38100" dir="2700000" sx="102000" sy="102000" algn="tl" rotWithShape="0">
                <a:srgbClr val="289EDD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9" name="椭圆 98"/>
            <p:cNvSpPr/>
            <p:nvPr/>
          </p:nvSpPr>
          <p:spPr>
            <a:xfrm>
              <a:off x="9965182" y="2053100"/>
              <a:ext cx="1170746" cy="1170746"/>
            </a:xfrm>
            <a:prstGeom prst="ellipse">
              <a:avLst/>
            </a:prstGeom>
            <a:blipFill dpi="0" rotWithShape="1">
              <a:blip r:embed="rId5"/>
              <a:srcRect/>
              <a:tile tx="209550" ty="0" sx="100000" sy="100000" flip="none" algn="tr"/>
            </a:blipFill>
            <a:ln>
              <a:noFill/>
            </a:ln>
            <a:effectLst>
              <a:outerShdw blurRad="50800" dist="38100" dir="2700000" algn="tl" rotWithShape="0">
                <a:srgbClr val="1474A4">
                  <a:alpha val="21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9386981" y="3334442"/>
              <a:ext cx="232714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gradFill flip="none" rotWithShape="1">
                    <a:gsLst>
                      <a:gs pos="46000">
                        <a:schemeClr val="bg1"/>
                      </a:gs>
                      <a:gs pos="0">
                        <a:srgbClr val="6DD9FF">
                          <a:lumMod val="65000"/>
                          <a:lumOff val="35000"/>
                        </a:srgbClr>
                      </a:gs>
                    </a:gsLst>
                    <a:lin ang="18900000" scaled="1"/>
                    <a:tileRect/>
                  </a:gradFill>
                  <a:effectLst>
                    <a:outerShdw blurRad="50800" dist="38100" dir="2700000" algn="tl" rotWithShape="0">
                      <a:srgbClr val="0E4F70">
                        <a:alpha val="40000"/>
                      </a:srgbClr>
                    </a:outerShdw>
                  </a:effectLst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输入您的标题</a:t>
              </a:r>
              <a:endParaRPr lang="en-US" altLang="zh-CN" sz="2400" dirty="0">
                <a:gradFill flip="none" rotWithShape="1">
                  <a:gsLst>
                    <a:gs pos="46000">
                      <a:schemeClr val="bg1"/>
                    </a:gs>
                    <a:gs pos="0">
                      <a:srgbClr val="6DD9FF">
                        <a:lumMod val="65000"/>
                        <a:lumOff val="3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endParaRPr>
            </a:p>
          </p:txBody>
        </p:sp>
        <p:sp>
          <p:nvSpPr>
            <p:cNvPr id="97" name="文本框 96"/>
            <p:cNvSpPr txBox="1"/>
            <p:nvPr/>
          </p:nvSpPr>
          <p:spPr>
            <a:xfrm>
              <a:off x="9581065" y="3906704"/>
              <a:ext cx="1938980" cy="16725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zh-CN" altLang="en-US" sz="1600" dirty="0">
                  <a:gradFill flip="none" rotWithShape="1">
                    <a:gsLst>
                      <a:gs pos="64000">
                        <a:schemeClr val="bg1"/>
                      </a:gs>
                      <a:gs pos="0">
                        <a:srgbClr val="6DD9FF"/>
                      </a:gs>
                    </a:gsLst>
                    <a:lin ang="18900000" scaled="1"/>
                    <a:tileRect/>
                  </a:gradFill>
                  <a:effectLst>
                    <a:outerShdw blurRad="50800" dist="38100" dir="2700000" algn="tl" rotWithShape="0">
                      <a:srgbClr val="0E4F70">
                        <a:alpha val="40000"/>
                      </a:srgbClr>
                    </a:outerShdw>
                  </a:effectLst>
                  <a:latin typeface="+mn-ea"/>
                  <a:cs typeface="阿里巴巴普惠体 2.0 95 ExtraBold" panose="00020600040101010101" pitchFamily="18" charset="-122"/>
                </a:rPr>
                <a:t>请在这里输入您的内容，点击输入简要文字内容，文字内容简练概括，不需要多余的修饰。</a:t>
              </a:r>
            </a:p>
          </p:txBody>
        </p:sp>
      </p:grpSp>
      <p:sp>
        <p:nvSpPr>
          <p:cNvPr id="2" name="箭头: 右 1"/>
          <p:cNvSpPr/>
          <p:nvPr/>
        </p:nvSpPr>
        <p:spPr>
          <a:xfrm>
            <a:off x="3083670" y="3836267"/>
            <a:ext cx="319294" cy="268685"/>
          </a:xfrm>
          <a:prstGeom prst="rightArrow">
            <a:avLst/>
          </a:prstGeom>
          <a:noFill/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箭头: 右 39"/>
          <p:cNvSpPr/>
          <p:nvPr/>
        </p:nvSpPr>
        <p:spPr>
          <a:xfrm>
            <a:off x="5930819" y="3836267"/>
            <a:ext cx="319294" cy="268685"/>
          </a:xfrm>
          <a:prstGeom prst="rightArrow">
            <a:avLst/>
          </a:prstGeom>
          <a:noFill/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箭头: 右 40"/>
          <p:cNvSpPr/>
          <p:nvPr/>
        </p:nvSpPr>
        <p:spPr>
          <a:xfrm>
            <a:off x="8777968" y="3836267"/>
            <a:ext cx="319294" cy="268685"/>
          </a:xfrm>
          <a:prstGeom prst="rightArrow">
            <a:avLst/>
          </a:prstGeom>
          <a:noFill/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椭圆 26"/>
          <p:cNvSpPr/>
          <p:nvPr/>
        </p:nvSpPr>
        <p:spPr>
          <a:xfrm>
            <a:off x="7013996" y="-3522646"/>
            <a:ext cx="4103076" cy="4103076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6000"/>
                </a:srgbClr>
              </a:gs>
              <a:gs pos="100000">
                <a:srgbClr val="00B0F0">
                  <a:lumMod val="77000"/>
                  <a:lumOff val="23000"/>
                  <a:alpha val="32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椭圆 27"/>
          <p:cNvSpPr/>
          <p:nvPr/>
        </p:nvSpPr>
        <p:spPr>
          <a:xfrm>
            <a:off x="-366502" y="6349826"/>
            <a:ext cx="733004" cy="733004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7000"/>
                </a:srgbClr>
              </a:gs>
              <a:gs pos="100000">
                <a:srgbClr val="00B0F0">
                  <a:lumMod val="77000"/>
                  <a:lumOff val="23000"/>
                  <a:alpha val="1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44" name="直接连接符 43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组合 29"/>
          <p:cNvGrpSpPr/>
          <p:nvPr/>
        </p:nvGrpSpPr>
        <p:grpSpPr>
          <a:xfrm>
            <a:off x="-1748694" y="-3488611"/>
            <a:ext cx="19194455" cy="15382284"/>
            <a:chOff x="-645489" y="-1585189"/>
            <a:chExt cx="14449797" cy="11579953"/>
          </a:xfrm>
        </p:grpSpPr>
        <p:sp>
          <p:nvSpPr>
            <p:cNvPr id="4" name="椭圆 3"/>
            <p:cNvSpPr/>
            <p:nvPr/>
          </p:nvSpPr>
          <p:spPr>
            <a:xfrm>
              <a:off x="5748308" y="-1585189"/>
              <a:ext cx="5400000" cy="5400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5" name="椭圆 4"/>
            <p:cNvSpPr/>
            <p:nvPr/>
          </p:nvSpPr>
          <p:spPr>
            <a:xfrm>
              <a:off x="-157519" y="2358427"/>
              <a:ext cx="5650999" cy="565099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" name="椭圆 5"/>
            <p:cNvSpPr/>
            <p:nvPr/>
          </p:nvSpPr>
          <p:spPr>
            <a:xfrm>
              <a:off x="9037684" y="2134443"/>
              <a:ext cx="4076700" cy="4076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7" name="椭圆 6"/>
            <p:cNvSpPr/>
            <p:nvPr/>
          </p:nvSpPr>
          <p:spPr>
            <a:xfrm>
              <a:off x="3780471" y="5638011"/>
              <a:ext cx="4356753" cy="435675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8" name="椭圆 7"/>
            <p:cNvSpPr/>
            <p:nvPr/>
          </p:nvSpPr>
          <p:spPr>
            <a:xfrm>
              <a:off x="-622887" y="307186"/>
              <a:ext cx="3455562" cy="3456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9" name="椭圆 8"/>
            <p:cNvSpPr/>
            <p:nvPr/>
          </p:nvSpPr>
          <p:spPr>
            <a:xfrm>
              <a:off x="8783299" y="-1395694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0" name="椭圆 9"/>
            <p:cNvSpPr/>
            <p:nvPr/>
          </p:nvSpPr>
          <p:spPr>
            <a:xfrm>
              <a:off x="7390668" y="3878994"/>
              <a:ext cx="4356754" cy="435675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1" name="椭圆 10"/>
            <p:cNvSpPr/>
            <p:nvPr/>
          </p:nvSpPr>
          <p:spPr>
            <a:xfrm>
              <a:off x="-645489" y="4495600"/>
              <a:ext cx="3456000" cy="3456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4" name="椭圆 13"/>
            <p:cNvSpPr/>
            <p:nvPr/>
          </p:nvSpPr>
          <p:spPr>
            <a:xfrm>
              <a:off x="3560899" y="-614754"/>
              <a:ext cx="4356202" cy="435675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5" name="椭圆 14"/>
            <p:cNvSpPr/>
            <p:nvPr/>
          </p:nvSpPr>
          <p:spPr>
            <a:xfrm>
              <a:off x="4411320" y="1694394"/>
              <a:ext cx="5020150" cy="50207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6" name="椭圆 15"/>
            <p:cNvSpPr/>
            <p:nvPr/>
          </p:nvSpPr>
          <p:spPr>
            <a:xfrm>
              <a:off x="1244599" y="-604568"/>
              <a:ext cx="3362211" cy="336263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7" name="椭圆 16"/>
            <p:cNvSpPr/>
            <p:nvPr/>
          </p:nvSpPr>
          <p:spPr>
            <a:xfrm>
              <a:off x="11148308" y="5027367"/>
              <a:ext cx="2367251" cy="2367551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8" name="椭圆 17"/>
            <p:cNvSpPr/>
            <p:nvPr/>
          </p:nvSpPr>
          <p:spPr>
            <a:xfrm>
              <a:off x="427446" y="-1061909"/>
              <a:ext cx="1731335" cy="173155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65" name="椭圆 64"/>
          <p:cNvSpPr/>
          <p:nvPr/>
        </p:nvSpPr>
        <p:spPr>
          <a:xfrm>
            <a:off x="9013171" y="1000184"/>
            <a:ext cx="380657" cy="380657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21000"/>
                </a:srgbClr>
              </a:gs>
              <a:gs pos="100000">
                <a:srgbClr val="00B0F0">
                  <a:lumMod val="77000"/>
                  <a:lumOff val="23000"/>
                  <a:alpha val="20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7000" sy="107000" algn="tl" rotWithShape="0">
              <a:srgbClr val="289EDD">
                <a:alpha val="6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2798172" y="913626"/>
            <a:ext cx="659565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96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effectLst>
                  <a:outerShdw blurRad="38100" dist="38100" dir="2700000" algn="tl" rotWithShape="0">
                    <a:srgbClr val="289EDD">
                      <a:alpha val="29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CONTENTS</a:t>
            </a:r>
            <a:endParaRPr lang="zh-CN" altLang="en-US" sz="9600" dirty="0">
              <a:gradFill>
                <a:gsLst>
                  <a:gs pos="0">
                    <a:srgbClr val="0E4F70"/>
                  </a:gs>
                  <a:gs pos="100000">
                    <a:srgbClr val="1474A4"/>
                  </a:gs>
                </a:gsLst>
                <a:lin ang="18900000" scaled="0"/>
              </a:gradFill>
              <a:effectLst>
                <a:outerShdw blurRad="38100" dist="38100" dir="2700000" algn="tl" rotWithShape="0">
                  <a:srgbClr val="289EDD">
                    <a:alpha val="29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276984" y="2753446"/>
            <a:ext cx="1256594" cy="1193124"/>
            <a:chOff x="948566" y="2367851"/>
            <a:chExt cx="1256594" cy="1193124"/>
          </a:xfrm>
        </p:grpSpPr>
        <p:sp>
          <p:nvSpPr>
            <p:cNvPr id="22" name="任意多边形: 形状 21"/>
            <p:cNvSpPr/>
            <p:nvPr/>
          </p:nvSpPr>
          <p:spPr>
            <a:xfrm rot="4982594">
              <a:off x="946819" y="2369598"/>
              <a:ext cx="1193124" cy="1189630"/>
            </a:xfrm>
            <a:custGeom>
              <a:avLst/>
              <a:gdLst>
                <a:gd name="connsiteX0" fmla="*/ 2364468 w 4576494"/>
                <a:gd name="connsiteY0" fmla="*/ 740 h 4563093"/>
                <a:gd name="connsiteX1" fmla="*/ 4529453 w 4576494"/>
                <a:gd name="connsiteY1" fmla="*/ 1696811 h 4563093"/>
                <a:gd name="connsiteX2" fmla="*/ 4558980 w 4576494"/>
                <a:gd name="connsiteY2" fmla="*/ 1832149 h 4563093"/>
                <a:gd name="connsiteX3" fmla="*/ 4568902 w 4576494"/>
                <a:gd name="connsiteY3" fmla="*/ 1864110 h 4563093"/>
                <a:gd name="connsiteX4" fmla="*/ 4571434 w 4576494"/>
                <a:gd name="connsiteY4" fmla="*/ 1889228 h 4563093"/>
                <a:gd name="connsiteX5" fmla="*/ 4576109 w 4576494"/>
                <a:gd name="connsiteY5" fmla="*/ 1910657 h 4563093"/>
                <a:gd name="connsiteX6" fmla="*/ 4573636 w 4576494"/>
                <a:gd name="connsiteY6" fmla="*/ 1911070 h 4563093"/>
                <a:gd name="connsiteX7" fmla="*/ 4576494 w 4576494"/>
                <a:gd name="connsiteY7" fmla="*/ 1939426 h 4563093"/>
                <a:gd name="connsiteX8" fmla="*/ 4202782 w 4576494"/>
                <a:gd name="connsiteY8" fmla="*/ 2313138 h 4563093"/>
                <a:gd name="connsiteX9" fmla="*/ 3858438 w 4576494"/>
                <a:gd name="connsiteY9" fmla="*/ 2084892 h 4563093"/>
                <a:gd name="connsiteX10" fmla="*/ 3842334 w 4576494"/>
                <a:gd name="connsiteY10" fmla="*/ 2033011 h 4563093"/>
                <a:gd name="connsiteX11" fmla="*/ 3840450 w 4576494"/>
                <a:gd name="connsiteY11" fmla="*/ 2033325 h 4563093"/>
                <a:gd name="connsiteX12" fmla="*/ 2196320 w 4576494"/>
                <a:gd name="connsiteY12" fmla="*/ 749572 h 4563093"/>
                <a:gd name="connsiteX13" fmla="*/ 746350 w 4576494"/>
                <a:gd name="connsiteY13" fmla="*/ 2249526 h 4563093"/>
                <a:gd name="connsiteX14" fmla="*/ 2117391 w 4576494"/>
                <a:gd name="connsiteY14" fmla="*/ 3822075 h 4563093"/>
                <a:gd name="connsiteX15" fmla="*/ 2117336 w 4576494"/>
                <a:gd name="connsiteY15" fmla="*/ 3822528 h 4563093"/>
                <a:gd name="connsiteX16" fmla="*/ 2124619 w 4576494"/>
                <a:gd name="connsiteY16" fmla="*/ 3823262 h 4563093"/>
                <a:gd name="connsiteX17" fmla="*/ 2423015 w 4576494"/>
                <a:gd name="connsiteY17" fmla="*/ 4189381 h 4563093"/>
                <a:gd name="connsiteX18" fmla="*/ 2049303 w 4576494"/>
                <a:gd name="connsiteY18" fmla="*/ 4563093 h 4563093"/>
                <a:gd name="connsiteX19" fmla="*/ 2027458 w 4576494"/>
                <a:gd name="connsiteY19" fmla="*/ 4560891 h 4563093"/>
                <a:gd name="connsiteX20" fmla="*/ 2027271 w 4576494"/>
                <a:gd name="connsiteY20" fmla="*/ 4562426 h 4563093"/>
                <a:gd name="connsiteX21" fmla="*/ 2004223 w 4576494"/>
                <a:gd name="connsiteY21" fmla="*/ 4558549 h 4563093"/>
                <a:gd name="connsiteX22" fmla="*/ 1973987 w 4576494"/>
                <a:gd name="connsiteY22" fmla="*/ 4555501 h 4563093"/>
                <a:gd name="connsiteX23" fmla="*/ 1959648 w 4576494"/>
                <a:gd name="connsiteY23" fmla="*/ 4551050 h 4563093"/>
                <a:gd name="connsiteX24" fmla="*/ 1809787 w 4576494"/>
                <a:gd name="connsiteY24" fmla="*/ 4525838 h 4563093"/>
                <a:gd name="connsiteX25" fmla="*/ 781 w 4576494"/>
                <a:gd name="connsiteY25" fmla="*/ 2230377 h 4563093"/>
                <a:gd name="connsiteX26" fmla="*/ 2144324 w 4576494"/>
                <a:gd name="connsiteY26" fmla="*/ 5572 h 4563093"/>
                <a:gd name="connsiteX27" fmla="*/ 2364468 w 4576494"/>
                <a:gd name="connsiteY27" fmla="*/ 740 h 456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76494" h="4563093">
                  <a:moveTo>
                    <a:pt x="2364468" y="740"/>
                  </a:moveTo>
                  <a:cubicBezTo>
                    <a:pt x="3382991" y="26445"/>
                    <a:pt x="4266561" y="718642"/>
                    <a:pt x="4529453" y="1696811"/>
                  </a:cubicBezTo>
                  <a:lnTo>
                    <a:pt x="4558980" y="1832149"/>
                  </a:lnTo>
                  <a:lnTo>
                    <a:pt x="4568902" y="1864110"/>
                  </a:lnTo>
                  <a:lnTo>
                    <a:pt x="4571434" y="1889228"/>
                  </a:lnTo>
                  <a:lnTo>
                    <a:pt x="4576109" y="1910657"/>
                  </a:lnTo>
                  <a:lnTo>
                    <a:pt x="4573636" y="1911070"/>
                  </a:lnTo>
                  <a:lnTo>
                    <a:pt x="4576494" y="1939426"/>
                  </a:lnTo>
                  <a:cubicBezTo>
                    <a:pt x="4576494" y="2145821"/>
                    <a:pt x="4409177" y="2313138"/>
                    <a:pt x="4202782" y="2313138"/>
                  </a:cubicBezTo>
                  <a:cubicBezTo>
                    <a:pt x="4047986" y="2313138"/>
                    <a:pt x="3915171" y="2219022"/>
                    <a:pt x="3858438" y="2084892"/>
                  </a:cubicBezTo>
                  <a:lnTo>
                    <a:pt x="3842334" y="2033011"/>
                  </a:lnTo>
                  <a:lnTo>
                    <a:pt x="3840450" y="2033325"/>
                  </a:lnTo>
                  <a:cubicBezTo>
                    <a:pt x="3707386" y="1250079"/>
                    <a:pt x="2996113" y="694710"/>
                    <a:pt x="2196320" y="749572"/>
                  </a:cubicBezTo>
                  <a:cubicBezTo>
                    <a:pt x="1394996" y="804539"/>
                    <a:pt x="767167" y="1454011"/>
                    <a:pt x="746350" y="2249526"/>
                  </a:cubicBezTo>
                  <a:cubicBezTo>
                    <a:pt x="725518" y="3045603"/>
                    <a:pt x="1319364" y="3726729"/>
                    <a:pt x="2117391" y="3822075"/>
                  </a:cubicBezTo>
                  <a:lnTo>
                    <a:pt x="2117336" y="3822528"/>
                  </a:lnTo>
                  <a:lnTo>
                    <a:pt x="2124619" y="3823262"/>
                  </a:lnTo>
                  <a:cubicBezTo>
                    <a:pt x="2294913" y="3858109"/>
                    <a:pt x="2423015" y="4008786"/>
                    <a:pt x="2423015" y="4189381"/>
                  </a:cubicBezTo>
                  <a:cubicBezTo>
                    <a:pt x="2423015" y="4395776"/>
                    <a:pt x="2255698" y="4563093"/>
                    <a:pt x="2049303" y="4563093"/>
                  </a:cubicBezTo>
                  <a:lnTo>
                    <a:pt x="2027458" y="4560891"/>
                  </a:lnTo>
                  <a:lnTo>
                    <a:pt x="2027271" y="4562426"/>
                  </a:lnTo>
                  <a:lnTo>
                    <a:pt x="2004223" y="4558549"/>
                  </a:lnTo>
                  <a:lnTo>
                    <a:pt x="1973987" y="4555501"/>
                  </a:lnTo>
                  <a:lnTo>
                    <a:pt x="1959648" y="4551050"/>
                  </a:lnTo>
                  <a:lnTo>
                    <a:pt x="1809787" y="4525838"/>
                  </a:lnTo>
                  <a:cubicBezTo>
                    <a:pt x="741540" y="4293729"/>
                    <a:pt x="-28000" y="3336927"/>
                    <a:pt x="781" y="2230377"/>
                  </a:cubicBezTo>
                  <a:cubicBezTo>
                    <a:pt x="31467" y="1050619"/>
                    <a:pt x="959567" y="87334"/>
                    <a:pt x="2144324" y="5572"/>
                  </a:cubicBezTo>
                  <a:cubicBezTo>
                    <a:pt x="2218276" y="469"/>
                    <a:pt x="2291716" y="-1096"/>
                    <a:pt x="2364468" y="740"/>
                  </a:cubicBezTo>
                  <a:close/>
                </a:path>
              </a:pathLst>
            </a:custGeom>
            <a:gradFill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8900000" scaled="0"/>
            </a:gradFill>
            <a:ln>
              <a:noFill/>
            </a:ln>
            <a:effectLst>
              <a:outerShdw blurRad="419100" dist="38100" dir="2700000" sx="103000" sy="103000" algn="tl" rotWithShape="0">
                <a:srgbClr val="289EDD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1247330" y="2641248"/>
              <a:ext cx="95783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289EDD">
                  <a:alpha val="31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altLang="zh-CN" sz="3600" i="1" dirty="0">
                  <a:gradFill>
                    <a:gsLst>
                      <a:gs pos="0">
                        <a:srgbClr val="268FD3">
                          <a:lumMod val="97000"/>
                        </a:srgbClr>
                      </a:gs>
                      <a:gs pos="100000">
                        <a:srgbClr val="00B0F0">
                          <a:lumMod val="77000"/>
                          <a:lumOff val="23000"/>
                        </a:srgbClr>
                      </a:gs>
                    </a:gsLst>
                    <a:lin ang="18900000" scaled="0"/>
                  </a:gradFill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rPr>
                <a:t>1</a:t>
              </a:r>
              <a:endParaRPr lang="zh-CN" altLang="en-US" sz="3600" i="1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15 Black" panose="00020600040101010101" pitchFamily="18" charset="-122"/>
                <a:ea typeface="阿里巴巴普惠体 2.0 115 Black" panose="00020600040101010101" pitchFamily="18" charset="-122"/>
                <a:cs typeface="阿里巴巴普惠体 2.0 115 Black" panose="00020600040101010101" pitchFamily="18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911383" y="2753446"/>
            <a:ext cx="1271664" cy="1193124"/>
            <a:chOff x="3235840" y="2367851"/>
            <a:chExt cx="1271664" cy="1193124"/>
          </a:xfrm>
        </p:grpSpPr>
        <p:sp>
          <p:nvSpPr>
            <p:cNvPr id="19" name="任意多边形: 形状 18"/>
            <p:cNvSpPr/>
            <p:nvPr/>
          </p:nvSpPr>
          <p:spPr>
            <a:xfrm rot="15101877">
              <a:off x="3234093" y="2369598"/>
              <a:ext cx="1193124" cy="1189630"/>
            </a:xfrm>
            <a:custGeom>
              <a:avLst/>
              <a:gdLst>
                <a:gd name="connsiteX0" fmla="*/ 2364468 w 4576494"/>
                <a:gd name="connsiteY0" fmla="*/ 740 h 4563093"/>
                <a:gd name="connsiteX1" fmla="*/ 4529453 w 4576494"/>
                <a:gd name="connsiteY1" fmla="*/ 1696811 h 4563093"/>
                <a:gd name="connsiteX2" fmla="*/ 4558980 w 4576494"/>
                <a:gd name="connsiteY2" fmla="*/ 1832149 h 4563093"/>
                <a:gd name="connsiteX3" fmla="*/ 4568902 w 4576494"/>
                <a:gd name="connsiteY3" fmla="*/ 1864110 h 4563093"/>
                <a:gd name="connsiteX4" fmla="*/ 4571434 w 4576494"/>
                <a:gd name="connsiteY4" fmla="*/ 1889228 h 4563093"/>
                <a:gd name="connsiteX5" fmla="*/ 4576109 w 4576494"/>
                <a:gd name="connsiteY5" fmla="*/ 1910657 h 4563093"/>
                <a:gd name="connsiteX6" fmla="*/ 4573636 w 4576494"/>
                <a:gd name="connsiteY6" fmla="*/ 1911070 h 4563093"/>
                <a:gd name="connsiteX7" fmla="*/ 4576494 w 4576494"/>
                <a:gd name="connsiteY7" fmla="*/ 1939426 h 4563093"/>
                <a:gd name="connsiteX8" fmla="*/ 4202782 w 4576494"/>
                <a:gd name="connsiteY8" fmla="*/ 2313138 h 4563093"/>
                <a:gd name="connsiteX9" fmla="*/ 3858438 w 4576494"/>
                <a:gd name="connsiteY9" fmla="*/ 2084892 h 4563093"/>
                <a:gd name="connsiteX10" fmla="*/ 3842334 w 4576494"/>
                <a:gd name="connsiteY10" fmla="*/ 2033011 h 4563093"/>
                <a:gd name="connsiteX11" fmla="*/ 3840450 w 4576494"/>
                <a:gd name="connsiteY11" fmla="*/ 2033325 h 4563093"/>
                <a:gd name="connsiteX12" fmla="*/ 2196320 w 4576494"/>
                <a:gd name="connsiteY12" fmla="*/ 749572 h 4563093"/>
                <a:gd name="connsiteX13" fmla="*/ 746350 w 4576494"/>
                <a:gd name="connsiteY13" fmla="*/ 2249526 h 4563093"/>
                <a:gd name="connsiteX14" fmla="*/ 2117391 w 4576494"/>
                <a:gd name="connsiteY14" fmla="*/ 3822075 h 4563093"/>
                <a:gd name="connsiteX15" fmla="*/ 2117336 w 4576494"/>
                <a:gd name="connsiteY15" fmla="*/ 3822528 h 4563093"/>
                <a:gd name="connsiteX16" fmla="*/ 2124619 w 4576494"/>
                <a:gd name="connsiteY16" fmla="*/ 3823262 h 4563093"/>
                <a:gd name="connsiteX17" fmla="*/ 2423015 w 4576494"/>
                <a:gd name="connsiteY17" fmla="*/ 4189381 h 4563093"/>
                <a:gd name="connsiteX18" fmla="*/ 2049303 w 4576494"/>
                <a:gd name="connsiteY18" fmla="*/ 4563093 h 4563093"/>
                <a:gd name="connsiteX19" fmla="*/ 2027458 w 4576494"/>
                <a:gd name="connsiteY19" fmla="*/ 4560891 h 4563093"/>
                <a:gd name="connsiteX20" fmla="*/ 2027271 w 4576494"/>
                <a:gd name="connsiteY20" fmla="*/ 4562426 h 4563093"/>
                <a:gd name="connsiteX21" fmla="*/ 2004223 w 4576494"/>
                <a:gd name="connsiteY21" fmla="*/ 4558549 h 4563093"/>
                <a:gd name="connsiteX22" fmla="*/ 1973987 w 4576494"/>
                <a:gd name="connsiteY22" fmla="*/ 4555501 h 4563093"/>
                <a:gd name="connsiteX23" fmla="*/ 1959648 w 4576494"/>
                <a:gd name="connsiteY23" fmla="*/ 4551050 h 4563093"/>
                <a:gd name="connsiteX24" fmla="*/ 1809787 w 4576494"/>
                <a:gd name="connsiteY24" fmla="*/ 4525838 h 4563093"/>
                <a:gd name="connsiteX25" fmla="*/ 781 w 4576494"/>
                <a:gd name="connsiteY25" fmla="*/ 2230377 h 4563093"/>
                <a:gd name="connsiteX26" fmla="*/ 2144324 w 4576494"/>
                <a:gd name="connsiteY26" fmla="*/ 5572 h 4563093"/>
                <a:gd name="connsiteX27" fmla="*/ 2364468 w 4576494"/>
                <a:gd name="connsiteY27" fmla="*/ 740 h 456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76494" h="4563093">
                  <a:moveTo>
                    <a:pt x="2364468" y="740"/>
                  </a:moveTo>
                  <a:cubicBezTo>
                    <a:pt x="3382991" y="26445"/>
                    <a:pt x="4266561" y="718642"/>
                    <a:pt x="4529453" y="1696811"/>
                  </a:cubicBezTo>
                  <a:lnTo>
                    <a:pt x="4558980" y="1832149"/>
                  </a:lnTo>
                  <a:lnTo>
                    <a:pt x="4568902" y="1864110"/>
                  </a:lnTo>
                  <a:lnTo>
                    <a:pt x="4571434" y="1889228"/>
                  </a:lnTo>
                  <a:lnTo>
                    <a:pt x="4576109" y="1910657"/>
                  </a:lnTo>
                  <a:lnTo>
                    <a:pt x="4573636" y="1911070"/>
                  </a:lnTo>
                  <a:lnTo>
                    <a:pt x="4576494" y="1939426"/>
                  </a:lnTo>
                  <a:cubicBezTo>
                    <a:pt x="4576494" y="2145821"/>
                    <a:pt x="4409177" y="2313138"/>
                    <a:pt x="4202782" y="2313138"/>
                  </a:cubicBezTo>
                  <a:cubicBezTo>
                    <a:pt x="4047986" y="2313138"/>
                    <a:pt x="3915171" y="2219022"/>
                    <a:pt x="3858438" y="2084892"/>
                  </a:cubicBezTo>
                  <a:lnTo>
                    <a:pt x="3842334" y="2033011"/>
                  </a:lnTo>
                  <a:lnTo>
                    <a:pt x="3840450" y="2033325"/>
                  </a:lnTo>
                  <a:cubicBezTo>
                    <a:pt x="3707386" y="1250079"/>
                    <a:pt x="2996113" y="694710"/>
                    <a:pt x="2196320" y="749572"/>
                  </a:cubicBezTo>
                  <a:cubicBezTo>
                    <a:pt x="1394996" y="804539"/>
                    <a:pt x="767167" y="1454011"/>
                    <a:pt x="746350" y="2249526"/>
                  </a:cubicBezTo>
                  <a:cubicBezTo>
                    <a:pt x="725518" y="3045603"/>
                    <a:pt x="1319364" y="3726729"/>
                    <a:pt x="2117391" y="3822075"/>
                  </a:cubicBezTo>
                  <a:lnTo>
                    <a:pt x="2117336" y="3822528"/>
                  </a:lnTo>
                  <a:lnTo>
                    <a:pt x="2124619" y="3823262"/>
                  </a:lnTo>
                  <a:cubicBezTo>
                    <a:pt x="2294913" y="3858109"/>
                    <a:pt x="2423015" y="4008786"/>
                    <a:pt x="2423015" y="4189381"/>
                  </a:cubicBezTo>
                  <a:cubicBezTo>
                    <a:pt x="2423015" y="4395776"/>
                    <a:pt x="2255698" y="4563093"/>
                    <a:pt x="2049303" y="4563093"/>
                  </a:cubicBezTo>
                  <a:lnTo>
                    <a:pt x="2027458" y="4560891"/>
                  </a:lnTo>
                  <a:lnTo>
                    <a:pt x="2027271" y="4562426"/>
                  </a:lnTo>
                  <a:lnTo>
                    <a:pt x="2004223" y="4558549"/>
                  </a:lnTo>
                  <a:lnTo>
                    <a:pt x="1973987" y="4555501"/>
                  </a:lnTo>
                  <a:lnTo>
                    <a:pt x="1959648" y="4551050"/>
                  </a:lnTo>
                  <a:lnTo>
                    <a:pt x="1809787" y="4525838"/>
                  </a:lnTo>
                  <a:cubicBezTo>
                    <a:pt x="741540" y="4293729"/>
                    <a:pt x="-28000" y="3336927"/>
                    <a:pt x="781" y="2230377"/>
                  </a:cubicBezTo>
                  <a:cubicBezTo>
                    <a:pt x="31467" y="1050619"/>
                    <a:pt x="959567" y="87334"/>
                    <a:pt x="2144324" y="5572"/>
                  </a:cubicBezTo>
                  <a:cubicBezTo>
                    <a:pt x="2218276" y="469"/>
                    <a:pt x="2291716" y="-1096"/>
                    <a:pt x="2364468" y="740"/>
                  </a:cubicBezTo>
                  <a:close/>
                </a:path>
              </a:pathLst>
            </a:custGeom>
            <a:gradFill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8900000" scaled="0"/>
            </a:gradFill>
            <a:ln>
              <a:noFill/>
            </a:ln>
            <a:effectLst>
              <a:outerShdw blurRad="419100" dist="38100" dir="2700000" sx="103000" sy="103000" algn="tl" rotWithShape="0">
                <a:srgbClr val="289EDD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549674" y="2641248"/>
              <a:ext cx="95783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289EDD">
                  <a:alpha val="31000"/>
                </a:srgb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i="1">
                  <a:gradFill>
                    <a:gsLst>
                      <a:gs pos="0">
                        <a:srgbClr val="268FD3">
                          <a:lumMod val="97000"/>
                        </a:srgbClr>
                      </a:gs>
                      <a:gs pos="100000">
                        <a:srgbClr val="00B0F0">
                          <a:lumMod val="77000"/>
                          <a:lumOff val="23000"/>
                        </a:srgbClr>
                      </a:gs>
                    </a:gsLst>
                    <a:lin ang="18900000" scaled="0"/>
                  </a:gradFill>
                  <a:latin typeface="+mj-lt"/>
                </a:defRPr>
              </a:lvl1pPr>
            </a:lstStyle>
            <a:p>
              <a:r>
                <a:rPr lang="en-US" altLang="zh-CN" dirty="0"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rPr>
                <a:t>2</a:t>
              </a:r>
              <a:endParaRPr lang="zh-CN" altLang="en-US" dirty="0">
                <a:latin typeface="阿里巴巴普惠体 2.0 115 Black" panose="00020600040101010101" pitchFamily="18" charset="-122"/>
                <a:ea typeface="阿里巴巴普惠体 2.0 115 Black" panose="00020600040101010101" pitchFamily="18" charset="-122"/>
                <a:cs typeface="阿里巴巴普惠体 2.0 115 Black" panose="00020600040101010101" pitchFamily="18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6560852" y="2755193"/>
            <a:ext cx="1287682" cy="1189630"/>
            <a:chOff x="5509466" y="2369598"/>
            <a:chExt cx="1287682" cy="1189630"/>
          </a:xfrm>
        </p:grpSpPr>
        <p:sp>
          <p:nvSpPr>
            <p:cNvPr id="23" name="任意多边形: 形状 22"/>
            <p:cNvSpPr/>
            <p:nvPr/>
          </p:nvSpPr>
          <p:spPr>
            <a:xfrm>
              <a:off x="5509466" y="2369598"/>
              <a:ext cx="1193124" cy="1189630"/>
            </a:xfrm>
            <a:custGeom>
              <a:avLst/>
              <a:gdLst>
                <a:gd name="connsiteX0" fmla="*/ 2364468 w 4576494"/>
                <a:gd name="connsiteY0" fmla="*/ 740 h 4563093"/>
                <a:gd name="connsiteX1" fmla="*/ 4529453 w 4576494"/>
                <a:gd name="connsiteY1" fmla="*/ 1696811 h 4563093"/>
                <a:gd name="connsiteX2" fmla="*/ 4558980 w 4576494"/>
                <a:gd name="connsiteY2" fmla="*/ 1832149 h 4563093"/>
                <a:gd name="connsiteX3" fmla="*/ 4568902 w 4576494"/>
                <a:gd name="connsiteY3" fmla="*/ 1864110 h 4563093"/>
                <a:gd name="connsiteX4" fmla="*/ 4571434 w 4576494"/>
                <a:gd name="connsiteY4" fmla="*/ 1889228 h 4563093"/>
                <a:gd name="connsiteX5" fmla="*/ 4576109 w 4576494"/>
                <a:gd name="connsiteY5" fmla="*/ 1910657 h 4563093"/>
                <a:gd name="connsiteX6" fmla="*/ 4573636 w 4576494"/>
                <a:gd name="connsiteY6" fmla="*/ 1911070 h 4563093"/>
                <a:gd name="connsiteX7" fmla="*/ 4576494 w 4576494"/>
                <a:gd name="connsiteY7" fmla="*/ 1939426 h 4563093"/>
                <a:gd name="connsiteX8" fmla="*/ 4202782 w 4576494"/>
                <a:gd name="connsiteY8" fmla="*/ 2313138 h 4563093"/>
                <a:gd name="connsiteX9" fmla="*/ 3858438 w 4576494"/>
                <a:gd name="connsiteY9" fmla="*/ 2084892 h 4563093"/>
                <a:gd name="connsiteX10" fmla="*/ 3842334 w 4576494"/>
                <a:gd name="connsiteY10" fmla="*/ 2033011 h 4563093"/>
                <a:gd name="connsiteX11" fmla="*/ 3840450 w 4576494"/>
                <a:gd name="connsiteY11" fmla="*/ 2033325 h 4563093"/>
                <a:gd name="connsiteX12" fmla="*/ 2196320 w 4576494"/>
                <a:gd name="connsiteY12" fmla="*/ 749572 h 4563093"/>
                <a:gd name="connsiteX13" fmla="*/ 746350 w 4576494"/>
                <a:gd name="connsiteY13" fmla="*/ 2249526 h 4563093"/>
                <a:gd name="connsiteX14" fmla="*/ 2117391 w 4576494"/>
                <a:gd name="connsiteY14" fmla="*/ 3822075 h 4563093"/>
                <a:gd name="connsiteX15" fmla="*/ 2117336 w 4576494"/>
                <a:gd name="connsiteY15" fmla="*/ 3822528 h 4563093"/>
                <a:gd name="connsiteX16" fmla="*/ 2124619 w 4576494"/>
                <a:gd name="connsiteY16" fmla="*/ 3823262 h 4563093"/>
                <a:gd name="connsiteX17" fmla="*/ 2423015 w 4576494"/>
                <a:gd name="connsiteY17" fmla="*/ 4189381 h 4563093"/>
                <a:gd name="connsiteX18" fmla="*/ 2049303 w 4576494"/>
                <a:gd name="connsiteY18" fmla="*/ 4563093 h 4563093"/>
                <a:gd name="connsiteX19" fmla="*/ 2027458 w 4576494"/>
                <a:gd name="connsiteY19" fmla="*/ 4560891 h 4563093"/>
                <a:gd name="connsiteX20" fmla="*/ 2027271 w 4576494"/>
                <a:gd name="connsiteY20" fmla="*/ 4562426 h 4563093"/>
                <a:gd name="connsiteX21" fmla="*/ 2004223 w 4576494"/>
                <a:gd name="connsiteY21" fmla="*/ 4558549 h 4563093"/>
                <a:gd name="connsiteX22" fmla="*/ 1973987 w 4576494"/>
                <a:gd name="connsiteY22" fmla="*/ 4555501 h 4563093"/>
                <a:gd name="connsiteX23" fmla="*/ 1959648 w 4576494"/>
                <a:gd name="connsiteY23" fmla="*/ 4551050 h 4563093"/>
                <a:gd name="connsiteX24" fmla="*/ 1809787 w 4576494"/>
                <a:gd name="connsiteY24" fmla="*/ 4525838 h 4563093"/>
                <a:gd name="connsiteX25" fmla="*/ 781 w 4576494"/>
                <a:gd name="connsiteY25" fmla="*/ 2230377 h 4563093"/>
                <a:gd name="connsiteX26" fmla="*/ 2144324 w 4576494"/>
                <a:gd name="connsiteY26" fmla="*/ 5572 h 4563093"/>
                <a:gd name="connsiteX27" fmla="*/ 2364468 w 4576494"/>
                <a:gd name="connsiteY27" fmla="*/ 740 h 456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76494" h="4563093">
                  <a:moveTo>
                    <a:pt x="2364468" y="740"/>
                  </a:moveTo>
                  <a:cubicBezTo>
                    <a:pt x="3382991" y="26445"/>
                    <a:pt x="4266561" y="718642"/>
                    <a:pt x="4529453" y="1696811"/>
                  </a:cubicBezTo>
                  <a:lnTo>
                    <a:pt x="4558980" y="1832149"/>
                  </a:lnTo>
                  <a:lnTo>
                    <a:pt x="4568902" y="1864110"/>
                  </a:lnTo>
                  <a:lnTo>
                    <a:pt x="4571434" y="1889228"/>
                  </a:lnTo>
                  <a:lnTo>
                    <a:pt x="4576109" y="1910657"/>
                  </a:lnTo>
                  <a:lnTo>
                    <a:pt x="4573636" y="1911070"/>
                  </a:lnTo>
                  <a:lnTo>
                    <a:pt x="4576494" y="1939426"/>
                  </a:lnTo>
                  <a:cubicBezTo>
                    <a:pt x="4576494" y="2145821"/>
                    <a:pt x="4409177" y="2313138"/>
                    <a:pt x="4202782" y="2313138"/>
                  </a:cubicBezTo>
                  <a:cubicBezTo>
                    <a:pt x="4047986" y="2313138"/>
                    <a:pt x="3915171" y="2219022"/>
                    <a:pt x="3858438" y="2084892"/>
                  </a:cubicBezTo>
                  <a:lnTo>
                    <a:pt x="3842334" y="2033011"/>
                  </a:lnTo>
                  <a:lnTo>
                    <a:pt x="3840450" y="2033325"/>
                  </a:lnTo>
                  <a:cubicBezTo>
                    <a:pt x="3707386" y="1250079"/>
                    <a:pt x="2996113" y="694710"/>
                    <a:pt x="2196320" y="749572"/>
                  </a:cubicBezTo>
                  <a:cubicBezTo>
                    <a:pt x="1394996" y="804539"/>
                    <a:pt x="767167" y="1454011"/>
                    <a:pt x="746350" y="2249526"/>
                  </a:cubicBezTo>
                  <a:cubicBezTo>
                    <a:pt x="725518" y="3045603"/>
                    <a:pt x="1319364" y="3726729"/>
                    <a:pt x="2117391" y="3822075"/>
                  </a:cubicBezTo>
                  <a:lnTo>
                    <a:pt x="2117336" y="3822528"/>
                  </a:lnTo>
                  <a:lnTo>
                    <a:pt x="2124619" y="3823262"/>
                  </a:lnTo>
                  <a:cubicBezTo>
                    <a:pt x="2294913" y="3858109"/>
                    <a:pt x="2423015" y="4008786"/>
                    <a:pt x="2423015" y="4189381"/>
                  </a:cubicBezTo>
                  <a:cubicBezTo>
                    <a:pt x="2423015" y="4395776"/>
                    <a:pt x="2255698" y="4563093"/>
                    <a:pt x="2049303" y="4563093"/>
                  </a:cubicBezTo>
                  <a:lnTo>
                    <a:pt x="2027458" y="4560891"/>
                  </a:lnTo>
                  <a:lnTo>
                    <a:pt x="2027271" y="4562426"/>
                  </a:lnTo>
                  <a:lnTo>
                    <a:pt x="2004223" y="4558549"/>
                  </a:lnTo>
                  <a:lnTo>
                    <a:pt x="1973987" y="4555501"/>
                  </a:lnTo>
                  <a:lnTo>
                    <a:pt x="1959648" y="4551050"/>
                  </a:lnTo>
                  <a:lnTo>
                    <a:pt x="1809787" y="4525838"/>
                  </a:lnTo>
                  <a:cubicBezTo>
                    <a:pt x="741540" y="4293729"/>
                    <a:pt x="-28000" y="3336927"/>
                    <a:pt x="781" y="2230377"/>
                  </a:cubicBezTo>
                  <a:cubicBezTo>
                    <a:pt x="31467" y="1050619"/>
                    <a:pt x="959567" y="87334"/>
                    <a:pt x="2144324" y="5572"/>
                  </a:cubicBezTo>
                  <a:cubicBezTo>
                    <a:pt x="2218276" y="469"/>
                    <a:pt x="2291716" y="-1096"/>
                    <a:pt x="2364468" y="740"/>
                  </a:cubicBezTo>
                  <a:close/>
                </a:path>
              </a:pathLst>
            </a:custGeom>
            <a:gradFill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8900000" scaled="0"/>
            </a:gradFill>
            <a:ln>
              <a:noFill/>
            </a:ln>
            <a:effectLst>
              <a:outerShdw blurRad="419100" dist="38100" dir="2700000" sx="103000" sy="103000" algn="tl" rotWithShape="0">
                <a:srgbClr val="289EDD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5839318" y="2641248"/>
              <a:ext cx="95783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289EDD">
                  <a:alpha val="31000"/>
                </a:srgb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i="1">
                  <a:gradFill>
                    <a:gsLst>
                      <a:gs pos="0">
                        <a:srgbClr val="268FD3">
                          <a:lumMod val="97000"/>
                        </a:srgbClr>
                      </a:gs>
                      <a:gs pos="100000">
                        <a:srgbClr val="00B0F0">
                          <a:lumMod val="77000"/>
                          <a:lumOff val="23000"/>
                        </a:srgbClr>
                      </a:gs>
                    </a:gsLst>
                    <a:lin ang="18900000" scaled="0"/>
                  </a:gradFill>
                  <a:latin typeface="+mj-lt"/>
                </a:defRPr>
              </a:lvl1pPr>
            </a:lstStyle>
            <a:p>
              <a:r>
                <a:rPr lang="en-US" altLang="zh-CN" dirty="0"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rPr>
                <a:t>3</a:t>
              </a:r>
              <a:endParaRPr lang="zh-CN" altLang="en-US" dirty="0">
                <a:latin typeface="阿里巴巴普惠体 2.0 115 Black" panose="00020600040101010101" pitchFamily="18" charset="-122"/>
                <a:ea typeface="阿里巴巴普惠体 2.0 115 Black" panose="00020600040101010101" pitchFamily="18" charset="-122"/>
                <a:cs typeface="阿里巴巴普惠体 2.0 115 Black" panose="00020600040101010101" pitchFamily="18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9226340" y="2753446"/>
            <a:ext cx="1254194" cy="1193124"/>
            <a:chOff x="7813882" y="2367851"/>
            <a:chExt cx="1254194" cy="1193124"/>
          </a:xfrm>
        </p:grpSpPr>
        <p:sp>
          <p:nvSpPr>
            <p:cNvPr id="21" name="任意多边形: 形状 20"/>
            <p:cNvSpPr/>
            <p:nvPr/>
          </p:nvSpPr>
          <p:spPr>
            <a:xfrm rot="2711296">
              <a:off x="7812135" y="2369598"/>
              <a:ext cx="1193124" cy="1189630"/>
            </a:xfrm>
            <a:custGeom>
              <a:avLst/>
              <a:gdLst>
                <a:gd name="connsiteX0" fmla="*/ 2364468 w 4576494"/>
                <a:gd name="connsiteY0" fmla="*/ 740 h 4563093"/>
                <a:gd name="connsiteX1" fmla="*/ 4529453 w 4576494"/>
                <a:gd name="connsiteY1" fmla="*/ 1696811 h 4563093"/>
                <a:gd name="connsiteX2" fmla="*/ 4558980 w 4576494"/>
                <a:gd name="connsiteY2" fmla="*/ 1832149 h 4563093"/>
                <a:gd name="connsiteX3" fmla="*/ 4568902 w 4576494"/>
                <a:gd name="connsiteY3" fmla="*/ 1864110 h 4563093"/>
                <a:gd name="connsiteX4" fmla="*/ 4571434 w 4576494"/>
                <a:gd name="connsiteY4" fmla="*/ 1889228 h 4563093"/>
                <a:gd name="connsiteX5" fmla="*/ 4576109 w 4576494"/>
                <a:gd name="connsiteY5" fmla="*/ 1910657 h 4563093"/>
                <a:gd name="connsiteX6" fmla="*/ 4573636 w 4576494"/>
                <a:gd name="connsiteY6" fmla="*/ 1911070 h 4563093"/>
                <a:gd name="connsiteX7" fmla="*/ 4576494 w 4576494"/>
                <a:gd name="connsiteY7" fmla="*/ 1939426 h 4563093"/>
                <a:gd name="connsiteX8" fmla="*/ 4202782 w 4576494"/>
                <a:gd name="connsiteY8" fmla="*/ 2313138 h 4563093"/>
                <a:gd name="connsiteX9" fmla="*/ 3858438 w 4576494"/>
                <a:gd name="connsiteY9" fmla="*/ 2084892 h 4563093"/>
                <a:gd name="connsiteX10" fmla="*/ 3842334 w 4576494"/>
                <a:gd name="connsiteY10" fmla="*/ 2033011 h 4563093"/>
                <a:gd name="connsiteX11" fmla="*/ 3840450 w 4576494"/>
                <a:gd name="connsiteY11" fmla="*/ 2033325 h 4563093"/>
                <a:gd name="connsiteX12" fmla="*/ 2196320 w 4576494"/>
                <a:gd name="connsiteY12" fmla="*/ 749572 h 4563093"/>
                <a:gd name="connsiteX13" fmla="*/ 746350 w 4576494"/>
                <a:gd name="connsiteY13" fmla="*/ 2249526 h 4563093"/>
                <a:gd name="connsiteX14" fmla="*/ 2117391 w 4576494"/>
                <a:gd name="connsiteY14" fmla="*/ 3822075 h 4563093"/>
                <a:gd name="connsiteX15" fmla="*/ 2117336 w 4576494"/>
                <a:gd name="connsiteY15" fmla="*/ 3822528 h 4563093"/>
                <a:gd name="connsiteX16" fmla="*/ 2124619 w 4576494"/>
                <a:gd name="connsiteY16" fmla="*/ 3823262 h 4563093"/>
                <a:gd name="connsiteX17" fmla="*/ 2423015 w 4576494"/>
                <a:gd name="connsiteY17" fmla="*/ 4189381 h 4563093"/>
                <a:gd name="connsiteX18" fmla="*/ 2049303 w 4576494"/>
                <a:gd name="connsiteY18" fmla="*/ 4563093 h 4563093"/>
                <a:gd name="connsiteX19" fmla="*/ 2027458 w 4576494"/>
                <a:gd name="connsiteY19" fmla="*/ 4560891 h 4563093"/>
                <a:gd name="connsiteX20" fmla="*/ 2027271 w 4576494"/>
                <a:gd name="connsiteY20" fmla="*/ 4562426 h 4563093"/>
                <a:gd name="connsiteX21" fmla="*/ 2004223 w 4576494"/>
                <a:gd name="connsiteY21" fmla="*/ 4558549 h 4563093"/>
                <a:gd name="connsiteX22" fmla="*/ 1973987 w 4576494"/>
                <a:gd name="connsiteY22" fmla="*/ 4555501 h 4563093"/>
                <a:gd name="connsiteX23" fmla="*/ 1959648 w 4576494"/>
                <a:gd name="connsiteY23" fmla="*/ 4551050 h 4563093"/>
                <a:gd name="connsiteX24" fmla="*/ 1809787 w 4576494"/>
                <a:gd name="connsiteY24" fmla="*/ 4525838 h 4563093"/>
                <a:gd name="connsiteX25" fmla="*/ 781 w 4576494"/>
                <a:gd name="connsiteY25" fmla="*/ 2230377 h 4563093"/>
                <a:gd name="connsiteX26" fmla="*/ 2144324 w 4576494"/>
                <a:gd name="connsiteY26" fmla="*/ 5572 h 4563093"/>
                <a:gd name="connsiteX27" fmla="*/ 2364468 w 4576494"/>
                <a:gd name="connsiteY27" fmla="*/ 740 h 45630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576494" h="4563093">
                  <a:moveTo>
                    <a:pt x="2364468" y="740"/>
                  </a:moveTo>
                  <a:cubicBezTo>
                    <a:pt x="3382991" y="26445"/>
                    <a:pt x="4266561" y="718642"/>
                    <a:pt x="4529453" y="1696811"/>
                  </a:cubicBezTo>
                  <a:lnTo>
                    <a:pt x="4558980" y="1832149"/>
                  </a:lnTo>
                  <a:lnTo>
                    <a:pt x="4568902" y="1864110"/>
                  </a:lnTo>
                  <a:lnTo>
                    <a:pt x="4571434" y="1889228"/>
                  </a:lnTo>
                  <a:lnTo>
                    <a:pt x="4576109" y="1910657"/>
                  </a:lnTo>
                  <a:lnTo>
                    <a:pt x="4573636" y="1911070"/>
                  </a:lnTo>
                  <a:lnTo>
                    <a:pt x="4576494" y="1939426"/>
                  </a:lnTo>
                  <a:cubicBezTo>
                    <a:pt x="4576494" y="2145821"/>
                    <a:pt x="4409177" y="2313138"/>
                    <a:pt x="4202782" y="2313138"/>
                  </a:cubicBezTo>
                  <a:cubicBezTo>
                    <a:pt x="4047986" y="2313138"/>
                    <a:pt x="3915171" y="2219022"/>
                    <a:pt x="3858438" y="2084892"/>
                  </a:cubicBezTo>
                  <a:lnTo>
                    <a:pt x="3842334" y="2033011"/>
                  </a:lnTo>
                  <a:lnTo>
                    <a:pt x="3840450" y="2033325"/>
                  </a:lnTo>
                  <a:cubicBezTo>
                    <a:pt x="3707386" y="1250079"/>
                    <a:pt x="2996113" y="694710"/>
                    <a:pt x="2196320" y="749572"/>
                  </a:cubicBezTo>
                  <a:cubicBezTo>
                    <a:pt x="1394996" y="804539"/>
                    <a:pt x="767167" y="1454011"/>
                    <a:pt x="746350" y="2249526"/>
                  </a:cubicBezTo>
                  <a:cubicBezTo>
                    <a:pt x="725518" y="3045603"/>
                    <a:pt x="1319364" y="3726729"/>
                    <a:pt x="2117391" y="3822075"/>
                  </a:cubicBezTo>
                  <a:lnTo>
                    <a:pt x="2117336" y="3822528"/>
                  </a:lnTo>
                  <a:lnTo>
                    <a:pt x="2124619" y="3823262"/>
                  </a:lnTo>
                  <a:cubicBezTo>
                    <a:pt x="2294913" y="3858109"/>
                    <a:pt x="2423015" y="4008786"/>
                    <a:pt x="2423015" y="4189381"/>
                  </a:cubicBezTo>
                  <a:cubicBezTo>
                    <a:pt x="2423015" y="4395776"/>
                    <a:pt x="2255698" y="4563093"/>
                    <a:pt x="2049303" y="4563093"/>
                  </a:cubicBezTo>
                  <a:lnTo>
                    <a:pt x="2027458" y="4560891"/>
                  </a:lnTo>
                  <a:lnTo>
                    <a:pt x="2027271" y="4562426"/>
                  </a:lnTo>
                  <a:lnTo>
                    <a:pt x="2004223" y="4558549"/>
                  </a:lnTo>
                  <a:lnTo>
                    <a:pt x="1973987" y="4555501"/>
                  </a:lnTo>
                  <a:lnTo>
                    <a:pt x="1959648" y="4551050"/>
                  </a:lnTo>
                  <a:lnTo>
                    <a:pt x="1809787" y="4525838"/>
                  </a:lnTo>
                  <a:cubicBezTo>
                    <a:pt x="741540" y="4293729"/>
                    <a:pt x="-28000" y="3336927"/>
                    <a:pt x="781" y="2230377"/>
                  </a:cubicBezTo>
                  <a:cubicBezTo>
                    <a:pt x="31467" y="1050619"/>
                    <a:pt x="959567" y="87334"/>
                    <a:pt x="2144324" y="5572"/>
                  </a:cubicBezTo>
                  <a:cubicBezTo>
                    <a:pt x="2218276" y="469"/>
                    <a:pt x="2291716" y="-1096"/>
                    <a:pt x="2364468" y="740"/>
                  </a:cubicBezTo>
                  <a:close/>
                </a:path>
              </a:pathLst>
            </a:custGeom>
            <a:gradFill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8900000" scaled="0"/>
            </a:gradFill>
            <a:ln>
              <a:noFill/>
            </a:ln>
            <a:effectLst>
              <a:outerShdw blurRad="419100" dist="38100" dir="2700000" sx="103000" sy="103000" algn="tl" rotWithShape="0">
                <a:srgbClr val="289EDD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8110246" y="2641248"/>
              <a:ext cx="957830" cy="646331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rgbClr val="289EDD">
                  <a:alpha val="31000"/>
                </a:srgbClr>
              </a:outerShdw>
            </a:effectLst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3600" i="1">
                  <a:gradFill>
                    <a:gsLst>
                      <a:gs pos="0">
                        <a:srgbClr val="268FD3">
                          <a:lumMod val="97000"/>
                        </a:srgbClr>
                      </a:gs>
                      <a:gs pos="100000">
                        <a:srgbClr val="00B0F0">
                          <a:lumMod val="77000"/>
                          <a:lumOff val="23000"/>
                        </a:srgbClr>
                      </a:gs>
                    </a:gsLst>
                    <a:lin ang="18900000" scaled="0"/>
                  </a:gradFill>
                  <a:latin typeface="+mj-lt"/>
                </a:defRPr>
              </a:lvl1pPr>
            </a:lstStyle>
            <a:p>
              <a:r>
                <a:rPr lang="en-US" altLang="zh-CN" dirty="0">
                  <a:latin typeface="阿里巴巴普惠体 2.0 115 Black" panose="00020600040101010101" pitchFamily="18" charset="-122"/>
                  <a:ea typeface="阿里巴巴普惠体 2.0 115 Black" panose="00020600040101010101" pitchFamily="18" charset="-122"/>
                  <a:cs typeface="阿里巴巴普惠体 2.0 115 Black" panose="00020600040101010101" pitchFamily="18" charset="-122"/>
                </a:rPr>
                <a:t>4</a:t>
              </a:r>
              <a:endParaRPr lang="zh-CN" altLang="en-US" dirty="0">
                <a:latin typeface="阿里巴巴普惠体 2.0 115 Black" panose="00020600040101010101" pitchFamily="18" charset="-122"/>
                <a:ea typeface="阿里巴巴普惠体 2.0 115 Black" panose="00020600040101010101" pitchFamily="18" charset="-122"/>
                <a:cs typeface="阿里巴巴普惠体 2.0 115 Black" panose="00020600040101010101" pitchFamily="18" charset="-122"/>
              </a:endParaRPr>
            </a:p>
          </p:txBody>
        </p:sp>
      </p:grpSp>
      <p:sp>
        <p:nvSpPr>
          <p:cNvPr id="32" name="椭圆 31"/>
          <p:cNvSpPr/>
          <p:nvPr/>
        </p:nvSpPr>
        <p:spPr>
          <a:xfrm>
            <a:off x="103101" y="-1516009"/>
            <a:ext cx="1920869" cy="192086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71000"/>
                </a:srgbClr>
              </a:gs>
              <a:gs pos="100000">
                <a:srgbClr val="00B0F0">
                  <a:lumMod val="77000"/>
                  <a:lumOff val="23000"/>
                  <a:alpha val="65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椭圆 32"/>
          <p:cNvSpPr/>
          <p:nvPr/>
        </p:nvSpPr>
        <p:spPr>
          <a:xfrm>
            <a:off x="11664640" y="549274"/>
            <a:ext cx="2668876" cy="2628693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0000"/>
                </a:srgbClr>
              </a:gs>
              <a:gs pos="100000">
                <a:srgbClr val="00B0F0">
                  <a:lumMod val="77000"/>
                  <a:lumOff val="23000"/>
                  <a:alpha val="40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椭圆 33"/>
          <p:cNvSpPr/>
          <p:nvPr/>
        </p:nvSpPr>
        <p:spPr>
          <a:xfrm>
            <a:off x="-745295" y="5024721"/>
            <a:ext cx="1250817" cy="1250817"/>
          </a:xfrm>
          <a:prstGeom prst="ellipse">
            <a:avLst/>
          </a:prstGeom>
          <a:gradFill>
            <a:gsLst>
              <a:gs pos="0">
                <a:srgbClr val="268FD3">
                  <a:lumMod val="96000"/>
                  <a:alpha val="18000"/>
                </a:srgbClr>
              </a:gs>
              <a:gs pos="100000">
                <a:srgbClr val="00B0F0">
                  <a:lumMod val="77000"/>
                  <a:lumOff val="23000"/>
                  <a:alpha val="12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5" name="组合 34"/>
          <p:cNvGrpSpPr/>
          <p:nvPr/>
        </p:nvGrpSpPr>
        <p:grpSpPr>
          <a:xfrm>
            <a:off x="1263480" y="4202531"/>
            <a:ext cx="2029732" cy="1472266"/>
            <a:chOff x="706614" y="4060460"/>
            <a:chExt cx="2029732" cy="1472266"/>
          </a:xfrm>
        </p:grpSpPr>
        <p:sp>
          <p:nvSpPr>
            <p:cNvPr id="31" name="文本框 30"/>
            <p:cNvSpPr txBox="1"/>
            <p:nvPr/>
          </p:nvSpPr>
          <p:spPr>
            <a:xfrm>
              <a:off x="797202" y="4060460"/>
              <a:ext cx="191333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effectLst>
                    <a:outerShdw blurRad="50800" dist="38100" dir="2700000" algn="tl" rotWithShape="0">
                      <a:srgbClr val="2AA8E5">
                        <a:alpha val="29000"/>
                      </a:srgbClr>
                    </a:outerShdw>
                  </a:effectLst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工作</a:t>
              </a:r>
              <a:endParaRPr lang="en-US" altLang="zh-CN" sz="28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endParaRPr>
            </a:p>
            <a:p>
              <a:r>
                <a:rPr lang="zh-CN" altLang="en-US" sz="28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effectLst>
                    <a:outerShdw blurRad="50800" dist="38100" dir="2700000" algn="tl" rotWithShape="0">
                      <a:srgbClr val="2AA8E5">
                        <a:alpha val="29000"/>
                      </a:srgbClr>
                    </a:outerShdw>
                  </a:effectLst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概述总结</a:t>
              </a:r>
            </a:p>
          </p:txBody>
        </p:sp>
        <p:cxnSp>
          <p:nvCxnSpPr>
            <p:cNvPr id="52" name="直接连接符 51"/>
            <p:cNvCxnSpPr/>
            <p:nvPr/>
          </p:nvCxnSpPr>
          <p:spPr>
            <a:xfrm>
              <a:off x="706614" y="4154569"/>
              <a:ext cx="0" cy="743793"/>
            </a:xfrm>
            <a:prstGeom prst="line">
              <a:avLst/>
            </a:prstGeom>
            <a:gradFill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8900000" scaled="0"/>
            </a:gradFill>
            <a:ln w="63500" cap="rnd">
              <a:gradFill>
                <a:gsLst>
                  <a:gs pos="0">
                    <a:srgbClr val="289EDD">
                      <a:lumMod val="97000"/>
                    </a:srgbClr>
                  </a:gs>
                  <a:gs pos="100000">
                    <a:srgbClr val="2FC6FD"/>
                  </a:gs>
                </a:gsLst>
                <a:lin ang="5400000" scaled="1"/>
              </a:gradFill>
              <a:round/>
              <a:tailEnd type="none" w="lg" len="lg"/>
            </a:ln>
            <a:effectLst>
              <a:outerShdw blurRad="419100" dist="38100" dir="2700000" sx="103000" sy="103000" algn="tl" rotWithShape="0">
                <a:srgbClr val="289EDD">
                  <a:alpha val="6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7" name="文本框 66"/>
            <p:cNvSpPr txBox="1"/>
            <p:nvPr/>
          </p:nvSpPr>
          <p:spPr>
            <a:xfrm>
              <a:off x="823012" y="5009506"/>
              <a:ext cx="19133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85000"/>
                    </a:schemeClr>
                  </a:soli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This Year</a:t>
              </a:r>
            </a:p>
            <a:p>
              <a:r>
                <a:rPr lang="en-US" altLang="zh-CN" sz="1400" dirty="0">
                  <a:solidFill>
                    <a:schemeClr val="bg1">
                      <a:lumMod val="85000"/>
                    </a:schemeClr>
                  </a:soli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Working Conditions</a:t>
              </a:r>
            </a:p>
          </p:txBody>
        </p:sp>
      </p:grpSp>
      <p:cxnSp>
        <p:nvCxnSpPr>
          <p:cNvPr id="70" name="直接连接符 69"/>
          <p:cNvCxnSpPr/>
          <p:nvPr/>
        </p:nvCxnSpPr>
        <p:spPr>
          <a:xfrm>
            <a:off x="7848534" y="6370767"/>
            <a:ext cx="3648141" cy="0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3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6" name="组合 35"/>
          <p:cNvGrpSpPr/>
          <p:nvPr/>
        </p:nvGrpSpPr>
        <p:grpSpPr>
          <a:xfrm>
            <a:off x="3934376" y="4202531"/>
            <a:ext cx="1985612" cy="1472266"/>
            <a:chOff x="3022464" y="4060460"/>
            <a:chExt cx="1985612" cy="1472266"/>
          </a:xfrm>
        </p:grpSpPr>
        <p:sp>
          <p:nvSpPr>
            <p:cNvPr id="77" name="文本框 76"/>
            <p:cNvSpPr txBox="1"/>
            <p:nvPr/>
          </p:nvSpPr>
          <p:spPr>
            <a:xfrm>
              <a:off x="3110797" y="4060460"/>
              <a:ext cx="18972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effectLst>
                    <a:outerShdw blurRad="50800" dist="38100" dir="2700000" algn="tl" rotWithShape="0">
                      <a:srgbClr val="2AA8E5">
                        <a:alpha val="29000"/>
                      </a:srgbClr>
                    </a:outerShdw>
                  </a:effectLst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项目</a:t>
              </a:r>
              <a:endParaRPr lang="en-US" altLang="zh-CN" sz="28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endParaRPr>
            </a:p>
            <a:p>
              <a:r>
                <a:rPr lang="zh-CN" altLang="en-US" sz="28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effectLst>
                    <a:outerShdw blurRad="50800" dist="38100" dir="2700000" algn="tl" rotWithShape="0">
                      <a:srgbClr val="2AA8E5">
                        <a:alpha val="29000"/>
                      </a:srgbClr>
                    </a:outerShdw>
                  </a:effectLst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财务状况</a:t>
              </a:r>
            </a:p>
          </p:txBody>
        </p:sp>
        <p:cxnSp>
          <p:nvCxnSpPr>
            <p:cNvPr id="78" name="直接连接符 77"/>
            <p:cNvCxnSpPr/>
            <p:nvPr/>
          </p:nvCxnSpPr>
          <p:spPr>
            <a:xfrm>
              <a:off x="3022464" y="4154569"/>
              <a:ext cx="0" cy="743793"/>
            </a:xfrm>
            <a:prstGeom prst="line">
              <a:avLst/>
            </a:prstGeom>
            <a:gradFill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8900000" scaled="0"/>
            </a:gradFill>
            <a:ln w="63500" cap="rnd">
              <a:gradFill>
                <a:gsLst>
                  <a:gs pos="0">
                    <a:srgbClr val="289EDD">
                      <a:lumMod val="97000"/>
                    </a:srgbClr>
                  </a:gs>
                  <a:gs pos="100000">
                    <a:srgbClr val="2FC6FD"/>
                  </a:gs>
                </a:gsLst>
                <a:lin ang="5400000" scaled="1"/>
              </a:gradFill>
              <a:round/>
              <a:tailEnd type="none" w="lg" len="lg"/>
            </a:ln>
            <a:effectLst>
              <a:outerShdw blurRad="419100" dist="38100" dir="2700000" sx="103000" sy="103000" algn="tl" rotWithShape="0">
                <a:srgbClr val="289EDD">
                  <a:alpha val="6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79" name="文本框 78"/>
            <p:cNvSpPr txBox="1"/>
            <p:nvPr/>
          </p:nvSpPr>
          <p:spPr>
            <a:xfrm>
              <a:off x="3137521" y="5009506"/>
              <a:ext cx="1798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85000"/>
                    </a:schemeClr>
                  </a:soli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This Year</a:t>
              </a:r>
            </a:p>
            <a:p>
              <a:r>
                <a:rPr lang="en-US" altLang="zh-CN" sz="1400" dirty="0">
                  <a:solidFill>
                    <a:schemeClr val="bg1">
                      <a:lumMod val="85000"/>
                    </a:schemeClr>
                  </a:soli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Financial Situation</a:t>
              </a: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6561152" y="4202531"/>
            <a:ext cx="2168846" cy="1472266"/>
            <a:chOff x="7611632" y="4060460"/>
            <a:chExt cx="2168846" cy="1472266"/>
          </a:xfrm>
        </p:grpSpPr>
        <p:sp>
          <p:nvSpPr>
            <p:cNvPr id="83" name="文本框 82"/>
            <p:cNvSpPr txBox="1"/>
            <p:nvPr/>
          </p:nvSpPr>
          <p:spPr>
            <a:xfrm>
              <a:off x="7705877" y="4060460"/>
              <a:ext cx="207460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effectLst>
                    <a:outerShdw blurRad="50800" dist="38100" dir="2700000" algn="tl" rotWithShape="0">
                      <a:srgbClr val="2AA8E5">
                        <a:alpha val="29000"/>
                      </a:srgbClr>
                    </a:outerShdw>
                  </a:effectLst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工作</a:t>
              </a:r>
              <a:endParaRPr lang="en-US" altLang="zh-CN" sz="28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endParaRPr>
            </a:p>
            <a:p>
              <a:r>
                <a:rPr lang="zh-CN" altLang="en-US" sz="28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effectLst>
                    <a:outerShdw blurRad="50800" dist="38100" dir="2700000" algn="tl" rotWithShape="0">
                      <a:srgbClr val="2AA8E5">
                        <a:alpha val="29000"/>
                      </a:srgbClr>
                    </a:outerShdw>
                  </a:effectLst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问题和反思</a:t>
              </a:r>
            </a:p>
          </p:txBody>
        </p:sp>
        <p:cxnSp>
          <p:nvCxnSpPr>
            <p:cNvPr id="84" name="直接连接符 83"/>
            <p:cNvCxnSpPr/>
            <p:nvPr/>
          </p:nvCxnSpPr>
          <p:spPr>
            <a:xfrm>
              <a:off x="7611632" y="4154569"/>
              <a:ext cx="0" cy="743793"/>
            </a:xfrm>
            <a:prstGeom prst="line">
              <a:avLst/>
            </a:prstGeom>
            <a:gradFill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8900000" scaled="0"/>
            </a:gradFill>
            <a:ln w="63500" cap="rnd">
              <a:gradFill>
                <a:gsLst>
                  <a:gs pos="0">
                    <a:srgbClr val="289EDD">
                      <a:lumMod val="97000"/>
                    </a:srgbClr>
                  </a:gs>
                  <a:gs pos="100000">
                    <a:srgbClr val="2FC6FD"/>
                  </a:gs>
                </a:gsLst>
                <a:lin ang="5400000" scaled="1"/>
              </a:gradFill>
              <a:round/>
              <a:tailEnd type="none" w="lg" len="lg"/>
            </a:ln>
            <a:effectLst>
              <a:outerShdw blurRad="419100" dist="38100" dir="2700000" sx="103000" sy="103000" algn="tl" rotWithShape="0">
                <a:srgbClr val="289EDD">
                  <a:alpha val="6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5" name="文本框 84"/>
            <p:cNvSpPr txBox="1"/>
            <p:nvPr/>
          </p:nvSpPr>
          <p:spPr>
            <a:xfrm>
              <a:off x="7721823" y="5009506"/>
              <a:ext cx="1798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sz="1400">
                  <a:solidFill>
                    <a:schemeClr val="bg1">
                      <a:lumMod val="85000"/>
                    </a:schemeClr>
                  </a:soli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defRPr>
              </a:lvl1pPr>
            </a:lstStyle>
            <a:p>
              <a:r>
                <a:rPr lang="en-US" altLang="zh-CN" dirty="0"/>
                <a:t>Job Questions </a:t>
              </a:r>
            </a:p>
            <a:p>
              <a:r>
                <a:rPr lang="en-US" altLang="zh-CN" dirty="0"/>
                <a:t>And Reflections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9193841" y="4202531"/>
            <a:ext cx="1994481" cy="1472266"/>
            <a:chOff x="9906217" y="4060460"/>
            <a:chExt cx="1994481" cy="1472266"/>
          </a:xfrm>
        </p:grpSpPr>
        <p:sp>
          <p:nvSpPr>
            <p:cNvPr id="86" name="文本框 85"/>
            <p:cNvSpPr txBox="1"/>
            <p:nvPr/>
          </p:nvSpPr>
          <p:spPr>
            <a:xfrm>
              <a:off x="10003419" y="4060460"/>
              <a:ext cx="1897279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effectLst>
                    <a:outerShdw blurRad="50800" dist="38100" dir="2700000" algn="tl" rotWithShape="0">
                      <a:srgbClr val="2AA8E5">
                        <a:alpha val="29000"/>
                      </a:srgbClr>
                    </a:outerShdw>
                  </a:effectLst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未来</a:t>
              </a:r>
              <a:endParaRPr lang="en-US" altLang="zh-CN" sz="28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endParaRPr>
            </a:p>
            <a:p>
              <a:r>
                <a:rPr lang="zh-CN" altLang="en-US" sz="28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effectLst>
                    <a:outerShdw blurRad="50800" dist="38100" dir="2700000" algn="tl" rotWithShape="0">
                      <a:srgbClr val="2AA8E5">
                        <a:alpha val="29000"/>
                      </a:srgbClr>
                    </a:outerShdw>
                  </a:effectLst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工作计划</a:t>
              </a:r>
            </a:p>
          </p:txBody>
        </p:sp>
        <p:cxnSp>
          <p:nvCxnSpPr>
            <p:cNvPr id="87" name="直接连接符 86"/>
            <p:cNvCxnSpPr/>
            <p:nvPr/>
          </p:nvCxnSpPr>
          <p:spPr>
            <a:xfrm>
              <a:off x="9906217" y="4154569"/>
              <a:ext cx="0" cy="743793"/>
            </a:xfrm>
            <a:prstGeom prst="line">
              <a:avLst/>
            </a:prstGeom>
            <a:gradFill>
              <a:gsLst>
                <a:gs pos="0">
                  <a:srgbClr val="268FD3">
                    <a:lumMod val="97000"/>
                  </a:srgbClr>
                </a:gs>
                <a:gs pos="100000">
                  <a:srgbClr val="00B0F0">
                    <a:lumMod val="77000"/>
                    <a:lumOff val="23000"/>
                  </a:srgbClr>
                </a:gs>
              </a:gsLst>
              <a:lin ang="18900000" scaled="0"/>
            </a:gradFill>
            <a:ln w="63500" cap="rnd">
              <a:gradFill>
                <a:gsLst>
                  <a:gs pos="0">
                    <a:srgbClr val="289EDD">
                      <a:lumMod val="97000"/>
                    </a:srgbClr>
                  </a:gs>
                  <a:gs pos="100000">
                    <a:srgbClr val="2FC6FD"/>
                  </a:gs>
                </a:gsLst>
                <a:lin ang="5400000" scaled="1"/>
              </a:gradFill>
              <a:round/>
              <a:tailEnd type="none" w="lg" len="lg"/>
            </a:ln>
            <a:effectLst>
              <a:outerShdw blurRad="419100" dist="38100" dir="2700000" sx="103000" sy="103000" algn="tl" rotWithShape="0">
                <a:srgbClr val="289EDD">
                  <a:alpha val="65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8" name="文本框 87"/>
            <p:cNvSpPr txBox="1"/>
            <p:nvPr/>
          </p:nvSpPr>
          <p:spPr>
            <a:xfrm>
              <a:off x="10025208" y="5009506"/>
              <a:ext cx="17988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400" dirty="0">
                  <a:solidFill>
                    <a:schemeClr val="bg1">
                      <a:lumMod val="85000"/>
                    </a:schemeClr>
                  </a:soli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Future</a:t>
              </a:r>
            </a:p>
            <a:p>
              <a:r>
                <a:rPr lang="en-US" altLang="zh-CN" sz="1400" dirty="0">
                  <a:solidFill>
                    <a:schemeClr val="bg1">
                      <a:lumMod val="85000"/>
                    </a:schemeClr>
                  </a:soli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Work Plan</a:t>
              </a:r>
            </a:p>
          </p:txBody>
        </p:sp>
      </p:grpSp>
      <p:sp>
        <p:nvSpPr>
          <p:cNvPr id="93" name="文本框 92"/>
          <p:cNvSpPr txBox="1"/>
          <p:nvPr/>
        </p:nvSpPr>
        <p:spPr>
          <a:xfrm>
            <a:off x="9410892" y="690299"/>
            <a:ext cx="200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公司 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LOGO</a:t>
            </a:r>
            <a:endParaRPr lang="zh-CN" altLang="en-US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srgbClr val="2AA8E5">
                    <a:alpha val="29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组合 63"/>
          <p:cNvGrpSpPr/>
          <p:nvPr/>
        </p:nvGrpSpPr>
        <p:grpSpPr>
          <a:xfrm>
            <a:off x="-1196791" y="-3544755"/>
            <a:ext cx="15776682" cy="12090320"/>
            <a:chOff x="-1196791" y="-3544755"/>
            <a:chExt cx="15776682" cy="12090320"/>
          </a:xfrm>
        </p:grpSpPr>
        <p:sp>
          <p:nvSpPr>
            <p:cNvPr id="65" name="椭圆 64"/>
            <p:cNvSpPr/>
            <p:nvPr/>
          </p:nvSpPr>
          <p:spPr>
            <a:xfrm>
              <a:off x="-995249" y="-1785795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6" name="椭圆 65"/>
            <p:cNvSpPr/>
            <p:nvPr/>
          </p:nvSpPr>
          <p:spPr>
            <a:xfrm>
              <a:off x="2694861" y="2942332"/>
              <a:ext cx="4775700" cy="4775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7" name="椭圆 66"/>
            <p:cNvSpPr/>
            <p:nvPr/>
          </p:nvSpPr>
          <p:spPr>
            <a:xfrm>
              <a:off x="8727547" y="-758388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8" name="椭圆 67"/>
            <p:cNvSpPr/>
            <p:nvPr/>
          </p:nvSpPr>
          <p:spPr>
            <a:xfrm>
              <a:off x="5551529" y="1373361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9" name="椭圆 68"/>
            <p:cNvSpPr/>
            <p:nvPr/>
          </p:nvSpPr>
          <p:spPr>
            <a:xfrm>
              <a:off x="-1196791" y="3156039"/>
              <a:ext cx="5388844" cy="5389526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70" name="椭圆 69"/>
            <p:cNvSpPr/>
            <p:nvPr/>
          </p:nvSpPr>
          <p:spPr>
            <a:xfrm>
              <a:off x="-101833" y="1373361"/>
              <a:ext cx="3384000" cy="3384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71" name="椭圆 70"/>
            <p:cNvSpPr/>
            <p:nvPr/>
          </p:nvSpPr>
          <p:spPr>
            <a:xfrm>
              <a:off x="1839324" y="-3544755"/>
              <a:ext cx="7976610" cy="797762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72" name="椭圆 71"/>
            <p:cNvSpPr/>
            <p:nvPr/>
          </p:nvSpPr>
          <p:spPr>
            <a:xfrm>
              <a:off x="9184903" y="4229394"/>
              <a:ext cx="3981013" cy="398101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73" name="椭圆 72"/>
            <p:cNvSpPr/>
            <p:nvPr/>
          </p:nvSpPr>
          <p:spPr>
            <a:xfrm>
              <a:off x="6462406" y="5115178"/>
              <a:ext cx="3095229" cy="309522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24" name="椭圆 23"/>
          <p:cNvSpPr/>
          <p:nvPr/>
        </p:nvSpPr>
        <p:spPr>
          <a:xfrm>
            <a:off x="7194438" y="3198412"/>
            <a:ext cx="645509" cy="64550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71000"/>
                </a:srgbClr>
              </a:gs>
              <a:gs pos="100000">
                <a:srgbClr val="00B0F0">
                  <a:lumMod val="77000"/>
                  <a:lumOff val="23000"/>
                  <a:alpha val="65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椭圆 22"/>
          <p:cNvSpPr/>
          <p:nvPr/>
        </p:nvSpPr>
        <p:spPr>
          <a:xfrm>
            <a:off x="804327" y="1610303"/>
            <a:ext cx="576030" cy="57603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1000"/>
                </a:srgbClr>
              </a:gs>
              <a:gs pos="100000">
                <a:srgbClr val="00B0F0">
                  <a:lumMod val="77000"/>
                  <a:lumOff val="23000"/>
                  <a:alpha val="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86036" y="480827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控制成本提升盈利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93435" y="889090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Control Costs To Increase Profitability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411385" y="4419952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124384" y="4952565"/>
            <a:ext cx="2628229" cy="13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请在这里输入您的内容，点击输入简要文字内容，文字内容简练概括，不需要多余的修饰，言简意赅即可。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36" name="圆: 空心 35"/>
          <p:cNvSpPr/>
          <p:nvPr/>
        </p:nvSpPr>
        <p:spPr>
          <a:xfrm>
            <a:off x="1864690" y="3131063"/>
            <a:ext cx="1147616" cy="1149931"/>
          </a:xfrm>
          <a:prstGeom prst="donut">
            <a:avLst>
              <a:gd name="adj" fmla="val 7356"/>
            </a:avLst>
          </a:prstGeom>
          <a:gradFill>
            <a:gsLst>
              <a:gs pos="0">
                <a:srgbClr val="268FD3">
                  <a:lumMod val="96000"/>
                  <a:alpha val="24000"/>
                </a:srgbClr>
              </a:gs>
              <a:gs pos="100000">
                <a:srgbClr val="00B0F0">
                  <a:lumMod val="77000"/>
                  <a:lumOff val="23000"/>
                  <a:alpha val="4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3" name="矩形: 圆角 32"/>
          <p:cNvSpPr/>
          <p:nvPr/>
        </p:nvSpPr>
        <p:spPr>
          <a:xfrm>
            <a:off x="998384" y="1876469"/>
            <a:ext cx="2880228" cy="1828495"/>
          </a:xfrm>
          <a:prstGeom prst="roundRect">
            <a:avLst/>
          </a:prstGeom>
          <a:blipFill dpi="0" rotWithShape="1">
            <a:blip r:embed="rId2"/>
            <a:srcRect/>
            <a:tile tx="0" ty="0" sx="100000" sy="100000" flip="none" algn="t"/>
          </a:blipFill>
          <a:ln>
            <a:noFill/>
          </a:ln>
          <a:effectLst>
            <a:outerShdw blurRad="50800" dist="38100" dir="2700000" algn="tl" rotWithShape="0">
              <a:srgbClr val="2FC6FD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椭圆 20"/>
          <p:cNvSpPr/>
          <p:nvPr/>
        </p:nvSpPr>
        <p:spPr>
          <a:xfrm>
            <a:off x="2145470" y="3413000"/>
            <a:ext cx="586057" cy="586057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>
                <a:gradFill flip="none" rotWithShape="1">
                  <a:gsLst>
                    <a:gs pos="64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1</a:t>
            </a:r>
            <a:endParaRPr lang="zh-CN" altLang="en-US" i="1" dirty="0">
              <a:gradFill flip="none" rotWithShape="1">
                <a:gsLst>
                  <a:gs pos="64000">
                    <a:schemeClr val="bg1"/>
                  </a:gs>
                  <a:gs pos="0">
                    <a:srgbClr val="6DD9FF"/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078226" y="4419952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4791225" y="4952565"/>
            <a:ext cx="2628229" cy="13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请在这里输入您的内容，点击输入简要文字内容，文字内容简练概括，不需要多余的修饰，言简意赅即可。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39" name="圆: 空心 38"/>
          <p:cNvSpPr/>
          <p:nvPr/>
        </p:nvSpPr>
        <p:spPr>
          <a:xfrm>
            <a:off x="5531531" y="3131063"/>
            <a:ext cx="1147616" cy="1149931"/>
          </a:xfrm>
          <a:prstGeom prst="donut">
            <a:avLst>
              <a:gd name="adj" fmla="val 7356"/>
            </a:avLst>
          </a:prstGeom>
          <a:gradFill>
            <a:gsLst>
              <a:gs pos="0">
                <a:srgbClr val="268FD3">
                  <a:lumMod val="96000"/>
                  <a:alpha val="24000"/>
                </a:srgbClr>
              </a:gs>
              <a:gs pos="100000">
                <a:srgbClr val="00B0F0">
                  <a:lumMod val="77000"/>
                  <a:lumOff val="23000"/>
                  <a:alpha val="4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矩形: 圆角 39"/>
          <p:cNvSpPr/>
          <p:nvPr/>
        </p:nvSpPr>
        <p:spPr>
          <a:xfrm>
            <a:off x="4665225" y="1876469"/>
            <a:ext cx="2880228" cy="1828495"/>
          </a:xfrm>
          <a:prstGeom prst="round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>
            <a:outerShdw blurRad="50800" dist="38100" dir="2700000" algn="tl" rotWithShape="0">
              <a:srgbClr val="2FC6FD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1" name="椭圆 40"/>
          <p:cNvSpPr/>
          <p:nvPr/>
        </p:nvSpPr>
        <p:spPr>
          <a:xfrm>
            <a:off x="5812311" y="3413000"/>
            <a:ext cx="586057" cy="586057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>
                <a:gradFill flip="none" rotWithShape="1">
                  <a:gsLst>
                    <a:gs pos="64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2</a:t>
            </a:r>
            <a:endParaRPr lang="zh-CN" altLang="en-US" i="1" dirty="0">
              <a:gradFill flip="none" rotWithShape="1">
                <a:gsLst>
                  <a:gs pos="64000">
                    <a:schemeClr val="bg1"/>
                  </a:gs>
                  <a:gs pos="0">
                    <a:srgbClr val="6DD9FF"/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8745067" y="4419952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8458066" y="4952565"/>
            <a:ext cx="2628229" cy="1352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请在这里输入您的内容，点击输入简要文字内容，文字内容简练概括，不需要多余的修饰，言简意赅即可。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46" name="圆: 空心 45"/>
          <p:cNvSpPr/>
          <p:nvPr/>
        </p:nvSpPr>
        <p:spPr>
          <a:xfrm>
            <a:off x="9198372" y="3131063"/>
            <a:ext cx="1147616" cy="1149931"/>
          </a:xfrm>
          <a:prstGeom prst="donut">
            <a:avLst>
              <a:gd name="adj" fmla="val 7356"/>
            </a:avLst>
          </a:prstGeom>
          <a:gradFill>
            <a:gsLst>
              <a:gs pos="0">
                <a:srgbClr val="268FD3">
                  <a:lumMod val="96000"/>
                  <a:alpha val="24000"/>
                </a:srgbClr>
              </a:gs>
              <a:gs pos="100000">
                <a:srgbClr val="00B0F0">
                  <a:lumMod val="77000"/>
                  <a:lumOff val="23000"/>
                  <a:alpha val="4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矩形: 圆角 46"/>
          <p:cNvSpPr/>
          <p:nvPr/>
        </p:nvSpPr>
        <p:spPr>
          <a:xfrm>
            <a:off x="8332066" y="1876469"/>
            <a:ext cx="2880228" cy="1828495"/>
          </a:xfrm>
          <a:prstGeom prst="roundRect">
            <a:avLst/>
          </a:prstGeom>
          <a:blipFill dpi="0" rotWithShape="1">
            <a:blip r:embed="rId4"/>
            <a:srcRect/>
            <a:tile tx="0" ty="63500" sx="100000" sy="100000" flip="none" algn="b"/>
          </a:blipFill>
          <a:ln>
            <a:noFill/>
          </a:ln>
          <a:effectLst>
            <a:outerShdw blurRad="50800" dist="38100" dir="2700000" algn="tl" rotWithShape="0">
              <a:srgbClr val="2FC6FD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椭圆 47"/>
          <p:cNvSpPr/>
          <p:nvPr/>
        </p:nvSpPr>
        <p:spPr>
          <a:xfrm>
            <a:off x="9479152" y="3413000"/>
            <a:ext cx="586057" cy="586057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>
                <a:gradFill flip="none" rotWithShape="1">
                  <a:gsLst>
                    <a:gs pos="64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3</a:t>
            </a:r>
            <a:endParaRPr lang="zh-CN" altLang="en-US" i="1" dirty="0">
              <a:gradFill flip="none" rotWithShape="1">
                <a:gsLst>
                  <a:gs pos="64000">
                    <a:schemeClr val="bg1"/>
                  </a:gs>
                  <a:gs pos="0">
                    <a:srgbClr val="6DD9FF"/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22" name="圆: 空心 21"/>
          <p:cNvSpPr/>
          <p:nvPr/>
        </p:nvSpPr>
        <p:spPr>
          <a:xfrm>
            <a:off x="10590428" y="-1055527"/>
            <a:ext cx="1601572" cy="1604802"/>
          </a:xfrm>
          <a:prstGeom prst="donut">
            <a:avLst>
              <a:gd name="adj" fmla="val 21529"/>
            </a:avLst>
          </a:prstGeom>
          <a:gradFill>
            <a:gsLst>
              <a:gs pos="0">
                <a:srgbClr val="268FD3">
                  <a:lumMod val="97000"/>
                  <a:alpha val="16000"/>
                </a:srgbClr>
              </a:gs>
              <a:gs pos="100000">
                <a:srgbClr val="00B0F0">
                  <a:lumMod val="77000"/>
                  <a:lumOff val="23000"/>
                  <a:alpha val="12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圆: 空心 24"/>
          <p:cNvSpPr/>
          <p:nvPr/>
        </p:nvSpPr>
        <p:spPr>
          <a:xfrm>
            <a:off x="414302" y="5852795"/>
            <a:ext cx="343467" cy="344160"/>
          </a:xfrm>
          <a:prstGeom prst="donut">
            <a:avLst>
              <a:gd name="adj" fmla="val 21529"/>
            </a:avLst>
          </a:prstGeom>
          <a:gradFill>
            <a:gsLst>
              <a:gs pos="0">
                <a:srgbClr val="268FD3">
                  <a:lumMod val="97000"/>
                  <a:alpha val="67000"/>
                </a:srgbClr>
              </a:gs>
              <a:gs pos="100000">
                <a:srgbClr val="00B0F0">
                  <a:lumMod val="77000"/>
                  <a:lumOff val="23000"/>
                  <a:alpha val="6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1" name="直接连接符 50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-3003714" y="-3566304"/>
            <a:ext cx="19491121" cy="14421588"/>
            <a:chOff x="-1307244" y="-1817512"/>
            <a:chExt cx="14421628" cy="10670642"/>
          </a:xfrm>
        </p:grpSpPr>
        <p:sp>
          <p:nvSpPr>
            <p:cNvPr id="37" name="椭圆 36"/>
            <p:cNvSpPr/>
            <p:nvPr/>
          </p:nvSpPr>
          <p:spPr>
            <a:xfrm>
              <a:off x="4813828" y="-708096"/>
              <a:ext cx="5508000" cy="5508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38" name="椭圆 37"/>
            <p:cNvSpPr/>
            <p:nvPr/>
          </p:nvSpPr>
          <p:spPr>
            <a:xfrm>
              <a:off x="1315666" y="2098728"/>
              <a:ext cx="5650999" cy="565099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9" name="椭圆 38"/>
            <p:cNvSpPr/>
            <p:nvPr/>
          </p:nvSpPr>
          <p:spPr>
            <a:xfrm>
              <a:off x="-755353" y="1970977"/>
              <a:ext cx="3128210" cy="312821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0" name="椭圆 39"/>
            <p:cNvSpPr/>
            <p:nvPr/>
          </p:nvSpPr>
          <p:spPr>
            <a:xfrm>
              <a:off x="6639313" y="4393426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1" name="椭圆 40"/>
            <p:cNvSpPr/>
            <p:nvPr/>
          </p:nvSpPr>
          <p:spPr>
            <a:xfrm>
              <a:off x="9037684" y="2134443"/>
              <a:ext cx="4076700" cy="4076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2" name="椭圆 41"/>
            <p:cNvSpPr/>
            <p:nvPr/>
          </p:nvSpPr>
          <p:spPr>
            <a:xfrm>
              <a:off x="10512296" y="5408916"/>
              <a:ext cx="2083970" cy="208397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3" name="椭圆 42"/>
            <p:cNvSpPr/>
            <p:nvPr/>
          </p:nvSpPr>
          <p:spPr>
            <a:xfrm>
              <a:off x="3597898" y="4553752"/>
              <a:ext cx="3677649" cy="367764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4" name="椭圆 43"/>
            <p:cNvSpPr/>
            <p:nvPr/>
          </p:nvSpPr>
          <p:spPr>
            <a:xfrm>
              <a:off x="2810156" y="-485479"/>
              <a:ext cx="3455562" cy="3456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5" name="椭圆 44"/>
            <p:cNvSpPr/>
            <p:nvPr/>
          </p:nvSpPr>
          <p:spPr>
            <a:xfrm>
              <a:off x="-1307244" y="-1817512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6" name="椭圆 45"/>
            <p:cNvSpPr/>
            <p:nvPr/>
          </p:nvSpPr>
          <p:spPr>
            <a:xfrm>
              <a:off x="9390283" y="-868651"/>
              <a:ext cx="3685675" cy="368567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8" name="椭圆 47"/>
            <p:cNvSpPr/>
            <p:nvPr/>
          </p:nvSpPr>
          <p:spPr>
            <a:xfrm>
              <a:off x="5974517" y="2873488"/>
              <a:ext cx="3982231" cy="3852831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1" name="椭圆 50"/>
            <p:cNvSpPr/>
            <p:nvPr/>
          </p:nvSpPr>
          <p:spPr>
            <a:xfrm>
              <a:off x="-685216" y="4305468"/>
              <a:ext cx="3574132" cy="357413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cxnSp>
        <p:nvCxnSpPr>
          <p:cNvPr id="34" name="直接连接符 33"/>
          <p:cNvCxnSpPr/>
          <p:nvPr/>
        </p:nvCxnSpPr>
        <p:spPr>
          <a:xfrm>
            <a:off x="695325" y="6308725"/>
            <a:ext cx="2008811" cy="0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975351" y="6211143"/>
            <a:ext cx="2008811" cy="0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0" name="椭圆 49"/>
          <p:cNvSpPr/>
          <p:nvPr/>
        </p:nvSpPr>
        <p:spPr>
          <a:xfrm>
            <a:off x="2952966" y="2247692"/>
            <a:ext cx="585653" cy="585653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7000"/>
                </a:srgbClr>
              </a:gs>
              <a:gs pos="100000">
                <a:srgbClr val="00B0F0">
                  <a:lumMod val="77000"/>
                  <a:lumOff val="23000"/>
                  <a:alpha val="1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任意多边形: 形状 46"/>
          <p:cNvSpPr/>
          <p:nvPr/>
        </p:nvSpPr>
        <p:spPr>
          <a:xfrm rot="18975157">
            <a:off x="1222936" y="1110505"/>
            <a:ext cx="4576494" cy="4563093"/>
          </a:xfrm>
          <a:custGeom>
            <a:avLst/>
            <a:gdLst>
              <a:gd name="connsiteX0" fmla="*/ 2364468 w 4576494"/>
              <a:gd name="connsiteY0" fmla="*/ 740 h 4563093"/>
              <a:gd name="connsiteX1" fmla="*/ 4529453 w 4576494"/>
              <a:gd name="connsiteY1" fmla="*/ 1696811 h 4563093"/>
              <a:gd name="connsiteX2" fmla="*/ 4558980 w 4576494"/>
              <a:gd name="connsiteY2" fmla="*/ 1832149 h 4563093"/>
              <a:gd name="connsiteX3" fmla="*/ 4568902 w 4576494"/>
              <a:gd name="connsiteY3" fmla="*/ 1864110 h 4563093"/>
              <a:gd name="connsiteX4" fmla="*/ 4571434 w 4576494"/>
              <a:gd name="connsiteY4" fmla="*/ 1889228 h 4563093"/>
              <a:gd name="connsiteX5" fmla="*/ 4576109 w 4576494"/>
              <a:gd name="connsiteY5" fmla="*/ 1910657 h 4563093"/>
              <a:gd name="connsiteX6" fmla="*/ 4573636 w 4576494"/>
              <a:gd name="connsiteY6" fmla="*/ 1911070 h 4563093"/>
              <a:gd name="connsiteX7" fmla="*/ 4576494 w 4576494"/>
              <a:gd name="connsiteY7" fmla="*/ 1939426 h 4563093"/>
              <a:gd name="connsiteX8" fmla="*/ 4202782 w 4576494"/>
              <a:gd name="connsiteY8" fmla="*/ 2313138 h 4563093"/>
              <a:gd name="connsiteX9" fmla="*/ 3858438 w 4576494"/>
              <a:gd name="connsiteY9" fmla="*/ 2084892 h 4563093"/>
              <a:gd name="connsiteX10" fmla="*/ 3842334 w 4576494"/>
              <a:gd name="connsiteY10" fmla="*/ 2033011 h 4563093"/>
              <a:gd name="connsiteX11" fmla="*/ 3840450 w 4576494"/>
              <a:gd name="connsiteY11" fmla="*/ 2033325 h 4563093"/>
              <a:gd name="connsiteX12" fmla="*/ 2196320 w 4576494"/>
              <a:gd name="connsiteY12" fmla="*/ 749572 h 4563093"/>
              <a:gd name="connsiteX13" fmla="*/ 746350 w 4576494"/>
              <a:gd name="connsiteY13" fmla="*/ 2249526 h 4563093"/>
              <a:gd name="connsiteX14" fmla="*/ 2117391 w 4576494"/>
              <a:gd name="connsiteY14" fmla="*/ 3822075 h 4563093"/>
              <a:gd name="connsiteX15" fmla="*/ 2117336 w 4576494"/>
              <a:gd name="connsiteY15" fmla="*/ 3822528 h 4563093"/>
              <a:gd name="connsiteX16" fmla="*/ 2124619 w 4576494"/>
              <a:gd name="connsiteY16" fmla="*/ 3823262 h 4563093"/>
              <a:gd name="connsiteX17" fmla="*/ 2423015 w 4576494"/>
              <a:gd name="connsiteY17" fmla="*/ 4189381 h 4563093"/>
              <a:gd name="connsiteX18" fmla="*/ 2049303 w 4576494"/>
              <a:gd name="connsiteY18" fmla="*/ 4563093 h 4563093"/>
              <a:gd name="connsiteX19" fmla="*/ 2027458 w 4576494"/>
              <a:gd name="connsiteY19" fmla="*/ 4560891 h 4563093"/>
              <a:gd name="connsiteX20" fmla="*/ 2027271 w 4576494"/>
              <a:gd name="connsiteY20" fmla="*/ 4562426 h 4563093"/>
              <a:gd name="connsiteX21" fmla="*/ 2004223 w 4576494"/>
              <a:gd name="connsiteY21" fmla="*/ 4558549 h 4563093"/>
              <a:gd name="connsiteX22" fmla="*/ 1973987 w 4576494"/>
              <a:gd name="connsiteY22" fmla="*/ 4555501 h 4563093"/>
              <a:gd name="connsiteX23" fmla="*/ 1959648 w 4576494"/>
              <a:gd name="connsiteY23" fmla="*/ 4551050 h 4563093"/>
              <a:gd name="connsiteX24" fmla="*/ 1809787 w 4576494"/>
              <a:gd name="connsiteY24" fmla="*/ 4525838 h 4563093"/>
              <a:gd name="connsiteX25" fmla="*/ 781 w 4576494"/>
              <a:gd name="connsiteY25" fmla="*/ 2230377 h 4563093"/>
              <a:gd name="connsiteX26" fmla="*/ 2144324 w 4576494"/>
              <a:gd name="connsiteY26" fmla="*/ 5572 h 4563093"/>
              <a:gd name="connsiteX27" fmla="*/ 2364468 w 4576494"/>
              <a:gd name="connsiteY27" fmla="*/ 740 h 45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76494" h="4563093">
                <a:moveTo>
                  <a:pt x="2364468" y="740"/>
                </a:moveTo>
                <a:cubicBezTo>
                  <a:pt x="3382991" y="26445"/>
                  <a:pt x="4266561" y="718642"/>
                  <a:pt x="4529453" y="1696811"/>
                </a:cubicBezTo>
                <a:lnTo>
                  <a:pt x="4558980" y="1832149"/>
                </a:lnTo>
                <a:lnTo>
                  <a:pt x="4568902" y="1864110"/>
                </a:lnTo>
                <a:lnTo>
                  <a:pt x="4571434" y="1889228"/>
                </a:lnTo>
                <a:lnTo>
                  <a:pt x="4576109" y="1910657"/>
                </a:lnTo>
                <a:lnTo>
                  <a:pt x="4573636" y="1911070"/>
                </a:lnTo>
                <a:lnTo>
                  <a:pt x="4576494" y="1939426"/>
                </a:lnTo>
                <a:cubicBezTo>
                  <a:pt x="4576494" y="2145821"/>
                  <a:pt x="4409177" y="2313138"/>
                  <a:pt x="4202782" y="2313138"/>
                </a:cubicBezTo>
                <a:cubicBezTo>
                  <a:pt x="4047986" y="2313138"/>
                  <a:pt x="3915171" y="2219022"/>
                  <a:pt x="3858438" y="2084892"/>
                </a:cubicBezTo>
                <a:lnTo>
                  <a:pt x="3842334" y="2033011"/>
                </a:lnTo>
                <a:lnTo>
                  <a:pt x="3840450" y="2033325"/>
                </a:lnTo>
                <a:cubicBezTo>
                  <a:pt x="3707386" y="1250079"/>
                  <a:pt x="2996113" y="694710"/>
                  <a:pt x="2196320" y="749572"/>
                </a:cubicBezTo>
                <a:cubicBezTo>
                  <a:pt x="1394996" y="804539"/>
                  <a:pt x="767167" y="1454011"/>
                  <a:pt x="746350" y="2249526"/>
                </a:cubicBezTo>
                <a:cubicBezTo>
                  <a:pt x="725518" y="3045603"/>
                  <a:pt x="1319364" y="3726729"/>
                  <a:pt x="2117391" y="3822075"/>
                </a:cubicBezTo>
                <a:lnTo>
                  <a:pt x="2117336" y="3822528"/>
                </a:lnTo>
                <a:lnTo>
                  <a:pt x="2124619" y="3823262"/>
                </a:lnTo>
                <a:cubicBezTo>
                  <a:pt x="2294913" y="3858109"/>
                  <a:pt x="2423015" y="4008786"/>
                  <a:pt x="2423015" y="4189381"/>
                </a:cubicBezTo>
                <a:cubicBezTo>
                  <a:pt x="2423015" y="4395776"/>
                  <a:pt x="2255698" y="4563093"/>
                  <a:pt x="2049303" y="4563093"/>
                </a:cubicBezTo>
                <a:lnTo>
                  <a:pt x="2027458" y="4560891"/>
                </a:lnTo>
                <a:lnTo>
                  <a:pt x="2027271" y="4562426"/>
                </a:lnTo>
                <a:lnTo>
                  <a:pt x="2004223" y="4558549"/>
                </a:lnTo>
                <a:lnTo>
                  <a:pt x="1973987" y="4555501"/>
                </a:lnTo>
                <a:lnTo>
                  <a:pt x="1959648" y="4551050"/>
                </a:lnTo>
                <a:lnTo>
                  <a:pt x="1809787" y="4525838"/>
                </a:lnTo>
                <a:cubicBezTo>
                  <a:pt x="741540" y="4293729"/>
                  <a:pt x="-28000" y="3336927"/>
                  <a:pt x="781" y="2230377"/>
                </a:cubicBezTo>
                <a:cubicBezTo>
                  <a:pt x="31467" y="1050619"/>
                  <a:pt x="959567" y="87334"/>
                  <a:pt x="2144324" y="5572"/>
                </a:cubicBezTo>
                <a:cubicBezTo>
                  <a:pt x="2218276" y="469"/>
                  <a:pt x="2291716" y="-1096"/>
                  <a:pt x="2364468" y="740"/>
                </a:cubicBezTo>
                <a:close/>
              </a:path>
            </a:pathLst>
          </a:cu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20" name="文本框 19"/>
          <p:cNvSpPr txBox="1"/>
          <p:nvPr/>
        </p:nvSpPr>
        <p:spPr>
          <a:xfrm>
            <a:off x="3170535" y="3644490"/>
            <a:ext cx="6734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dirty="0">
                <a:gradFill>
                  <a:gsLst>
                    <a:gs pos="1000">
                      <a:srgbClr val="268FD3">
                        <a:lumMod val="31000"/>
                        <a:lumOff val="69000"/>
                      </a:srgbClr>
                    </a:gs>
                    <a:gs pos="100000">
                      <a:srgbClr val="00B0F0">
                        <a:lumMod val="38000"/>
                        <a:lumOff val="62000"/>
                      </a:srgbClr>
                    </a:gs>
                  </a:gsLst>
                  <a:lin ang="18900000" scaled="0"/>
                </a:gradFill>
                <a:effectLst>
                  <a:outerShdw blurRad="38100" dist="38100" dir="2700000" algn="tl" rotWithShape="0">
                    <a:srgbClr val="0E4F70">
                      <a:alpha val="29000"/>
                    </a:srgbClr>
                  </a:outerShdw>
                </a:effectLst>
                <a:latin typeface="阿里巴巴普惠体 2.0 115 Black" panose="00020600040101010101" pitchFamily="18" charset="-122"/>
                <a:ea typeface="阿里巴巴普惠体 2.0 115 Black" panose="00020600040101010101" pitchFamily="18" charset="-122"/>
                <a:cs typeface="阿里巴巴普惠体 2.0 115 Black" panose="00020600040101010101" pitchFamily="18" charset="-122"/>
              </a:rPr>
              <a:t>THANKS</a:t>
            </a:r>
            <a:endParaRPr lang="zh-CN" altLang="en-US" sz="6000" dirty="0">
              <a:gradFill>
                <a:gsLst>
                  <a:gs pos="1000">
                    <a:srgbClr val="268FD3">
                      <a:lumMod val="31000"/>
                      <a:lumOff val="69000"/>
                    </a:srgbClr>
                  </a:gs>
                  <a:gs pos="100000">
                    <a:srgbClr val="00B0F0">
                      <a:lumMod val="38000"/>
                      <a:lumOff val="62000"/>
                    </a:srgbClr>
                  </a:gs>
                </a:gsLst>
                <a:lin ang="18900000" scaled="0"/>
              </a:gradFill>
              <a:effectLst>
                <a:outerShdw blurRad="38100" dist="38100" dir="2700000" algn="tl" rotWithShape="0">
                  <a:srgbClr val="0E4F70">
                    <a:alpha val="29000"/>
                  </a:srgbClr>
                </a:outerShdw>
              </a:effectLst>
              <a:latin typeface="阿里巴巴普惠体 2.0 115 Black" panose="00020600040101010101" pitchFamily="18" charset="-122"/>
              <a:ea typeface="阿里巴巴普惠体 2.0 115 Black" panose="00020600040101010101" pitchFamily="18" charset="-122"/>
              <a:cs typeface="阿里巴巴普惠体 2.0 115 Black" panose="00020600040101010101" pitchFamily="18" charset="-122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9485187" y="-1271397"/>
            <a:ext cx="3156383" cy="3156383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69000"/>
                </a:srgbClr>
              </a:gs>
              <a:gs pos="100000">
                <a:srgbClr val="00B0F0">
                  <a:lumMod val="77000"/>
                  <a:lumOff val="23000"/>
                  <a:alpha val="6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椭圆 48"/>
          <p:cNvSpPr/>
          <p:nvPr/>
        </p:nvSpPr>
        <p:spPr>
          <a:xfrm>
            <a:off x="399155" y="5702740"/>
            <a:ext cx="266138" cy="266138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90000"/>
                </a:srgbClr>
              </a:gs>
              <a:gs pos="100000">
                <a:srgbClr val="00B0F0">
                  <a:lumMod val="77000"/>
                  <a:lumOff val="23000"/>
                  <a:alpha val="65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9410892" y="690299"/>
            <a:ext cx="200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公司 </a:t>
            </a:r>
            <a:r>
              <a:rPr lang="en-US" altLang="zh-CN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LOGO</a:t>
            </a:r>
            <a:endParaRPr lang="zh-CN" altLang="en-US" dirty="0">
              <a:solidFill>
                <a:schemeClr val="bg1">
                  <a:lumMod val="95000"/>
                </a:schemeClr>
              </a:soli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111902" y="2301363"/>
            <a:ext cx="6171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96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effectLst>
                  <a:outerShdw blurRad="38100" dist="38100" dir="2700000" algn="tl" rotWithShape="0">
                    <a:srgbClr val="0E4F70">
                      <a:alpha val="29000"/>
                    </a:srgbClr>
                  </a:outerShdw>
                </a:effectLst>
                <a:latin typeface="阿里巴巴普惠体 2.0 115 Black" panose="00020600040101010101" pitchFamily="18" charset="-122"/>
                <a:ea typeface="阿里巴巴普惠体 2.0 115 Black" panose="00020600040101010101" pitchFamily="18" charset="-122"/>
                <a:cs typeface="阿里巴巴普惠体 2.0 115 Black" panose="00020600040101010101" pitchFamily="18" charset="-122"/>
              </a:rPr>
              <a:t>感谢观看！</a:t>
            </a:r>
          </a:p>
        </p:txBody>
      </p:sp>
      <p:sp>
        <p:nvSpPr>
          <p:cNvPr id="30" name="椭圆 29"/>
          <p:cNvSpPr/>
          <p:nvPr/>
        </p:nvSpPr>
        <p:spPr>
          <a:xfrm>
            <a:off x="9497505" y="5317617"/>
            <a:ext cx="1920869" cy="192086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56000"/>
                </a:srgbClr>
              </a:gs>
              <a:gs pos="100000">
                <a:srgbClr val="00B0F0">
                  <a:lumMod val="77000"/>
                  <a:lumOff val="23000"/>
                  <a:alpha val="76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圆: 空心 30"/>
          <p:cNvSpPr/>
          <p:nvPr/>
        </p:nvSpPr>
        <p:spPr>
          <a:xfrm>
            <a:off x="11609917" y="3629363"/>
            <a:ext cx="751585" cy="751585"/>
          </a:xfrm>
          <a:prstGeom prst="donut">
            <a:avLst>
              <a:gd name="adj" fmla="val 31058"/>
            </a:avLst>
          </a:prstGeom>
          <a:gradFill>
            <a:gsLst>
              <a:gs pos="0">
                <a:srgbClr val="268FD3">
                  <a:lumMod val="97000"/>
                  <a:alpha val="16000"/>
                </a:srgbClr>
              </a:gs>
              <a:gs pos="75000">
                <a:srgbClr val="00B0F0">
                  <a:lumMod val="77000"/>
                  <a:lumOff val="23000"/>
                  <a:alpha val="10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6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1"/>
          <p:cNvSpPr/>
          <p:nvPr/>
        </p:nvSpPr>
        <p:spPr>
          <a:xfrm>
            <a:off x="-968548" y="-1045904"/>
            <a:ext cx="1920869" cy="192086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0000"/>
                </a:srgbClr>
              </a:gs>
              <a:gs pos="100000">
                <a:srgbClr val="00B0F0">
                  <a:lumMod val="77000"/>
                  <a:lumOff val="23000"/>
                  <a:alpha val="10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5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5" name="直接连接符 34"/>
          <p:cNvCxnSpPr/>
          <p:nvPr/>
        </p:nvCxnSpPr>
        <p:spPr>
          <a:xfrm>
            <a:off x="5867035" y="4870585"/>
            <a:ext cx="3924493" cy="0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-4189049" y="-2702299"/>
            <a:ext cx="19953211" cy="14763491"/>
            <a:chOff x="-1307244" y="-1817512"/>
            <a:chExt cx="14421628" cy="10670642"/>
          </a:xfrm>
        </p:grpSpPr>
        <p:sp>
          <p:nvSpPr>
            <p:cNvPr id="55" name="椭圆 54"/>
            <p:cNvSpPr/>
            <p:nvPr/>
          </p:nvSpPr>
          <p:spPr>
            <a:xfrm>
              <a:off x="4813828" y="-708096"/>
              <a:ext cx="5508000" cy="5508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56" name="椭圆 55"/>
            <p:cNvSpPr/>
            <p:nvPr/>
          </p:nvSpPr>
          <p:spPr>
            <a:xfrm>
              <a:off x="1315666" y="2098728"/>
              <a:ext cx="5650999" cy="565099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7" name="椭圆 56"/>
            <p:cNvSpPr/>
            <p:nvPr/>
          </p:nvSpPr>
          <p:spPr>
            <a:xfrm>
              <a:off x="-755353" y="1970977"/>
              <a:ext cx="3128210" cy="312821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8" name="椭圆 57"/>
            <p:cNvSpPr/>
            <p:nvPr/>
          </p:nvSpPr>
          <p:spPr>
            <a:xfrm>
              <a:off x="6639313" y="4393426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9" name="椭圆 58"/>
            <p:cNvSpPr/>
            <p:nvPr/>
          </p:nvSpPr>
          <p:spPr>
            <a:xfrm>
              <a:off x="9037684" y="2134443"/>
              <a:ext cx="4076700" cy="4076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latin typeface="阿里巴巴普惠体 2.0 45 Light" panose="00020600040101010101" pitchFamily="18" charset="-122"/>
                </a:rPr>
                <a:t>Main work items</a:t>
              </a:r>
            </a:p>
            <a:p>
              <a:pPr algn="ctr"/>
              <a:endParaRPr lang="zh-CN" altLang="en-US" b="1" dirty="0"/>
            </a:p>
          </p:txBody>
        </p:sp>
        <p:sp>
          <p:nvSpPr>
            <p:cNvPr id="60" name="椭圆 59"/>
            <p:cNvSpPr/>
            <p:nvPr/>
          </p:nvSpPr>
          <p:spPr>
            <a:xfrm>
              <a:off x="10512296" y="5408916"/>
              <a:ext cx="2083970" cy="208397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2" name="椭圆 61"/>
            <p:cNvSpPr/>
            <p:nvPr/>
          </p:nvSpPr>
          <p:spPr>
            <a:xfrm>
              <a:off x="3597898" y="4553752"/>
              <a:ext cx="3677649" cy="367764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3" name="椭圆 62"/>
            <p:cNvSpPr/>
            <p:nvPr/>
          </p:nvSpPr>
          <p:spPr>
            <a:xfrm>
              <a:off x="2810156" y="-485479"/>
              <a:ext cx="3455562" cy="3456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4" name="椭圆 63"/>
            <p:cNvSpPr/>
            <p:nvPr/>
          </p:nvSpPr>
          <p:spPr>
            <a:xfrm>
              <a:off x="-1307244" y="-1817512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5" name="椭圆 64"/>
            <p:cNvSpPr/>
            <p:nvPr/>
          </p:nvSpPr>
          <p:spPr>
            <a:xfrm>
              <a:off x="9390283" y="-868651"/>
              <a:ext cx="3685675" cy="368567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6" name="椭圆 65"/>
            <p:cNvSpPr/>
            <p:nvPr/>
          </p:nvSpPr>
          <p:spPr>
            <a:xfrm>
              <a:off x="5974517" y="2873488"/>
              <a:ext cx="3982231" cy="3852831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7" name="椭圆 66"/>
            <p:cNvSpPr/>
            <p:nvPr/>
          </p:nvSpPr>
          <p:spPr>
            <a:xfrm>
              <a:off x="-685216" y="4305468"/>
              <a:ext cx="3574132" cy="357413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48" name="椭圆 47"/>
          <p:cNvSpPr/>
          <p:nvPr/>
        </p:nvSpPr>
        <p:spPr>
          <a:xfrm>
            <a:off x="2152855" y="365872"/>
            <a:ext cx="1841139" cy="184113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4000"/>
                </a:srgbClr>
              </a:gs>
              <a:gs pos="100000">
                <a:srgbClr val="00B0F0">
                  <a:lumMod val="77000"/>
                  <a:lumOff val="23000"/>
                  <a:alpha val="64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50" name="圆: 空心 49"/>
          <p:cNvSpPr/>
          <p:nvPr/>
        </p:nvSpPr>
        <p:spPr>
          <a:xfrm>
            <a:off x="10807899" y="1906302"/>
            <a:ext cx="2010038" cy="2010038"/>
          </a:xfrm>
          <a:prstGeom prst="donut">
            <a:avLst>
              <a:gd name="adj" fmla="val 17006"/>
            </a:avLst>
          </a:prstGeom>
          <a:gradFill>
            <a:gsLst>
              <a:gs pos="0">
                <a:srgbClr val="268FD3">
                  <a:lumMod val="97000"/>
                  <a:alpha val="14000"/>
                </a:srgbClr>
              </a:gs>
              <a:gs pos="100000">
                <a:srgbClr val="00B0F0">
                  <a:lumMod val="77000"/>
                  <a:lumOff val="23000"/>
                  <a:alpha val="16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3215286" y="-2359298"/>
            <a:ext cx="5795119" cy="579511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4792418" y="436129"/>
            <a:ext cx="2640854" cy="1323439"/>
          </a:xfrm>
          <a:prstGeom prst="rect">
            <a:avLst/>
          </a:prstGeom>
          <a:noFill/>
          <a:effectLst>
            <a:outerShdw blurRad="50800" dist="38100" dir="2700000" algn="tl" rotWithShape="0">
              <a:srgbClr val="289EDD">
                <a:alpha val="31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altLang="zh-CN" sz="8000" i="1" dirty="0">
                <a:gradFill flip="none" rotWithShape="1">
                  <a:gsLst>
                    <a:gs pos="58000">
                      <a:schemeClr val="bg1"/>
                    </a:gs>
                    <a:gs pos="0">
                      <a:srgbClr val="6DD9FF">
                        <a:lumMod val="55000"/>
                        <a:lumOff val="4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ONE</a:t>
            </a:r>
            <a:endParaRPr lang="zh-CN" altLang="en-US" sz="8000" i="1" dirty="0">
              <a:gradFill flip="none" rotWithShape="1">
                <a:gsLst>
                  <a:gs pos="58000">
                    <a:schemeClr val="bg1"/>
                  </a:gs>
                  <a:gs pos="0">
                    <a:srgbClr val="6DD9FF">
                      <a:lumMod val="55000"/>
                      <a:lumOff val="4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140488" y="1550975"/>
            <a:ext cx="3944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gradFill flip="none" rotWithShape="1">
                  <a:gsLst>
                    <a:gs pos="56000">
                      <a:schemeClr val="bg1"/>
                    </a:gs>
                    <a:gs pos="0">
                      <a:srgbClr val="6DD9FF">
                        <a:lumMod val="59000"/>
                        <a:lumOff val="41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工作概述总结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738079" y="2277696"/>
            <a:ext cx="2749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gradFill>
                  <a:gsLst>
                    <a:gs pos="0">
                      <a:srgbClr val="71DBFF"/>
                    </a:gs>
                    <a:gs pos="100000">
                      <a:srgbClr val="D1F3FF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This Year Working Conditions</a:t>
            </a:r>
          </a:p>
        </p:txBody>
      </p:sp>
      <p:grpSp>
        <p:nvGrpSpPr>
          <p:cNvPr id="37" name="组合 36"/>
          <p:cNvGrpSpPr/>
          <p:nvPr/>
        </p:nvGrpSpPr>
        <p:grpSpPr>
          <a:xfrm>
            <a:off x="2690278" y="4069761"/>
            <a:ext cx="4267614" cy="609686"/>
            <a:chOff x="3659300" y="4029763"/>
            <a:chExt cx="2207491" cy="606496"/>
          </a:xfrm>
        </p:grpSpPr>
        <p:sp>
          <p:nvSpPr>
            <p:cNvPr id="32" name="文本框 31"/>
            <p:cNvSpPr txBox="1"/>
            <p:nvPr/>
          </p:nvSpPr>
          <p:spPr>
            <a:xfrm>
              <a:off x="3659300" y="4029763"/>
              <a:ext cx="2207491" cy="459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主要工作事项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670890" y="4359260"/>
              <a:ext cx="21223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Main Work Items</a:t>
              </a: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690278" y="5116935"/>
            <a:ext cx="4267614" cy="609685"/>
            <a:chOff x="3659299" y="4029763"/>
            <a:chExt cx="2207491" cy="606496"/>
          </a:xfrm>
        </p:grpSpPr>
        <p:sp>
          <p:nvSpPr>
            <p:cNvPr id="39" name="文本框 38"/>
            <p:cNvSpPr txBox="1"/>
            <p:nvPr/>
          </p:nvSpPr>
          <p:spPr>
            <a:xfrm>
              <a:off x="3659299" y="4029763"/>
              <a:ext cx="2207491" cy="4592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项目成果展示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670890" y="4359260"/>
              <a:ext cx="21223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Project Results Presentation</a:t>
              </a: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7892000" y="5117278"/>
            <a:ext cx="4267614" cy="608998"/>
            <a:chOff x="3659299" y="4029763"/>
            <a:chExt cx="2207491" cy="605813"/>
          </a:xfrm>
        </p:grpSpPr>
        <p:sp>
          <p:nvSpPr>
            <p:cNvPr id="42" name="文本框 41"/>
            <p:cNvSpPr txBox="1"/>
            <p:nvPr/>
          </p:nvSpPr>
          <p:spPr>
            <a:xfrm>
              <a:off x="3659299" y="4029763"/>
              <a:ext cx="2207491" cy="459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团队培养情况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672830" y="4358577"/>
              <a:ext cx="21223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Team Development</a:t>
              </a: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7892000" y="4069242"/>
            <a:ext cx="4433590" cy="610723"/>
            <a:chOff x="3659299" y="4029763"/>
            <a:chExt cx="2293345" cy="607529"/>
          </a:xfrm>
        </p:grpSpPr>
        <p:sp>
          <p:nvSpPr>
            <p:cNvPr id="45" name="文本框 44"/>
            <p:cNvSpPr txBox="1"/>
            <p:nvPr/>
          </p:nvSpPr>
          <p:spPr>
            <a:xfrm>
              <a:off x="3659299" y="4029763"/>
              <a:ext cx="2207491" cy="459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KPI</a:t>
              </a:r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完成情况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3672547" y="4360294"/>
              <a:ext cx="2280097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KPI Completion</a:t>
              </a:r>
            </a:p>
          </p:txBody>
        </p:sp>
      </p:grpSp>
      <p:sp>
        <p:nvSpPr>
          <p:cNvPr id="47" name="椭圆 46"/>
          <p:cNvSpPr/>
          <p:nvPr/>
        </p:nvSpPr>
        <p:spPr>
          <a:xfrm>
            <a:off x="403787" y="3028276"/>
            <a:ext cx="394197" cy="394197"/>
          </a:xfrm>
          <a:prstGeom prst="ellipse">
            <a:avLst/>
          </a:prstGeom>
          <a:gradFill>
            <a:gsLst>
              <a:gs pos="0">
                <a:srgbClr val="268FD3">
                  <a:lumMod val="96000"/>
                  <a:alpha val="14000"/>
                </a:srgbClr>
              </a:gs>
              <a:gs pos="100000">
                <a:srgbClr val="00B0F0">
                  <a:lumMod val="77000"/>
                  <a:lumOff val="23000"/>
                  <a:alpha val="27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任意多边形: 形状 48"/>
          <p:cNvSpPr/>
          <p:nvPr/>
        </p:nvSpPr>
        <p:spPr>
          <a:xfrm rot="6572657">
            <a:off x="7089121" y="577357"/>
            <a:ext cx="384779" cy="383652"/>
          </a:xfrm>
          <a:custGeom>
            <a:avLst/>
            <a:gdLst>
              <a:gd name="connsiteX0" fmla="*/ 2364468 w 4576494"/>
              <a:gd name="connsiteY0" fmla="*/ 740 h 4563093"/>
              <a:gd name="connsiteX1" fmla="*/ 4529453 w 4576494"/>
              <a:gd name="connsiteY1" fmla="*/ 1696811 h 4563093"/>
              <a:gd name="connsiteX2" fmla="*/ 4558980 w 4576494"/>
              <a:gd name="connsiteY2" fmla="*/ 1832149 h 4563093"/>
              <a:gd name="connsiteX3" fmla="*/ 4568902 w 4576494"/>
              <a:gd name="connsiteY3" fmla="*/ 1864110 h 4563093"/>
              <a:gd name="connsiteX4" fmla="*/ 4571434 w 4576494"/>
              <a:gd name="connsiteY4" fmla="*/ 1889228 h 4563093"/>
              <a:gd name="connsiteX5" fmla="*/ 4576109 w 4576494"/>
              <a:gd name="connsiteY5" fmla="*/ 1910657 h 4563093"/>
              <a:gd name="connsiteX6" fmla="*/ 4573636 w 4576494"/>
              <a:gd name="connsiteY6" fmla="*/ 1911070 h 4563093"/>
              <a:gd name="connsiteX7" fmla="*/ 4576494 w 4576494"/>
              <a:gd name="connsiteY7" fmla="*/ 1939426 h 4563093"/>
              <a:gd name="connsiteX8" fmla="*/ 4202782 w 4576494"/>
              <a:gd name="connsiteY8" fmla="*/ 2313138 h 4563093"/>
              <a:gd name="connsiteX9" fmla="*/ 3858438 w 4576494"/>
              <a:gd name="connsiteY9" fmla="*/ 2084892 h 4563093"/>
              <a:gd name="connsiteX10" fmla="*/ 3842334 w 4576494"/>
              <a:gd name="connsiteY10" fmla="*/ 2033011 h 4563093"/>
              <a:gd name="connsiteX11" fmla="*/ 3840450 w 4576494"/>
              <a:gd name="connsiteY11" fmla="*/ 2033325 h 4563093"/>
              <a:gd name="connsiteX12" fmla="*/ 2196320 w 4576494"/>
              <a:gd name="connsiteY12" fmla="*/ 749572 h 4563093"/>
              <a:gd name="connsiteX13" fmla="*/ 746350 w 4576494"/>
              <a:gd name="connsiteY13" fmla="*/ 2249526 h 4563093"/>
              <a:gd name="connsiteX14" fmla="*/ 2117391 w 4576494"/>
              <a:gd name="connsiteY14" fmla="*/ 3822075 h 4563093"/>
              <a:gd name="connsiteX15" fmla="*/ 2117336 w 4576494"/>
              <a:gd name="connsiteY15" fmla="*/ 3822528 h 4563093"/>
              <a:gd name="connsiteX16" fmla="*/ 2124619 w 4576494"/>
              <a:gd name="connsiteY16" fmla="*/ 3823262 h 4563093"/>
              <a:gd name="connsiteX17" fmla="*/ 2423015 w 4576494"/>
              <a:gd name="connsiteY17" fmla="*/ 4189381 h 4563093"/>
              <a:gd name="connsiteX18" fmla="*/ 2049303 w 4576494"/>
              <a:gd name="connsiteY18" fmla="*/ 4563093 h 4563093"/>
              <a:gd name="connsiteX19" fmla="*/ 2027458 w 4576494"/>
              <a:gd name="connsiteY19" fmla="*/ 4560891 h 4563093"/>
              <a:gd name="connsiteX20" fmla="*/ 2027271 w 4576494"/>
              <a:gd name="connsiteY20" fmla="*/ 4562426 h 4563093"/>
              <a:gd name="connsiteX21" fmla="*/ 2004223 w 4576494"/>
              <a:gd name="connsiteY21" fmla="*/ 4558549 h 4563093"/>
              <a:gd name="connsiteX22" fmla="*/ 1973987 w 4576494"/>
              <a:gd name="connsiteY22" fmla="*/ 4555501 h 4563093"/>
              <a:gd name="connsiteX23" fmla="*/ 1959648 w 4576494"/>
              <a:gd name="connsiteY23" fmla="*/ 4551050 h 4563093"/>
              <a:gd name="connsiteX24" fmla="*/ 1809787 w 4576494"/>
              <a:gd name="connsiteY24" fmla="*/ 4525838 h 4563093"/>
              <a:gd name="connsiteX25" fmla="*/ 781 w 4576494"/>
              <a:gd name="connsiteY25" fmla="*/ 2230377 h 4563093"/>
              <a:gd name="connsiteX26" fmla="*/ 2144324 w 4576494"/>
              <a:gd name="connsiteY26" fmla="*/ 5572 h 4563093"/>
              <a:gd name="connsiteX27" fmla="*/ 2364468 w 4576494"/>
              <a:gd name="connsiteY27" fmla="*/ 740 h 45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76494" h="4563093">
                <a:moveTo>
                  <a:pt x="2364468" y="740"/>
                </a:moveTo>
                <a:cubicBezTo>
                  <a:pt x="3382991" y="26445"/>
                  <a:pt x="4266561" y="718642"/>
                  <a:pt x="4529453" y="1696811"/>
                </a:cubicBezTo>
                <a:lnTo>
                  <a:pt x="4558980" y="1832149"/>
                </a:lnTo>
                <a:lnTo>
                  <a:pt x="4568902" y="1864110"/>
                </a:lnTo>
                <a:lnTo>
                  <a:pt x="4571434" y="1889228"/>
                </a:lnTo>
                <a:lnTo>
                  <a:pt x="4576109" y="1910657"/>
                </a:lnTo>
                <a:lnTo>
                  <a:pt x="4573636" y="1911070"/>
                </a:lnTo>
                <a:lnTo>
                  <a:pt x="4576494" y="1939426"/>
                </a:lnTo>
                <a:cubicBezTo>
                  <a:pt x="4576494" y="2145821"/>
                  <a:pt x="4409177" y="2313138"/>
                  <a:pt x="4202782" y="2313138"/>
                </a:cubicBezTo>
                <a:cubicBezTo>
                  <a:pt x="4047986" y="2313138"/>
                  <a:pt x="3915171" y="2219022"/>
                  <a:pt x="3858438" y="2084892"/>
                </a:cubicBezTo>
                <a:lnTo>
                  <a:pt x="3842334" y="2033011"/>
                </a:lnTo>
                <a:lnTo>
                  <a:pt x="3840450" y="2033325"/>
                </a:lnTo>
                <a:cubicBezTo>
                  <a:pt x="3707386" y="1250079"/>
                  <a:pt x="2996113" y="694710"/>
                  <a:pt x="2196320" y="749572"/>
                </a:cubicBezTo>
                <a:cubicBezTo>
                  <a:pt x="1394996" y="804539"/>
                  <a:pt x="767167" y="1454011"/>
                  <a:pt x="746350" y="2249526"/>
                </a:cubicBezTo>
                <a:cubicBezTo>
                  <a:pt x="725518" y="3045603"/>
                  <a:pt x="1319364" y="3726729"/>
                  <a:pt x="2117391" y="3822075"/>
                </a:cubicBezTo>
                <a:lnTo>
                  <a:pt x="2117336" y="3822528"/>
                </a:lnTo>
                <a:lnTo>
                  <a:pt x="2124619" y="3823262"/>
                </a:lnTo>
                <a:cubicBezTo>
                  <a:pt x="2294913" y="3858109"/>
                  <a:pt x="2423015" y="4008786"/>
                  <a:pt x="2423015" y="4189381"/>
                </a:cubicBezTo>
                <a:cubicBezTo>
                  <a:pt x="2423015" y="4395776"/>
                  <a:pt x="2255698" y="4563093"/>
                  <a:pt x="2049303" y="4563093"/>
                </a:cubicBezTo>
                <a:lnTo>
                  <a:pt x="2027458" y="4560891"/>
                </a:lnTo>
                <a:lnTo>
                  <a:pt x="2027271" y="4562426"/>
                </a:lnTo>
                <a:lnTo>
                  <a:pt x="2004223" y="4558549"/>
                </a:lnTo>
                <a:lnTo>
                  <a:pt x="1973987" y="4555501"/>
                </a:lnTo>
                <a:lnTo>
                  <a:pt x="1959648" y="4551050"/>
                </a:lnTo>
                <a:lnTo>
                  <a:pt x="1809787" y="4525838"/>
                </a:lnTo>
                <a:cubicBezTo>
                  <a:pt x="741540" y="4293729"/>
                  <a:pt x="-28000" y="3336927"/>
                  <a:pt x="781" y="2230377"/>
                </a:cubicBezTo>
                <a:cubicBezTo>
                  <a:pt x="31467" y="1050619"/>
                  <a:pt x="959567" y="87334"/>
                  <a:pt x="2144324" y="5572"/>
                </a:cubicBezTo>
                <a:cubicBezTo>
                  <a:pt x="2218276" y="469"/>
                  <a:pt x="2291716" y="-1096"/>
                  <a:pt x="2364468" y="740"/>
                </a:cubicBezTo>
                <a:close/>
              </a:path>
            </a:pathLst>
          </a:custGeom>
          <a:gradFill>
            <a:gsLst>
              <a:gs pos="0">
                <a:srgbClr val="71DBFF"/>
              </a:gs>
              <a:gs pos="100000">
                <a:srgbClr val="D1F3FF"/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51" name="直接连接符 50"/>
          <p:cNvCxnSpPr/>
          <p:nvPr/>
        </p:nvCxnSpPr>
        <p:spPr>
          <a:xfrm>
            <a:off x="8947901" y="6365530"/>
            <a:ext cx="2008811" cy="0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  <a:alpha val="69000"/>
                  </a:srgbClr>
                </a:gs>
                <a:gs pos="100000">
                  <a:srgbClr val="2FC6FD">
                    <a:alpha val="55000"/>
                  </a:srgbClr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9605936" y="6436319"/>
            <a:ext cx="1698220" cy="0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  <a:alpha val="69000"/>
                  </a:srgbClr>
                </a:gs>
                <a:gs pos="100000">
                  <a:srgbClr val="2FC6FD">
                    <a:alpha val="55000"/>
                  </a:srgbClr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61" name="椭圆 60"/>
          <p:cNvSpPr/>
          <p:nvPr/>
        </p:nvSpPr>
        <p:spPr>
          <a:xfrm>
            <a:off x="3720112" y="6238016"/>
            <a:ext cx="997642" cy="997642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59000"/>
                </a:srgbClr>
              </a:gs>
              <a:gs pos="100000">
                <a:srgbClr val="00B0F0">
                  <a:lumMod val="77000"/>
                  <a:lumOff val="23000"/>
                  <a:alpha val="3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 descr="图标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379" y="4104604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pic>
        <p:nvPicPr>
          <p:cNvPr id="14" name="图片 13" descr="图标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379" y="5151777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pic>
        <p:nvPicPr>
          <p:cNvPr id="16" name="图片 15" descr="图标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98" y="4104604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pic>
        <p:nvPicPr>
          <p:cNvPr id="34" name="图片 33" descr="电脑屏幕的照片上有字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398" y="5151777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sp>
        <p:nvSpPr>
          <p:cNvPr id="68" name="文本框 67"/>
          <p:cNvSpPr txBox="1"/>
          <p:nvPr/>
        </p:nvSpPr>
        <p:spPr>
          <a:xfrm>
            <a:off x="9410892" y="690299"/>
            <a:ext cx="200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公司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LOGO</a:t>
            </a:r>
            <a:endParaRPr lang="zh-CN" altLang="en-US" dirty="0">
              <a:solidFill>
                <a:schemeClr val="bg1">
                  <a:lumMod val="75000"/>
                </a:schemeClr>
              </a:solidFill>
              <a:effectLst>
                <a:outerShdw blurRad="50800" dist="38100" dir="2700000" algn="tl" rotWithShape="0">
                  <a:srgbClr val="2AA8E5">
                    <a:alpha val="29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-786544" y="-1554378"/>
            <a:ext cx="13484414" cy="12063678"/>
            <a:chOff x="-786544" y="-1554378"/>
            <a:chExt cx="13484414" cy="12063678"/>
          </a:xfrm>
        </p:grpSpPr>
        <p:sp>
          <p:nvSpPr>
            <p:cNvPr id="21" name="椭圆 20"/>
            <p:cNvSpPr/>
            <p:nvPr/>
          </p:nvSpPr>
          <p:spPr>
            <a:xfrm>
              <a:off x="8238166" y="-657928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22" name="椭圆 21"/>
            <p:cNvSpPr/>
            <p:nvPr/>
          </p:nvSpPr>
          <p:spPr>
            <a:xfrm>
              <a:off x="2482396" y="-1554378"/>
              <a:ext cx="4775700" cy="4775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23" name="椭圆 22"/>
            <p:cNvSpPr/>
            <p:nvPr/>
          </p:nvSpPr>
          <p:spPr>
            <a:xfrm>
              <a:off x="5607819" y="4656213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24" name="椭圆 23"/>
            <p:cNvSpPr/>
            <p:nvPr/>
          </p:nvSpPr>
          <p:spPr>
            <a:xfrm>
              <a:off x="-786544" y="670602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26" name="椭圆 25"/>
            <p:cNvSpPr/>
            <p:nvPr/>
          </p:nvSpPr>
          <p:spPr>
            <a:xfrm>
              <a:off x="-685216" y="4305468"/>
              <a:ext cx="3574132" cy="357413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1" name="椭圆 30"/>
            <p:cNvSpPr/>
            <p:nvPr/>
          </p:nvSpPr>
          <p:spPr>
            <a:xfrm>
              <a:off x="6611519" y="-1331498"/>
              <a:ext cx="3253293" cy="325370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2" name="椭圆 31"/>
            <p:cNvSpPr/>
            <p:nvPr/>
          </p:nvSpPr>
          <p:spPr>
            <a:xfrm>
              <a:off x="9151691" y="2601845"/>
              <a:ext cx="3406812" cy="340724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3" name="椭圆 32"/>
            <p:cNvSpPr/>
            <p:nvPr/>
          </p:nvSpPr>
          <p:spPr>
            <a:xfrm>
              <a:off x="5721540" y="1028178"/>
              <a:ext cx="4459703" cy="446026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5" name="椭圆 34"/>
            <p:cNvSpPr/>
            <p:nvPr/>
          </p:nvSpPr>
          <p:spPr>
            <a:xfrm>
              <a:off x="2027785" y="2356666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7" name="椭圆 36"/>
            <p:cNvSpPr/>
            <p:nvPr/>
          </p:nvSpPr>
          <p:spPr>
            <a:xfrm>
              <a:off x="-206747" y="-1127975"/>
              <a:ext cx="3095229" cy="309522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7" name="椭圆 16"/>
          <p:cNvSpPr/>
          <p:nvPr/>
        </p:nvSpPr>
        <p:spPr>
          <a:xfrm>
            <a:off x="7748539" y="2529903"/>
            <a:ext cx="2145764" cy="2145764"/>
          </a:xfrm>
          <a:prstGeom prst="ellipse">
            <a:avLst/>
          </a:prstGeom>
          <a:solidFill>
            <a:schemeClr val="bg1"/>
          </a:solidFill>
          <a:ln w="57150">
            <a:noFill/>
          </a:ln>
          <a:effectLst>
            <a:outerShdw blurRad="1066800" dist="127000" dir="2700000" sx="103000" sy="103000" algn="tl" rotWithShape="0">
              <a:prstClr val="black">
                <a:alpha val="15000"/>
              </a:prstClr>
            </a:outerShdw>
            <a:softEdge rad="1524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/>
          </a:p>
        </p:txBody>
      </p:sp>
      <p:sp>
        <p:nvSpPr>
          <p:cNvPr id="25" name="椭圆 24"/>
          <p:cNvSpPr/>
          <p:nvPr/>
        </p:nvSpPr>
        <p:spPr>
          <a:xfrm>
            <a:off x="10306602" y="394531"/>
            <a:ext cx="1470806" cy="1470806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20000"/>
                </a:srgbClr>
              </a:gs>
              <a:gs pos="100000">
                <a:srgbClr val="00B0F0">
                  <a:lumMod val="77000"/>
                  <a:lumOff val="23000"/>
                  <a:alpha val="24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7" name="椭圆 26"/>
          <p:cNvSpPr/>
          <p:nvPr/>
        </p:nvSpPr>
        <p:spPr>
          <a:xfrm>
            <a:off x="6752421" y="5561179"/>
            <a:ext cx="1011349" cy="1011349"/>
          </a:xfrm>
          <a:prstGeom prst="ellipse">
            <a:avLst/>
          </a:prstGeom>
          <a:gradFill>
            <a:gsLst>
              <a:gs pos="0">
                <a:srgbClr val="268FD3">
                  <a:lumMod val="43000"/>
                  <a:lumOff val="57000"/>
                </a:srgbClr>
              </a:gs>
              <a:gs pos="100000">
                <a:srgbClr val="00B0F0">
                  <a:lumMod val="79000"/>
                  <a:lumOff val="21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9" name="文本框 28"/>
          <p:cNvSpPr txBox="1"/>
          <p:nvPr/>
        </p:nvSpPr>
        <p:spPr>
          <a:xfrm>
            <a:off x="588608" y="480240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主要工作事项</a:t>
            </a:r>
          </a:p>
        </p:txBody>
      </p:sp>
      <p:sp>
        <p:nvSpPr>
          <p:cNvPr id="30" name="文本框 29"/>
          <p:cNvSpPr txBox="1"/>
          <p:nvPr/>
        </p:nvSpPr>
        <p:spPr>
          <a:xfrm>
            <a:off x="602000" y="887815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Main Work Items</a:t>
            </a:r>
          </a:p>
        </p:txBody>
      </p:sp>
      <p:sp>
        <p:nvSpPr>
          <p:cNvPr id="36" name="圆: 空心 35"/>
          <p:cNvSpPr/>
          <p:nvPr/>
        </p:nvSpPr>
        <p:spPr>
          <a:xfrm>
            <a:off x="972073" y="1931798"/>
            <a:ext cx="343469" cy="343469"/>
          </a:xfrm>
          <a:prstGeom prst="donut">
            <a:avLst>
              <a:gd name="adj" fmla="val 18599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圆: 空心 39"/>
          <p:cNvSpPr/>
          <p:nvPr/>
        </p:nvSpPr>
        <p:spPr>
          <a:xfrm>
            <a:off x="972073" y="3401709"/>
            <a:ext cx="343469" cy="343469"/>
          </a:xfrm>
          <a:prstGeom prst="donut">
            <a:avLst>
              <a:gd name="adj" fmla="val 18599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圆: 空心 42"/>
          <p:cNvSpPr/>
          <p:nvPr/>
        </p:nvSpPr>
        <p:spPr>
          <a:xfrm>
            <a:off x="972073" y="4891576"/>
            <a:ext cx="343469" cy="343469"/>
          </a:xfrm>
          <a:prstGeom prst="donut">
            <a:avLst>
              <a:gd name="adj" fmla="val 18599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文本框 45"/>
          <p:cNvSpPr txBox="1"/>
          <p:nvPr/>
        </p:nvSpPr>
        <p:spPr>
          <a:xfrm>
            <a:off x="1423324" y="1872700"/>
            <a:ext cx="343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47" name="文本框 46"/>
          <p:cNvSpPr txBox="1"/>
          <p:nvPr/>
        </p:nvSpPr>
        <p:spPr>
          <a:xfrm>
            <a:off x="1423324" y="2257786"/>
            <a:ext cx="5284715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423324" y="3342611"/>
            <a:ext cx="343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49" name="文本框 48"/>
          <p:cNvSpPr txBox="1"/>
          <p:nvPr/>
        </p:nvSpPr>
        <p:spPr>
          <a:xfrm>
            <a:off x="1423324" y="3727697"/>
            <a:ext cx="5284715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1423324" y="4832478"/>
            <a:ext cx="343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1423324" y="5217564"/>
            <a:ext cx="5284715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  <a:p>
            <a:pPr algn="just"/>
            <a:endParaRPr lang="zh-CN" altLang="en-US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-2275573" y="2911300"/>
            <a:ext cx="2649879" cy="264987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24000"/>
                </a:srgbClr>
              </a:gs>
              <a:gs pos="100000">
                <a:srgbClr val="00B0F0">
                  <a:lumMod val="77000"/>
                  <a:lumOff val="23000"/>
                  <a:alpha val="14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38" name="直接连接符 37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50888"/>
          <a:stretch>
            <a:fillRect/>
          </a:stretch>
        </p:blipFill>
        <p:spPr>
          <a:xfrm>
            <a:off x="7385404" y="1202649"/>
            <a:ext cx="3507643" cy="4742870"/>
          </a:xfrm>
          <a:prstGeom prst="roundRect">
            <a:avLst>
              <a:gd name="adj" fmla="val 2003"/>
            </a:avLst>
          </a:prstGeom>
          <a:blipFill>
            <a:blip r:embed="rId3"/>
            <a:tile tx="0" ty="0" sx="100000" sy="100000" flip="none" algn="tl"/>
          </a:blipFill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" name="组合 51"/>
          <p:cNvGrpSpPr/>
          <p:nvPr/>
        </p:nvGrpSpPr>
        <p:grpSpPr>
          <a:xfrm>
            <a:off x="-1035670" y="-2912738"/>
            <a:ext cx="15483920" cy="12787200"/>
            <a:chOff x="-1035670" y="-2912738"/>
            <a:chExt cx="15483920" cy="12787200"/>
          </a:xfrm>
        </p:grpSpPr>
        <p:sp>
          <p:nvSpPr>
            <p:cNvPr id="53" name="椭圆 52"/>
            <p:cNvSpPr/>
            <p:nvPr/>
          </p:nvSpPr>
          <p:spPr>
            <a:xfrm>
              <a:off x="3133529" y="-451081"/>
              <a:ext cx="5508000" cy="5508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54" name="椭圆 53"/>
            <p:cNvSpPr/>
            <p:nvPr/>
          </p:nvSpPr>
          <p:spPr>
            <a:xfrm>
              <a:off x="7022813" y="4384780"/>
              <a:ext cx="5489682" cy="548968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5" name="椭圆 54"/>
            <p:cNvSpPr/>
            <p:nvPr/>
          </p:nvSpPr>
          <p:spPr>
            <a:xfrm>
              <a:off x="3533767" y="4163421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6" name="椭圆 55"/>
            <p:cNvSpPr/>
            <p:nvPr/>
          </p:nvSpPr>
          <p:spPr>
            <a:xfrm>
              <a:off x="-929873" y="-1906321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7" name="椭圆 56"/>
            <p:cNvSpPr/>
            <p:nvPr/>
          </p:nvSpPr>
          <p:spPr>
            <a:xfrm>
              <a:off x="6629878" y="-1293563"/>
              <a:ext cx="3685675" cy="368567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8" name="椭圆 57"/>
            <p:cNvSpPr/>
            <p:nvPr/>
          </p:nvSpPr>
          <p:spPr>
            <a:xfrm>
              <a:off x="6754680" y="500831"/>
              <a:ext cx="6696000" cy="6696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9" name="椭圆 58"/>
            <p:cNvSpPr/>
            <p:nvPr/>
          </p:nvSpPr>
          <p:spPr>
            <a:xfrm>
              <a:off x="-1035670" y="4606207"/>
              <a:ext cx="3574132" cy="357413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0" name="椭圆 59"/>
            <p:cNvSpPr/>
            <p:nvPr/>
          </p:nvSpPr>
          <p:spPr>
            <a:xfrm>
              <a:off x="-304447" y="1770412"/>
              <a:ext cx="5228074" cy="522873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61" name="椭圆 60"/>
            <p:cNvSpPr/>
            <p:nvPr/>
          </p:nvSpPr>
          <p:spPr>
            <a:xfrm>
              <a:off x="8841198" y="-2912738"/>
              <a:ext cx="5607052" cy="560705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50" name="圆: 空心 49"/>
          <p:cNvSpPr/>
          <p:nvPr/>
        </p:nvSpPr>
        <p:spPr>
          <a:xfrm>
            <a:off x="1952667" y="2179735"/>
            <a:ext cx="434283" cy="434283"/>
          </a:xfrm>
          <a:prstGeom prst="donut">
            <a:avLst>
              <a:gd name="adj" fmla="val 17006"/>
            </a:avLst>
          </a:prstGeom>
          <a:gradFill>
            <a:gsLst>
              <a:gs pos="0">
                <a:srgbClr val="268FD3">
                  <a:lumMod val="97000"/>
                  <a:alpha val="59000"/>
                </a:srgbClr>
              </a:gs>
              <a:gs pos="100000">
                <a:srgbClr val="00B0F0">
                  <a:lumMod val="77000"/>
                  <a:lumOff val="23000"/>
                  <a:alpha val="7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圆: 空心 48"/>
          <p:cNvSpPr/>
          <p:nvPr/>
        </p:nvSpPr>
        <p:spPr>
          <a:xfrm>
            <a:off x="9652211" y="1912002"/>
            <a:ext cx="411195" cy="411195"/>
          </a:xfrm>
          <a:prstGeom prst="donut">
            <a:avLst>
              <a:gd name="adj" fmla="val 17006"/>
            </a:avLst>
          </a:prstGeom>
          <a:gradFill>
            <a:gsLst>
              <a:gs pos="0">
                <a:srgbClr val="268FD3">
                  <a:lumMod val="97000"/>
                  <a:alpha val="59000"/>
                </a:srgbClr>
              </a:gs>
              <a:gs pos="100000">
                <a:srgbClr val="00B0F0">
                  <a:lumMod val="77000"/>
                  <a:lumOff val="23000"/>
                  <a:alpha val="7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8" name="圆: 空心 47"/>
          <p:cNvSpPr/>
          <p:nvPr/>
        </p:nvSpPr>
        <p:spPr>
          <a:xfrm>
            <a:off x="6971250" y="2156958"/>
            <a:ext cx="422786" cy="422786"/>
          </a:xfrm>
          <a:prstGeom prst="donut">
            <a:avLst>
              <a:gd name="adj" fmla="val 17006"/>
            </a:avLst>
          </a:prstGeom>
          <a:gradFill>
            <a:gsLst>
              <a:gs pos="0">
                <a:srgbClr val="268FD3">
                  <a:lumMod val="97000"/>
                  <a:alpha val="59000"/>
                </a:srgbClr>
              </a:gs>
              <a:gs pos="100000">
                <a:srgbClr val="00B0F0">
                  <a:lumMod val="77000"/>
                  <a:lumOff val="23000"/>
                  <a:alpha val="7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椭圆 43"/>
          <p:cNvSpPr/>
          <p:nvPr/>
        </p:nvSpPr>
        <p:spPr>
          <a:xfrm>
            <a:off x="9047246" y="5088524"/>
            <a:ext cx="253251" cy="253251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28000"/>
                </a:srgbClr>
              </a:gs>
              <a:gs pos="100000">
                <a:srgbClr val="00B0F0">
                  <a:lumMod val="77000"/>
                  <a:lumOff val="23000"/>
                  <a:alpha val="2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6" name="圆: 空心 45"/>
          <p:cNvSpPr/>
          <p:nvPr/>
        </p:nvSpPr>
        <p:spPr>
          <a:xfrm>
            <a:off x="4683898" y="1912001"/>
            <a:ext cx="456349" cy="456349"/>
          </a:xfrm>
          <a:prstGeom prst="donut">
            <a:avLst>
              <a:gd name="adj" fmla="val 17006"/>
            </a:avLst>
          </a:prstGeom>
          <a:gradFill>
            <a:gsLst>
              <a:gs pos="0">
                <a:srgbClr val="268FD3">
                  <a:lumMod val="97000"/>
                  <a:alpha val="59000"/>
                </a:srgbClr>
              </a:gs>
              <a:gs pos="100000">
                <a:srgbClr val="00B0F0">
                  <a:lumMod val="77000"/>
                  <a:lumOff val="23000"/>
                  <a:alpha val="7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587425" y="479314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KPI</a:t>
            </a:r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完成情况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601675" y="890154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KPI Completion</a:t>
            </a:r>
          </a:p>
        </p:txBody>
      </p:sp>
      <p:sp>
        <p:nvSpPr>
          <p:cNvPr id="20" name="椭圆 19"/>
          <p:cNvSpPr/>
          <p:nvPr/>
        </p:nvSpPr>
        <p:spPr>
          <a:xfrm>
            <a:off x="1679059" y="1962611"/>
            <a:ext cx="522410" cy="52241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 dirty="0">
                <a:gradFill flip="none" rotWithShape="1">
                  <a:gsLst>
                    <a:gs pos="70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1 </a:t>
            </a:r>
            <a:r>
              <a:rPr lang="en-US" altLang="zh-CN" sz="2000" i="1" dirty="0">
                <a:gradFill flip="none" rotWithShape="1">
                  <a:gsLst>
                    <a:gs pos="75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 </a:t>
            </a:r>
            <a:endParaRPr lang="zh-CN" altLang="en-US" sz="2000" i="1" dirty="0">
              <a:gradFill flip="none" rotWithShape="1">
                <a:gsLst>
                  <a:gs pos="75000">
                    <a:schemeClr val="bg1"/>
                  </a:gs>
                  <a:gs pos="0">
                    <a:srgbClr val="6DD9FF"/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4421222" y="1962611"/>
            <a:ext cx="522410" cy="52241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>
                <a:gradFill flip="none" rotWithShape="1">
                  <a:gsLst>
                    <a:gs pos="70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2</a:t>
            </a:r>
            <a:endParaRPr lang="zh-CN" altLang="en-US" i="1" dirty="0">
              <a:gradFill flip="none" rotWithShape="1">
                <a:gsLst>
                  <a:gs pos="70000">
                    <a:schemeClr val="bg1"/>
                  </a:gs>
                  <a:gs pos="0">
                    <a:srgbClr val="6DD9FF"/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7163385" y="1962611"/>
            <a:ext cx="522410" cy="52241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>
                <a:gradFill flip="none" rotWithShape="1">
                  <a:gsLst>
                    <a:gs pos="70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3</a:t>
            </a:r>
            <a:endParaRPr lang="zh-CN" altLang="en-US" i="1" dirty="0">
              <a:gradFill flip="none" rotWithShape="1">
                <a:gsLst>
                  <a:gs pos="70000">
                    <a:schemeClr val="bg1"/>
                  </a:gs>
                  <a:gs pos="0">
                    <a:srgbClr val="6DD9FF"/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9905548" y="1962611"/>
            <a:ext cx="522410" cy="52241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i="1">
                <a:gradFill flip="none" rotWithShape="1">
                  <a:gsLst>
                    <a:gs pos="70000">
                      <a:schemeClr val="bg1"/>
                    </a:gs>
                    <a:gs pos="0">
                      <a:srgbClr val="6DD9FF"/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4</a:t>
            </a:r>
            <a:endParaRPr lang="zh-CN" altLang="en-US" i="1" dirty="0">
              <a:gradFill flip="none" rotWithShape="1">
                <a:gsLst>
                  <a:gs pos="70000">
                    <a:schemeClr val="bg1"/>
                  </a:gs>
                  <a:gs pos="0">
                    <a:srgbClr val="6DD9FF"/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31994" y="272420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25" name="文本框 24"/>
          <p:cNvSpPr txBox="1"/>
          <p:nvPr/>
        </p:nvSpPr>
        <p:spPr>
          <a:xfrm>
            <a:off x="791702" y="3240029"/>
            <a:ext cx="2283057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请在这里输入您的内容，点击输入简要文字内容，文字内容简练概括，不需要多余的修饰，言简意赅地说明内容，请在这里输入您的内容。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3679271" y="272420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3543276" y="3240029"/>
            <a:ext cx="2283057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请在这里输入您的内容，点击输入简要文字内容，文字内容简练概括，不需要多余的修饰，言简意赅地说明内容，请在这里输入您的内容。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6417672" y="272420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29" name="文本框 28"/>
          <p:cNvSpPr txBox="1"/>
          <p:nvPr/>
        </p:nvSpPr>
        <p:spPr>
          <a:xfrm>
            <a:off x="6286369" y="3240029"/>
            <a:ext cx="2283057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请在这里输入您的内容，点击输入简要文字内容，文字内容简练概括，不需要多余的修饰，言简意赅地说明内容，请在这里输入您的内容。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201579" y="2724201"/>
            <a:ext cx="2002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9070276" y="3240029"/>
            <a:ext cx="2283057" cy="199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请在这里输入您的内容，点击输入简要文字内容，文字内容简练概括，不需要多余的修饰，言简意赅地说明内容，请在这里输入您的内容。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-481386" y="5727237"/>
            <a:ext cx="1297993" cy="1297993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34000"/>
                </a:srgbClr>
              </a:gs>
              <a:gs pos="100000">
                <a:srgbClr val="00B0F0">
                  <a:lumMod val="77000"/>
                  <a:lumOff val="23000"/>
                  <a:alpha val="65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椭圆 46"/>
          <p:cNvSpPr/>
          <p:nvPr/>
        </p:nvSpPr>
        <p:spPr>
          <a:xfrm>
            <a:off x="10659392" y="-492278"/>
            <a:ext cx="2649879" cy="264987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1000"/>
                </a:srgbClr>
              </a:gs>
              <a:gs pos="100000">
                <a:srgbClr val="00B0F0">
                  <a:lumMod val="77000"/>
                  <a:lumOff val="23000"/>
                  <a:alpha val="12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1" name="直接连接符 50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3737623" y="-3955338"/>
            <a:ext cx="20389328" cy="15086176"/>
            <a:chOff x="-1307244" y="-1817512"/>
            <a:chExt cx="14421628" cy="10670642"/>
          </a:xfrm>
        </p:grpSpPr>
        <p:sp>
          <p:nvSpPr>
            <p:cNvPr id="39" name="椭圆 38"/>
            <p:cNvSpPr/>
            <p:nvPr/>
          </p:nvSpPr>
          <p:spPr>
            <a:xfrm>
              <a:off x="4813828" y="-708096"/>
              <a:ext cx="5508000" cy="5508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40" name="椭圆 39"/>
            <p:cNvSpPr/>
            <p:nvPr/>
          </p:nvSpPr>
          <p:spPr>
            <a:xfrm>
              <a:off x="6639313" y="4393426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0" name="椭圆 49"/>
            <p:cNvSpPr/>
            <p:nvPr/>
          </p:nvSpPr>
          <p:spPr>
            <a:xfrm>
              <a:off x="9037684" y="2134443"/>
              <a:ext cx="4076700" cy="4076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1" name="椭圆 50"/>
            <p:cNvSpPr/>
            <p:nvPr/>
          </p:nvSpPr>
          <p:spPr>
            <a:xfrm>
              <a:off x="3597898" y="4553752"/>
              <a:ext cx="3677649" cy="367764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2" name="椭圆 51"/>
            <p:cNvSpPr/>
            <p:nvPr/>
          </p:nvSpPr>
          <p:spPr>
            <a:xfrm>
              <a:off x="2810156" y="-485479"/>
              <a:ext cx="3455562" cy="3456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3" name="椭圆 52"/>
            <p:cNvSpPr/>
            <p:nvPr/>
          </p:nvSpPr>
          <p:spPr>
            <a:xfrm>
              <a:off x="-1307244" y="-1817512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4" name="椭圆 53"/>
            <p:cNvSpPr/>
            <p:nvPr/>
          </p:nvSpPr>
          <p:spPr>
            <a:xfrm>
              <a:off x="9390283" y="-868651"/>
              <a:ext cx="3685675" cy="368567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5" name="椭圆 54"/>
            <p:cNvSpPr/>
            <p:nvPr/>
          </p:nvSpPr>
          <p:spPr>
            <a:xfrm>
              <a:off x="5974517" y="2873488"/>
              <a:ext cx="3982231" cy="3852831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6" name="椭圆 55"/>
            <p:cNvSpPr/>
            <p:nvPr/>
          </p:nvSpPr>
          <p:spPr>
            <a:xfrm>
              <a:off x="-685216" y="4305468"/>
              <a:ext cx="3574132" cy="357413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7" name="椭圆 56"/>
            <p:cNvSpPr/>
            <p:nvPr/>
          </p:nvSpPr>
          <p:spPr>
            <a:xfrm>
              <a:off x="-681818" y="1859221"/>
              <a:ext cx="5228074" cy="522873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8" name="椭圆 57"/>
            <p:cNvSpPr/>
            <p:nvPr/>
          </p:nvSpPr>
          <p:spPr>
            <a:xfrm>
              <a:off x="3217157" y="2437906"/>
              <a:ext cx="3253293" cy="325370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38" name="矩形: 圆角 37"/>
          <p:cNvSpPr/>
          <p:nvPr/>
        </p:nvSpPr>
        <p:spPr>
          <a:xfrm>
            <a:off x="1767651" y="2031893"/>
            <a:ext cx="3445125" cy="1441643"/>
          </a:xfrm>
          <a:prstGeom prst="roundRect">
            <a:avLst>
              <a:gd name="adj" fmla="val 569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srgbClr val="70DAFE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Arial" panose="020B07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  <a:p>
            <a:pPr marL="342900" indent="-342900">
              <a:lnSpc>
                <a:spcPct val="130000"/>
              </a:lnSpc>
              <a:buFont typeface="Arial" panose="020B07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点击输入简要文字内容。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  <a:p>
            <a:pPr marL="342900" indent="-342900">
              <a:lnSpc>
                <a:spcPct val="130000"/>
              </a:lnSpc>
              <a:buFont typeface="Arial" panose="020B07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文字内容简练概括。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1768837" y="1820374"/>
            <a:ext cx="28592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42" name="矩形: 圆角 41"/>
          <p:cNvSpPr/>
          <p:nvPr/>
        </p:nvSpPr>
        <p:spPr>
          <a:xfrm>
            <a:off x="7242657" y="2031893"/>
            <a:ext cx="3445125" cy="1441643"/>
          </a:xfrm>
          <a:prstGeom prst="roundRect">
            <a:avLst>
              <a:gd name="adj" fmla="val 569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srgbClr val="70DAFE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Arial" panose="020B07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  <a:p>
            <a:pPr marL="342900" indent="-342900">
              <a:lnSpc>
                <a:spcPct val="130000"/>
              </a:lnSpc>
              <a:buFont typeface="Arial" panose="020B07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点击输入简要文字内容。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  <a:p>
            <a:pPr marL="342900" indent="-342900">
              <a:lnSpc>
                <a:spcPct val="130000"/>
              </a:lnSpc>
              <a:buFont typeface="Arial" panose="020B07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文字内容简练概括。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7243843" y="1820374"/>
            <a:ext cx="3043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45" name="矩形: 圆角 44"/>
          <p:cNvSpPr/>
          <p:nvPr/>
        </p:nvSpPr>
        <p:spPr>
          <a:xfrm>
            <a:off x="7242657" y="4570329"/>
            <a:ext cx="3445125" cy="1441643"/>
          </a:xfrm>
          <a:prstGeom prst="roundRect">
            <a:avLst>
              <a:gd name="adj" fmla="val 569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srgbClr val="70DAFE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Arial" panose="020B07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  <a:p>
            <a:pPr marL="342900" indent="-342900">
              <a:lnSpc>
                <a:spcPct val="130000"/>
              </a:lnSpc>
              <a:buFont typeface="Arial" panose="020B07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点击输入简要文字内容。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  <a:p>
            <a:pPr marL="342900" indent="-342900">
              <a:lnSpc>
                <a:spcPct val="130000"/>
              </a:lnSpc>
              <a:buFont typeface="Arial" panose="020B07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文字内容简练概括。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7243843" y="4358810"/>
            <a:ext cx="28159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48" name="矩形: 圆角 47"/>
          <p:cNvSpPr/>
          <p:nvPr/>
        </p:nvSpPr>
        <p:spPr>
          <a:xfrm>
            <a:off x="1767651" y="4570329"/>
            <a:ext cx="3445125" cy="1441643"/>
          </a:xfrm>
          <a:prstGeom prst="roundRect">
            <a:avLst>
              <a:gd name="adj" fmla="val 5699"/>
            </a:avLst>
          </a:prstGeom>
          <a:solidFill>
            <a:schemeClr val="bg1"/>
          </a:solidFill>
          <a:ln>
            <a:noFill/>
          </a:ln>
          <a:effectLst>
            <a:outerShdw blurRad="50800" dist="38100" dir="8100000" algn="tr" rotWithShape="0">
              <a:srgbClr val="70DAFE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30000"/>
              </a:lnSpc>
              <a:buFont typeface="Arial" panose="020B07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  <a:p>
            <a:pPr marL="342900" indent="-342900">
              <a:lnSpc>
                <a:spcPct val="130000"/>
              </a:lnSpc>
              <a:buFont typeface="Arial" panose="020B07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点击输入简要文字内容。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  <a:p>
            <a:pPr marL="342900" indent="-342900">
              <a:lnSpc>
                <a:spcPct val="130000"/>
              </a:lnSpc>
              <a:buFont typeface="Arial" panose="020B0704020202020204" pitchFamily="34" charset="0"/>
              <a:buChar char="•"/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文字内容简练概括。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768837" y="4358810"/>
            <a:ext cx="3107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68" name="任意多边形: 形状 67"/>
          <p:cNvSpPr/>
          <p:nvPr/>
        </p:nvSpPr>
        <p:spPr>
          <a:xfrm rot="11169101">
            <a:off x="4960919" y="3245339"/>
            <a:ext cx="435898" cy="433085"/>
          </a:xfrm>
          <a:custGeom>
            <a:avLst/>
            <a:gdLst>
              <a:gd name="connsiteX0" fmla="*/ 2364468 w 4576494"/>
              <a:gd name="connsiteY0" fmla="*/ 740 h 4563093"/>
              <a:gd name="connsiteX1" fmla="*/ 4529453 w 4576494"/>
              <a:gd name="connsiteY1" fmla="*/ 1696811 h 4563093"/>
              <a:gd name="connsiteX2" fmla="*/ 4558980 w 4576494"/>
              <a:gd name="connsiteY2" fmla="*/ 1832149 h 4563093"/>
              <a:gd name="connsiteX3" fmla="*/ 4568902 w 4576494"/>
              <a:gd name="connsiteY3" fmla="*/ 1864110 h 4563093"/>
              <a:gd name="connsiteX4" fmla="*/ 4571434 w 4576494"/>
              <a:gd name="connsiteY4" fmla="*/ 1889228 h 4563093"/>
              <a:gd name="connsiteX5" fmla="*/ 4576109 w 4576494"/>
              <a:gd name="connsiteY5" fmla="*/ 1910657 h 4563093"/>
              <a:gd name="connsiteX6" fmla="*/ 4573636 w 4576494"/>
              <a:gd name="connsiteY6" fmla="*/ 1911070 h 4563093"/>
              <a:gd name="connsiteX7" fmla="*/ 4576494 w 4576494"/>
              <a:gd name="connsiteY7" fmla="*/ 1939426 h 4563093"/>
              <a:gd name="connsiteX8" fmla="*/ 4202782 w 4576494"/>
              <a:gd name="connsiteY8" fmla="*/ 2313138 h 4563093"/>
              <a:gd name="connsiteX9" fmla="*/ 3858438 w 4576494"/>
              <a:gd name="connsiteY9" fmla="*/ 2084892 h 4563093"/>
              <a:gd name="connsiteX10" fmla="*/ 3842334 w 4576494"/>
              <a:gd name="connsiteY10" fmla="*/ 2033011 h 4563093"/>
              <a:gd name="connsiteX11" fmla="*/ 3840450 w 4576494"/>
              <a:gd name="connsiteY11" fmla="*/ 2033325 h 4563093"/>
              <a:gd name="connsiteX12" fmla="*/ 2196320 w 4576494"/>
              <a:gd name="connsiteY12" fmla="*/ 749572 h 4563093"/>
              <a:gd name="connsiteX13" fmla="*/ 746350 w 4576494"/>
              <a:gd name="connsiteY13" fmla="*/ 2249526 h 4563093"/>
              <a:gd name="connsiteX14" fmla="*/ 2117391 w 4576494"/>
              <a:gd name="connsiteY14" fmla="*/ 3822075 h 4563093"/>
              <a:gd name="connsiteX15" fmla="*/ 2117336 w 4576494"/>
              <a:gd name="connsiteY15" fmla="*/ 3822528 h 4563093"/>
              <a:gd name="connsiteX16" fmla="*/ 2124619 w 4576494"/>
              <a:gd name="connsiteY16" fmla="*/ 3823262 h 4563093"/>
              <a:gd name="connsiteX17" fmla="*/ 2423015 w 4576494"/>
              <a:gd name="connsiteY17" fmla="*/ 4189381 h 4563093"/>
              <a:gd name="connsiteX18" fmla="*/ 2049303 w 4576494"/>
              <a:gd name="connsiteY18" fmla="*/ 4563093 h 4563093"/>
              <a:gd name="connsiteX19" fmla="*/ 2027458 w 4576494"/>
              <a:gd name="connsiteY19" fmla="*/ 4560891 h 4563093"/>
              <a:gd name="connsiteX20" fmla="*/ 2027271 w 4576494"/>
              <a:gd name="connsiteY20" fmla="*/ 4562426 h 4563093"/>
              <a:gd name="connsiteX21" fmla="*/ 2004223 w 4576494"/>
              <a:gd name="connsiteY21" fmla="*/ 4558549 h 4563093"/>
              <a:gd name="connsiteX22" fmla="*/ 1973987 w 4576494"/>
              <a:gd name="connsiteY22" fmla="*/ 4555501 h 4563093"/>
              <a:gd name="connsiteX23" fmla="*/ 1959648 w 4576494"/>
              <a:gd name="connsiteY23" fmla="*/ 4551050 h 4563093"/>
              <a:gd name="connsiteX24" fmla="*/ 1809787 w 4576494"/>
              <a:gd name="connsiteY24" fmla="*/ 4525838 h 4563093"/>
              <a:gd name="connsiteX25" fmla="*/ 781 w 4576494"/>
              <a:gd name="connsiteY25" fmla="*/ 2230377 h 4563093"/>
              <a:gd name="connsiteX26" fmla="*/ 2144324 w 4576494"/>
              <a:gd name="connsiteY26" fmla="*/ 5572 h 4563093"/>
              <a:gd name="connsiteX27" fmla="*/ 2364468 w 4576494"/>
              <a:gd name="connsiteY27" fmla="*/ 740 h 4563093"/>
              <a:gd name="connsiteX0-1" fmla="*/ 2364468 w 4576494"/>
              <a:gd name="connsiteY0-2" fmla="*/ 740 h 4563093"/>
              <a:gd name="connsiteX1-3" fmla="*/ 4529453 w 4576494"/>
              <a:gd name="connsiteY1-4" fmla="*/ 1696811 h 4563093"/>
              <a:gd name="connsiteX2-5" fmla="*/ 4558980 w 4576494"/>
              <a:gd name="connsiteY2-6" fmla="*/ 1832149 h 4563093"/>
              <a:gd name="connsiteX3-7" fmla="*/ 4568902 w 4576494"/>
              <a:gd name="connsiteY3-8" fmla="*/ 1864110 h 4563093"/>
              <a:gd name="connsiteX4-9" fmla="*/ 4571434 w 4576494"/>
              <a:gd name="connsiteY4-10" fmla="*/ 1889228 h 4563093"/>
              <a:gd name="connsiteX5-11" fmla="*/ 4576109 w 4576494"/>
              <a:gd name="connsiteY5-12" fmla="*/ 1910657 h 4563093"/>
              <a:gd name="connsiteX6-13" fmla="*/ 4573636 w 4576494"/>
              <a:gd name="connsiteY6-14" fmla="*/ 1911070 h 4563093"/>
              <a:gd name="connsiteX7-15" fmla="*/ 4576494 w 4576494"/>
              <a:gd name="connsiteY7-16" fmla="*/ 1939426 h 4563093"/>
              <a:gd name="connsiteX8-17" fmla="*/ 4202782 w 4576494"/>
              <a:gd name="connsiteY8-18" fmla="*/ 2313138 h 4563093"/>
              <a:gd name="connsiteX9-19" fmla="*/ 3858438 w 4576494"/>
              <a:gd name="connsiteY9-20" fmla="*/ 2084892 h 4563093"/>
              <a:gd name="connsiteX10-21" fmla="*/ 3842334 w 4576494"/>
              <a:gd name="connsiteY10-22" fmla="*/ 2033011 h 4563093"/>
              <a:gd name="connsiteX11-23" fmla="*/ 3840450 w 4576494"/>
              <a:gd name="connsiteY11-24" fmla="*/ 2033325 h 4563093"/>
              <a:gd name="connsiteX12-25" fmla="*/ 2196320 w 4576494"/>
              <a:gd name="connsiteY12-26" fmla="*/ 749572 h 4563093"/>
              <a:gd name="connsiteX13-27" fmla="*/ 746350 w 4576494"/>
              <a:gd name="connsiteY13-28" fmla="*/ 2249526 h 4563093"/>
              <a:gd name="connsiteX14-29" fmla="*/ 2117391 w 4576494"/>
              <a:gd name="connsiteY14-30" fmla="*/ 3822075 h 4563093"/>
              <a:gd name="connsiteX15-31" fmla="*/ 2117336 w 4576494"/>
              <a:gd name="connsiteY15-32" fmla="*/ 3822528 h 4563093"/>
              <a:gd name="connsiteX16-33" fmla="*/ 2124619 w 4576494"/>
              <a:gd name="connsiteY16-34" fmla="*/ 3823262 h 4563093"/>
              <a:gd name="connsiteX17-35" fmla="*/ 2049303 w 4576494"/>
              <a:gd name="connsiteY17-36" fmla="*/ 4563093 h 4563093"/>
              <a:gd name="connsiteX18-37" fmla="*/ 2027458 w 4576494"/>
              <a:gd name="connsiteY18-38" fmla="*/ 4560891 h 4563093"/>
              <a:gd name="connsiteX19-39" fmla="*/ 2027271 w 4576494"/>
              <a:gd name="connsiteY19-40" fmla="*/ 4562426 h 4563093"/>
              <a:gd name="connsiteX20-41" fmla="*/ 2004223 w 4576494"/>
              <a:gd name="connsiteY20-42" fmla="*/ 4558549 h 4563093"/>
              <a:gd name="connsiteX21-43" fmla="*/ 1973987 w 4576494"/>
              <a:gd name="connsiteY21-44" fmla="*/ 4555501 h 4563093"/>
              <a:gd name="connsiteX22-45" fmla="*/ 1959648 w 4576494"/>
              <a:gd name="connsiteY22-46" fmla="*/ 4551050 h 4563093"/>
              <a:gd name="connsiteX23-47" fmla="*/ 1809787 w 4576494"/>
              <a:gd name="connsiteY23-48" fmla="*/ 4525838 h 4563093"/>
              <a:gd name="connsiteX24-49" fmla="*/ 781 w 4576494"/>
              <a:gd name="connsiteY24-50" fmla="*/ 2230377 h 4563093"/>
              <a:gd name="connsiteX25-51" fmla="*/ 2144324 w 4576494"/>
              <a:gd name="connsiteY25-52" fmla="*/ 5572 h 4563093"/>
              <a:gd name="connsiteX26-53" fmla="*/ 2364468 w 4576494"/>
              <a:gd name="connsiteY26-54" fmla="*/ 740 h 4563093"/>
              <a:gd name="connsiteX0-55" fmla="*/ 2364468 w 4576494"/>
              <a:gd name="connsiteY0-56" fmla="*/ 740 h 4563093"/>
              <a:gd name="connsiteX1-57" fmla="*/ 4529453 w 4576494"/>
              <a:gd name="connsiteY1-58" fmla="*/ 1696811 h 4563093"/>
              <a:gd name="connsiteX2-59" fmla="*/ 4558980 w 4576494"/>
              <a:gd name="connsiteY2-60" fmla="*/ 1832149 h 4563093"/>
              <a:gd name="connsiteX3-61" fmla="*/ 4568902 w 4576494"/>
              <a:gd name="connsiteY3-62" fmla="*/ 1864110 h 4563093"/>
              <a:gd name="connsiteX4-63" fmla="*/ 4571434 w 4576494"/>
              <a:gd name="connsiteY4-64" fmla="*/ 1889228 h 4563093"/>
              <a:gd name="connsiteX5-65" fmla="*/ 4576109 w 4576494"/>
              <a:gd name="connsiteY5-66" fmla="*/ 1910657 h 4563093"/>
              <a:gd name="connsiteX6-67" fmla="*/ 4573636 w 4576494"/>
              <a:gd name="connsiteY6-68" fmla="*/ 1911070 h 4563093"/>
              <a:gd name="connsiteX7-69" fmla="*/ 4576494 w 4576494"/>
              <a:gd name="connsiteY7-70" fmla="*/ 1939426 h 4563093"/>
              <a:gd name="connsiteX8-71" fmla="*/ 4202782 w 4576494"/>
              <a:gd name="connsiteY8-72" fmla="*/ 2313138 h 4563093"/>
              <a:gd name="connsiteX9-73" fmla="*/ 3858438 w 4576494"/>
              <a:gd name="connsiteY9-74" fmla="*/ 2084892 h 4563093"/>
              <a:gd name="connsiteX10-75" fmla="*/ 3842334 w 4576494"/>
              <a:gd name="connsiteY10-76" fmla="*/ 2033011 h 4563093"/>
              <a:gd name="connsiteX11-77" fmla="*/ 3840450 w 4576494"/>
              <a:gd name="connsiteY11-78" fmla="*/ 2033325 h 4563093"/>
              <a:gd name="connsiteX12-79" fmla="*/ 2196320 w 4576494"/>
              <a:gd name="connsiteY12-80" fmla="*/ 749572 h 4563093"/>
              <a:gd name="connsiteX13-81" fmla="*/ 746350 w 4576494"/>
              <a:gd name="connsiteY13-82" fmla="*/ 2249526 h 4563093"/>
              <a:gd name="connsiteX14-83" fmla="*/ 2117391 w 4576494"/>
              <a:gd name="connsiteY14-84" fmla="*/ 3822075 h 4563093"/>
              <a:gd name="connsiteX15-85" fmla="*/ 2117336 w 4576494"/>
              <a:gd name="connsiteY15-86" fmla="*/ 3822528 h 4563093"/>
              <a:gd name="connsiteX16-87" fmla="*/ 2124619 w 4576494"/>
              <a:gd name="connsiteY16-88" fmla="*/ 3823262 h 4563093"/>
              <a:gd name="connsiteX17-89" fmla="*/ 2049303 w 4576494"/>
              <a:gd name="connsiteY17-90" fmla="*/ 4563093 h 4563093"/>
              <a:gd name="connsiteX18-91" fmla="*/ 2027458 w 4576494"/>
              <a:gd name="connsiteY18-92" fmla="*/ 4560891 h 4563093"/>
              <a:gd name="connsiteX19-93" fmla="*/ 2027271 w 4576494"/>
              <a:gd name="connsiteY19-94" fmla="*/ 4562426 h 4563093"/>
              <a:gd name="connsiteX20-95" fmla="*/ 2004223 w 4576494"/>
              <a:gd name="connsiteY20-96" fmla="*/ 4558549 h 4563093"/>
              <a:gd name="connsiteX21-97" fmla="*/ 1973987 w 4576494"/>
              <a:gd name="connsiteY21-98" fmla="*/ 4555501 h 4563093"/>
              <a:gd name="connsiteX22-99" fmla="*/ 2168019 w 4576494"/>
              <a:gd name="connsiteY22-100" fmla="*/ 4516817 h 4563093"/>
              <a:gd name="connsiteX23-101" fmla="*/ 1809787 w 4576494"/>
              <a:gd name="connsiteY23-102" fmla="*/ 4525838 h 4563093"/>
              <a:gd name="connsiteX24-103" fmla="*/ 781 w 4576494"/>
              <a:gd name="connsiteY24-104" fmla="*/ 2230377 h 4563093"/>
              <a:gd name="connsiteX25-105" fmla="*/ 2144324 w 4576494"/>
              <a:gd name="connsiteY25-106" fmla="*/ 5572 h 4563093"/>
              <a:gd name="connsiteX26-107" fmla="*/ 2364468 w 4576494"/>
              <a:gd name="connsiteY26-108" fmla="*/ 740 h 4563093"/>
              <a:gd name="connsiteX0-109" fmla="*/ 2364468 w 4576494"/>
              <a:gd name="connsiteY0-110" fmla="*/ 740 h 4563093"/>
              <a:gd name="connsiteX1-111" fmla="*/ 4529453 w 4576494"/>
              <a:gd name="connsiteY1-112" fmla="*/ 1696811 h 4563093"/>
              <a:gd name="connsiteX2-113" fmla="*/ 4558980 w 4576494"/>
              <a:gd name="connsiteY2-114" fmla="*/ 1832149 h 4563093"/>
              <a:gd name="connsiteX3-115" fmla="*/ 4568902 w 4576494"/>
              <a:gd name="connsiteY3-116" fmla="*/ 1864110 h 4563093"/>
              <a:gd name="connsiteX4-117" fmla="*/ 4571434 w 4576494"/>
              <a:gd name="connsiteY4-118" fmla="*/ 1889228 h 4563093"/>
              <a:gd name="connsiteX5-119" fmla="*/ 4576109 w 4576494"/>
              <a:gd name="connsiteY5-120" fmla="*/ 1910657 h 4563093"/>
              <a:gd name="connsiteX6-121" fmla="*/ 4573636 w 4576494"/>
              <a:gd name="connsiteY6-122" fmla="*/ 1911070 h 4563093"/>
              <a:gd name="connsiteX7-123" fmla="*/ 4576494 w 4576494"/>
              <a:gd name="connsiteY7-124" fmla="*/ 1939426 h 4563093"/>
              <a:gd name="connsiteX8-125" fmla="*/ 4202782 w 4576494"/>
              <a:gd name="connsiteY8-126" fmla="*/ 2313138 h 4563093"/>
              <a:gd name="connsiteX9-127" fmla="*/ 3858438 w 4576494"/>
              <a:gd name="connsiteY9-128" fmla="*/ 2084892 h 4563093"/>
              <a:gd name="connsiteX10-129" fmla="*/ 3842334 w 4576494"/>
              <a:gd name="connsiteY10-130" fmla="*/ 2033011 h 4563093"/>
              <a:gd name="connsiteX11-131" fmla="*/ 3840450 w 4576494"/>
              <a:gd name="connsiteY11-132" fmla="*/ 2033325 h 4563093"/>
              <a:gd name="connsiteX12-133" fmla="*/ 2196320 w 4576494"/>
              <a:gd name="connsiteY12-134" fmla="*/ 749572 h 4563093"/>
              <a:gd name="connsiteX13-135" fmla="*/ 746350 w 4576494"/>
              <a:gd name="connsiteY13-136" fmla="*/ 2249526 h 4563093"/>
              <a:gd name="connsiteX14-137" fmla="*/ 2117391 w 4576494"/>
              <a:gd name="connsiteY14-138" fmla="*/ 3822075 h 4563093"/>
              <a:gd name="connsiteX15-139" fmla="*/ 2117336 w 4576494"/>
              <a:gd name="connsiteY15-140" fmla="*/ 3822528 h 4563093"/>
              <a:gd name="connsiteX16-141" fmla="*/ 2124619 w 4576494"/>
              <a:gd name="connsiteY16-142" fmla="*/ 3823262 h 4563093"/>
              <a:gd name="connsiteX17-143" fmla="*/ 2049303 w 4576494"/>
              <a:gd name="connsiteY17-144" fmla="*/ 4563093 h 4563093"/>
              <a:gd name="connsiteX18-145" fmla="*/ 2027458 w 4576494"/>
              <a:gd name="connsiteY18-146" fmla="*/ 4560891 h 4563093"/>
              <a:gd name="connsiteX19-147" fmla="*/ 2027271 w 4576494"/>
              <a:gd name="connsiteY19-148" fmla="*/ 4562426 h 4563093"/>
              <a:gd name="connsiteX20-149" fmla="*/ 2004223 w 4576494"/>
              <a:gd name="connsiteY20-150" fmla="*/ 4558549 h 4563093"/>
              <a:gd name="connsiteX21-151" fmla="*/ 1973987 w 4576494"/>
              <a:gd name="connsiteY21-152" fmla="*/ 4555501 h 4563093"/>
              <a:gd name="connsiteX22-153" fmla="*/ 1809787 w 4576494"/>
              <a:gd name="connsiteY22-154" fmla="*/ 4525838 h 4563093"/>
              <a:gd name="connsiteX23-155" fmla="*/ 781 w 4576494"/>
              <a:gd name="connsiteY23-156" fmla="*/ 2230377 h 4563093"/>
              <a:gd name="connsiteX24-157" fmla="*/ 2144324 w 4576494"/>
              <a:gd name="connsiteY24-158" fmla="*/ 5572 h 4563093"/>
              <a:gd name="connsiteX25-159" fmla="*/ 2364468 w 4576494"/>
              <a:gd name="connsiteY25-160" fmla="*/ 740 h 4563093"/>
              <a:gd name="connsiteX0-161" fmla="*/ 2364468 w 4576494"/>
              <a:gd name="connsiteY0-162" fmla="*/ 740 h 4563093"/>
              <a:gd name="connsiteX1-163" fmla="*/ 4529453 w 4576494"/>
              <a:gd name="connsiteY1-164" fmla="*/ 1696811 h 4563093"/>
              <a:gd name="connsiteX2-165" fmla="*/ 4558980 w 4576494"/>
              <a:gd name="connsiteY2-166" fmla="*/ 1832149 h 4563093"/>
              <a:gd name="connsiteX3-167" fmla="*/ 4568902 w 4576494"/>
              <a:gd name="connsiteY3-168" fmla="*/ 1864110 h 4563093"/>
              <a:gd name="connsiteX4-169" fmla="*/ 4571434 w 4576494"/>
              <a:gd name="connsiteY4-170" fmla="*/ 1889228 h 4563093"/>
              <a:gd name="connsiteX5-171" fmla="*/ 4576109 w 4576494"/>
              <a:gd name="connsiteY5-172" fmla="*/ 1910657 h 4563093"/>
              <a:gd name="connsiteX6-173" fmla="*/ 4573636 w 4576494"/>
              <a:gd name="connsiteY6-174" fmla="*/ 1911070 h 4563093"/>
              <a:gd name="connsiteX7-175" fmla="*/ 4576494 w 4576494"/>
              <a:gd name="connsiteY7-176" fmla="*/ 1939426 h 4563093"/>
              <a:gd name="connsiteX8-177" fmla="*/ 4202782 w 4576494"/>
              <a:gd name="connsiteY8-178" fmla="*/ 2313138 h 4563093"/>
              <a:gd name="connsiteX9-179" fmla="*/ 3858438 w 4576494"/>
              <a:gd name="connsiteY9-180" fmla="*/ 2084892 h 4563093"/>
              <a:gd name="connsiteX10-181" fmla="*/ 3842334 w 4576494"/>
              <a:gd name="connsiteY10-182" fmla="*/ 2033011 h 4563093"/>
              <a:gd name="connsiteX11-183" fmla="*/ 3840450 w 4576494"/>
              <a:gd name="connsiteY11-184" fmla="*/ 2033325 h 4563093"/>
              <a:gd name="connsiteX12-185" fmla="*/ 2196320 w 4576494"/>
              <a:gd name="connsiteY12-186" fmla="*/ 749572 h 4563093"/>
              <a:gd name="connsiteX13-187" fmla="*/ 746350 w 4576494"/>
              <a:gd name="connsiteY13-188" fmla="*/ 2249526 h 4563093"/>
              <a:gd name="connsiteX14-189" fmla="*/ 2117391 w 4576494"/>
              <a:gd name="connsiteY14-190" fmla="*/ 3822075 h 4563093"/>
              <a:gd name="connsiteX15-191" fmla="*/ 2117336 w 4576494"/>
              <a:gd name="connsiteY15-192" fmla="*/ 3822528 h 4563093"/>
              <a:gd name="connsiteX16-193" fmla="*/ 2124619 w 4576494"/>
              <a:gd name="connsiteY16-194" fmla="*/ 3823262 h 4563093"/>
              <a:gd name="connsiteX17-195" fmla="*/ 2049303 w 4576494"/>
              <a:gd name="connsiteY17-196" fmla="*/ 4563093 h 4563093"/>
              <a:gd name="connsiteX18-197" fmla="*/ 2027458 w 4576494"/>
              <a:gd name="connsiteY18-198" fmla="*/ 4560891 h 4563093"/>
              <a:gd name="connsiteX19-199" fmla="*/ 2027271 w 4576494"/>
              <a:gd name="connsiteY19-200" fmla="*/ 4562426 h 4563093"/>
              <a:gd name="connsiteX20-201" fmla="*/ 2004223 w 4576494"/>
              <a:gd name="connsiteY20-202" fmla="*/ 4558549 h 4563093"/>
              <a:gd name="connsiteX21-203" fmla="*/ 1809787 w 4576494"/>
              <a:gd name="connsiteY21-204" fmla="*/ 4525838 h 4563093"/>
              <a:gd name="connsiteX22-205" fmla="*/ 781 w 4576494"/>
              <a:gd name="connsiteY22-206" fmla="*/ 2230377 h 4563093"/>
              <a:gd name="connsiteX23-207" fmla="*/ 2144324 w 4576494"/>
              <a:gd name="connsiteY23-208" fmla="*/ 5572 h 4563093"/>
              <a:gd name="connsiteX24-209" fmla="*/ 2364468 w 4576494"/>
              <a:gd name="connsiteY24-210" fmla="*/ 740 h 4563093"/>
              <a:gd name="connsiteX0-211" fmla="*/ 2364468 w 4576494"/>
              <a:gd name="connsiteY0-212" fmla="*/ 740 h 4563093"/>
              <a:gd name="connsiteX1-213" fmla="*/ 4529453 w 4576494"/>
              <a:gd name="connsiteY1-214" fmla="*/ 1696811 h 4563093"/>
              <a:gd name="connsiteX2-215" fmla="*/ 4558980 w 4576494"/>
              <a:gd name="connsiteY2-216" fmla="*/ 1832149 h 4563093"/>
              <a:gd name="connsiteX3-217" fmla="*/ 4568902 w 4576494"/>
              <a:gd name="connsiteY3-218" fmla="*/ 1864110 h 4563093"/>
              <a:gd name="connsiteX4-219" fmla="*/ 4571434 w 4576494"/>
              <a:gd name="connsiteY4-220" fmla="*/ 1889228 h 4563093"/>
              <a:gd name="connsiteX5-221" fmla="*/ 4576109 w 4576494"/>
              <a:gd name="connsiteY5-222" fmla="*/ 1910657 h 4563093"/>
              <a:gd name="connsiteX6-223" fmla="*/ 4573636 w 4576494"/>
              <a:gd name="connsiteY6-224" fmla="*/ 1911070 h 4563093"/>
              <a:gd name="connsiteX7-225" fmla="*/ 4576494 w 4576494"/>
              <a:gd name="connsiteY7-226" fmla="*/ 1939426 h 4563093"/>
              <a:gd name="connsiteX8-227" fmla="*/ 4202782 w 4576494"/>
              <a:gd name="connsiteY8-228" fmla="*/ 2313138 h 4563093"/>
              <a:gd name="connsiteX9-229" fmla="*/ 3858438 w 4576494"/>
              <a:gd name="connsiteY9-230" fmla="*/ 2084892 h 4563093"/>
              <a:gd name="connsiteX10-231" fmla="*/ 3842334 w 4576494"/>
              <a:gd name="connsiteY10-232" fmla="*/ 2033011 h 4563093"/>
              <a:gd name="connsiteX11-233" fmla="*/ 3840450 w 4576494"/>
              <a:gd name="connsiteY11-234" fmla="*/ 2033325 h 4563093"/>
              <a:gd name="connsiteX12-235" fmla="*/ 2196320 w 4576494"/>
              <a:gd name="connsiteY12-236" fmla="*/ 749572 h 4563093"/>
              <a:gd name="connsiteX13-237" fmla="*/ 746350 w 4576494"/>
              <a:gd name="connsiteY13-238" fmla="*/ 2249526 h 4563093"/>
              <a:gd name="connsiteX14-239" fmla="*/ 2117391 w 4576494"/>
              <a:gd name="connsiteY14-240" fmla="*/ 3822075 h 4563093"/>
              <a:gd name="connsiteX15-241" fmla="*/ 2117336 w 4576494"/>
              <a:gd name="connsiteY15-242" fmla="*/ 3822528 h 4563093"/>
              <a:gd name="connsiteX16-243" fmla="*/ 2124619 w 4576494"/>
              <a:gd name="connsiteY16-244" fmla="*/ 3823262 h 4563093"/>
              <a:gd name="connsiteX17-245" fmla="*/ 2049303 w 4576494"/>
              <a:gd name="connsiteY17-246" fmla="*/ 4563093 h 4563093"/>
              <a:gd name="connsiteX18-247" fmla="*/ 2027458 w 4576494"/>
              <a:gd name="connsiteY18-248" fmla="*/ 4560891 h 4563093"/>
              <a:gd name="connsiteX19-249" fmla="*/ 2027271 w 4576494"/>
              <a:gd name="connsiteY19-250" fmla="*/ 4562426 h 4563093"/>
              <a:gd name="connsiteX20-251" fmla="*/ 1809787 w 4576494"/>
              <a:gd name="connsiteY20-252" fmla="*/ 4525838 h 4563093"/>
              <a:gd name="connsiteX21-253" fmla="*/ 781 w 4576494"/>
              <a:gd name="connsiteY21-254" fmla="*/ 2230377 h 4563093"/>
              <a:gd name="connsiteX22-255" fmla="*/ 2144324 w 4576494"/>
              <a:gd name="connsiteY22-256" fmla="*/ 5572 h 4563093"/>
              <a:gd name="connsiteX23-257" fmla="*/ 2364468 w 4576494"/>
              <a:gd name="connsiteY23-258" fmla="*/ 740 h 4563093"/>
              <a:gd name="connsiteX0-259" fmla="*/ 2364468 w 4576494"/>
              <a:gd name="connsiteY0-260" fmla="*/ 740 h 4706546"/>
              <a:gd name="connsiteX1-261" fmla="*/ 4529453 w 4576494"/>
              <a:gd name="connsiteY1-262" fmla="*/ 1696811 h 4706546"/>
              <a:gd name="connsiteX2-263" fmla="*/ 4558980 w 4576494"/>
              <a:gd name="connsiteY2-264" fmla="*/ 1832149 h 4706546"/>
              <a:gd name="connsiteX3-265" fmla="*/ 4568902 w 4576494"/>
              <a:gd name="connsiteY3-266" fmla="*/ 1864110 h 4706546"/>
              <a:gd name="connsiteX4-267" fmla="*/ 4571434 w 4576494"/>
              <a:gd name="connsiteY4-268" fmla="*/ 1889228 h 4706546"/>
              <a:gd name="connsiteX5-269" fmla="*/ 4576109 w 4576494"/>
              <a:gd name="connsiteY5-270" fmla="*/ 1910657 h 4706546"/>
              <a:gd name="connsiteX6-271" fmla="*/ 4573636 w 4576494"/>
              <a:gd name="connsiteY6-272" fmla="*/ 1911070 h 4706546"/>
              <a:gd name="connsiteX7-273" fmla="*/ 4576494 w 4576494"/>
              <a:gd name="connsiteY7-274" fmla="*/ 1939426 h 4706546"/>
              <a:gd name="connsiteX8-275" fmla="*/ 4202782 w 4576494"/>
              <a:gd name="connsiteY8-276" fmla="*/ 2313138 h 4706546"/>
              <a:gd name="connsiteX9-277" fmla="*/ 3858438 w 4576494"/>
              <a:gd name="connsiteY9-278" fmla="*/ 2084892 h 4706546"/>
              <a:gd name="connsiteX10-279" fmla="*/ 3842334 w 4576494"/>
              <a:gd name="connsiteY10-280" fmla="*/ 2033011 h 4706546"/>
              <a:gd name="connsiteX11-281" fmla="*/ 3840450 w 4576494"/>
              <a:gd name="connsiteY11-282" fmla="*/ 2033325 h 4706546"/>
              <a:gd name="connsiteX12-283" fmla="*/ 2196320 w 4576494"/>
              <a:gd name="connsiteY12-284" fmla="*/ 749572 h 4706546"/>
              <a:gd name="connsiteX13-285" fmla="*/ 746350 w 4576494"/>
              <a:gd name="connsiteY13-286" fmla="*/ 2249526 h 4706546"/>
              <a:gd name="connsiteX14-287" fmla="*/ 2117391 w 4576494"/>
              <a:gd name="connsiteY14-288" fmla="*/ 3822075 h 4706546"/>
              <a:gd name="connsiteX15-289" fmla="*/ 2117336 w 4576494"/>
              <a:gd name="connsiteY15-290" fmla="*/ 3822528 h 4706546"/>
              <a:gd name="connsiteX16-291" fmla="*/ 2124619 w 4576494"/>
              <a:gd name="connsiteY16-292" fmla="*/ 3823262 h 4706546"/>
              <a:gd name="connsiteX17-293" fmla="*/ 2049303 w 4576494"/>
              <a:gd name="connsiteY17-294" fmla="*/ 4563093 h 4706546"/>
              <a:gd name="connsiteX18-295" fmla="*/ 2027458 w 4576494"/>
              <a:gd name="connsiteY18-296" fmla="*/ 4560891 h 4706546"/>
              <a:gd name="connsiteX19-297" fmla="*/ 1809787 w 4576494"/>
              <a:gd name="connsiteY19-298" fmla="*/ 4525838 h 4706546"/>
              <a:gd name="connsiteX20-299" fmla="*/ 781 w 4576494"/>
              <a:gd name="connsiteY20-300" fmla="*/ 2230377 h 4706546"/>
              <a:gd name="connsiteX21-301" fmla="*/ 2144324 w 4576494"/>
              <a:gd name="connsiteY21-302" fmla="*/ 5572 h 4706546"/>
              <a:gd name="connsiteX22-303" fmla="*/ 2364468 w 4576494"/>
              <a:gd name="connsiteY22-304" fmla="*/ 740 h 4706546"/>
              <a:gd name="connsiteX0-305" fmla="*/ 2364468 w 4576494"/>
              <a:gd name="connsiteY0-306" fmla="*/ 740 h 4563093"/>
              <a:gd name="connsiteX1-307" fmla="*/ 4529453 w 4576494"/>
              <a:gd name="connsiteY1-308" fmla="*/ 1696811 h 4563093"/>
              <a:gd name="connsiteX2-309" fmla="*/ 4558980 w 4576494"/>
              <a:gd name="connsiteY2-310" fmla="*/ 1832149 h 4563093"/>
              <a:gd name="connsiteX3-311" fmla="*/ 4568902 w 4576494"/>
              <a:gd name="connsiteY3-312" fmla="*/ 1864110 h 4563093"/>
              <a:gd name="connsiteX4-313" fmla="*/ 4571434 w 4576494"/>
              <a:gd name="connsiteY4-314" fmla="*/ 1889228 h 4563093"/>
              <a:gd name="connsiteX5-315" fmla="*/ 4576109 w 4576494"/>
              <a:gd name="connsiteY5-316" fmla="*/ 1910657 h 4563093"/>
              <a:gd name="connsiteX6-317" fmla="*/ 4573636 w 4576494"/>
              <a:gd name="connsiteY6-318" fmla="*/ 1911070 h 4563093"/>
              <a:gd name="connsiteX7-319" fmla="*/ 4576494 w 4576494"/>
              <a:gd name="connsiteY7-320" fmla="*/ 1939426 h 4563093"/>
              <a:gd name="connsiteX8-321" fmla="*/ 4202782 w 4576494"/>
              <a:gd name="connsiteY8-322" fmla="*/ 2313138 h 4563093"/>
              <a:gd name="connsiteX9-323" fmla="*/ 3858438 w 4576494"/>
              <a:gd name="connsiteY9-324" fmla="*/ 2084892 h 4563093"/>
              <a:gd name="connsiteX10-325" fmla="*/ 3842334 w 4576494"/>
              <a:gd name="connsiteY10-326" fmla="*/ 2033011 h 4563093"/>
              <a:gd name="connsiteX11-327" fmla="*/ 3840450 w 4576494"/>
              <a:gd name="connsiteY11-328" fmla="*/ 2033325 h 4563093"/>
              <a:gd name="connsiteX12-329" fmla="*/ 2196320 w 4576494"/>
              <a:gd name="connsiteY12-330" fmla="*/ 749572 h 4563093"/>
              <a:gd name="connsiteX13-331" fmla="*/ 746350 w 4576494"/>
              <a:gd name="connsiteY13-332" fmla="*/ 2249526 h 4563093"/>
              <a:gd name="connsiteX14-333" fmla="*/ 2117391 w 4576494"/>
              <a:gd name="connsiteY14-334" fmla="*/ 3822075 h 4563093"/>
              <a:gd name="connsiteX15-335" fmla="*/ 2117336 w 4576494"/>
              <a:gd name="connsiteY15-336" fmla="*/ 3822528 h 4563093"/>
              <a:gd name="connsiteX16-337" fmla="*/ 2124619 w 4576494"/>
              <a:gd name="connsiteY16-338" fmla="*/ 3823262 h 4563093"/>
              <a:gd name="connsiteX17-339" fmla="*/ 2049303 w 4576494"/>
              <a:gd name="connsiteY17-340" fmla="*/ 4563093 h 4563093"/>
              <a:gd name="connsiteX18-341" fmla="*/ 1809787 w 4576494"/>
              <a:gd name="connsiteY18-342" fmla="*/ 4525838 h 4563093"/>
              <a:gd name="connsiteX19-343" fmla="*/ 781 w 4576494"/>
              <a:gd name="connsiteY19-344" fmla="*/ 2230377 h 4563093"/>
              <a:gd name="connsiteX20-345" fmla="*/ 2144324 w 4576494"/>
              <a:gd name="connsiteY20-346" fmla="*/ 5572 h 4563093"/>
              <a:gd name="connsiteX21-347" fmla="*/ 2364468 w 4576494"/>
              <a:gd name="connsiteY21-348" fmla="*/ 740 h 4563093"/>
              <a:gd name="connsiteX0-349" fmla="*/ 2364468 w 4576494"/>
              <a:gd name="connsiteY0-350" fmla="*/ 740 h 4581709"/>
              <a:gd name="connsiteX1-351" fmla="*/ 4529453 w 4576494"/>
              <a:gd name="connsiteY1-352" fmla="*/ 1696811 h 4581709"/>
              <a:gd name="connsiteX2-353" fmla="*/ 4558980 w 4576494"/>
              <a:gd name="connsiteY2-354" fmla="*/ 1832149 h 4581709"/>
              <a:gd name="connsiteX3-355" fmla="*/ 4568902 w 4576494"/>
              <a:gd name="connsiteY3-356" fmla="*/ 1864110 h 4581709"/>
              <a:gd name="connsiteX4-357" fmla="*/ 4571434 w 4576494"/>
              <a:gd name="connsiteY4-358" fmla="*/ 1889228 h 4581709"/>
              <a:gd name="connsiteX5-359" fmla="*/ 4576109 w 4576494"/>
              <a:gd name="connsiteY5-360" fmla="*/ 1910657 h 4581709"/>
              <a:gd name="connsiteX6-361" fmla="*/ 4573636 w 4576494"/>
              <a:gd name="connsiteY6-362" fmla="*/ 1911070 h 4581709"/>
              <a:gd name="connsiteX7-363" fmla="*/ 4576494 w 4576494"/>
              <a:gd name="connsiteY7-364" fmla="*/ 1939426 h 4581709"/>
              <a:gd name="connsiteX8-365" fmla="*/ 4202782 w 4576494"/>
              <a:gd name="connsiteY8-366" fmla="*/ 2313138 h 4581709"/>
              <a:gd name="connsiteX9-367" fmla="*/ 3858438 w 4576494"/>
              <a:gd name="connsiteY9-368" fmla="*/ 2084892 h 4581709"/>
              <a:gd name="connsiteX10-369" fmla="*/ 3842334 w 4576494"/>
              <a:gd name="connsiteY10-370" fmla="*/ 2033011 h 4581709"/>
              <a:gd name="connsiteX11-371" fmla="*/ 3840450 w 4576494"/>
              <a:gd name="connsiteY11-372" fmla="*/ 2033325 h 4581709"/>
              <a:gd name="connsiteX12-373" fmla="*/ 2196320 w 4576494"/>
              <a:gd name="connsiteY12-374" fmla="*/ 749572 h 4581709"/>
              <a:gd name="connsiteX13-375" fmla="*/ 746350 w 4576494"/>
              <a:gd name="connsiteY13-376" fmla="*/ 2249526 h 4581709"/>
              <a:gd name="connsiteX14-377" fmla="*/ 2117391 w 4576494"/>
              <a:gd name="connsiteY14-378" fmla="*/ 3822075 h 4581709"/>
              <a:gd name="connsiteX15-379" fmla="*/ 2117336 w 4576494"/>
              <a:gd name="connsiteY15-380" fmla="*/ 3822528 h 4581709"/>
              <a:gd name="connsiteX16-381" fmla="*/ 2124619 w 4576494"/>
              <a:gd name="connsiteY16-382" fmla="*/ 3823262 h 4581709"/>
              <a:gd name="connsiteX17-383" fmla="*/ 2204473 w 4576494"/>
              <a:gd name="connsiteY17-384" fmla="*/ 4581710 h 4581709"/>
              <a:gd name="connsiteX18-385" fmla="*/ 1809787 w 4576494"/>
              <a:gd name="connsiteY18-386" fmla="*/ 4525838 h 4581709"/>
              <a:gd name="connsiteX19-387" fmla="*/ 781 w 4576494"/>
              <a:gd name="connsiteY19-388" fmla="*/ 2230377 h 4581709"/>
              <a:gd name="connsiteX20-389" fmla="*/ 2144324 w 4576494"/>
              <a:gd name="connsiteY20-390" fmla="*/ 5572 h 4581709"/>
              <a:gd name="connsiteX21-391" fmla="*/ 2364468 w 4576494"/>
              <a:gd name="connsiteY21-392" fmla="*/ 740 h 4581709"/>
              <a:gd name="connsiteX0-393" fmla="*/ 2364468 w 4576494"/>
              <a:gd name="connsiteY0-394" fmla="*/ 740 h 4546964"/>
              <a:gd name="connsiteX1-395" fmla="*/ 4529453 w 4576494"/>
              <a:gd name="connsiteY1-396" fmla="*/ 1696811 h 4546964"/>
              <a:gd name="connsiteX2-397" fmla="*/ 4558980 w 4576494"/>
              <a:gd name="connsiteY2-398" fmla="*/ 1832149 h 4546964"/>
              <a:gd name="connsiteX3-399" fmla="*/ 4568902 w 4576494"/>
              <a:gd name="connsiteY3-400" fmla="*/ 1864110 h 4546964"/>
              <a:gd name="connsiteX4-401" fmla="*/ 4571434 w 4576494"/>
              <a:gd name="connsiteY4-402" fmla="*/ 1889228 h 4546964"/>
              <a:gd name="connsiteX5-403" fmla="*/ 4576109 w 4576494"/>
              <a:gd name="connsiteY5-404" fmla="*/ 1910657 h 4546964"/>
              <a:gd name="connsiteX6-405" fmla="*/ 4573636 w 4576494"/>
              <a:gd name="connsiteY6-406" fmla="*/ 1911070 h 4546964"/>
              <a:gd name="connsiteX7-407" fmla="*/ 4576494 w 4576494"/>
              <a:gd name="connsiteY7-408" fmla="*/ 1939426 h 4546964"/>
              <a:gd name="connsiteX8-409" fmla="*/ 4202782 w 4576494"/>
              <a:gd name="connsiteY8-410" fmla="*/ 2313138 h 4546964"/>
              <a:gd name="connsiteX9-411" fmla="*/ 3858438 w 4576494"/>
              <a:gd name="connsiteY9-412" fmla="*/ 2084892 h 4546964"/>
              <a:gd name="connsiteX10-413" fmla="*/ 3842334 w 4576494"/>
              <a:gd name="connsiteY10-414" fmla="*/ 2033011 h 4546964"/>
              <a:gd name="connsiteX11-415" fmla="*/ 3840450 w 4576494"/>
              <a:gd name="connsiteY11-416" fmla="*/ 2033325 h 4546964"/>
              <a:gd name="connsiteX12-417" fmla="*/ 2196320 w 4576494"/>
              <a:gd name="connsiteY12-418" fmla="*/ 749572 h 4546964"/>
              <a:gd name="connsiteX13-419" fmla="*/ 746350 w 4576494"/>
              <a:gd name="connsiteY13-420" fmla="*/ 2249526 h 4546964"/>
              <a:gd name="connsiteX14-421" fmla="*/ 2117391 w 4576494"/>
              <a:gd name="connsiteY14-422" fmla="*/ 3822075 h 4546964"/>
              <a:gd name="connsiteX15-423" fmla="*/ 2117336 w 4576494"/>
              <a:gd name="connsiteY15-424" fmla="*/ 3822528 h 4546964"/>
              <a:gd name="connsiteX16-425" fmla="*/ 2124619 w 4576494"/>
              <a:gd name="connsiteY16-426" fmla="*/ 3823262 h 4546964"/>
              <a:gd name="connsiteX17-427" fmla="*/ 2200727 w 4576494"/>
              <a:gd name="connsiteY17-428" fmla="*/ 4546964 h 4546964"/>
              <a:gd name="connsiteX18-429" fmla="*/ 1809787 w 4576494"/>
              <a:gd name="connsiteY18-430" fmla="*/ 4525838 h 4546964"/>
              <a:gd name="connsiteX19-431" fmla="*/ 781 w 4576494"/>
              <a:gd name="connsiteY19-432" fmla="*/ 2230377 h 4546964"/>
              <a:gd name="connsiteX20-433" fmla="*/ 2144324 w 4576494"/>
              <a:gd name="connsiteY20-434" fmla="*/ 5572 h 4546964"/>
              <a:gd name="connsiteX21-435" fmla="*/ 2364468 w 4576494"/>
              <a:gd name="connsiteY21-436" fmla="*/ 740 h 45469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4576494" h="4546964">
                <a:moveTo>
                  <a:pt x="2364468" y="740"/>
                </a:moveTo>
                <a:cubicBezTo>
                  <a:pt x="3382991" y="26445"/>
                  <a:pt x="4266561" y="718642"/>
                  <a:pt x="4529453" y="1696811"/>
                </a:cubicBezTo>
                <a:lnTo>
                  <a:pt x="4558980" y="1832149"/>
                </a:lnTo>
                <a:lnTo>
                  <a:pt x="4568902" y="1864110"/>
                </a:lnTo>
                <a:lnTo>
                  <a:pt x="4571434" y="1889228"/>
                </a:lnTo>
                <a:lnTo>
                  <a:pt x="4576109" y="1910657"/>
                </a:lnTo>
                <a:lnTo>
                  <a:pt x="4573636" y="1911070"/>
                </a:lnTo>
                <a:lnTo>
                  <a:pt x="4576494" y="1939426"/>
                </a:lnTo>
                <a:cubicBezTo>
                  <a:pt x="4576494" y="2145821"/>
                  <a:pt x="4409177" y="2313138"/>
                  <a:pt x="4202782" y="2313138"/>
                </a:cubicBezTo>
                <a:cubicBezTo>
                  <a:pt x="4047986" y="2313138"/>
                  <a:pt x="3915171" y="2219022"/>
                  <a:pt x="3858438" y="2084892"/>
                </a:cubicBezTo>
                <a:lnTo>
                  <a:pt x="3842334" y="2033011"/>
                </a:lnTo>
                <a:lnTo>
                  <a:pt x="3840450" y="2033325"/>
                </a:lnTo>
                <a:cubicBezTo>
                  <a:pt x="3707386" y="1250079"/>
                  <a:pt x="2996113" y="694710"/>
                  <a:pt x="2196320" y="749572"/>
                </a:cubicBezTo>
                <a:cubicBezTo>
                  <a:pt x="1394996" y="804539"/>
                  <a:pt x="767167" y="1454011"/>
                  <a:pt x="746350" y="2249526"/>
                </a:cubicBezTo>
                <a:cubicBezTo>
                  <a:pt x="725518" y="3045603"/>
                  <a:pt x="1319364" y="3726729"/>
                  <a:pt x="2117391" y="3822075"/>
                </a:cubicBezTo>
                <a:cubicBezTo>
                  <a:pt x="2117373" y="3822226"/>
                  <a:pt x="2117354" y="3822377"/>
                  <a:pt x="2117336" y="3822528"/>
                </a:cubicBezTo>
                <a:lnTo>
                  <a:pt x="2124619" y="3823262"/>
                </a:lnTo>
                <a:cubicBezTo>
                  <a:pt x="2113280" y="3946690"/>
                  <a:pt x="2216920" y="4424026"/>
                  <a:pt x="2200727" y="4546964"/>
                </a:cubicBezTo>
                <a:lnTo>
                  <a:pt x="1809787" y="4525838"/>
                </a:lnTo>
                <a:cubicBezTo>
                  <a:pt x="741540" y="4293729"/>
                  <a:pt x="-28000" y="3336927"/>
                  <a:pt x="781" y="2230377"/>
                </a:cubicBezTo>
                <a:cubicBezTo>
                  <a:pt x="31467" y="1050619"/>
                  <a:pt x="959567" y="87334"/>
                  <a:pt x="2144324" y="5572"/>
                </a:cubicBezTo>
                <a:cubicBezTo>
                  <a:pt x="2218276" y="469"/>
                  <a:pt x="2291716" y="-1096"/>
                  <a:pt x="2364468" y="740"/>
                </a:cubicBezTo>
                <a:close/>
              </a:path>
            </a:pathLst>
          </a:custGeom>
          <a:gradFill>
            <a:gsLst>
              <a:gs pos="0">
                <a:srgbClr val="268FD3">
                  <a:lumMod val="97000"/>
                  <a:lumOff val="3000"/>
                  <a:alpha val="51000"/>
                </a:srgbClr>
              </a:gs>
              <a:gs pos="100000">
                <a:srgbClr val="00B0F0">
                  <a:lumMod val="83000"/>
                  <a:lumOff val="17000"/>
                  <a:alpha val="56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33" name="圆: 空心 32"/>
          <p:cNvSpPr/>
          <p:nvPr/>
        </p:nvSpPr>
        <p:spPr>
          <a:xfrm>
            <a:off x="8870614" y="-239173"/>
            <a:ext cx="720000" cy="720000"/>
          </a:xfrm>
          <a:prstGeom prst="donut">
            <a:avLst>
              <a:gd name="adj" fmla="val 20298"/>
            </a:avLst>
          </a:prstGeom>
          <a:gradFill>
            <a:gsLst>
              <a:gs pos="0">
                <a:srgbClr val="268FD3">
                  <a:lumMod val="97000"/>
                  <a:alpha val="9000"/>
                </a:srgbClr>
              </a:gs>
              <a:gs pos="100000">
                <a:srgbClr val="00B0F0">
                  <a:lumMod val="77000"/>
                  <a:lumOff val="23000"/>
                  <a:alpha val="1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椭圆 33"/>
          <p:cNvSpPr/>
          <p:nvPr/>
        </p:nvSpPr>
        <p:spPr>
          <a:xfrm>
            <a:off x="11321015" y="639853"/>
            <a:ext cx="249237" cy="249237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73000"/>
                </a:srgbClr>
              </a:gs>
              <a:gs pos="100000">
                <a:srgbClr val="00B0F0">
                  <a:lumMod val="77000"/>
                  <a:lumOff val="23000"/>
                  <a:alpha val="84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椭圆 35"/>
          <p:cNvSpPr/>
          <p:nvPr/>
        </p:nvSpPr>
        <p:spPr>
          <a:xfrm>
            <a:off x="-214833" y="4984595"/>
            <a:ext cx="791439" cy="79143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65000"/>
                </a:srgbClr>
              </a:gs>
              <a:gs pos="100000">
                <a:srgbClr val="00B0F0">
                  <a:lumMod val="77000"/>
                  <a:lumOff val="23000"/>
                  <a:alpha val="30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椭圆 59"/>
          <p:cNvSpPr/>
          <p:nvPr/>
        </p:nvSpPr>
        <p:spPr>
          <a:xfrm>
            <a:off x="1144160" y="1805709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图片 10" descr="黑白色的标志&#10;&#10;中度可信度描述已自动生成"/>
          <p:cNvPicPr>
            <a:picLocks noChangeAspect="1"/>
          </p:cNvPicPr>
          <p:nvPr/>
        </p:nvPicPr>
        <p:blipFill>
          <a:blip r:embed="rId2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60" y="1895709"/>
            <a:ext cx="288000" cy="288000"/>
          </a:xfrm>
          <a:prstGeom prst="rect">
            <a:avLst/>
          </a:prstGeom>
        </p:spPr>
      </p:pic>
      <p:sp>
        <p:nvSpPr>
          <p:cNvPr id="61" name="任意多边形: 形状 60"/>
          <p:cNvSpPr/>
          <p:nvPr/>
        </p:nvSpPr>
        <p:spPr>
          <a:xfrm rot="11169101">
            <a:off x="10411749" y="3245339"/>
            <a:ext cx="435898" cy="433085"/>
          </a:xfrm>
          <a:custGeom>
            <a:avLst/>
            <a:gdLst>
              <a:gd name="connsiteX0" fmla="*/ 2364468 w 4576494"/>
              <a:gd name="connsiteY0" fmla="*/ 740 h 4563093"/>
              <a:gd name="connsiteX1" fmla="*/ 4529453 w 4576494"/>
              <a:gd name="connsiteY1" fmla="*/ 1696811 h 4563093"/>
              <a:gd name="connsiteX2" fmla="*/ 4558980 w 4576494"/>
              <a:gd name="connsiteY2" fmla="*/ 1832149 h 4563093"/>
              <a:gd name="connsiteX3" fmla="*/ 4568902 w 4576494"/>
              <a:gd name="connsiteY3" fmla="*/ 1864110 h 4563093"/>
              <a:gd name="connsiteX4" fmla="*/ 4571434 w 4576494"/>
              <a:gd name="connsiteY4" fmla="*/ 1889228 h 4563093"/>
              <a:gd name="connsiteX5" fmla="*/ 4576109 w 4576494"/>
              <a:gd name="connsiteY5" fmla="*/ 1910657 h 4563093"/>
              <a:gd name="connsiteX6" fmla="*/ 4573636 w 4576494"/>
              <a:gd name="connsiteY6" fmla="*/ 1911070 h 4563093"/>
              <a:gd name="connsiteX7" fmla="*/ 4576494 w 4576494"/>
              <a:gd name="connsiteY7" fmla="*/ 1939426 h 4563093"/>
              <a:gd name="connsiteX8" fmla="*/ 4202782 w 4576494"/>
              <a:gd name="connsiteY8" fmla="*/ 2313138 h 4563093"/>
              <a:gd name="connsiteX9" fmla="*/ 3858438 w 4576494"/>
              <a:gd name="connsiteY9" fmla="*/ 2084892 h 4563093"/>
              <a:gd name="connsiteX10" fmla="*/ 3842334 w 4576494"/>
              <a:gd name="connsiteY10" fmla="*/ 2033011 h 4563093"/>
              <a:gd name="connsiteX11" fmla="*/ 3840450 w 4576494"/>
              <a:gd name="connsiteY11" fmla="*/ 2033325 h 4563093"/>
              <a:gd name="connsiteX12" fmla="*/ 2196320 w 4576494"/>
              <a:gd name="connsiteY12" fmla="*/ 749572 h 4563093"/>
              <a:gd name="connsiteX13" fmla="*/ 746350 w 4576494"/>
              <a:gd name="connsiteY13" fmla="*/ 2249526 h 4563093"/>
              <a:gd name="connsiteX14" fmla="*/ 2117391 w 4576494"/>
              <a:gd name="connsiteY14" fmla="*/ 3822075 h 4563093"/>
              <a:gd name="connsiteX15" fmla="*/ 2117336 w 4576494"/>
              <a:gd name="connsiteY15" fmla="*/ 3822528 h 4563093"/>
              <a:gd name="connsiteX16" fmla="*/ 2124619 w 4576494"/>
              <a:gd name="connsiteY16" fmla="*/ 3823262 h 4563093"/>
              <a:gd name="connsiteX17" fmla="*/ 2423015 w 4576494"/>
              <a:gd name="connsiteY17" fmla="*/ 4189381 h 4563093"/>
              <a:gd name="connsiteX18" fmla="*/ 2049303 w 4576494"/>
              <a:gd name="connsiteY18" fmla="*/ 4563093 h 4563093"/>
              <a:gd name="connsiteX19" fmla="*/ 2027458 w 4576494"/>
              <a:gd name="connsiteY19" fmla="*/ 4560891 h 4563093"/>
              <a:gd name="connsiteX20" fmla="*/ 2027271 w 4576494"/>
              <a:gd name="connsiteY20" fmla="*/ 4562426 h 4563093"/>
              <a:gd name="connsiteX21" fmla="*/ 2004223 w 4576494"/>
              <a:gd name="connsiteY21" fmla="*/ 4558549 h 4563093"/>
              <a:gd name="connsiteX22" fmla="*/ 1973987 w 4576494"/>
              <a:gd name="connsiteY22" fmla="*/ 4555501 h 4563093"/>
              <a:gd name="connsiteX23" fmla="*/ 1959648 w 4576494"/>
              <a:gd name="connsiteY23" fmla="*/ 4551050 h 4563093"/>
              <a:gd name="connsiteX24" fmla="*/ 1809787 w 4576494"/>
              <a:gd name="connsiteY24" fmla="*/ 4525838 h 4563093"/>
              <a:gd name="connsiteX25" fmla="*/ 781 w 4576494"/>
              <a:gd name="connsiteY25" fmla="*/ 2230377 h 4563093"/>
              <a:gd name="connsiteX26" fmla="*/ 2144324 w 4576494"/>
              <a:gd name="connsiteY26" fmla="*/ 5572 h 4563093"/>
              <a:gd name="connsiteX27" fmla="*/ 2364468 w 4576494"/>
              <a:gd name="connsiteY27" fmla="*/ 740 h 4563093"/>
              <a:gd name="connsiteX0-1" fmla="*/ 2364468 w 4576494"/>
              <a:gd name="connsiteY0-2" fmla="*/ 740 h 4563093"/>
              <a:gd name="connsiteX1-3" fmla="*/ 4529453 w 4576494"/>
              <a:gd name="connsiteY1-4" fmla="*/ 1696811 h 4563093"/>
              <a:gd name="connsiteX2-5" fmla="*/ 4558980 w 4576494"/>
              <a:gd name="connsiteY2-6" fmla="*/ 1832149 h 4563093"/>
              <a:gd name="connsiteX3-7" fmla="*/ 4568902 w 4576494"/>
              <a:gd name="connsiteY3-8" fmla="*/ 1864110 h 4563093"/>
              <a:gd name="connsiteX4-9" fmla="*/ 4571434 w 4576494"/>
              <a:gd name="connsiteY4-10" fmla="*/ 1889228 h 4563093"/>
              <a:gd name="connsiteX5-11" fmla="*/ 4576109 w 4576494"/>
              <a:gd name="connsiteY5-12" fmla="*/ 1910657 h 4563093"/>
              <a:gd name="connsiteX6-13" fmla="*/ 4573636 w 4576494"/>
              <a:gd name="connsiteY6-14" fmla="*/ 1911070 h 4563093"/>
              <a:gd name="connsiteX7-15" fmla="*/ 4576494 w 4576494"/>
              <a:gd name="connsiteY7-16" fmla="*/ 1939426 h 4563093"/>
              <a:gd name="connsiteX8-17" fmla="*/ 4202782 w 4576494"/>
              <a:gd name="connsiteY8-18" fmla="*/ 2313138 h 4563093"/>
              <a:gd name="connsiteX9-19" fmla="*/ 3858438 w 4576494"/>
              <a:gd name="connsiteY9-20" fmla="*/ 2084892 h 4563093"/>
              <a:gd name="connsiteX10-21" fmla="*/ 3842334 w 4576494"/>
              <a:gd name="connsiteY10-22" fmla="*/ 2033011 h 4563093"/>
              <a:gd name="connsiteX11-23" fmla="*/ 3840450 w 4576494"/>
              <a:gd name="connsiteY11-24" fmla="*/ 2033325 h 4563093"/>
              <a:gd name="connsiteX12-25" fmla="*/ 2196320 w 4576494"/>
              <a:gd name="connsiteY12-26" fmla="*/ 749572 h 4563093"/>
              <a:gd name="connsiteX13-27" fmla="*/ 746350 w 4576494"/>
              <a:gd name="connsiteY13-28" fmla="*/ 2249526 h 4563093"/>
              <a:gd name="connsiteX14-29" fmla="*/ 2117391 w 4576494"/>
              <a:gd name="connsiteY14-30" fmla="*/ 3822075 h 4563093"/>
              <a:gd name="connsiteX15-31" fmla="*/ 2117336 w 4576494"/>
              <a:gd name="connsiteY15-32" fmla="*/ 3822528 h 4563093"/>
              <a:gd name="connsiteX16-33" fmla="*/ 2124619 w 4576494"/>
              <a:gd name="connsiteY16-34" fmla="*/ 3823262 h 4563093"/>
              <a:gd name="connsiteX17-35" fmla="*/ 2049303 w 4576494"/>
              <a:gd name="connsiteY17-36" fmla="*/ 4563093 h 4563093"/>
              <a:gd name="connsiteX18-37" fmla="*/ 2027458 w 4576494"/>
              <a:gd name="connsiteY18-38" fmla="*/ 4560891 h 4563093"/>
              <a:gd name="connsiteX19-39" fmla="*/ 2027271 w 4576494"/>
              <a:gd name="connsiteY19-40" fmla="*/ 4562426 h 4563093"/>
              <a:gd name="connsiteX20-41" fmla="*/ 2004223 w 4576494"/>
              <a:gd name="connsiteY20-42" fmla="*/ 4558549 h 4563093"/>
              <a:gd name="connsiteX21-43" fmla="*/ 1973987 w 4576494"/>
              <a:gd name="connsiteY21-44" fmla="*/ 4555501 h 4563093"/>
              <a:gd name="connsiteX22-45" fmla="*/ 1959648 w 4576494"/>
              <a:gd name="connsiteY22-46" fmla="*/ 4551050 h 4563093"/>
              <a:gd name="connsiteX23-47" fmla="*/ 1809787 w 4576494"/>
              <a:gd name="connsiteY23-48" fmla="*/ 4525838 h 4563093"/>
              <a:gd name="connsiteX24-49" fmla="*/ 781 w 4576494"/>
              <a:gd name="connsiteY24-50" fmla="*/ 2230377 h 4563093"/>
              <a:gd name="connsiteX25-51" fmla="*/ 2144324 w 4576494"/>
              <a:gd name="connsiteY25-52" fmla="*/ 5572 h 4563093"/>
              <a:gd name="connsiteX26-53" fmla="*/ 2364468 w 4576494"/>
              <a:gd name="connsiteY26-54" fmla="*/ 740 h 4563093"/>
              <a:gd name="connsiteX0-55" fmla="*/ 2364468 w 4576494"/>
              <a:gd name="connsiteY0-56" fmla="*/ 740 h 4563093"/>
              <a:gd name="connsiteX1-57" fmla="*/ 4529453 w 4576494"/>
              <a:gd name="connsiteY1-58" fmla="*/ 1696811 h 4563093"/>
              <a:gd name="connsiteX2-59" fmla="*/ 4558980 w 4576494"/>
              <a:gd name="connsiteY2-60" fmla="*/ 1832149 h 4563093"/>
              <a:gd name="connsiteX3-61" fmla="*/ 4568902 w 4576494"/>
              <a:gd name="connsiteY3-62" fmla="*/ 1864110 h 4563093"/>
              <a:gd name="connsiteX4-63" fmla="*/ 4571434 w 4576494"/>
              <a:gd name="connsiteY4-64" fmla="*/ 1889228 h 4563093"/>
              <a:gd name="connsiteX5-65" fmla="*/ 4576109 w 4576494"/>
              <a:gd name="connsiteY5-66" fmla="*/ 1910657 h 4563093"/>
              <a:gd name="connsiteX6-67" fmla="*/ 4573636 w 4576494"/>
              <a:gd name="connsiteY6-68" fmla="*/ 1911070 h 4563093"/>
              <a:gd name="connsiteX7-69" fmla="*/ 4576494 w 4576494"/>
              <a:gd name="connsiteY7-70" fmla="*/ 1939426 h 4563093"/>
              <a:gd name="connsiteX8-71" fmla="*/ 4202782 w 4576494"/>
              <a:gd name="connsiteY8-72" fmla="*/ 2313138 h 4563093"/>
              <a:gd name="connsiteX9-73" fmla="*/ 3858438 w 4576494"/>
              <a:gd name="connsiteY9-74" fmla="*/ 2084892 h 4563093"/>
              <a:gd name="connsiteX10-75" fmla="*/ 3842334 w 4576494"/>
              <a:gd name="connsiteY10-76" fmla="*/ 2033011 h 4563093"/>
              <a:gd name="connsiteX11-77" fmla="*/ 3840450 w 4576494"/>
              <a:gd name="connsiteY11-78" fmla="*/ 2033325 h 4563093"/>
              <a:gd name="connsiteX12-79" fmla="*/ 2196320 w 4576494"/>
              <a:gd name="connsiteY12-80" fmla="*/ 749572 h 4563093"/>
              <a:gd name="connsiteX13-81" fmla="*/ 746350 w 4576494"/>
              <a:gd name="connsiteY13-82" fmla="*/ 2249526 h 4563093"/>
              <a:gd name="connsiteX14-83" fmla="*/ 2117391 w 4576494"/>
              <a:gd name="connsiteY14-84" fmla="*/ 3822075 h 4563093"/>
              <a:gd name="connsiteX15-85" fmla="*/ 2117336 w 4576494"/>
              <a:gd name="connsiteY15-86" fmla="*/ 3822528 h 4563093"/>
              <a:gd name="connsiteX16-87" fmla="*/ 2124619 w 4576494"/>
              <a:gd name="connsiteY16-88" fmla="*/ 3823262 h 4563093"/>
              <a:gd name="connsiteX17-89" fmla="*/ 2049303 w 4576494"/>
              <a:gd name="connsiteY17-90" fmla="*/ 4563093 h 4563093"/>
              <a:gd name="connsiteX18-91" fmla="*/ 2027458 w 4576494"/>
              <a:gd name="connsiteY18-92" fmla="*/ 4560891 h 4563093"/>
              <a:gd name="connsiteX19-93" fmla="*/ 2027271 w 4576494"/>
              <a:gd name="connsiteY19-94" fmla="*/ 4562426 h 4563093"/>
              <a:gd name="connsiteX20-95" fmla="*/ 2004223 w 4576494"/>
              <a:gd name="connsiteY20-96" fmla="*/ 4558549 h 4563093"/>
              <a:gd name="connsiteX21-97" fmla="*/ 1973987 w 4576494"/>
              <a:gd name="connsiteY21-98" fmla="*/ 4555501 h 4563093"/>
              <a:gd name="connsiteX22-99" fmla="*/ 2168019 w 4576494"/>
              <a:gd name="connsiteY22-100" fmla="*/ 4516817 h 4563093"/>
              <a:gd name="connsiteX23-101" fmla="*/ 1809787 w 4576494"/>
              <a:gd name="connsiteY23-102" fmla="*/ 4525838 h 4563093"/>
              <a:gd name="connsiteX24-103" fmla="*/ 781 w 4576494"/>
              <a:gd name="connsiteY24-104" fmla="*/ 2230377 h 4563093"/>
              <a:gd name="connsiteX25-105" fmla="*/ 2144324 w 4576494"/>
              <a:gd name="connsiteY25-106" fmla="*/ 5572 h 4563093"/>
              <a:gd name="connsiteX26-107" fmla="*/ 2364468 w 4576494"/>
              <a:gd name="connsiteY26-108" fmla="*/ 740 h 4563093"/>
              <a:gd name="connsiteX0-109" fmla="*/ 2364468 w 4576494"/>
              <a:gd name="connsiteY0-110" fmla="*/ 740 h 4563093"/>
              <a:gd name="connsiteX1-111" fmla="*/ 4529453 w 4576494"/>
              <a:gd name="connsiteY1-112" fmla="*/ 1696811 h 4563093"/>
              <a:gd name="connsiteX2-113" fmla="*/ 4558980 w 4576494"/>
              <a:gd name="connsiteY2-114" fmla="*/ 1832149 h 4563093"/>
              <a:gd name="connsiteX3-115" fmla="*/ 4568902 w 4576494"/>
              <a:gd name="connsiteY3-116" fmla="*/ 1864110 h 4563093"/>
              <a:gd name="connsiteX4-117" fmla="*/ 4571434 w 4576494"/>
              <a:gd name="connsiteY4-118" fmla="*/ 1889228 h 4563093"/>
              <a:gd name="connsiteX5-119" fmla="*/ 4576109 w 4576494"/>
              <a:gd name="connsiteY5-120" fmla="*/ 1910657 h 4563093"/>
              <a:gd name="connsiteX6-121" fmla="*/ 4573636 w 4576494"/>
              <a:gd name="connsiteY6-122" fmla="*/ 1911070 h 4563093"/>
              <a:gd name="connsiteX7-123" fmla="*/ 4576494 w 4576494"/>
              <a:gd name="connsiteY7-124" fmla="*/ 1939426 h 4563093"/>
              <a:gd name="connsiteX8-125" fmla="*/ 4202782 w 4576494"/>
              <a:gd name="connsiteY8-126" fmla="*/ 2313138 h 4563093"/>
              <a:gd name="connsiteX9-127" fmla="*/ 3858438 w 4576494"/>
              <a:gd name="connsiteY9-128" fmla="*/ 2084892 h 4563093"/>
              <a:gd name="connsiteX10-129" fmla="*/ 3842334 w 4576494"/>
              <a:gd name="connsiteY10-130" fmla="*/ 2033011 h 4563093"/>
              <a:gd name="connsiteX11-131" fmla="*/ 3840450 w 4576494"/>
              <a:gd name="connsiteY11-132" fmla="*/ 2033325 h 4563093"/>
              <a:gd name="connsiteX12-133" fmla="*/ 2196320 w 4576494"/>
              <a:gd name="connsiteY12-134" fmla="*/ 749572 h 4563093"/>
              <a:gd name="connsiteX13-135" fmla="*/ 746350 w 4576494"/>
              <a:gd name="connsiteY13-136" fmla="*/ 2249526 h 4563093"/>
              <a:gd name="connsiteX14-137" fmla="*/ 2117391 w 4576494"/>
              <a:gd name="connsiteY14-138" fmla="*/ 3822075 h 4563093"/>
              <a:gd name="connsiteX15-139" fmla="*/ 2117336 w 4576494"/>
              <a:gd name="connsiteY15-140" fmla="*/ 3822528 h 4563093"/>
              <a:gd name="connsiteX16-141" fmla="*/ 2124619 w 4576494"/>
              <a:gd name="connsiteY16-142" fmla="*/ 3823262 h 4563093"/>
              <a:gd name="connsiteX17-143" fmla="*/ 2049303 w 4576494"/>
              <a:gd name="connsiteY17-144" fmla="*/ 4563093 h 4563093"/>
              <a:gd name="connsiteX18-145" fmla="*/ 2027458 w 4576494"/>
              <a:gd name="connsiteY18-146" fmla="*/ 4560891 h 4563093"/>
              <a:gd name="connsiteX19-147" fmla="*/ 2027271 w 4576494"/>
              <a:gd name="connsiteY19-148" fmla="*/ 4562426 h 4563093"/>
              <a:gd name="connsiteX20-149" fmla="*/ 2004223 w 4576494"/>
              <a:gd name="connsiteY20-150" fmla="*/ 4558549 h 4563093"/>
              <a:gd name="connsiteX21-151" fmla="*/ 1973987 w 4576494"/>
              <a:gd name="connsiteY21-152" fmla="*/ 4555501 h 4563093"/>
              <a:gd name="connsiteX22-153" fmla="*/ 1809787 w 4576494"/>
              <a:gd name="connsiteY22-154" fmla="*/ 4525838 h 4563093"/>
              <a:gd name="connsiteX23-155" fmla="*/ 781 w 4576494"/>
              <a:gd name="connsiteY23-156" fmla="*/ 2230377 h 4563093"/>
              <a:gd name="connsiteX24-157" fmla="*/ 2144324 w 4576494"/>
              <a:gd name="connsiteY24-158" fmla="*/ 5572 h 4563093"/>
              <a:gd name="connsiteX25-159" fmla="*/ 2364468 w 4576494"/>
              <a:gd name="connsiteY25-160" fmla="*/ 740 h 4563093"/>
              <a:gd name="connsiteX0-161" fmla="*/ 2364468 w 4576494"/>
              <a:gd name="connsiteY0-162" fmla="*/ 740 h 4563093"/>
              <a:gd name="connsiteX1-163" fmla="*/ 4529453 w 4576494"/>
              <a:gd name="connsiteY1-164" fmla="*/ 1696811 h 4563093"/>
              <a:gd name="connsiteX2-165" fmla="*/ 4558980 w 4576494"/>
              <a:gd name="connsiteY2-166" fmla="*/ 1832149 h 4563093"/>
              <a:gd name="connsiteX3-167" fmla="*/ 4568902 w 4576494"/>
              <a:gd name="connsiteY3-168" fmla="*/ 1864110 h 4563093"/>
              <a:gd name="connsiteX4-169" fmla="*/ 4571434 w 4576494"/>
              <a:gd name="connsiteY4-170" fmla="*/ 1889228 h 4563093"/>
              <a:gd name="connsiteX5-171" fmla="*/ 4576109 w 4576494"/>
              <a:gd name="connsiteY5-172" fmla="*/ 1910657 h 4563093"/>
              <a:gd name="connsiteX6-173" fmla="*/ 4573636 w 4576494"/>
              <a:gd name="connsiteY6-174" fmla="*/ 1911070 h 4563093"/>
              <a:gd name="connsiteX7-175" fmla="*/ 4576494 w 4576494"/>
              <a:gd name="connsiteY7-176" fmla="*/ 1939426 h 4563093"/>
              <a:gd name="connsiteX8-177" fmla="*/ 4202782 w 4576494"/>
              <a:gd name="connsiteY8-178" fmla="*/ 2313138 h 4563093"/>
              <a:gd name="connsiteX9-179" fmla="*/ 3858438 w 4576494"/>
              <a:gd name="connsiteY9-180" fmla="*/ 2084892 h 4563093"/>
              <a:gd name="connsiteX10-181" fmla="*/ 3842334 w 4576494"/>
              <a:gd name="connsiteY10-182" fmla="*/ 2033011 h 4563093"/>
              <a:gd name="connsiteX11-183" fmla="*/ 3840450 w 4576494"/>
              <a:gd name="connsiteY11-184" fmla="*/ 2033325 h 4563093"/>
              <a:gd name="connsiteX12-185" fmla="*/ 2196320 w 4576494"/>
              <a:gd name="connsiteY12-186" fmla="*/ 749572 h 4563093"/>
              <a:gd name="connsiteX13-187" fmla="*/ 746350 w 4576494"/>
              <a:gd name="connsiteY13-188" fmla="*/ 2249526 h 4563093"/>
              <a:gd name="connsiteX14-189" fmla="*/ 2117391 w 4576494"/>
              <a:gd name="connsiteY14-190" fmla="*/ 3822075 h 4563093"/>
              <a:gd name="connsiteX15-191" fmla="*/ 2117336 w 4576494"/>
              <a:gd name="connsiteY15-192" fmla="*/ 3822528 h 4563093"/>
              <a:gd name="connsiteX16-193" fmla="*/ 2124619 w 4576494"/>
              <a:gd name="connsiteY16-194" fmla="*/ 3823262 h 4563093"/>
              <a:gd name="connsiteX17-195" fmla="*/ 2049303 w 4576494"/>
              <a:gd name="connsiteY17-196" fmla="*/ 4563093 h 4563093"/>
              <a:gd name="connsiteX18-197" fmla="*/ 2027458 w 4576494"/>
              <a:gd name="connsiteY18-198" fmla="*/ 4560891 h 4563093"/>
              <a:gd name="connsiteX19-199" fmla="*/ 2027271 w 4576494"/>
              <a:gd name="connsiteY19-200" fmla="*/ 4562426 h 4563093"/>
              <a:gd name="connsiteX20-201" fmla="*/ 2004223 w 4576494"/>
              <a:gd name="connsiteY20-202" fmla="*/ 4558549 h 4563093"/>
              <a:gd name="connsiteX21-203" fmla="*/ 1809787 w 4576494"/>
              <a:gd name="connsiteY21-204" fmla="*/ 4525838 h 4563093"/>
              <a:gd name="connsiteX22-205" fmla="*/ 781 w 4576494"/>
              <a:gd name="connsiteY22-206" fmla="*/ 2230377 h 4563093"/>
              <a:gd name="connsiteX23-207" fmla="*/ 2144324 w 4576494"/>
              <a:gd name="connsiteY23-208" fmla="*/ 5572 h 4563093"/>
              <a:gd name="connsiteX24-209" fmla="*/ 2364468 w 4576494"/>
              <a:gd name="connsiteY24-210" fmla="*/ 740 h 4563093"/>
              <a:gd name="connsiteX0-211" fmla="*/ 2364468 w 4576494"/>
              <a:gd name="connsiteY0-212" fmla="*/ 740 h 4563093"/>
              <a:gd name="connsiteX1-213" fmla="*/ 4529453 w 4576494"/>
              <a:gd name="connsiteY1-214" fmla="*/ 1696811 h 4563093"/>
              <a:gd name="connsiteX2-215" fmla="*/ 4558980 w 4576494"/>
              <a:gd name="connsiteY2-216" fmla="*/ 1832149 h 4563093"/>
              <a:gd name="connsiteX3-217" fmla="*/ 4568902 w 4576494"/>
              <a:gd name="connsiteY3-218" fmla="*/ 1864110 h 4563093"/>
              <a:gd name="connsiteX4-219" fmla="*/ 4571434 w 4576494"/>
              <a:gd name="connsiteY4-220" fmla="*/ 1889228 h 4563093"/>
              <a:gd name="connsiteX5-221" fmla="*/ 4576109 w 4576494"/>
              <a:gd name="connsiteY5-222" fmla="*/ 1910657 h 4563093"/>
              <a:gd name="connsiteX6-223" fmla="*/ 4573636 w 4576494"/>
              <a:gd name="connsiteY6-224" fmla="*/ 1911070 h 4563093"/>
              <a:gd name="connsiteX7-225" fmla="*/ 4576494 w 4576494"/>
              <a:gd name="connsiteY7-226" fmla="*/ 1939426 h 4563093"/>
              <a:gd name="connsiteX8-227" fmla="*/ 4202782 w 4576494"/>
              <a:gd name="connsiteY8-228" fmla="*/ 2313138 h 4563093"/>
              <a:gd name="connsiteX9-229" fmla="*/ 3858438 w 4576494"/>
              <a:gd name="connsiteY9-230" fmla="*/ 2084892 h 4563093"/>
              <a:gd name="connsiteX10-231" fmla="*/ 3842334 w 4576494"/>
              <a:gd name="connsiteY10-232" fmla="*/ 2033011 h 4563093"/>
              <a:gd name="connsiteX11-233" fmla="*/ 3840450 w 4576494"/>
              <a:gd name="connsiteY11-234" fmla="*/ 2033325 h 4563093"/>
              <a:gd name="connsiteX12-235" fmla="*/ 2196320 w 4576494"/>
              <a:gd name="connsiteY12-236" fmla="*/ 749572 h 4563093"/>
              <a:gd name="connsiteX13-237" fmla="*/ 746350 w 4576494"/>
              <a:gd name="connsiteY13-238" fmla="*/ 2249526 h 4563093"/>
              <a:gd name="connsiteX14-239" fmla="*/ 2117391 w 4576494"/>
              <a:gd name="connsiteY14-240" fmla="*/ 3822075 h 4563093"/>
              <a:gd name="connsiteX15-241" fmla="*/ 2117336 w 4576494"/>
              <a:gd name="connsiteY15-242" fmla="*/ 3822528 h 4563093"/>
              <a:gd name="connsiteX16-243" fmla="*/ 2124619 w 4576494"/>
              <a:gd name="connsiteY16-244" fmla="*/ 3823262 h 4563093"/>
              <a:gd name="connsiteX17-245" fmla="*/ 2049303 w 4576494"/>
              <a:gd name="connsiteY17-246" fmla="*/ 4563093 h 4563093"/>
              <a:gd name="connsiteX18-247" fmla="*/ 2027458 w 4576494"/>
              <a:gd name="connsiteY18-248" fmla="*/ 4560891 h 4563093"/>
              <a:gd name="connsiteX19-249" fmla="*/ 2027271 w 4576494"/>
              <a:gd name="connsiteY19-250" fmla="*/ 4562426 h 4563093"/>
              <a:gd name="connsiteX20-251" fmla="*/ 1809787 w 4576494"/>
              <a:gd name="connsiteY20-252" fmla="*/ 4525838 h 4563093"/>
              <a:gd name="connsiteX21-253" fmla="*/ 781 w 4576494"/>
              <a:gd name="connsiteY21-254" fmla="*/ 2230377 h 4563093"/>
              <a:gd name="connsiteX22-255" fmla="*/ 2144324 w 4576494"/>
              <a:gd name="connsiteY22-256" fmla="*/ 5572 h 4563093"/>
              <a:gd name="connsiteX23-257" fmla="*/ 2364468 w 4576494"/>
              <a:gd name="connsiteY23-258" fmla="*/ 740 h 4563093"/>
              <a:gd name="connsiteX0-259" fmla="*/ 2364468 w 4576494"/>
              <a:gd name="connsiteY0-260" fmla="*/ 740 h 4706546"/>
              <a:gd name="connsiteX1-261" fmla="*/ 4529453 w 4576494"/>
              <a:gd name="connsiteY1-262" fmla="*/ 1696811 h 4706546"/>
              <a:gd name="connsiteX2-263" fmla="*/ 4558980 w 4576494"/>
              <a:gd name="connsiteY2-264" fmla="*/ 1832149 h 4706546"/>
              <a:gd name="connsiteX3-265" fmla="*/ 4568902 w 4576494"/>
              <a:gd name="connsiteY3-266" fmla="*/ 1864110 h 4706546"/>
              <a:gd name="connsiteX4-267" fmla="*/ 4571434 w 4576494"/>
              <a:gd name="connsiteY4-268" fmla="*/ 1889228 h 4706546"/>
              <a:gd name="connsiteX5-269" fmla="*/ 4576109 w 4576494"/>
              <a:gd name="connsiteY5-270" fmla="*/ 1910657 h 4706546"/>
              <a:gd name="connsiteX6-271" fmla="*/ 4573636 w 4576494"/>
              <a:gd name="connsiteY6-272" fmla="*/ 1911070 h 4706546"/>
              <a:gd name="connsiteX7-273" fmla="*/ 4576494 w 4576494"/>
              <a:gd name="connsiteY7-274" fmla="*/ 1939426 h 4706546"/>
              <a:gd name="connsiteX8-275" fmla="*/ 4202782 w 4576494"/>
              <a:gd name="connsiteY8-276" fmla="*/ 2313138 h 4706546"/>
              <a:gd name="connsiteX9-277" fmla="*/ 3858438 w 4576494"/>
              <a:gd name="connsiteY9-278" fmla="*/ 2084892 h 4706546"/>
              <a:gd name="connsiteX10-279" fmla="*/ 3842334 w 4576494"/>
              <a:gd name="connsiteY10-280" fmla="*/ 2033011 h 4706546"/>
              <a:gd name="connsiteX11-281" fmla="*/ 3840450 w 4576494"/>
              <a:gd name="connsiteY11-282" fmla="*/ 2033325 h 4706546"/>
              <a:gd name="connsiteX12-283" fmla="*/ 2196320 w 4576494"/>
              <a:gd name="connsiteY12-284" fmla="*/ 749572 h 4706546"/>
              <a:gd name="connsiteX13-285" fmla="*/ 746350 w 4576494"/>
              <a:gd name="connsiteY13-286" fmla="*/ 2249526 h 4706546"/>
              <a:gd name="connsiteX14-287" fmla="*/ 2117391 w 4576494"/>
              <a:gd name="connsiteY14-288" fmla="*/ 3822075 h 4706546"/>
              <a:gd name="connsiteX15-289" fmla="*/ 2117336 w 4576494"/>
              <a:gd name="connsiteY15-290" fmla="*/ 3822528 h 4706546"/>
              <a:gd name="connsiteX16-291" fmla="*/ 2124619 w 4576494"/>
              <a:gd name="connsiteY16-292" fmla="*/ 3823262 h 4706546"/>
              <a:gd name="connsiteX17-293" fmla="*/ 2049303 w 4576494"/>
              <a:gd name="connsiteY17-294" fmla="*/ 4563093 h 4706546"/>
              <a:gd name="connsiteX18-295" fmla="*/ 2027458 w 4576494"/>
              <a:gd name="connsiteY18-296" fmla="*/ 4560891 h 4706546"/>
              <a:gd name="connsiteX19-297" fmla="*/ 1809787 w 4576494"/>
              <a:gd name="connsiteY19-298" fmla="*/ 4525838 h 4706546"/>
              <a:gd name="connsiteX20-299" fmla="*/ 781 w 4576494"/>
              <a:gd name="connsiteY20-300" fmla="*/ 2230377 h 4706546"/>
              <a:gd name="connsiteX21-301" fmla="*/ 2144324 w 4576494"/>
              <a:gd name="connsiteY21-302" fmla="*/ 5572 h 4706546"/>
              <a:gd name="connsiteX22-303" fmla="*/ 2364468 w 4576494"/>
              <a:gd name="connsiteY22-304" fmla="*/ 740 h 4706546"/>
              <a:gd name="connsiteX0-305" fmla="*/ 2364468 w 4576494"/>
              <a:gd name="connsiteY0-306" fmla="*/ 740 h 4563093"/>
              <a:gd name="connsiteX1-307" fmla="*/ 4529453 w 4576494"/>
              <a:gd name="connsiteY1-308" fmla="*/ 1696811 h 4563093"/>
              <a:gd name="connsiteX2-309" fmla="*/ 4558980 w 4576494"/>
              <a:gd name="connsiteY2-310" fmla="*/ 1832149 h 4563093"/>
              <a:gd name="connsiteX3-311" fmla="*/ 4568902 w 4576494"/>
              <a:gd name="connsiteY3-312" fmla="*/ 1864110 h 4563093"/>
              <a:gd name="connsiteX4-313" fmla="*/ 4571434 w 4576494"/>
              <a:gd name="connsiteY4-314" fmla="*/ 1889228 h 4563093"/>
              <a:gd name="connsiteX5-315" fmla="*/ 4576109 w 4576494"/>
              <a:gd name="connsiteY5-316" fmla="*/ 1910657 h 4563093"/>
              <a:gd name="connsiteX6-317" fmla="*/ 4573636 w 4576494"/>
              <a:gd name="connsiteY6-318" fmla="*/ 1911070 h 4563093"/>
              <a:gd name="connsiteX7-319" fmla="*/ 4576494 w 4576494"/>
              <a:gd name="connsiteY7-320" fmla="*/ 1939426 h 4563093"/>
              <a:gd name="connsiteX8-321" fmla="*/ 4202782 w 4576494"/>
              <a:gd name="connsiteY8-322" fmla="*/ 2313138 h 4563093"/>
              <a:gd name="connsiteX9-323" fmla="*/ 3858438 w 4576494"/>
              <a:gd name="connsiteY9-324" fmla="*/ 2084892 h 4563093"/>
              <a:gd name="connsiteX10-325" fmla="*/ 3842334 w 4576494"/>
              <a:gd name="connsiteY10-326" fmla="*/ 2033011 h 4563093"/>
              <a:gd name="connsiteX11-327" fmla="*/ 3840450 w 4576494"/>
              <a:gd name="connsiteY11-328" fmla="*/ 2033325 h 4563093"/>
              <a:gd name="connsiteX12-329" fmla="*/ 2196320 w 4576494"/>
              <a:gd name="connsiteY12-330" fmla="*/ 749572 h 4563093"/>
              <a:gd name="connsiteX13-331" fmla="*/ 746350 w 4576494"/>
              <a:gd name="connsiteY13-332" fmla="*/ 2249526 h 4563093"/>
              <a:gd name="connsiteX14-333" fmla="*/ 2117391 w 4576494"/>
              <a:gd name="connsiteY14-334" fmla="*/ 3822075 h 4563093"/>
              <a:gd name="connsiteX15-335" fmla="*/ 2117336 w 4576494"/>
              <a:gd name="connsiteY15-336" fmla="*/ 3822528 h 4563093"/>
              <a:gd name="connsiteX16-337" fmla="*/ 2124619 w 4576494"/>
              <a:gd name="connsiteY16-338" fmla="*/ 3823262 h 4563093"/>
              <a:gd name="connsiteX17-339" fmla="*/ 2049303 w 4576494"/>
              <a:gd name="connsiteY17-340" fmla="*/ 4563093 h 4563093"/>
              <a:gd name="connsiteX18-341" fmla="*/ 1809787 w 4576494"/>
              <a:gd name="connsiteY18-342" fmla="*/ 4525838 h 4563093"/>
              <a:gd name="connsiteX19-343" fmla="*/ 781 w 4576494"/>
              <a:gd name="connsiteY19-344" fmla="*/ 2230377 h 4563093"/>
              <a:gd name="connsiteX20-345" fmla="*/ 2144324 w 4576494"/>
              <a:gd name="connsiteY20-346" fmla="*/ 5572 h 4563093"/>
              <a:gd name="connsiteX21-347" fmla="*/ 2364468 w 4576494"/>
              <a:gd name="connsiteY21-348" fmla="*/ 740 h 4563093"/>
              <a:gd name="connsiteX0-349" fmla="*/ 2364468 w 4576494"/>
              <a:gd name="connsiteY0-350" fmla="*/ 740 h 4581709"/>
              <a:gd name="connsiteX1-351" fmla="*/ 4529453 w 4576494"/>
              <a:gd name="connsiteY1-352" fmla="*/ 1696811 h 4581709"/>
              <a:gd name="connsiteX2-353" fmla="*/ 4558980 w 4576494"/>
              <a:gd name="connsiteY2-354" fmla="*/ 1832149 h 4581709"/>
              <a:gd name="connsiteX3-355" fmla="*/ 4568902 w 4576494"/>
              <a:gd name="connsiteY3-356" fmla="*/ 1864110 h 4581709"/>
              <a:gd name="connsiteX4-357" fmla="*/ 4571434 w 4576494"/>
              <a:gd name="connsiteY4-358" fmla="*/ 1889228 h 4581709"/>
              <a:gd name="connsiteX5-359" fmla="*/ 4576109 w 4576494"/>
              <a:gd name="connsiteY5-360" fmla="*/ 1910657 h 4581709"/>
              <a:gd name="connsiteX6-361" fmla="*/ 4573636 w 4576494"/>
              <a:gd name="connsiteY6-362" fmla="*/ 1911070 h 4581709"/>
              <a:gd name="connsiteX7-363" fmla="*/ 4576494 w 4576494"/>
              <a:gd name="connsiteY7-364" fmla="*/ 1939426 h 4581709"/>
              <a:gd name="connsiteX8-365" fmla="*/ 4202782 w 4576494"/>
              <a:gd name="connsiteY8-366" fmla="*/ 2313138 h 4581709"/>
              <a:gd name="connsiteX9-367" fmla="*/ 3858438 w 4576494"/>
              <a:gd name="connsiteY9-368" fmla="*/ 2084892 h 4581709"/>
              <a:gd name="connsiteX10-369" fmla="*/ 3842334 w 4576494"/>
              <a:gd name="connsiteY10-370" fmla="*/ 2033011 h 4581709"/>
              <a:gd name="connsiteX11-371" fmla="*/ 3840450 w 4576494"/>
              <a:gd name="connsiteY11-372" fmla="*/ 2033325 h 4581709"/>
              <a:gd name="connsiteX12-373" fmla="*/ 2196320 w 4576494"/>
              <a:gd name="connsiteY12-374" fmla="*/ 749572 h 4581709"/>
              <a:gd name="connsiteX13-375" fmla="*/ 746350 w 4576494"/>
              <a:gd name="connsiteY13-376" fmla="*/ 2249526 h 4581709"/>
              <a:gd name="connsiteX14-377" fmla="*/ 2117391 w 4576494"/>
              <a:gd name="connsiteY14-378" fmla="*/ 3822075 h 4581709"/>
              <a:gd name="connsiteX15-379" fmla="*/ 2117336 w 4576494"/>
              <a:gd name="connsiteY15-380" fmla="*/ 3822528 h 4581709"/>
              <a:gd name="connsiteX16-381" fmla="*/ 2124619 w 4576494"/>
              <a:gd name="connsiteY16-382" fmla="*/ 3823262 h 4581709"/>
              <a:gd name="connsiteX17-383" fmla="*/ 2204473 w 4576494"/>
              <a:gd name="connsiteY17-384" fmla="*/ 4581710 h 4581709"/>
              <a:gd name="connsiteX18-385" fmla="*/ 1809787 w 4576494"/>
              <a:gd name="connsiteY18-386" fmla="*/ 4525838 h 4581709"/>
              <a:gd name="connsiteX19-387" fmla="*/ 781 w 4576494"/>
              <a:gd name="connsiteY19-388" fmla="*/ 2230377 h 4581709"/>
              <a:gd name="connsiteX20-389" fmla="*/ 2144324 w 4576494"/>
              <a:gd name="connsiteY20-390" fmla="*/ 5572 h 4581709"/>
              <a:gd name="connsiteX21-391" fmla="*/ 2364468 w 4576494"/>
              <a:gd name="connsiteY21-392" fmla="*/ 740 h 4581709"/>
              <a:gd name="connsiteX0-393" fmla="*/ 2364468 w 4576494"/>
              <a:gd name="connsiteY0-394" fmla="*/ 740 h 4546964"/>
              <a:gd name="connsiteX1-395" fmla="*/ 4529453 w 4576494"/>
              <a:gd name="connsiteY1-396" fmla="*/ 1696811 h 4546964"/>
              <a:gd name="connsiteX2-397" fmla="*/ 4558980 w 4576494"/>
              <a:gd name="connsiteY2-398" fmla="*/ 1832149 h 4546964"/>
              <a:gd name="connsiteX3-399" fmla="*/ 4568902 w 4576494"/>
              <a:gd name="connsiteY3-400" fmla="*/ 1864110 h 4546964"/>
              <a:gd name="connsiteX4-401" fmla="*/ 4571434 w 4576494"/>
              <a:gd name="connsiteY4-402" fmla="*/ 1889228 h 4546964"/>
              <a:gd name="connsiteX5-403" fmla="*/ 4576109 w 4576494"/>
              <a:gd name="connsiteY5-404" fmla="*/ 1910657 h 4546964"/>
              <a:gd name="connsiteX6-405" fmla="*/ 4573636 w 4576494"/>
              <a:gd name="connsiteY6-406" fmla="*/ 1911070 h 4546964"/>
              <a:gd name="connsiteX7-407" fmla="*/ 4576494 w 4576494"/>
              <a:gd name="connsiteY7-408" fmla="*/ 1939426 h 4546964"/>
              <a:gd name="connsiteX8-409" fmla="*/ 4202782 w 4576494"/>
              <a:gd name="connsiteY8-410" fmla="*/ 2313138 h 4546964"/>
              <a:gd name="connsiteX9-411" fmla="*/ 3858438 w 4576494"/>
              <a:gd name="connsiteY9-412" fmla="*/ 2084892 h 4546964"/>
              <a:gd name="connsiteX10-413" fmla="*/ 3842334 w 4576494"/>
              <a:gd name="connsiteY10-414" fmla="*/ 2033011 h 4546964"/>
              <a:gd name="connsiteX11-415" fmla="*/ 3840450 w 4576494"/>
              <a:gd name="connsiteY11-416" fmla="*/ 2033325 h 4546964"/>
              <a:gd name="connsiteX12-417" fmla="*/ 2196320 w 4576494"/>
              <a:gd name="connsiteY12-418" fmla="*/ 749572 h 4546964"/>
              <a:gd name="connsiteX13-419" fmla="*/ 746350 w 4576494"/>
              <a:gd name="connsiteY13-420" fmla="*/ 2249526 h 4546964"/>
              <a:gd name="connsiteX14-421" fmla="*/ 2117391 w 4576494"/>
              <a:gd name="connsiteY14-422" fmla="*/ 3822075 h 4546964"/>
              <a:gd name="connsiteX15-423" fmla="*/ 2117336 w 4576494"/>
              <a:gd name="connsiteY15-424" fmla="*/ 3822528 h 4546964"/>
              <a:gd name="connsiteX16-425" fmla="*/ 2124619 w 4576494"/>
              <a:gd name="connsiteY16-426" fmla="*/ 3823262 h 4546964"/>
              <a:gd name="connsiteX17-427" fmla="*/ 2200727 w 4576494"/>
              <a:gd name="connsiteY17-428" fmla="*/ 4546964 h 4546964"/>
              <a:gd name="connsiteX18-429" fmla="*/ 1809787 w 4576494"/>
              <a:gd name="connsiteY18-430" fmla="*/ 4525838 h 4546964"/>
              <a:gd name="connsiteX19-431" fmla="*/ 781 w 4576494"/>
              <a:gd name="connsiteY19-432" fmla="*/ 2230377 h 4546964"/>
              <a:gd name="connsiteX20-433" fmla="*/ 2144324 w 4576494"/>
              <a:gd name="connsiteY20-434" fmla="*/ 5572 h 4546964"/>
              <a:gd name="connsiteX21-435" fmla="*/ 2364468 w 4576494"/>
              <a:gd name="connsiteY21-436" fmla="*/ 740 h 45469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4576494" h="4546964">
                <a:moveTo>
                  <a:pt x="2364468" y="740"/>
                </a:moveTo>
                <a:cubicBezTo>
                  <a:pt x="3382991" y="26445"/>
                  <a:pt x="4266561" y="718642"/>
                  <a:pt x="4529453" y="1696811"/>
                </a:cubicBezTo>
                <a:lnTo>
                  <a:pt x="4558980" y="1832149"/>
                </a:lnTo>
                <a:lnTo>
                  <a:pt x="4568902" y="1864110"/>
                </a:lnTo>
                <a:lnTo>
                  <a:pt x="4571434" y="1889228"/>
                </a:lnTo>
                <a:lnTo>
                  <a:pt x="4576109" y="1910657"/>
                </a:lnTo>
                <a:lnTo>
                  <a:pt x="4573636" y="1911070"/>
                </a:lnTo>
                <a:lnTo>
                  <a:pt x="4576494" y="1939426"/>
                </a:lnTo>
                <a:cubicBezTo>
                  <a:pt x="4576494" y="2145821"/>
                  <a:pt x="4409177" y="2313138"/>
                  <a:pt x="4202782" y="2313138"/>
                </a:cubicBezTo>
                <a:cubicBezTo>
                  <a:pt x="4047986" y="2313138"/>
                  <a:pt x="3915171" y="2219022"/>
                  <a:pt x="3858438" y="2084892"/>
                </a:cubicBezTo>
                <a:lnTo>
                  <a:pt x="3842334" y="2033011"/>
                </a:lnTo>
                <a:lnTo>
                  <a:pt x="3840450" y="2033325"/>
                </a:lnTo>
                <a:cubicBezTo>
                  <a:pt x="3707386" y="1250079"/>
                  <a:pt x="2996113" y="694710"/>
                  <a:pt x="2196320" y="749572"/>
                </a:cubicBezTo>
                <a:cubicBezTo>
                  <a:pt x="1394996" y="804539"/>
                  <a:pt x="767167" y="1454011"/>
                  <a:pt x="746350" y="2249526"/>
                </a:cubicBezTo>
                <a:cubicBezTo>
                  <a:pt x="725518" y="3045603"/>
                  <a:pt x="1319364" y="3726729"/>
                  <a:pt x="2117391" y="3822075"/>
                </a:cubicBezTo>
                <a:cubicBezTo>
                  <a:pt x="2117373" y="3822226"/>
                  <a:pt x="2117354" y="3822377"/>
                  <a:pt x="2117336" y="3822528"/>
                </a:cubicBezTo>
                <a:lnTo>
                  <a:pt x="2124619" y="3823262"/>
                </a:lnTo>
                <a:cubicBezTo>
                  <a:pt x="2113280" y="3946690"/>
                  <a:pt x="2216920" y="4424026"/>
                  <a:pt x="2200727" y="4546964"/>
                </a:cubicBezTo>
                <a:lnTo>
                  <a:pt x="1809787" y="4525838"/>
                </a:lnTo>
                <a:cubicBezTo>
                  <a:pt x="741540" y="4293729"/>
                  <a:pt x="-28000" y="3336927"/>
                  <a:pt x="781" y="2230377"/>
                </a:cubicBezTo>
                <a:cubicBezTo>
                  <a:pt x="31467" y="1050619"/>
                  <a:pt x="959567" y="87334"/>
                  <a:pt x="2144324" y="5572"/>
                </a:cubicBezTo>
                <a:cubicBezTo>
                  <a:pt x="2218276" y="469"/>
                  <a:pt x="2291716" y="-1096"/>
                  <a:pt x="2364468" y="740"/>
                </a:cubicBezTo>
                <a:close/>
              </a:path>
            </a:pathLst>
          </a:custGeom>
          <a:gradFill>
            <a:gsLst>
              <a:gs pos="0">
                <a:srgbClr val="268FD3">
                  <a:lumMod val="97000"/>
                  <a:lumOff val="3000"/>
                  <a:alpha val="51000"/>
                </a:srgbClr>
              </a:gs>
              <a:gs pos="100000">
                <a:srgbClr val="00B0F0">
                  <a:lumMod val="83000"/>
                  <a:lumOff val="17000"/>
                  <a:alpha val="56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2" name="任意多边形: 形状 61"/>
          <p:cNvSpPr/>
          <p:nvPr/>
        </p:nvSpPr>
        <p:spPr>
          <a:xfrm rot="11169101">
            <a:off x="10445569" y="5776376"/>
            <a:ext cx="435898" cy="433085"/>
          </a:xfrm>
          <a:custGeom>
            <a:avLst/>
            <a:gdLst>
              <a:gd name="connsiteX0" fmla="*/ 2364468 w 4576494"/>
              <a:gd name="connsiteY0" fmla="*/ 740 h 4563093"/>
              <a:gd name="connsiteX1" fmla="*/ 4529453 w 4576494"/>
              <a:gd name="connsiteY1" fmla="*/ 1696811 h 4563093"/>
              <a:gd name="connsiteX2" fmla="*/ 4558980 w 4576494"/>
              <a:gd name="connsiteY2" fmla="*/ 1832149 h 4563093"/>
              <a:gd name="connsiteX3" fmla="*/ 4568902 w 4576494"/>
              <a:gd name="connsiteY3" fmla="*/ 1864110 h 4563093"/>
              <a:gd name="connsiteX4" fmla="*/ 4571434 w 4576494"/>
              <a:gd name="connsiteY4" fmla="*/ 1889228 h 4563093"/>
              <a:gd name="connsiteX5" fmla="*/ 4576109 w 4576494"/>
              <a:gd name="connsiteY5" fmla="*/ 1910657 h 4563093"/>
              <a:gd name="connsiteX6" fmla="*/ 4573636 w 4576494"/>
              <a:gd name="connsiteY6" fmla="*/ 1911070 h 4563093"/>
              <a:gd name="connsiteX7" fmla="*/ 4576494 w 4576494"/>
              <a:gd name="connsiteY7" fmla="*/ 1939426 h 4563093"/>
              <a:gd name="connsiteX8" fmla="*/ 4202782 w 4576494"/>
              <a:gd name="connsiteY8" fmla="*/ 2313138 h 4563093"/>
              <a:gd name="connsiteX9" fmla="*/ 3858438 w 4576494"/>
              <a:gd name="connsiteY9" fmla="*/ 2084892 h 4563093"/>
              <a:gd name="connsiteX10" fmla="*/ 3842334 w 4576494"/>
              <a:gd name="connsiteY10" fmla="*/ 2033011 h 4563093"/>
              <a:gd name="connsiteX11" fmla="*/ 3840450 w 4576494"/>
              <a:gd name="connsiteY11" fmla="*/ 2033325 h 4563093"/>
              <a:gd name="connsiteX12" fmla="*/ 2196320 w 4576494"/>
              <a:gd name="connsiteY12" fmla="*/ 749572 h 4563093"/>
              <a:gd name="connsiteX13" fmla="*/ 746350 w 4576494"/>
              <a:gd name="connsiteY13" fmla="*/ 2249526 h 4563093"/>
              <a:gd name="connsiteX14" fmla="*/ 2117391 w 4576494"/>
              <a:gd name="connsiteY14" fmla="*/ 3822075 h 4563093"/>
              <a:gd name="connsiteX15" fmla="*/ 2117336 w 4576494"/>
              <a:gd name="connsiteY15" fmla="*/ 3822528 h 4563093"/>
              <a:gd name="connsiteX16" fmla="*/ 2124619 w 4576494"/>
              <a:gd name="connsiteY16" fmla="*/ 3823262 h 4563093"/>
              <a:gd name="connsiteX17" fmla="*/ 2423015 w 4576494"/>
              <a:gd name="connsiteY17" fmla="*/ 4189381 h 4563093"/>
              <a:gd name="connsiteX18" fmla="*/ 2049303 w 4576494"/>
              <a:gd name="connsiteY18" fmla="*/ 4563093 h 4563093"/>
              <a:gd name="connsiteX19" fmla="*/ 2027458 w 4576494"/>
              <a:gd name="connsiteY19" fmla="*/ 4560891 h 4563093"/>
              <a:gd name="connsiteX20" fmla="*/ 2027271 w 4576494"/>
              <a:gd name="connsiteY20" fmla="*/ 4562426 h 4563093"/>
              <a:gd name="connsiteX21" fmla="*/ 2004223 w 4576494"/>
              <a:gd name="connsiteY21" fmla="*/ 4558549 h 4563093"/>
              <a:gd name="connsiteX22" fmla="*/ 1973987 w 4576494"/>
              <a:gd name="connsiteY22" fmla="*/ 4555501 h 4563093"/>
              <a:gd name="connsiteX23" fmla="*/ 1959648 w 4576494"/>
              <a:gd name="connsiteY23" fmla="*/ 4551050 h 4563093"/>
              <a:gd name="connsiteX24" fmla="*/ 1809787 w 4576494"/>
              <a:gd name="connsiteY24" fmla="*/ 4525838 h 4563093"/>
              <a:gd name="connsiteX25" fmla="*/ 781 w 4576494"/>
              <a:gd name="connsiteY25" fmla="*/ 2230377 h 4563093"/>
              <a:gd name="connsiteX26" fmla="*/ 2144324 w 4576494"/>
              <a:gd name="connsiteY26" fmla="*/ 5572 h 4563093"/>
              <a:gd name="connsiteX27" fmla="*/ 2364468 w 4576494"/>
              <a:gd name="connsiteY27" fmla="*/ 740 h 4563093"/>
              <a:gd name="connsiteX0-1" fmla="*/ 2364468 w 4576494"/>
              <a:gd name="connsiteY0-2" fmla="*/ 740 h 4563093"/>
              <a:gd name="connsiteX1-3" fmla="*/ 4529453 w 4576494"/>
              <a:gd name="connsiteY1-4" fmla="*/ 1696811 h 4563093"/>
              <a:gd name="connsiteX2-5" fmla="*/ 4558980 w 4576494"/>
              <a:gd name="connsiteY2-6" fmla="*/ 1832149 h 4563093"/>
              <a:gd name="connsiteX3-7" fmla="*/ 4568902 w 4576494"/>
              <a:gd name="connsiteY3-8" fmla="*/ 1864110 h 4563093"/>
              <a:gd name="connsiteX4-9" fmla="*/ 4571434 w 4576494"/>
              <a:gd name="connsiteY4-10" fmla="*/ 1889228 h 4563093"/>
              <a:gd name="connsiteX5-11" fmla="*/ 4576109 w 4576494"/>
              <a:gd name="connsiteY5-12" fmla="*/ 1910657 h 4563093"/>
              <a:gd name="connsiteX6-13" fmla="*/ 4573636 w 4576494"/>
              <a:gd name="connsiteY6-14" fmla="*/ 1911070 h 4563093"/>
              <a:gd name="connsiteX7-15" fmla="*/ 4576494 w 4576494"/>
              <a:gd name="connsiteY7-16" fmla="*/ 1939426 h 4563093"/>
              <a:gd name="connsiteX8-17" fmla="*/ 4202782 w 4576494"/>
              <a:gd name="connsiteY8-18" fmla="*/ 2313138 h 4563093"/>
              <a:gd name="connsiteX9-19" fmla="*/ 3858438 w 4576494"/>
              <a:gd name="connsiteY9-20" fmla="*/ 2084892 h 4563093"/>
              <a:gd name="connsiteX10-21" fmla="*/ 3842334 w 4576494"/>
              <a:gd name="connsiteY10-22" fmla="*/ 2033011 h 4563093"/>
              <a:gd name="connsiteX11-23" fmla="*/ 3840450 w 4576494"/>
              <a:gd name="connsiteY11-24" fmla="*/ 2033325 h 4563093"/>
              <a:gd name="connsiteX12-25" fmla="*/ 2196320 w 4576494"/>
              <a:gd name="connsiteY12-26" fmla="*/ 749572 h 4563093"/>
              <a:gd name="connsiteX13-27" fmla="*/ 746350 w 4576494"/>
              <a:gd name="connsiteY13-28" fmla="*/ 2249526 h 4563093"/>
              <a:gd name="connsiteX14-29" fmla="*/ 2117391 w 4576494"/>
              <a:gd name="connsiteY14-30" fmla="*/ 3822075 h 4563093"/>
              <a:gd name="connsiteX15-31" fmla="*/ 2117336 w 4576494"/>
              <a:gd name="connsiteY15-32" fmla="*/ 3822528 h 4563093"/>
              <a:gd name="connsiteX16-33" fmla="*/ 2124619 w 4576494"/>
              <a:gd name="connsiteY16-34" fmla="*/ 3823262 h 4563093"/>
              <a:gd name="connsiteX17-35" fmla="*/ 2049303 w 4576494"/>
              <a:gd name="connsiteY17-36" fmla="*/ 4563093 h 4563093"/>
              <a:gd name="connsiteX18-37" fmla="*/ 2027458 w 4576494"/>
              <a:gd name="connsiteY18-38" fmla="*/ 4560891 h 4563093"/>
              <a:gd name="connsiteX19-39" fmla="*/ 2027271 w 4576494"/>
              <a:gd name="connsiteY19-40" fmla="*/ 4562426 h 4563093"/>
              <a:gd name="connsiteX20-41" fmla="*/ 2004223 w 4576494"/>
              <a:gd name="connsiteY20-42" fmla="*/ 4558549 h 4563093"/>
              <a:gd name="connsiteX21-43" fmla="*/ 1973987 w 4576494"/>
              <a:gd name="connsiteY21-44" fmla="*/ 4555501 h 4563093"/>
              <a:gd name="connsiteX22-45" fmla="*/ 1959648 w 4576494"/>
              <a:gd name="connsiteY22-46" fmla="*/ 4551050 h 4563093"/>
              <a:gd name="connsiteX23-47" fmla="*/ 1809787 w 4576494"/>
              <a:gd name="connsiteY23-48" fmla="*/ 4525838 h 4563093"/>
              <a:gd name="connsiteX24-49" fmla="*/ 781 w 4576494"/>
              <a:gd name="connsiteY24-50" fmla="*/ 2230377 h 4563093"/>
              <a:gd name="connsiteX25-51" fmla="*/ 2144324 w 4576494"/>
              <a:gd name="connsiteY25-52" fmla="*/ 5572 h 4563093"/>
              <a:gd name="connsiteX26-53" fmla="*/ 2364468 w 4576494"/>
              <a:gd name="connsiteY26-54" fmla="*/ 740 h 4563093"/>
              <a:gd name="connsiteX0-55" fmla="*/ 2364468 w 4576494"/>
              <a:gd name="connsiteY0-56" fmla="*/ 740 h 4563093"/>
              <a:gd name="connsiteX1-57" fmla="*/ 4529453 w 4576494"/>
              <a:gd name="connsiteY1-58" fmla="*/ 1696811 h 4563093"/>
              <a:gd name="connsiteX2-59" fmla="*/ 4558980 w 4576494"/>
              <a:gd name="connsiteY2-60" fmla="*/ 1832149 h 4563093"/>
              <a:gd name="connsiteX3-61" fmla="*/ 4568902 w 4576494"/>
              <a:gd name="connsiteY3-62" fmla="*/ 1864110 h 4563093"/>
              <a:gd name="connsiteX4-63" fmla="*/ 4571434 w 4576494"/>
              <a:gd name="connsiteY4-64" fmla="*/ 1889228 h 4563093"/>
              <a:gd name="connsiteX5-65" fmla="*/ 4576109 w 4576494"/>
              <a:gd name="connsiteY5-66" fmla="*/ 1910657 h 4563093"/>
              <a:gd name="connsiteX6-67" fmla="*/ 4573636 w 4576494"/>
              <a:gd name="connsiteY6-68" fmla="*/ 1911070 h 4563093"/>
              <a:gd name="connsiteX7-69" fmla="*/ 4576494 w 4576494"/>
              <a:gd name="connsiteY7-70" fmla="*/ 1939426 h 4563093"/>
              <a:gd name="connsiteX8-71" fmla="*/ 4202782 w 4576494"/>
              <a:gd name="connsiteY8-72" fmla="*/ 2313138 h 4563093"/>
              <a:gd name="connsiteX9-73" fmla="*/ 3858438 w 4576494"/>
              <a:gd name="connsiteY9-74" fmla="*/ 2084892 h 4563093"/>
              <a:gd name="connsiteX10-75" fmla="*/ 3842334 w 4576494"/>
              <a:gd name="connsiteY10-76" fmla="*/ 2033011 h 4563093"/>
              <a:gd name="connsiteX11-77" fmla="*/ 3840450 w 4576494"/>
              <a:gd name="connsiteY11-78" fmla="*/ 2033325 h 4563093"/>
              <a:gd name="connsiteX12-79" fmla="*/ 2196320 w 4576494"/>
              <a:gd name="connsiteY12-80" fmla="*/ 749572 h 4563093"/>
              <a:gd name="connsiteX13-81" fmla="*/ 746350 w 4576494"/>
              <a:gd name="connsiteY13-82" fmla="*/ 2249526 h 4563093"/>
              <a:gd name="connsiteX14-83" fmla="*/ 2117391 w 4576494"/>
              <a:gd name="connsiteY14-84" fmla="*/ 3822075 h 4563093"/>
              <a:gd name="connsiteX15-85" fmla="*/ 2117336 w 4576494"/>
              <a:gd name="connsiteY15-86" fmla="*/ 3822528 h 4563093"/>
              <a:gd name="connsiteX16-87" fmla="*/ 2124619 w 4576494"/>
              <a:gd name="connsiteY16-88" fmla="*/ 3823262 h 4563093"/>
              <a:gd name="connsiteX17-89" fmla="*/ 2049303 w 4576494"/>
              <a:gd name="connsiteY17-90" fmla="*/ 4563093 h 4563093"/>
              <a:gd name="connsiteX18-91" fmla="*/ 2027458 w 4576494"/>
              <a:gd name="connsiteY18-92" fmla="*/ 4560891 h 4563093"/>
              <a:gd name="connsiteX19-93" fmla="*/ 2027271 w 4576494"/>
              <a:gd name="connsiteY19-94" fmla="*/ 4562426 h 4563093"/>
              <a:gd name="connsiteX20-95" fmla="*/ 2004223 w 4576494"/>
              <a:gd name="connsiteY20-96" fmla="*/ 4558549 h 4563093"/>
              <a:gd name="connsiteX21-97" fmla="*/ 1973987 w 4576494"/>
              <a:gd name="connsiteY21-98" fmla="*/ 4555501 h 4563093"/>
              <a:gd name="connsiteX22-99" fmla="*/ 2168019 w 4576494"/>
              <a:gd name="connsiteY22-100" fmla="*/ 4516817 h 4563093"/>
              <a:gd name="connsiteX23-101" fmla="*/ 1809787 w 4576494"/>
              <a:gd name="connsiteY23-102" fmla="*/ 4525838 h 4563093"/>
              <a:gd name="connsiteX24-103" fmla="*/ 781 w 4576494"/>
              <a:gd name="connsiteY24-104" fmla="*/ 2230377 h 4563093"/>
              <a:gd name="connsiteX25-105" fmla="*/ 2144324 w 4576494"/>
              <a:gd name="connsiteY25-106" fmla="*/ 5572 h 4563093"/>
              <a:gd name="connsiteX26-107" fmla="*/ 2364468 w 4576494"/>
              <a:gd name="connsiteY26-108" fmla="*/ 740 h 4563093"/>
              <a:gd name="connsiteX0-109" fmla="*/ 2364468 w 4576494"/>
              <a:gd name="connsiteY0-110" fmla="*/ 740 h 4563093"/>
              <a:gd name="connsiteX1-111" fmla="*/ 4529453 w 4576494"/>
              <a:gd name="connsiteY1-112" fmla="*/ 1696811 h 4563093"/>
              <a:gd name="connsiteX2-113" fmla="*/ 4558980 w 4576494"/>
              <a:gd name="connsiteY2-114" fmla="*/ 1832149 h 4563093"/>
              <a:gd name="connsiteX3-115" fmla="*/ 4568902 w 4576494"/>
              <a:gd name="connsiteY3-116" fmla="*/ 1864110 h 4563093"/>
              <a:gd name="connsiteX4-117" fmla="*/ 4571434 w 4576494"/>
              <a:gd name="connsiteY4-118" fmla="*/ 1889228 h 4563093"/>
              <a:gd name="connsiteX5-119" fmla="*/ 4576109 w 4576494"/>
              <a:gd name="connsiteY5-120" fmla="*/ 1910657 h 4563093"/>
              <a:gd name="connsiteX6-121" fmla="*/ 4573636 w 4576494"/>
              <a:gd name="connsiteY6-122" fmla="*/ 1911070 h 4563093"/>
              <a:gd name="connsiteX7-123" fmla="*/ 4576494 w 4576494"/>
              <a:gd name="connsiteY7-124" fmla="*/ 1939426 h 4563093"/>
              <a:gd name="connsiteX8-125" fmla="*/ 4202782 w 4576494"/>
              <a:gd name="connsiteY8-126" fmla="*/ 2313138 h 4563093"/>
              <a:gd name="connsiteX9-127" fmla="*/ 3858438 w 4576494"/>
              <a:gd name="connsiteY9-128" fmla="*/ 2084892 h 4563093"/>
              <a:gd name="connsiteX10-129" fmla="*/ 3842334 w 4576494"/>
              <a:gd name="connsiteY10-130" fmla="*/ 2033011 h 4563093"/>
              <a:gd name="connsiteX11-131" fmla="*/ 3840450 w 4576494"/>
              <a:gd name="connsiteY11-132" fmla="*/ 2033325 h 4563093"/>
              <a:gd name="connsiteX12-133" fmla="*/ 2196320 w 4576494"/>
              <a:gd name="connsiteY12-134" fmla="*/ 749572 h 4563093"/>
              <a:gd name="connsiteX13-135" fmla="*/ 746350 w 4576494"/>
              <a:gd name="connsiteY13-136" fmla="*/ 2249526 h 4563093"/>
              <a:gd name="connsiteX14-137" fmla="*/ 2117391 w 4576494"/>
              <a:gd name="connsiteY14-138" fmla="*/ 3822075 h 4563093"/>
              <a:gd name="connsiteX15-139" fmla="*/ 2117336 w 4576494"/>
              <a:gd name="connsiteY15-140" fmla="*/ 3822528 h 4563093"/>
              <a:gd name="connsiteX16-141" fmla="*/ 2124619 w 4576494"/>
              <a:gd name="connsiteY16-142" fmla="*/ 3823262 h 4563093"/>
              <a:gd name="connsiteX17-143" fmla="*/ 2049303 w 4576494"/>
              <a:gd name="connsiteY17-144" fmla="*/ 4563093 h 4563093"/>
              <a:gd name="connsiteX18-145" fmla="*/ 2027458 w 4576494"/>
              <a:gd name="connsiteY18-146" fmla="*/ 4560891 h 4563093"/>
              <a:gd name="connsiteX19-147" fmla="*/ 2027271 w 4576494"/>
              <a:gd name="connsiteY19-148" fmla="*/ 4562426 h 4563093"/>
              <a:gd name="connsiteX20-149" fmla="*/ 2004223 w 4576494"/>
              <a:gd name="connsiteY20-150" fmla="*/ 4558549 h 4563093"/>
              <a:gd name="connsiteX21-151" fmla="*/ 1973987 w 4576494"/>
              <a:gd name="connsiteY21-152" fmla="*/ 4555501 h 4563093"/>
              <a:gd name="connsiteX22-153" fmla="*/ 1809787 w 4576494"/>
              <a:gd name="connsiteY22-154" fmla="*/ 4525838 h 4563093"/>
              <a:gd name="connsiteX23-155" fmla="*/ 781 w 4576494"/>
              <a:gd name="connsiteY23-156" fmla="*/ 2230377 h 4563093"/>
              <a:gd name="connsiteX24-157" fmla="*/ 2144324 w 4576494"/>
              <a:gd name="connsiteY24-158" fmla="*/ 5572 h 4563093"/>
              <a:gd name="connsiteX25-159" fmla="*/ 2364468 w 4576494"/>
              <a:gd name="connsiteY25-160" fmla="*/ 740 h 4563093"/>
              <a:gd name="connsiteX0-161" fmla="*/ 2364468 w 4576494"/>
              <a:gd name="connsiteY0-162" fmla="*/ 740 h 4563093"/>
              <a:gd name="connsiteX1-163" fmla="*/ 4529453 w 4576494"/>
              <a:gd name="connsiteY1-164" fmla="*/ 1696811 h 4563093"/>
              <a:gd name="connsiteX2-165" fmla="*/ 4558980 w 4576494"/>
              <a:gd name="connsiteY2-166" fmla="*/ 1832149 h 4563093"/>
              <a:gd name="connsiteX3-167" fmla="*/ 4568902 w 4576494"/>
              <a:gd name="connsiteY3-168" fmla="*/ 1864110 h 4563093"/>
              <a:gd name="connsiteX4-169" fmla="*/ 4571434 w 4576494"/>
              <a:gd name="connsiteY4-170" fmla="*/ 1889228 h 4563093"/>
              <a:gd name="connsiteX5-171" fmla="*/ 4576109 w 4576494"/>
              <a:gd name="connsiteY5-172" fmla="*/ 1910657 h 4563093"/>
              <a:gd name="connsiteX6-173" fmla="*/ 4573636 w 4576494"/>
              <a:gd name="connsiteY6-174" fmla="*/ 1911070 h 4563093"/>
              <a:gd name="connsiteX7-175" fmla="*/ 4576494 w 4576494"/>
              <a:gd name="connsiteY7-176" fmla="*/ 1939426 h 4563093"/>
              <a:gd name="connsiteX8-177" fmla="*/ 4202782 w 4576494"/>
              <a:gd name="connsiteY8-178" fmla="*/ 2313138 h 4563093"/>
              <a:gd name="connsiteX9-179" fmla="*/ 3858438 w 4576494"/>
              <a:gd name="connsiteY9-180" fmla="*/ 2084892 h 4563093"/>
              <a:gd name="connsiteX10-181" fmla="*/ 3842334 w 4576494"/>
              <a:gd name="connsiteY10-182" fmla="*/ 2033011 h 4563093"/>
              <a:gd name="connsiteX11-183" fmla="*/ 3840450 w 4576494"/>
              <a:gd name="connsiteY11-184" fmla="*/ 2033325 h 4563093"/>
              <a:gd name="connsiteX12-185" fmla="*/ 2196320 w 4576494"/>
              <a:gd name="connsiteY12-186" fmla="*/ 749572 h 4563093"/>
              <a:gd name="connsiteX13-187" fmla="*/ 746350 w 4576494"/>
              <a:gd name="connsiteY13-188" fmla="*/ 2249526 h 4563093"/>
              <a:gd name="connsiteX14-189" fmla="*/ 2117391 w 4576494"/>
              <a:gd name="connsiteY14-190" fmla="*/ 3822075 h 4563093"/>
              <a:gd name="connsiteX15-191" fmla="*/ 2117336 w 4576494"/>
              <a:gd name="connsiteY15-192" fmla="*/ 3822528 h 4563093"/>
              <a:gd name="connsiteX16-193" fmla="*/ 2124619 w 4576494"/>
              <a:gd name="connsiteY16-194" fmla="*/ 3823262 h 4563093"/>
              <a:gd name="connsiteX17-195" fmla="*/ 2049303 w 4576494"/>
              <a:gd name="connsiteY17-196" fmla="*/ 4563093 h 4563093"/>
              <a:gd name="connsiteX18-197" fmla="*/ 2027458 w 4576494"/>
              <a:gd name="connsiteY18-198" fmla="*/ 4560891 h 4563093"/>
              <a:gd name="connsiteX19-199" fmla="*/ 2027271 w 4576494"/>
              <a:gd name="connsiteY19-200" fmla="*/ 4562426 h 4563093"/>
              <a:gd name="connsiteX20-201" fmla="*/ 2004223 w 4576494"/>
              <a:gd name="connsiteY20-202" fmla="*/ 4558549 h 4563093"/>
              <a:gd name="connsiteX21-203" fmla="*/ 1809787 w 4576494"/>
              <a:gd name="connsiteY21-204" fmla="*/ 4525838 h 4563093"/>
              <a:gd name="connsiteX22-205" fmla="*/ 781 w 4576494"/>
              <a:gd name="connsiteY22-206" fmla="*/ 2230377 h 4563093"/>
              <a:gd name="connsiteX23-207" fmla="*/ 2144324 w 4576494"/>
              <a:gd name="connsiteY23-208" fmla="*/ 5572 h 4563093"/>
              <a:gd name="connsiteX24-209" fmla="*/ 2364468 w 4576494"/>
              <a:gd name="connsiteY24-210" fmla="*/ 740 h 4563093"/>
              <a:gd name="connsiteX0-211" fmla="*/ 2364468 w 4576494"/>
              <a:gd name="connsiteY0-212" fmla="*/ 740 h 4563093"/>
              <a:gd name="connsiteX1-213" fmla="*/ 4529453 w 4576494"/>
              <a:gd name="connsiteY1-214" fmla="*/ 1696811 h 4563093"/>
              <a:gd name="connsiteX2-215" fmla="*/ 4558980 w 4576494"/>
              <a:gd name="connsiteY2-216" fmla="*/ 1832149 h 4563093"/>
              <a:gd name="connsiteX3-217" fmla="*/ 4568902 w 4576494"/>
              <a:gd name="connsiteY3-218" fmla="*/ 1864110 h 4563093"/>
              <a:gd name="connsiteX4-219" fmla="*/ 4571434 w 4576494"/>
              <a:gd name="connsiteY4-220" fmla="*/ 1889228 h 4563093"/>
              <a:gd name="connsiteX5-221" fmla="*/ 4576109 w 4576494"/>
              <a:gd name="connsiteY5-222" fmla="*/ 1910657 h 4563093"/>
              <a:gd name="connsiteX6-223" fmla="*/ 4573636 w 4576494"/>
              <a:gd name="connsiteY6-224" fmla="*/ 1911070 h 4563093"/>
              <a:gd name="connsiteX7-225" fmla="*/ 4576494 w 4576494"/>
              <a:gd name="connsiteY7-226" fmla="*/ 1939426 h 4563093"/>
              <a:gd name="connsiteX8-227" fmla="*/ 4202782 w 4576494"/>
              <a:gd name="connsiteY8-228" fmla="*/ 2313138 h 4563093"/>
              <a:gd name="connsiteX9-229" fmla="*/ 3858438 w 4576494"/>
              <a:gd name="connsiteY9-230" fmla="*/ 2084892 h 4563093"/>
              <a:gd name="connsiteX10-231" fmla="*/ 3842334 w 4576494"/>
              <a:gd name="connsiteY10-232" fmla="*/ 2033011 h 4563093"/>
              <a:gd name="connsiteX11-233" fmla="*/ 3840450 w 4576494"/>
              <a:gd name="connsiteY11-234" fmla="*/ 2033325 h 4563093"/>
              <a:gd name="connsiteX12-235" fmla="*/ 2196320 w 4576494"/>
              <a:gd name="connsiteY12-236" fmla="*/ 749572 h 4563093"/>
              <a:gd name="connsiteX13-237" fmla="*/ 746350 w 4576494"/>
              <a:gd name="connsiteY13-238" fmla="*/ 2249526 h 4563093"/>
              <a:gd name="connsiteX14-239" fmla="*/ 2117391 w 4576494"/>
              <a:gd name="connsiteY14-240" fmla="*/ 3822075 h 4563093"/>
              <a:gd name="connsiteX15-241" fmla="*/ 2117336 w 4576494"/>
              <a:gd name="connsiteY15-242" fmla="*/ 3822528 h 4563093"/>
              <a:gd name="connsiteX16-243" fmla="*/ 2124619 w 4576494"/>
              <a:gd name="connsiteY16-244" fmla="*/ 3823262 h 4563093"/>
              <a:gd name="connsiteX17-245" fmla="*/ 2049303 w 4576494"/>
              <a:gd name="connsiteY17-246" fmla="*/ 4563093 h 4563093"/>
              <a:gd name="connsiteX18-247" fmla="*/ 2027458 w 4576494"/>
              <a:gd name="connsiteY18-248" fmla="*/ 4560891 h 4563093"/>
              <a:gd name="connsiteX19-249" fmla="*/ 2027271 w 4576494"/>
              <a:gd name="connsiteY19-250" fmla="*/ 4562426 h 4563093"/>
              <a:gd name="connsiteX20-251" fmla="*/ 1809787 w 4576494"/>
              <a:gd name="connsiteY20-252" fmla="*/ 4525838 h 4563093"/>
              <a:gd name="connsiteX21-253" fmla="*/ 781 w 4576494"/>
              <a:gd name="connsiteY21-254" fmla="*/ 2230377 h 4563093"/>
              <a:gd name="connsiteX22-255" fmla="*/ 2144324 w 4576494"/>
              <a:gd name="connsiteY22-256" fmla="*/ 5572 h 4563093"/>
              <a:gd name="connsiteX23-257" fmla="*/ 2364468 w 4576494"/>
              <a:gd name="connsiteY23-258" fmla="*/ 740 h 4563093"/>
              <a:gd name="connsiteX0-259" fmla="*/ 2364468 w 4576494"/>
              <a:gd name="connsiteY0-260" fmla="*/ 740 h 4706546"/>
              <a:gd name="connsiteX1-261" fmla="*/ 4529453 w 4576494"/>
              <a:gd name="connsiteY1-262" fmla="*/ 1696811 h 4706546"/>
              <a:gd name="connsiteX2-263" fmla="*/ 4558980 w 4576494"/>
              <a:gd name="connsiteY2-264" fmla="*/ 1832149 h 4706546"/>
              <a:gd name="connsiteX3-265" fmla="*/ 4568902 w 4576494"/>
              <a:gd name="connsiteY3-266" fmla="*/ 1864110 h 4706546"/>
              <a:gd name="connsiteX4-267" fmla="*/ 4571434 w 4576494"/>
              <a:gd name="connsiteY4-268" fmla="*/ 1889228 h 4706546"/>
              <a:gd name="connsiteX5-269" fmla="*/ 4576109 w 4576494"/>
              <a:gd name="connsiteY5-270" fmla="*/ 1910657 h 4706546"/>
              <a:gd name="connsiteX6-271" fmla="*/ 4573636 w 4576494"/>
              <a:gd name="connsiteY6-272" fmla="*/ 1911070 h 4706546"/>
              <a:gd name="connsiteX7-273" fmla="*/ 4576494 w 4576494"/>
              <a:gd name="connsiteY7-274" fmla="*/ 1939426 h 4706546"/>
              <a:gd name="connsiteX8-275" fmla="*/ 4202782 w 4576494"/>
              <a:gd name="connsiteY8-276" fmla="*/ 2313138 h 4706546"/>
              <a:gd name="connsiteX9-277" fmla="*/ 3858438 w 4576494"/>
              <a:gd name="connsiteY9-278" fmla="*/ 2084892 h 4706546"/>
              <a:gd name="connsiteX10-279" fmla="*/ 3842334 w 4576494"/>
              <a:gd name="connsiteY10-280" fmla="*/ 2033011 h 4706546"/>
              <a:gd name="connsiteX11-281" fmla="*/ 3840450 w 4576494"/>
              <a:gd name="connsiteY11-282" fmla="*/ 2033325 h 4706546"/>
              <a:gd name="connsiteX12-283" fmla="*/ 2196320 w 4576494"/>
              <a:gd name="connsiteY12-284" fmla="*/ 749572 h 4706546"/>
              <a:gd name="connsiteX13-285" fmla="*/ 746350 w 4576494"/>
              <a:gd name="connsiteY13-286" fmla="*/ 2249526 h 4706546"/>
              <a:gd name="connsiteX14-287" fmla="*/ 2117391 w 4576494"/>
              <a:gd name="connsiteY14-288" fmla="*/ 3822075 h 4706546"/>
              <a:gd name="connsiteX15-289" fmla="*/ 2117336 w 4576494"/>
              <a:gd name="connsiteY15-290" fmla="*/ 3822528 h 4706546"/>
              <a:gd name="connsiteX16-291" fmla="*/ 2124619 w 4576494"/>
              <a:gd name="connsiteY16-292" fmla="*/ 3823262 h 4706546"/>
              <a:gd name="connsiteX17-293" fmla="*/ 2049303 w 4576494"/>
              <a:gd name="connsiteY17-294" fmla="*/ 4563093 h 4706546"/>
              <a:gd name="connsiteX18-295" fmla="*/ 2027458 w 4576494"/>
              <a:gd name="connsiteY18-296" fmla="*/ 4560891 h 4706546"/>
              <a:gd name="connsiteX19-297" fmla="*/ 1809787 w 4576494"/>
              <a:gd name="connsiteY19-298" fmla="*/ 4525838 h 4706546"/>
              <a:gd name="connsiteX20-299" fmla="*/ 781 w 4576494"/>
              <a:gd name="connsiteY20-300" fmla="*/ 2230377 h 4706546"/>
              <a:gd name="connsiteX21-301" fmla="*/ 2144324 w 4576494"/>
              <a:gd name="connsiteY21-302" fmla="*/ 5572 h 4706546"/>
              <a:gd name="connsiteX22-303" fmla="*/ 2364468 w 4576494"/>
              <a:gd name="connsiteY22-304" fmla="*/ 740 h 4706546"/>
              <a:gd name="connsiteX0-305" fmla="*/ 2364468 w 4576494"/>
              <a:gd name="connsiteY0-306" fmla="*/ 740 h 4563093"/>
              <a:gd name="connsiteX1-307" fmla="*/ 4529453 w 4576494"/>
              <a:gd name="connsiteY1-308" fmla="*/ 1696811 h 4563093"/>
              <a:gd name="connsiteX2-309" fmla="*/ 4558980 w 4576494"/>
              <a:gd name="connsiteY2-310" fmla="*/ 1832149 h 4563093"/>
              <a:gd name="connsiteX3-311" fmla="*/ 4568902 w 4576494"/>
              <a:gd name="connsiteY3-312" fmla="*/ 1864110 h 4563093"/>
              <a:gd name="connsiteX4-313" fmla="*/ 4571434 w 4576494"/>
              <a:gd name="connsiteY4-314" fmla="*/ 1889228 h 4563093"/>
              <a:gd name="connsiteX5-315" fmla="*/ 4576109 w 4576494"/>
              <a:gd name="connsiteY5-316" fmla="*/ 1910657 h 4563093"/>
              <a:gd name="connsiteX6-317" fmla="*/ 4573636 w 4576494"/>
              <a:gd name="connsiteY6-318" fmla="*/ 1911070 h 4563093"/>
              <a:gd name="connsiteX7-319" fmla="*/ 4576494 w 4576494"/>
              <a:gd name="connsiteY7-320" fmla="*/ 1939426 h 4563093"/>
              <a:gd name="connsiteX8-321" fmla="*/ 4202782 w 4576494"/>
              <a:gd name="connsiteY8-322" fmla="*/ 2313138 h 4563093"/>
              <a:gd name="connsiteX9-323" fmla="*/ 3858438 w 4576494"/>
              <a:gd name="connsiteY9-324" fmla="*/ 2084892 h 4563093"/>
              <a:gd name="connsiteX10-325" fmla="*/ 3842334 w 4576494"/>
              <a:gd name="connsiteY10-326" fmla="*/ 2033011 h 4563093"/>
              <a:gd name="connsiteX11-327" fmla="*/ 3840450 w 4576494"/>
              <a:gd name="connsiteY11-328" fmla="*/ 2033325 h 4563093"/>
              <a:gd name="connsiteX12-329" fmla="*/ 2196320 w 4576494"/>
              <a:gd name="connsiteY12-330" fmla="*/ 749572 h 4563093"/>
              <a:gd name="connsiteX13-331" fmla="*/ 746350 w 4576494"/>
              <a:gd name="connsiteY13-332" fmla="*/ 2249526 h 4563093"/>
              <a:gd name="connsiteX14-333" fmla="*/ 2117391 w 4576494"/>
              <a:gd name="connsiteY14-334" fmla="*/ 3822075 h 4563093"/>
              <a:gd name="connsiteX15-335" fmla="*/ 2117336 w 4576494"/>
              <a:gd name="connsiteY15-336" fmla="*/ 3822528 h 4563093"/>
              <a:gd name="connsiteX16-337" fmla="*/ 2124619 w 4576494"/>
              <a:gd name="connsiteY16-338" fmla="*/ 3823262 h 4563093"/>
              <a:gd name="connsiteX17-339" fmla="*/ 2049303 w 4576494"/>
              <a:gd name="connsiteY17-340" fmla="*/ 4563093 h 4563093"/>
              <a:gd name="connsiteX18-341" fmla="*/ 1809787 w 4576494"/>
              <a:gd name="connsiteY18-342" fmla="*/ 4525838 h 4563093"/>
              <a:gd name="connsiteX19-343" fmla="*/ 781 w 4576494"/>
              <a:gd name="connsiteY19-344" fmla="*/ 2230377 h 4563093"/>
              <a:gd name="connsiteX20-345" fmla="*/ 2144324 w 4576494"/>
              <a:gd name="connsiteY20-346" fmla="*/ 5572 h 4563093"/>
              <a:gd name="connsiteX21-347" fmla="*/ 2364468 w 4576494"/>
              <a:gd name="connsiteY21-348" fmla="*/ 740 h 4563093"/>
              <a:gd name="connsiteX0-349" fmla="*/ 2364468 w 4576494"/>
              <a:gd name="connsiteY0-350" fmla="*/ 740 h 4581709"/>
              <a:gd name="connsiteX1-351" fmla="*/ 4529453 w 4576494"/>
              <a:gd name="connsiteY1-352" fmla="*/ 1696811 h 4581709"/>
              <a:gd name="connsiteX2-353" fmla="*/ 4558980 w 4576494"/>
              <a:gd name="connsiteY2-354" fmla="*/ 1832149 h 4581709"/>
              <a:gd name="connsiteX3-355" fmla="*/ 4568902 w 4576494"/>
              <a:gd name="connsiteY3-356" fmla="*/ 1864110 h 4581709"/>
              <a:gd name="connsiteX4-357" fmla="*/ 4571434 w 4576494"/>
              <a:gd name="connsiteY4-358" fmla="*/ 1889228 h 4581709"/>
              <a:gd name="connsiteX5-359" fmla="*/ 4576109 w 4576494"/>
              <a:gd name="connsiteY5-360" fmla="*/ 1910657 h 4581709"/>
              <a:gd name="connsiteX6-361" fmla="*/ 4573636 w 4576494"/>
              <a:gd name="connsiteY6-362" fmla="*/ 1911070 h 4581709"/>
              <a:gd name="connsiteX7-363" fmla="*/ 4576494 w 4576494"/>
              <a:gd name="connsiteY7-364" fmla="*/ 1939426 h 4581709"/>
              <a:gd name="connsiteX8-365" fmla="*/ 4202782 w 4576494"/>
              <a:gd name="connsiteY8-366" fmla="*/ 2313138 h 4581709"/>
              <a:gd name="connsiteX9-367" fmla="*/ 3858438 w 4576494"/>
              <a:gd name="connsiteY9-368" fmla="*/ 2084892 h 4581709"/>
              <a:gd name="connsiteX10-369" fmla="*/ 3842334 w 4576494"/>
              <a:gd name="connsiteY10-370" fmla="*/ 2033011 h 4581709"/>
              <a:gd name="connsiteX11-371" fmla="*/ 3840450 w 4576494"/>
              <a:gd name="connsiteY11-372" fmla="*/ 2033325 h 4581709"/>
              <a:gd name="connsiteX12-373" fmla="*/ 2196320 w 4576494"/>
              <a:gd name="connsiteY12-374" fmla="*/ 749572 h 4581709"/>
              <a:gd name="connsiteX13-375" fmla="*/ 746350 w 4576494"/>
              <a:gd name="connsiteY13-376" fmla="*/ 2249526 h 4581709"/>
              <a:gd name="connsiteX14-377" fmla="*/ 2117391 w 4576494"/>
              <a:gd name="connsiteY14-378" fmla="*/ 3822075 h 4581709"/>
              <a:gd name="connsiteX15-379" fmla="*/ 2117336 w 4576494"/>
              <a:gd name="connsiteY15-380" fmla="*/ 3822528 h 4581709"/>
              <a:gd name="connsiteX16-381" fmla="*/ 2124619 w 4576494"/>
              <a:gd name="connsiteY16-382" fmla="*/ 3823262 h 4581709"/>
              <a:gd name="connsiteX17-383" fmla="*/ 2204473 w 4576494"/>
              <a:gd name="connsiteY17-384" fmla="*/ 4581710 h 4581709"/>
              <a:gd name="connsiteX18-385" fmla="*/ 1809787 w 4576494"/>
              <a:gd name="connsiteY18-386" fmla="*/ 4525838 h 4581709"/>
              <a:gd name="connsiteX19-387" fmla="*/ 781 w 4576494"/>
              <a:gd name="connsiteY19-388" fmla="*/ 2230377 h 4581709"/>
              <a:gd name="connsiteX20-389" fmla="*/ 2144324 w 4576494"/>
              <a:gd name="connsiteY20-390" fmla="*/ 5572 h 4581709"/>
              <a:gd name="connsiteX21-391" fmla="*/ 2364468 w 4576494"/>
              <a:gd name="connsiteY21-392" fmla="*/ 740 h 4581709"/>
              <a:gd name="connsiteX0-393" fmla="*/ 2364468 w 4576494"/>
              <a:gd name="connsiteY0-394" fmla="*/ 740 h 4546964"/>
              <a:gd name="connsiteX1-395" fmla="*/ 4529453 w 4576494"/>
              <a:gd name="connsiteY1-396" fmla="*/ 1696811 h 4546964"/>
              <a:gd name="connsiteX2-397" fmla="*/ 4558980 w 4576494"/>
              <a:gd name="connsiteY2-398" fmla="*/ 1832149 h 4546964"/>
              <a:gd name="connsiteX3-399" fmla="*/ 4568902 w 4576494"/>
              <a:gd name="connsiteY3-400" fmla="*/ 1864110 h 4546964"/>
              <a:gd name="connsiteX4-401" fmla="*/ 4571434 w 4576494"/>
              <a:gd name="connsiteY4-402" fmla="*/ 1889228 h 4546964"/>
              <a:gd name="connsiteX5-403" fmla="*/ 4576109 w 4576494"/>
              <a:gd name="connsiteY5-404" fmla="*/ 1910657 h 4546964"/>
              <a:gd name="connsiteX6-405" fmla="*/ 4573636 w 4576494"/>
              <a:gd name="connsiteY6-406" fmla="*/ 1911070 h 4546964"/>
              <a:gd name="connsiteX7-407" fmla="*/ 4576494 w 4576494"/>
              <a:gd name="connsiteY7-408" fmla="*/ 1939426 h 4546964"/>
              <a:gd name="connsiteX8-409" fmla="*/ 4202782 w 4576494"/>
              <a:gd name="connsiteY8-410" fmla="*/ 2313138 h 4546964"/>
              <a:gd name="connsiteX9-411" fmla="*/ 3858438 w 4576494"/>
              <a:gd name="connsiteY9-412" fmla="*/ 2084892 h 4546964"/>
              <a:gd name="connsiteX10-413" fmla="*/ 3842334 w 4576494"/>
              <a:gd name="connsiteY10-414" fmla="*/ 2033011 h 4546964"/>
              <a:gd name="connsiteX11-415" fmla="*/ 3840450 w 4576494"/>
              <a:gd name="connsiteY11-416" fmla="*/ 2033325 h 4546964"/>
              <a:gd name="connsiteX12-417" fmla="*/ 2196320 w 4576494"/>
              <a:gd name="connsiteY12-418" fmla="*/ 749572 h 4546964"/>
              <a:gd name="connsiteX13-419" fmla="*/ 746350 w 4576494"/>
              <a:gd name="connsiteY13-420" fmla="*/ 2249526 h 4546964"/>
              <a:gd name="connsiteX14-421" fmla="*/ 2117391 w 4576494"/>
              <a:gd name="connsiteY14-422" fmla="*/ 3822075 h 4546964"/>
              <a:gd name="connsiteX15-423" fmla="*/ 2117336 w 4576494"/>
              <a:gd name="connsiteY15-424" fmla="*/ 3822528 h 4546964"/>
              <a:gd name="connsiteX16-425" fmla="*/ 2124619 w 4576494"/>
              <a:gd name="connsiteY16-426" fmla="*/ 3823262 h 4546964"/>
              <a:gd name="connsiteX17-427" fmla="*/ 2200727 w 4576494"/>
              <a:gd name="connsiteY17-428" fmla="*/ 4546964 h 4546964"/>
              <a:gd name="connsiteX18-429" fmla="*/ 1809787 w 4576494"/>
              <a:gd name="connsiteY18-430" fmla="*/ 4525838 h 4546964"/>
              <a:gd name="connsiteX19-431" fmla="*/ 781 w 4576494"/>
              <a:gd name="connsiteY19-432" fmla="*/ 2230377 h 4546964"/>
              <a:gd name="connsiteX20-433" fmla="*/ 2144324 w 4576494"/>
              <a:gd name="connsiteY20-434" fmla="*/ 5572 h 4546964"/>
              <a:gd name="connsiteX21-435" fmla="*/ 2364468 w 4576494"/>
              <a:gd name="connsiteY21-436" fmla="*/ 740 h 45469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4576494" h="4546964">
                <a:moveTo>
                  <a:pt x="2364468" y="740"/>
                </a:moveTo>
                <a:cubicBezTo>
                  <a:pt x="3382991" y="26445"/>
                  <a:pt x="4266561" y="718642"/>
                  <a:pt x="4529453" y="1696811"/>
                </a:cubicBezTo>
                <a:lnTo>
                  <a:pt x="4558980" y="1832149"/>
                </a:lnTo>
                <a:lnTo>
                  <a:pt x="4568902" y="1864110"/>
                </a:lnTo>
                <a:lnTo>
                  <a:pt x="4571434" y="1889228"/>
                </a:lnTo>
                <a:lnTo>
                  <a:pt x="4576109" y="1910657"/>
                </a:lnTo>
                <a:lnTo>
                  <a:pt x="4573636" y="1911070"/>
                </a:lnTo>
                <a:lnTo>
                  <a:pt x="4576494" y="1939426"/>
                </a:lnTo>
                <a:cubicBezTo>
                  <a:pt x="4576494" y="2145821"/>
                  <a:pt x="4409177" y="2313138"/>
                  <a:pt x="4202782" y="2313138"/>
                </a:cubicBezTo>
                <a:cubicBezTo>
                  <a:pt x="4047986" y="2313138"/>
                  <a:pt x="3915171" y="2219022"/>
                  <a:pt x="3858438" y="2084892"/>
                </a:cubicBezTo>
                <a:lnTo>
                  <a:pt x="3842334" y="2033011"/>
                </a:lnTo>
                <a:lnTo>
                  <a:pt x="3840450" y="2033325"/>
                </a:lnTo>
                <a:cubicBezTo>
                  <a:pt x="3707386" y="1250079"/>
                  <a:pt x="2996113" y="694710"/>
                  <a:pt x="2196320" y="749572"/>
                </a:cubicBezTo>
                <a:cubicBezTo>
                  <a:pt x="1394996" y="804539"/>
                  <a:pt x="767167" y="1454011"/>
                  <a:pt x="746350" y="2249526"/>
                </a:cubicBezTo>
                <a:cubicBezTo>
                  <a:pt x="725518" y="3045603"/>
                  <a:pt x="1319364" y="3726729"/>
                  <a:pt x="2117391" y="3822075"/>
                </a:cubicBezTo>
                <a:cubicBezTo>
                  <a:pt x="2117373" y="3822226"/>
                  <a:pt x="2117354" y="3822377"/>
                  <a:pt x="2117336" y="3822528"/>
                </a:cubicBezTo>
                <a:lnTo>
                  <a:pt x="2124619" y="3823262"/>
                </a:lnTo>
                <a:cubicBezTo>
                  <a:pt x="2113280" y="3946690"/>
                  <a:pt x="2216920" y="4424026"/>
                  <a:pt x="2200727" y="4546964"/>
                </a:cubicBezTo>
                <a:lnTo>
                  <a:pt x="1809787" y="4525838"/>
                </a:lnTo>
                <a:cubicBezTo>
                  <a:pt x="741540" y="4293729"/>
                  <a:pt x="-28000" y="3336927"/>
                  <a:pt x="781" y="2230377"/>
                </a:cubicBezTo>
                <a:cubicBezTo>
                  <a:pt x="31467" y="1050619"/>
                  <a:pt x="959567" y="87334"/>
                  <a:pt x="2144324" y="5572"/>
                </a:cubicBezTo>
                <a:cubicBezTo>
                  <a:pt x="2218276" y="469"/>
                  <a:pt x="2291716" y="-1096"/>
                  <a:pt x="2364468" y="740"/>
                </a:cubicBezTo>
                <a:close/>
              </a:path>
            </a:pathLst>
          </a:custGeom>
          <a:gradFill>
            <a:gsLst>
              <a:gs pos="0">
                <a:srgbClr val="268FD3">
                  <a:lumMod val="97000"/>
                  <a:lumOff val="3000"/>
                  <a:alpha val="51000"/>
                </a:srgbClr>
              </a:gs>
              <a:gs pos="100000">
                <a:srgbClr val="00B0F0">
                  <a:lumMod val="83000"/>
                  <a:lumOff val="17000"/>
                  <a:alpha val="56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3" name="任意多边形: 形状 62"/>
          <p:cNvSpPr/>
          <p:nvPr/>
        </p:nvSpPr>
        <p:spPr>
          <a:xfrm rot="11169101">
            <a:off x="4960566" y="5776376"/>
            <a:ext cx="435898" cy="433085"/>
          </a:xfrm>
          <a:custGeom>
            <a:avLst/>
            <a:gdLst>
              <a:gd name="connsiteX0" fmla="*/ 2364468 w 4576494"/>
              <a:gd name="connsiteY0" fmla="*/ 740 h 4563093"/>
              <a:gd name="connsiteX1" fmla="*/ 4529453 w 4576494"/>
              <a:gd name="connsiteY1" fmla="*/ 1696811 h 4563093"/>
              <a:gd name="connsiteX2" fmla="*/ 4558980 w 4576494"/>
              <a:gd name="connsiteY2" fmla="*/ 1832149 h 4563093"/>
              <a:gd name="connsiteX3" fmla="*/ 4568902 w 4576494"/>
              <a:gd name="connsiteY3" fmla="*/ 1864110 h 4563093"/>
              <a:gd name="connsiteX4" fmla="*/ 4571434 w 4576494"/>
              <a:gd name="connsiteY4" fmla="*/ 1889228 h 4563093"/>
              <a:gd name="connsiteX5" fmla="*/ 4576109 w 4576494"/>
              <a:gd name="connsiteY5" fmla="*/ 1910657 h 4563093"/>
              <a:gd name="connsiteX6" fmla="*/ 4573636 w 4576494"/>
              <a:gd name="connsiteY6" fmla="*/ 1911070 h 4563093"/>
              <a:gd name="connsiteX7" fmla="*/ 4576494 w 4576494"/>
              <a:gd name="connsiteY7" fmla="*/ 1939426 h 4563093"/>
              <a:gd name="connsiteX8" fmla="*/ 4202782 w 4576494"/>
              <a:gd name="connsiteY8" fmla="*/ 2313138 h 4563093"/>
              <a:gd name="connsiteX9" fmla="*/ 3858438 w 4576494"/>
              <a:gd name="connsiteY9" fmla="*/ 2084892 h 4563093"/>
              <a:gd name="connsiteX10" fmla="*/ 3842334 w 4576494"/>
              <a:gd name="connsiteY10" fmla="*/ 2033011 h 4563093"/>
              <a:gd name="connsiteX11" fmla="*/ 3840450 w 4576494"/>
              <a:gd name="connsiteY11" fmla="*/ 2033325 h 4563093"/>
              <a:gd name="connsiteX12" fmla="*/ 2196320 w 4576494"/>
              <a:gd name="connsiteY12" fmla="*/ 749572 h 4563093"/>
              <a:gd name="connsiteX13" fmla="*/ 746350 w 4576494"/>
              <a:gd name="connsiteY13" fmla="*/ 2249526 h 4563093"/>
              <a:gd name="connsiteX14" fmla="*/ 2117391 w 4576494"/>
              <a:gd name="connsiteY14" fmla="*/ 3822075 h 4563093"/>
              <a:gd name="connsiteX15" fmla="*/ 2117336 w 4576494"/>
              <a:gd name="connsiteY15" fmla="*/ 3822528 h 4563093"/>
              <a:gd name="connsiteX16" fmla="*/ 2124619 w 4576494"/>
              <a:gd name="connsiteY16" fmla="*/ 3823262 h 4563093"/>
              <a:gd name="connsiteX17" fmla="*/ 2423015 w 4576494"/>
              <a:gd name="connsiteY17" fmla="*/ 4189381 h 4563093"/>
              <a:gd name="connsiteX18" fmla="*/ 2049303 w 4576494"/>
              <a:gd name="connsiteY18" fmla="*/ 4563093 h 4563093"/>
              <a:gd name="connsiteX19" fmla="*/ 2027458 w 4576494"/>
              <a:gd name="connsiteY19" fmla="*/ 4560891 h 4563093"/>
              <a:gd name="connsiteX20" fmla="*/ 2027271 w 4576494"/>
              <a:gd name="connsiteY20" fmla="*/ 4562426 h 4563093"/>
              <a:gd name="connsiteX21" fmla="*/ 2004223 w 4576494"/>
              <a:gd name="connsiteY21" fmla="*/ 4558549 h 4563093"/>
              <a:gd name="connsiteX22" fmla="*/ 1973987 w 4576494"/>
              <a:gd name="connsiteY22" fmla="*/ 4555501 h 4563093"/>
              <a:gd name="connsiteX23" fmla="*/ 1959648 w 4576494"/>
              <a:gd name="connsiteY23" fmla="*/ 4551050 h 4563093"/>
              <a:gd name="connsiteX24" fmla="*/ 1809787 w 4576494"/>
              <a:gd name="connsiteY24" fmla="*/ 4525838 h 4563093"/>
              <a:gd name="connsiteX25" fmla="*/ 781 w 4576494"/>
              <a:gd name="connsiteY25" fmla="*/ 2230377 h 4563093"/>
              <a:gd name="connsiteX26" fmla="*/ 2144324 w 4576494"/>
              <a:gd name="connsiteY26" fmla="*/ 5572 h 4563093"/>
              <a:gd name="connsiteX27" fmla="*/ 2364468 w 4576494"/>
              <a:gd name="connsiteY27" fmla="*/ 740 h 4563093"/>
              <a:gd name="connsiteX0-1" fmla="*/ 2364468 w 4576494"/>
              <a:gd name="connsiteY0-2" fmla="*/ 740 h 4563093"/>
              <a:gd name="connsiteX1-3" fmla="*/ 4529453 w 4576494"/>
              <a:gd name="connsiteY1-4" fmla="*/ 1696811 h 4563093"/>
              <a:gd name="connsiteX2-5" fmla="*/ 4558980 w 4576494"/>
              <a:gd name="connsiteY2-6" fmla="*/ 1832149 h 4563093"/>
              <a:gd name="connsiteX3-7" fmla="*/ 4568902 w 4576494"/>
              <a:gd name="connsiteY3-8" fmla="*/ 1864110 h 4563093"/>
              <a:gd name="connsiteX4-9" fmla="*/ 4571434 w 4576494"/>
              <a:gd name="connsiteY4-10" fmla="*/ 1889228 h 4563093"/>
              <a:gd name="connsiteX5-11" fmla="*/ 4576109 w 4576494"/>
              <a:gd name="connsiteY5-12" fmla="*/ 1910657 h 4563093"/>
              <a:gd name="connsiteX6-13" fmla="*/ 4573636 w 4576494"/>
              <a:gd name="connsiteY6-14" fmla="*/ 1911070 h 4563093"/>
              <a:gd name="connsiteX7-15" fmla="*/ 4576494 w 4576494"/>
              <a:gd name="connsiteY7-16" fmla="*/ 1939426 h 4563093"/>
              <a:gd name="connsiteX8-17" fmla="*/ 4202782 w 4576494"/>
              <a:gd name="connsiteY8-18" fmla="*/ 2313138 h 4563093"/>
              <a:gd name="connsiteX9-19" fmla="*/ 3858438 w 4576494"/>
              <a:gd name="connsiteY9-20" fmla="*/ 2084892 h 4563093"/>
              <a:gd name="connsiteX10-21" fmla="*/ 3842334 w 4576494"/>
              <a:gd name="connsiteY10-22" fmla="*/ 2033011 h 4563093"/>
              <a:gd name="connsiteX11-23" fmla="*/ 3840450 w 4576494"/>
              <a:gd name="connsiteY11-24" fmla="*/ 2033325 h 4563093"/>
              <a:gd name="connsiteX12-25" fmla="*/ 2196320 w 4576494"/>
              <a:gd name="connsiteY12-26" fmla="*/ 749572 h 4563093"/>
              <a:gd name="connsiteX13-27" fmla="*/ 746350 w 4576494"/>
              <a:gd name="connsiteY13-28" fmla="*/ 2249526 h 4563093"/>
              <a:gd name="connsiteX14-29" fmla="*/ 2117391 w 4576494"/>
              <a:gd name="connsiteY14-30" fmla="*/ 3822075 h 4563093"/>
              <a:gd name="connsiteX15-31" fmla="*/ 2117336 w 4576494"/>
              <a:gd name="connsiteY15-32" fmla="*/ 3822528 h 4563093"/>
              <a:gd name="connsiteX16-33" fmla="*/ 2124619 w 4576494"/>
              <a:gd name="connsiteY16-34" fmla="*/ 3823262 h 4563093"/>
              <a:gd name="connsiteX17-35" fmla="*/ 2049303 w 4576494"/>
              <a:gd name="connsiteY17-36" fmla="*/ 4563093 h 4563093"/>
              <a:gd name="connsiteX18-37" fmla="*/ 2027458 w 4576494"/>
              <a:gd name="connsiteY18-38" fmla="*/ 4560891 h 4563093"/>
              <a:gd name="connsiteX19-39" fmla="*/ 2027271 w 4576494"/>
              <a:gd name="connsiteY19-40" fmla="*/ 4562426 h 4563093"/>
              <a:gd name="connsiteX20-41" fmla="*/ 2004223 w 4576494"/>
              <a:gd name="connsiteY20-42" fmla="*/ 4558549 h 4563093"/>
              <a:gd name="connsiteX21-43" fmla="*/ 1973987 w 4576494"/>
              <a:gd name="connsiteY21-44" fmla="*/ 4555501 h 4563093"/>
              <a:gd name="connsiteX22-45" fmla="*/ 1959648 w 4576494"/>
              <a:gd name="connsiteY22-46" fmla="*/ 4551050 h 4563093"/>
              <a:gd name="connsiteX23-47" fmla="*/ 1809787 w 4576494"/>
              <a:gd name="connsiteY23-48" fmla="*/ 4525838 h 4563093"/>
              <a:gd name="connsiteX24-49" fmla="*/ 781 w 4576494"/>
              <a:gd name="connsiteY24-50" fmla="*/ 2230377 h 4563093"/>
              <a:gd name="connsiteX25-51" fmla="*/ 2144324 w 4576494"/>
              <a:gd name="connsiteY25-52" fmla="*/ 5572 h 4563093"/>
              <a:gd name="connsiteX26-53" fmla="*/ 2364468 w 4576494"/>
              <a:gd name="connsiteY26-54" fmla="*/ 740 h 4563093"/>
              <a:gd name="connsiteX0-55" fmla="*/ 2364468 w 4576494"/>
              <a:gd name="connsiteY0-56" fmla="*/ 740 h 4563093"/>
              <a:gd name="connsiteX1-57" fmla="*/ 4529453 w 4576494"/>
              <a:gd name="connsiteY1-58" fmla="*/ 1696811 h 4563093"/>
              <a:gd name="connsiteX2-59" fmla="*/ 4558980 w 4576494"/>
              <a:gd name="connsiteY2-60" fmla="*/ 1832149 h 4563093"/>
              <a:gd name="connsiteX3-61" fmla="*/ 4568902 w 4576494"/>
              <a:gd name="connsiteY3-62" fmla="*/ 1864110 h 4563093"/>
              <a:gd name="connsiteX4-63" fmla="*/ 4571434 w 4576494"/>
              <a:gd name="connsiteY4-64" fmla="*/ 1889228 h 4563093"/>
              <a:gd name="connsiteX5-65" fmla="*/ 4576109 w 4576494"/>
              <a:gd name="connsiteY5-66" fmla="*/ 1910657 h 4563093"/>
              <a:gd name="connsiteX6-67" fmla="*/ 4573636 w 4576494"/>
              <a:gd name="connsiteY6-68" fmla="*/ 1911070 h 4563093"/>
              <a:gd name="connsiteX7-69" fmla="*/ 4576494 w 4576494"/>
              <a:gd name="connsiteY7-70" fmla="*/ 1939426 h 4563093"/>
              <a:gd name="connsiteX8-71" fmla="*/ 4202782 w 4576494"/>
              <a:gd name="connsiteY8-72" fmla="*/ 2313138 h 4563093"/>
              <a:gd name="connsiteX9-73" fmla="*/ 3858438 w 4576494"/>
              <a:gd name="connsiteY9-74" fmla="*/ 2084892 h 4563093"/>
              <a:gd name="connsiteX10-75" fmla="*/ 3842334 w 4576494"/>
              <a:gd name="connsiteY10-76" fmla="*/ 2033011 h 4563093"/>
              <a:gd name="connsiteX11-77" fmla="*/ 3840450 w 4576494"/>
              <a:gd name="connsiteY11-78" fmla="*/ 2033325 h 4563093"/>
              <a:gd name="connsiteX12-79" fmla="*/ 2196320 w 4576494"/>
              <a:gd name="connsiteY12-80" fmla="*/ 749572 h 4563093"/>
              <a:gd name="connsiteX13-81" fmla="*/ 746350 w 4576494"/>
              <a:gd name="connsiteY13-82" fmla="*/ 2249526 h 4563093"/>
              <a:gd name="connsiteX14-83" fmla="*/ 2117391 w 4576494"/>
              <a:gd name="connsiteY14-84" fmla="*/ 3822075 h 4563093"/>
              <a:gd name="connsiteX15-85" fmla="*/ 2117336 w 4576494"/>
              <a:gd name="connsiteY15-86" fmla="*/ 3822528 h 4563093"/>
              <a:gd name="connsiteX16-87" fmla="*/ 2124619 w 4576494"/>
              <a:gd name="connsiteY16-88" fmla="*/ 3823262 h 4563093"/>
              <a:gd name="connsiteX17-89" fmla="*/ 2049303 w 4576494"/>
              <a:gd name="connsiteY17-90" fmla="*/ 4563093 h 4563093"/>
              <a:gd name="connsiteX18-91" fmla="*/ 2027458 w 4576494"/>
              <a:gd name="connsiteY18-92" fmla="*/ 4560891 h 4563093"/>
              <a:gd name="connsiteX19-93" fmla="*/ 2027271 w 4576494"/>
              <a:gd name="connsiteY19-94" fmla="*/ 4562426 h 4563093"/>
              <a:gd name="connsiteX20-95" fmla="*/ 2004223 w 4576494"/>
              <a:gd name="connsiteY20-96" fmla="*/ 4558549 h 4563093"/>
              <a:gd name="connsiteX21-97" fmla="*/ 1973987 w 4576494"/>
              <a:gd name="connsiteY21-98" fmla="*/ 4555501 h 4563093"/>
              <a:gd name="connsiteX22-99" fmla="*/ 2168019 w 4576494"/>
              <a:gd name="connsiteY22-100" fmla="*/ 4516817 h 4563093"/>
              <a:gd name="connsiteX23-101" fmla="*/ 1809787 w 4576494"/>
              <a:gd name="connsiteY23-102" fmla="*/ 4525838 h 4563093"/>
              <a:gd name="connsiteX24-103" fmla="*/ 781 w 4576494"/>
              <a:gd name="connsiteY24-104" fmla="*/ 2230377 h 4563093"/>
              <a:gd name="connsiteX25-105" fmla="*/ 2144324 w 4576494"/>
              <a:gd name="connsiteY25-106" fmla="*/ 5572 h 4563093"/>
              <a:gd name="connsiteX26-107" fmla="*/ 2364468 w 4576494"/>
              <a:gd name="connsiteY26-108" fmla="*/ 740 h 4563093"/>
              <a:gd name="connsiteX0-109" fmla="*/ 2364468 w 4576494"/>
              <a:gd name="connsiteY0-110" fmla="*/ 740 h 4563093"/>
              <a:gd name="connsiteX1-111" fmla="*/ 4529453 w 4576494"/>
              <a:gd name="connsiteY1-112" fmla="*/ 1696811 h 4563093"/>
              <a:gd name="connsiteX2-113" fmla="*/ 4558980 w 4576494"/>
              <a:gd name="connsiteY2-114" fmla="*/ 1832149 h 4563093"/>
              <a:gd name="connsiteX3-115" fmla="*/ 4568902 w 4576494"/>
              <a:gd name="connsiteY3-116" fmla="*/ 1864110 h 4563093"/>
              <a:gd name="connsiteX4-117" fmla="*/ 4571434 w 4576494"/>
              <a:gd name="connsiteY4-118" fmla="*/ 1889228 h 4563093"/>
              <a:gd name="connsiteX5-119" fmla="*/ 4576109 w 4576494"/>
              <a:gd name="connsiteY5-120" fmla="*/ 1910657 h 4563093"/>
              <a:gd name="connsiteX6-121" fmla="*/ 4573636 w 4576494"/>
              <a:gd name="connsiteY6-122" fmla="*/ 1911070 h 4563093"/>
              <a:gd name="connsiteX7-123" fmla="*/ 4576494 w 4576494"/>
              <a:gd name="connsiteY7-124" fmla="*/ 1939426 h 4563093"/>
              <a:gd name="connsiteX8-125" fmla="*/ 4202782 w 4576494"/>
              <a:gd name="connsiteY8-126" fmla="*/ 2313138 h 4563093"/>
              <a:gd name="connsiteX9-127" fmla="*/ 3858438 w 4576494"/>
              <a:gd name="connsiteY9-128" fmla="*/ 2084892 h 4563093"/>
              <a:gd name="connsiteX10-129" fmla="*/ 3842334 w 4576494"/>
              <a:gd name="connsiteY10-130" fmla="*/ 2033011 h 4563093"/>
              <a:gd name="connsiteX11-131" fmla="*/ 3840450 w 4576494"/>
              <a:gd name="connsiteY11-132" fmla="*/ 2033325 h 4563093"/>
              <a:gd name="connsiteX12-133" fmla="*/ 2196320 w 4576494"/>
              <a:gd name="connsiteY12-134" fmla="*/ 749572 h 4563093"/>
              <a:gd name="connsiteX13-135" fmla="*/ 746350 w 4576494"/>
              <a:gd name="connsiteY13-136" fmla="*/ 2249526 h 4563093"/>
              <a:gd name="connsiteX14-137" fmla="*/ 2117391 w 4576494"/>
              <a:gd name="connsiteY14-138" fmla="*/ 3822075 h 4563093"/>
              <a:gd name="connsiteX15-139" fmla="*/ 2117336 w 4576494"/>
              <a:gd name="connsiteY15-140" fmla="*/ 3822528 h 4563093"/>
              <a:gd name="connsiteX16-141" fmla="*/ 2124619 w 4576494"/>
              <a:gd name="connsiteY16-142" fmla="*/ 3823262 h 4563093"/>
              <a:gd name="connsiteX17-143" fmla="*/ 2049303 w 4576494"/>
              <a:gd name="connsiteY17-144" fmla="*/ 4563093 h 4563093"/>
              <a:gd name="connsiteX18-145" fmla="*/ 2027458 w 4576494"/>
              <a:gd name="connsiteY18-146" fmla="*/ 4560891 h 4563093"/>
              <a:gd name="connsiteX19-147" fmla="*/ 2027271 w 4576494"/>
              <a:gd name="connsiteY19-148" fmla="*/ 4562426 h 4563093"/>
              <a:gd name="connsiteX20-149" fmla="*/ 2004223 w 4576494"/>
              <a:gd name="connsiteY20-150" fmla="*/ 4558549 h 4563093"/>
              <a:gd name="connsiteX21-151" fmla="*/ 1973987 w 4576494"/>
              <a:gd name="connsiteY21-152" fmla="*/ 4555501 h 4563093"/>
              <a:gd name="connsiteX22-153" fmla="*/ 1809787 w 4576494"/>
              <a:gd name="connsiteY22-154" fmla="*/ 4525838 h 4563093"/>
              <a:gd name="connsiteX23-155" fmla="*/ 781 w 4576494"/>
              <a:gd name="connsiteY23-156" fmla="*/ 2230377 h 4563093"/>
              <a:gd name="connsiteX24-157" fmla="*/ 2144324 w 4576494"/>
              <a:gd name="connsiteY24-158" fmla="*/ 5572 h 4563093"/>
              <a:gd name="connsiteX25-159" fmla="*/ 2364468 w 4576494"/>
              <a:gd name="connsiteY25-160" fmla="*/ 740 h 4563093"/>
              <a:gd name="connsiteX0-161" fmla="*/ 2364468 w 4576494"/>
              <a:gd name="connsiteY0-162" fmla="*/ 740 h 4563093"/>
              <a:gd name="connsiteX1-163" fmla="*/ 4529453 w 4576494"/>
              <a:gd name="connsiteY1-164" fmla="*/ 1696811 h 4563093"/>
              <a:gd name="connsiteX2-165" fmla="*/ 4558980 w 4576494"/>
              <a:gd name="connsiteY2-166" fmla="*/ 1832149 h 4563093"/>
              <a:gd name="connsiteX3-167" fmla="*/ 4568902 w 4576494"/>
              <a:gd name="connsiteY3-168" fmla="*/ 1864110 h 4563093"/>
              <a:gd name="connsiteX4-169" fmla="*/ 4571434 w 4576494"/>
              <a:gd name="connsiteY4-170" fmla="*/ 1889228 h 4563093"/>
              <a:gd name="connsiteX5-171" fmla="*/ 4576109 w 4576494"/>
              <a:gd name="connsiteY5-172" fmla="*/ 1910657 h 4563093"/>
              <a:gd name="connsiteX6-173" fmla="*/ 4573636 w 4576494"/>
              <a:gd name="connsiteY6-174" fmla="*/ 1911070 h 4563093"/>
              <a:gd name="connsiteX7-175" fmla="*/ 4576494 w 4576494"/>
              <a:gd name="connsiteY7-176" fmla="*/ 1939426 h 4563093"/>
              <a:gd name="connsiteX8-177" fmla="*/ 4202782 w 4576494"/>
              <a:gd name="connsiteY8-178" fmla="*/ 2313138 h 4563093"/>
              <a:gd name="connsiteX9-179" fmla="*/ 3858438 w 4576494"/>
              <a:gd name="connsiteY9-180" fmla="*/ 2084892 h 4563093"/>
              <a:gd name="connsiteX10-181" fmla="*/ 3842334 w 4576494"/>
              <a:gd name="connsiteY10-182" fmla="*/ 2033011 h 4563093"/>
              <a:gd name="connsiteX11-183" fmla="*/ 3840450 w 4576494"/>
              <a:gd name="connsiteY11-184" fmla="*/ 2033325 h 4563093"/>
              <a:gd name="connsiteX12-185" fmla="*/ 2196320 w 4576494"/>
              <a:gd name="connsiteY12-186" fmla="*/ 749572 h 4563093"/>
              <a:gd name="connsiteX13-187" fmla="*/ 746350 w 4576494"/>
              <a:gd name="connsiteY13-188" fmla="*/ 2249526 h 4563093"/>
              <a:gd name="connsiteX14-189" fmla="*/ 2117391 w 4576494"/>
              <a:gd name="connsiteY14-190" fmla="*/ 3822075 h 4563093"/>
              <a:gd name="connsiteX15-191" fmla="*/ 2117336 w 4576494"/>
              <a:gd name="connsiteY15-192" fmla="*/ 3822528 h 4563093"/>
              <a:gd name="connsiteX16-193" fmla="*/ 2124619 w 4576494"/>
              <a:gd name="connsiteY16-194" fmla="*/ 3823262 h 4563093"/>
              <a:gd name="connsiteX17-195" fmla="*/ 2049303 w 4576494"/>
              <a:gd name="connsiteY17-196" fmla="*/ 4563093 h 4563093"/>
              <a:gd name="connsiteX18-197" fmla="*/ 2027458 w 4576494"/>
              <a:gd name="connsiteY18-198" fmla="*/ 4560891 h 4563093"/>
              <a:gd name="connsiteX19-199" fmla="*/ 2027271 w 4576494"/>
              <a:gd name="connsiteY19-200" fmla="*/ 4562426 h 4563093"/>
              <a:gd name="connsiteX20-201" fmla="*/ 2004223 w 4576494"/>
              <a:gd name="connsiteY20-202" fmla="*/ 4558549 h 4563093"/>
              <a:gd name="connsiteX21-203" fmla="*/ 1809787 w 4576494"/>
              <a:gd name="connsiteY21-204" fmla="*/ 4525838 h 4563093"/>
              <a:gd name="connsiteX22-205" fmla="*/ 781 w 4576494"/>
              <a:gd name="connsiteY22-206" fmla="*/ 2230377 h 4563093"/>
              <a:gd name="connsiteX23-207" fmla="*/ 2144324 w 4576494"/>
              <a:gd name="connsiteY23-208" fmla="*/ 5572 h 4563093"/>
              <a:gd name="connsiteX24-209" fmla="*/ 2364468 w 4576494"/>
              <a:gd name="connsiteY24-210" fmla="*/ 740 h 4563093"/>
              <a:gd name="connsiteX0-211" fmla="*/ 2364468 w 4576494"/>
              <a:gd name="connsiteY0-212" fmla="*/ 740 h 4563093"/>
              <a:gd name="connsiteX1-213" fmla="*/ 4529453 w 4576494"/>
              <a:gd name="connsiteY1-214" fmla="*/ 1696811 h 4563093"/>
              <a:gd name="connsiteX2-215" fmla="*/ 4558980 w 4576494"/>
              <a:gd name="connsiteY2-216" fmla="*/ 1832149 h 4563093"/>
              <a:gd name="connsiteX3-217" fmla="*/ 4568902 w 4576494"/>
              <a:gd name="connsiteY3-218" fmla="*/ 1864110 h 4563093"/>
              <a:gd name="connsiteX4-219" fmla="*/ 4571434 w 4576494"/>
              <a:gd name="connsiteY4-220" fmla="*/ 1889228 h 4563093"/>
              <a:gd name="connsiteX5-221" fmla="*/ 4576109 w 4576494"/>
              <a:gd name="connsiteY5-222" fmla="*/ 1910657 h 4563093"/>
              <a:gd name="connsiteX6-223" fmla="*/ 4573636 w 4576494"/>
              <a:gd name="connsiteY6-224" fmla="*/ 1911070 h 4563093"/>
              <a:gd name="connsiteX7-225" fmla="*/ 4576494 w 4576494"/>
              <a:gd name="connsiteY7-226" fmla="*/ 1939426 h 4563093"/>
              <a:gd name="connsiteX8-227" fmla="*/ 4202782 w 4576494"/>
              <a:gd name="connsiteY8-228" fmla="*/ 2313138 h 4563093"/>
              <a:gd name="connsiteX9-229" fmla="*/ 3858438 w 4576494"/>
              <a:gd name="connsiteY9-230" fmla="*/ 2084892 h 4563093"/>
              <a:gd name="connsiteX10-231" fmla="*/ 3842334 w 4576494"/>
              <a:gd name="connsiteY10-232" fmla="*/ 2033011 h 4563093"/>
              <a:gd name="connsiteX11-233" fmla="*/ 3840450 w 4576494"/>
              <a:gd name="connsiteY11-234" fmla="*/ 2033325 h 4563093"/>
              <a:gd name="connsiteX12-235" fmla="*/ 2196320 w 4576494"/>
              <a:gd name="connsiteY12-236" fmla="*/ 749572 h 4563093"/>
              <a:gd name="connsiteX13-237" fmla="*/ 746350 w 4576494"/>
              <a:gd name="connsiteY13-238" fmla="*/ 2249526 h 4563093"/>
              <a:gd name="connsiteX14-239" fmla="*/ 2117391 w 4576494"/>
              <a:gd name="connsiteY14-240" fmla="*/ 3822075 h 4563093"/>
              <a:gd name="connsiteX15-241" fmla="*/ 2117336 w 4576494"/>
              <a:gd name="connsiteY15-242" fmla="*/ 3822528 h 4563093"/>
              <a:gd name="connsiteX16-243" fmla="*/ 2124619 w 4576494"/>
              <a:gd name="connsiteY16-244" fmla="*/ 3823262 h 4563093"/>
              <a:gd name="connsiteX17-245" fmla="*/ 2049303 w 4576494"/>
              <a:gd name="connsiteY17-246" fmla="*/ 4563093 h 4563093"/>
              <a:gd name="connsiteX18-247" fmla="*/ 2027458 w 4576494"/>
              <a:gd name="connsiteY18-248" fmla="*/ 4560891 h 4563093"/>
              <a:gd name="connsiteX19-249" fmla="*/ 2027271 w 4576494"/>
              <a:gd name="connsiteY19-250" fmla="*/ 4562426 h 4563093"/>
              <a:gd name="connsiteX20-251" fmla="*/ 1809787 w 4576494"/>
              <a:gd name="connsiteY20-252" fmla="*/ 4525838 h 4563093"/>
              <a:gd name="connsiteX21-253" fmla="*/ 781 w 4576494"/>
              <a:gd name="connsiteY21-254" fmla="*/ 2230377 h 4563093"/>
              <a:gd name="connsiteX22-255" fmla="*/ 2144324 w 4576494"/>
              <a:gd name="connsiteY22-256" fmla="*/ 5572 h 4563093"/>
              <a:gd name="connsiteX23-257" fmla="*/ 2364468 w 4576494"/>
              <a:gd name="connsiteY23-258" fmla="*/ 740 h 4563093"/>
              <a:gd name="connsiteX0-259" fmla="*/ 2364468 w 4576494"/>
              <a:gd name="connsiteY0-260" fmla="*/ 740 h 4706546"/>
              <a:gd name="connsiteX1-261" fmla="*/ 4529453 w 4576494"/>
              <a:gd name="connsiteY1-262" fmla="*/ 1696811 h 4706546"/>
              <a:gd name="connsiteX2-263" fmla="*/ 4558980 w 4576494"/>
              <a:gd name="connsiteY2-264" fmla="*/ 1832149 h 4706546"/>
              <a:gd name="connsiteX3-265" fmla="*/ 4568902 w 4576494"/>
              <a:gd name="connsiteY3-266" fmla="*/ 1864110 h 4706546"/>
              <a:gd name="connsiteX4-267" fmla="*/ 4571434 w 4576494"/>
              <a:gd name="connsiteY4-268" fmla="*/ 1889228 h 4706546"/>
              <a:gd name="connsiteX5-269" fmla="*/ 4576109 w 4576494"/>
              <a:gd name="connsiteY5-270" fmla="*/ 1910657 h 4706546"/>
              <a:gd name="connsiteX6-271" fmla="*/ 4573636 w 4576494"/>
              <a:gd name="connsiteY6-272" fmla="*/ 1911070 h 4706546"/>
              <a:gd name="connsiteX7-273" fmla="*/ 4576494 w 4576494"/>
              <a:gd name="connsiteY7-274" fmla="*/ 1939426 h 4706546"/>
              <a:gd name="connsiteX8-275" fmla="*/ 4202782 w 4576494"/>
              <a:gd name="connsiteY8-276" fmla="*/ 2313138 h 4706546"/>
              <a:gd name="connsiteX9-277" fmla="*/ 3858438 w 4576494"/>
              <a:gd name="connsiteY9-278" fmla="*/ 2084892 h 4706546"/>
              <a:gd name="connsiteX10-279" fmla="*/ 3842334 w 4576494"/>
              <a:gd name="connsiteY10-280" fmla="*/ 2033011 h 4706546"/>
              <a:gd name="connsiteX11-281" fmla="*/ 3840450 w 4576494"/>
              <a:gd name="connsiteY11-282" fmla="*/ 2033325 h 4706546"/>
              <a:gd name="connsiteX12-283" fmla="*/ 2196320 w 4576494"/>
              <a:gd name="connsiteY12-284" fmla="*/ 749572 h 4706546"/>
              <a:gd name="connsiteX13-285" fmla="*/ 746350 w 4576494"/>
              <a:gd name="connsiteY13-286" fmla="*/ 2249526 h 4706546"/>
              <a:gd name="connsiteX14-287" fmla="*/ 2117391 w 4576494"/>
              <a:gd name="connsiteY14-288" fmla="*/ 3822075 h 4706546"/>
              <a:gd name="connsiteX15-289" fmla="*/ 2117336 w 4576494"/>
              <a:gd name="connsiteY15-290" fmla="*/ 3822528 h 4706546"/>
              <a:gd name="connsiteX16-291" fmla="*/ 2124619 w 4576494"/>
              <a:gd name="connsiteY16-292" fmla="*/ 3823262 h 4706546"/>
              <a:gd name="connsiteX17-293" fmla="*/ 2049303 w 4576494"/>
              <a:gd name="connsiteY17-294" fmla="*/ 4563093 h 4706546"/>
              <a:gd name="connsiteX18-295" fmla="*/ 2027458 w 4576494"/>
              <a:gd name="connsiteY18-296" fmla="*/ 4560891 h 4706546"/>
              <a:gd name="connsiteX19-297" fmla="*/ 1809787 w 4576494"/>
              <a:gd name="connsiteY19-298" fmla="*/ 4525838 h 4706546"/>
              <a:gd name="connsiteX20-299" fmla="*/ 781 w 4576494"/>
              <a:gd name="connsiteY20-300" fmla="*/ 2230377 h 4706546"/>
              <a:gd name="connsiteX21-301" fmla="*/ 2144324 w 4576494"/>
              <a:gd name="connsiteY21-302" fmla="*/ 5572 h 4706546"/>
              <a:gd name="connsiteX22-303" fmla="*/ 2364468 w 4576494"/>
              <a:gd name="connsiteY22-304" fmla="*/ 740 h 4706546"/>
              <a:gd name="connsiteX0-305" fmla="*/ 2364468 w 4576494"/>
              <a:gd name="connsiteY0-306" fmla="*/ 740 h 4563093"/>
              <a:gd name="connsiteX1-307" fmla="*/ 4529453 w 4576494"/>
              <a:gd name="connsiteY1-308" fmla="*/ 1696811 h 4563093"/>
              <a:gd name="connsiteX2-309" fmla="*/ 4558980 w 4576494"/>
              <a:gd name="connsiteY2-310" fmla="*/ 1832149 h 4563093"/>
              <a:gd name="connsiteX3-311" fmla="*/ 4568902 w 4576494"/>
              <a:gd name="connsiteY3-312" fmla="*/ 1864110 h 4563093"/>
              <a:gd name="connsiteX4-313" fmla="*/ 4571434 w 4576494"/>
              <a:gd name="connsiteY4-314" fmla="*/ 1889228 h 4563093"/>
              <a:gd name="connsiteX5-315" fmla="*/ 4576109 w 4576494"/>
              <a:gd name="connsiteY5-316" fmla="*/ 1910657 h 4563093"/>
              <a:gd name="connsiteX6-317" fmla="*/ 4573636 w 4576494"/>
              <a:gd name="connsiteY6-318" fmla="*/ 1911070 h 4563093"/>
              <a:gd name="connsiteX7-319" fmla="*/ 4576494 w 4576494"/>
              <a:gd name="connsiteY7-320" fmla="*/ 1939426 h 4563093"/>
              <a:gd name="connsiteX8-321" fmla="*/ 4202782 w 4576494"/>
              <a:gd name="connsiteY8-322" fmla="*/ 2313138 h 4563093"/>
              <a:gd name="connsiteX9-323" fmla="*/ 3858438 w 4576494"/>
              <a:gd name="connsiteY9-324" fmla="*/ 2084892 h 4563093"/>
              <a:gd name="connsiteX10-325" fmla="*/ 3842334 w 4576494"/>
              <a:gd name="connsiteY10-326" fmla="*/ 2033011 h 4563093"/>
              <a:gd name="connsiteX11-327" fmla="*/ 3840450 w 4576494"/>
              <a:gd name="connsiteY11-328" fmla="*/ 2033325 h 4563093"/>
              <a:gd name="connsiteX12-329" fmla="*/ 2196320 w 4576494"/>
              <a:gd name="connsiteY12-330" fmla="*/ 749572 h 4563093"/>
              <a:gd name="connsiteX13-331" fmla="*/ 746350 w 4576494"/>
              <a:gd name="connsiteY13-332" fmla="*/ 2249526 h 4563093"/>
              <a:gd name="connsiteX14-333" fmla="*/ 2117391 w 4576494"/>
              <a:gd name="connsiteY14-334" fmla="*/ 3822075 h 4563093"/>
              <a:gd name="connsiteX15-335" fmla="*/ 2117336 w 4576494"/>
              <a:gd name="connsiteY15-336" fmla="*/ 3822528 h 4563093"/>
              <a:gd name="connsiteX16-337" fmla="*/ 2124619 w 4576494"/>
              <a:gd name="connsiteY16-338" fmla="*/ 3823262 h 4563093"/>
              <a:gd name="connsiteX17-339" fmla="*/ 2049303 w 4576494"/>
              <a:gd name="connsiteY17-340" fmla="*/ 4563093 h 4563093"/>
              <a:gd name="connsiteX18-341" fmla="*/ 1809787 w 4576494"/>
              <a:gd name="connsiteY18-342" fmla="*/ 4525838 h 4563093"/>
              <a:gd name="connsiteX19-343" fmla="*/ 781 w 4576494"/>
              <a:gd name="connsiteY19-344" fmla="*/ 2230377 h 4563093"/>
              <a:gd name="connsiteX20-345" fmla="*/ 2144324 w 4576494"/>
              <a:gd name="connsiteY20-346" fmla="*/ 5572 h 4563093"/>
              <a:gd name="connsiteX21-347" fmla="*/ 2364468 w 4576494"/>
              <a:gd name="connsiteY21-348" fmla="*/ 740 h 4563093"/>
              <a:gd name="connsiteX0-349" fmla="*/ 2364468 w 4576494"/>
              <a:gd name="connsiteY0-350" fmla="*/ 740 h 4581709"/>
              <a:gd name="connsiteX1-351" fmla="*/ 4529453 w 4576494"/>
              <a:gd name="connsiteY1-352" fmla="*/ 1696811 h 4581709"/>
              <a:gd name="connsiteX2-353" fmla="*/ 4558980 w 4576494"/>
              <a:gd name="connsiteY2-354" fmla="*/ 1832149 h 4581709"/>
              <a:gd name="connsiteX3-355" fmla="*/ 4568902 w 4576494"/>
              <a:gd name="connsiteY3-356" fmla="*/ 1864110 h 4581709"/>
              <a:gd name="connsiteX4-357" fmla="*/ 4571434 w 4576494"/>
              <a:gd name="connsiteY4-358" fmla="*/ 1889228 h 4581709"/>
              <a:gd name="connsiteX5-359" fmla="*/ 4576109 w 4576494"/>
              <a:gd name="connsiteY5-360" fmla="*/ 1910657 h 4581709"/>
              <a:gd name="connsiteX6-361" fmla="*/ 4573636 w 4576494"/>
              <a:gd name="connsiteY6-362" fmla="*/ 1911070 h 4581709"/>
              <a:gd name="connsiteX7-363" fmla="*/ 4576494 w 4576494"/>
              <a:gd name="connsiteY7-364" fmla="*/ 1939426 h 4581709"/>
              <a:gd name="connsiteX8-365" fmla="*/ 4202782 w 4576494"/>
              <a:gd name="connsiteY8-366" fmla="*/ 2313138 h 4581709"/>
              <a:gd name="connsiteX9-367" fmla="*/ 3858438 w 4576494"/>
              <a:gd name="connsiteY9-368" fmla="*/ 2084892 h 4581709"/>
              <a:gd name="connsiteX10-369" fmla="*/ 3842334 w 4576494"/>
              <a:gd name="connsiteY10-370" fmla="*/ 2033011 h 4581709"/>
              <a:gd name="connsiteX11-371" fmla="*/ 3840450 w 4576494"/>
              <a:gd name="connsiteY11-372" fmla="*/ 2033325 h 4581709"/>
              <a:gd name="connsiteX12-373" fmla="*/ 2196320 w 4576494"/>
              <a:gd name="connsiteY12-374" fmla="*/ 749572 h 4581709"/>
              <a:gd name="connsiteX13-375" fmla="*/ 746350 w 4576494"/>
              <a:gd name="connsiteY13-376" fmla="*/ 2249526 h 4581709"/>
              <a:gd name="connsiteX14-377" fmla="*/ 2117391 w 4576494"/>
              <a:gd name="connsiteY14-378" fmla="*/ 3822075 h 4581709"/>
              <a:gd name="connsiteX15-379" fmla="*/ 2117336 w 4576494"/>
              <a:gd name="connsiteY15-380" fmla="*/ 3822528 h 4581709"/>
              <a:gd name="connsiteX16-381" fmla="*/ 2124619 w 4576494"/>
              <a:gd name="connsiteY16-382" fmla="*/ 3823262 h 4581709"/>
              <a:gd name="connsiteX17-383" fmla="*/ 2204473 w 4576494"/>
              <a:gd name="connsiteY17-384" fmla="*/ 4581710 h 4581709"/>
              <a:gd name="connsiteX18-385" fmla="*/ 1809787 w 4576494"/>
              <a:gd name="connsiteY18-386" fmla="*/ 4525838 h 4581709"/>
              <a:gd name="connsiteX19-387" fmla="*/ 781 w 4576494"/>
              <a:gd name="connsiteY19-388" fmla="*/ 2230377 h 4581709"/>
              <a:gd name="connsiteX20-389" fmla="*/ 2144324 w 4576494"/>
              <a:gd name="connsiteY20-390" fmla="*/ 5572 h 4581709"/>
              <a:gd name="connsiteX21-391" fmla="*/ 2364468 w 4576494"/>
              <a:gd name="connsiteY21-392" fmla="*/ 740 h 4581709"/>
              <a:gd name="connsiteX0-393" fmla="*/ 2364468 w 4576494"/>
              <a:gd name="connsiteY0-394" fmla="*/ 740 h 4546964"/>
              <a:gd name="connsiteX1-395" fmla="*/ 4529453 w 4576494"/>
              <a:gd name="connsiteY1-396" fmla="*/ 1696811 h 4546964"/>
              <a:gd name="connsiteX2-397" fmla="*/ 4558980 w 4576494"/>
              <a:gd name="connsiteY2-398" fmla="*/ 1832149 h 4546964"/>
              <a:gd name="connsiteX3-399" fmla="*/ 4568902 w 4576494"/>
              <a:gd name="connsiteY3-400" fmla="*/ 1864110 h 4546964"/>
              <a:gd name="connsiteX4-401" fmla="*/ 4571434 w 4576494"/>
              <a:gd name="connsiteY4-402" fmla="*/ 1889228 h 4546964"/>
              <a:gd name="connsiteX5-403" fmla="*/ 4576109 w 4576494"/>
              <a:gd name="connsiteY5-404" fmla="*/ 1910657 h 4546964"/>
              <a:gd name="connsiteX6-405" fmla="*/ 4573636 w 4576494"/>
              <a:gd name="connsiteY6-406" fmla="*/ 1911070 h 4546964"/>
              <a:gd name="connsiteX7-407" fmla="*/ 4576494 w 4576494"/>
              <a:gd name="connsiteY7-408" fmla="*/ 1939426 h 4546964"/>
              <a:gd name="connsiteX8-409" fmla="*/ 4202782 w 4576494"/>
              <a:gd name="connsiteY8-410" fmla="*/ 2313138 h 4546964"/>
              <a:gd name="connsiteX9-411" fmla="*/ 3858438 w 4576494"/>
              <a:gd name="connsiteY9-412" fmla="*/ 2084892 h 4546964"/>
              <a:gd name="connsiteX10-413" fmla="*/ 3842334 w 4576494"/>
              <a:gd name="connsiteY10-414" fmla="*/ 2033011 h 4546964"/>
              <a:gd name="connsiteX11-415" fmla="*/ 3840450 w 4576494"/>
              <a:gd name="connsiteY11-416" fmla="*/ 2033325 h 4546964"/>
              <a:gd name="connsiteX12-417" fmla="*/ 2196320 w 4576494"/>
              <a:gd name="connsiteY12-418" fmla="*/ 749572 h 4546964"/>
              <a:gd name="connsiteX13-419" fmla="*/ 746350 w 4576494"/>
              <a:gd name="connsiteY13-420" fmla="*/ 2249526 h 4546964"/>
              <a:gd name="connsiteX14-421" fmla="*/ 2117391 w 4576494"/>
              <a:gd name="connsiteY14-422" fmla="*/ 3822075 h 4546964"/>
              <a:gd name="connsiteX15-423" fmla="*/ 2117336 w 4576494"/>
              <a:gd name="connsiteY15-424" fmla="*/ 3822528 h 4546964"/>
              <a:gd name="connsiteX16-425" fmla="*/ 2124619 w 4576494"/>
              <a:gd name="connsiteY16-426" fmla="*/ 3823262 h 4546964"/>
              <a:gd name="connsiteX17-427" fmla="*/ 2200727 w 4576494"/>
              <a:gd name="connsiteY17-428" fmla="*/ 4546964 h 4546964"/>
              <a:gd name="connsiteX18-429" fmla="*/ 1809787 w 4576494"/>
              <a:gd name="connsiteY18-430" fmla="*/ 4525838 h 4546964"/>
              <a:gd name="connsiteX19-431" fmla="*/ 781 w 4576494"/>
              <a:gd name="connsiteY19-432" fmla="*/ 2230377 h 4546964"/>
              <a:gd name="connsiteX20-433" fmla="*/ 2144324 w 4576494"/>
              <a:gd name="connsiteY20-434" fmla="*/ 5572 h 4546964"/>
              <a:gd name="connsiteX21-435" fmla="*/ 2364468 w 4576494"/>
              <a:gd name="connsiteY21-436" fmla="*/ 740 h 454696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4576494" h="4546964">
                <a:moveTo>
                  <a:pt x="2364468" y="740"/>
                </a:moveTo>
                <a:cubicBezTo>
                  <a:pt x="3382991" y="26445"/>
                  <a:pt x="4266561" y="718642"/>
                  <a:pt x="4529453" y="1696811"/>
                </a:cubicBezTo>
                <a:lnTo>
                  <a:pt x="4558980" y="1832149"/>
                </a:lnTo>
                <a:lnTo>
                  <a:pt x="4568902" y="1864110"/>
                </a:lnTo>
                <a:lnTo>
                  <a:pt x="4571434" y="1889228"/>
                </a:lnTo>
                <a:lnTo>
                  <a:pt x="4576109" y="1910657"/>
                </a:lnTo>
                <a:lnTo>
                  <a:pt x="4573636" y="1911070"/>
                </a:lnTo>
                <a:lnTo>
                  <a:pt x="4576494" y="1939426"/>
                </a:lnTo>
                <a:cubicBezTo>
                  <a:pt x="4576494" y="2145821"/>
                  <a:pt x="4409177" y="2313138"/>
                  <a:pt x="4202782" y="2313138"/>
                </a:cubicBezTo>
                <a:cubicBezTo>
                  <a:pt x="4047986" y="2313138"/>
                  <a:pt x="3915171" y="2219022"/>
                  <a:pt x="3858438" y="2084892"/>
                </a:cubicBezTo>
                <a:lnTo>
                  <a:pt x="3842334" y="2033011"/>
                </a:lnTo>
                <a:lnTo>
                  <a:pt x="3840450" y="2033325"/>
                </a:lnTo>
                <a:cubicBezTo>
                  <a:pt x="3707386" y="1250079"/>
                  <a:pt x="2996113" y="694710"/>
                  <a:pt x="2196320" y="749572"/>
                </a:cubicBezTo>
                <a:cubicBezTo>
                  <a:pt x="1394996" y="804539"/>
                  <a:pt x="767167" y="1454011"/>
                  <a:pt x="746350" y="2249526"/>
                </a:cubicBezTo>
                <a:cubicBezTo>
                  <a:pt x="725518" y="3045603"/>
                  <a:pt x="1319364" y="3726729"/>
                  <a:pt x="2117391" y="3822075"/>
                </a:cubicBezTo>
                <a:cubicBezTo>
                  <a:pt x="2117373" y="3822226"/>
                  <a:pt x="2117354" y="3822377"/>
                  <a:pt x="2117336" y="3822528"/>
                </a:cubicBezTo>
                <a:lnTo>
                  <a:pt x="2124619" y="3823262"/>
                </a:lnTo>
                <a:cubicBezTo>
                  <a:pt x="2113280" y="3946690"/>
                  <a:pt x="2216920" y="4424026"/>
                  <a:pt x="2200727" y="4546964"/>
                </a:cubicBezTo>
                <a:lnTo>
                  <a:pt x="1809787" y="4525838"/>
                </a:lnTo>
                <a:cubicBezTo>
                  <a:pt x="741540" y="4293729"/>
                  <a:pt x="-28000" y="3336927"/>
                  <a:pt x="781" y="2230377"/>
                </a:cubicBezTo>
                <a:cubicBezTo>
                  <a:pt x="31467" y="1050619"/>
                  <a:pt x="959567" y="87334"/>
                  <a:pt x="2144324" y="5572"/>
                </a:cubicBezTo>
                <a:cubicBezTo>
                  <a:pt x="2218276" y="469"/>
                  <a:pt x="2291716" y="-1096"/>
                  <a:pt x="2364468" y="740"/>
                </a:cubicBezTo>
                <a:close/>
              </a:path>
            </a:pathLst>
          </a:custGeom>
          <a:gradFill>
            <a:gsLst>
              <a:gs pos="0">
                <a:srgbClr val="268FD3">
                  <a:lumMod val="97000"/>
                  <a:lumOff val="3000"/>
                  <a:alpha val="51000"/>
                </a:srgbClr>
              </a:gs>
              <a:gs pos="100000">
                <a:srgbClr val="00B0F0">
                  <a:lumMod val="83000"/>
                  <a:lumOff val="17000"/>
                  <a:alpha val="56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64" name="椭圆 63"/>
          <p:cNvSpPr/>
          <p:nvPr/>
        </p:nvSpPr>
        <p:spPr>
          <a:xfrm>
            <a:off x="1144160" y="4342321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9" name="图片 8" descr="图标&#10;&#10;描述已自动生成"/>
          <p:cNvPicPr>
            <a:picLocks noChangeAspect="1"/>
          </p:cNvPicPr>
          <p:nvPr/>
        </p:nvPicPr>
        <p:blipFill>
          <a:blip r:embed="rId3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160" y="4432321"/>
            <a:ext cx="288000" cy="288000"/>
          </a:xfrm>
          <a:prstGeom prst="rect">
            <a:avLst/>
          </a:prstGeom>
        </p:spPr>
      </p:pic>
      <p:sp>
        <p:nvSpPr>
          <p:cNvPr id="65" name="椭圆 64"/>
          <p:cNvSpPr/>
          <p:nvPr/>
        </p:nvSpPr>
        <p:spPr>
          <a:xfrm>
            <a:off x="6632629" y="4342321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1" name="椭圆 70"/>
          <p:cNvSpPr/>
          <p:nvPr/>
        </p:nvSpPr>
        <p:spPr>
          <a:xfrm>
            <a:off x="6632629" y="1805709"/>
            <a:ext cx="468000" cy="468000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4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29" y="1895709"/>
            <a:ext cx="288000" cy="288000"/>
          </a:xfrm>
          <a:prstGeom prst="rect">
            <a:avLst/>
          </a:prstGeom>
        </p:spPr>
      </p:pic>
      <p:pic>
        <p:nvPicPr>
          <p:cNvPr id="4" name="图片 3" descr="图标&#10;&#10;描述已自动生成"/>
          <p:cNvPicPr>
            <a:picLocks noChangeAspect="1"/>
          </p:cNvPicPr>
          <p:nvPr/>
        </p:nvPicPr>
        <p:blipFill>
          <a:blip r:embed="rId5" cstate="print">
            <a:alphaModFix amt="85000"/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629" y="4432321"/>
            <a:ext cx="288000" cy="288000"/>
          </a:xfrm>
          <a:prstGeom prst="rect">
            <a:avLst/>
          </a:prstGeom>
        </p:spPr>
      </p:pic>
      <p:sp>
        <p:nvSpPr>
          <p:cNvPr id="70" name="文本框 69"/>
          <p:cNvSpPr txBox="1"/>
          <p:nvPr/>
        </p:nvSpPr>
        <p:spPr>
          <a:xfrm>
            <a:off x="589180" y="480811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项目成果展示</a:t>
            </a:r>
          </a:p>
        </p:txBody>
      </p:sp>
      <p:sp>
        <p:nvSpPr>
          <p:cNvPr id="72" name="文本框 71"/>
          <p:cNvSpPr txBox="1"/>
          <p:nvPr/>
        </p:nvSpPr>
        <p:spPr>
          <a:xfrm>
            <a:off x="601329" y="889513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Project Results Presentation</a:t>
            </a:r>
          </a:p>
        </p:txBody>
      </p:sp>
      <p:cxnSp>
        <p:nvCxnSpPr>
          <p:cNvPr id="73" name="直接连接符 72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组合 35"/>
          <p:cNvGrpSpPr/>
          <p:nvPr/>
        </p:nvGrpSpPr>
        <p:grpSpPr>
          <a:xfrm>
            <a:off x="-786544" y="-1554378"/>
            <a:ext cx="13484414" cy="12063678"/>
            <a:chOff x="-786544" y="-1554378"/>
            <a:chExt cx="13484414" cy="12063678"/>
          </a:xfrm>
        </p:grpSpPr>
        <p:sp>
          <p:nvSpPr>
            <p:cNvPr id="37" name="椭圆 36"/>
            <p:cNvSpPr/>
            <p:nvPr/>
          </p:nvSpPr>
          <p:spPr>
            <a:xfrm>
              <a:off x="8238166" y="-657928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8" name="椭圆 37"/>
            <p:cNvSpPr/>
            <p:nvPr/>
          </p:nvSpPr>
          <p:spPr>
            <a:xfrm>
              <a:off x="2482396" y="-1554378"/>
              <a:ext cx="4775700" cy="4775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5" name="椭圆 44"/>
            <p:cNvSpPr/>
            <p:nvPr/>
          </p:nvSpPr>
          <p:spPr>
            <a:xfrm>
              <a:off x="5607819" y="4656213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6" name="椭圆 45"/>
            <p:cNvSpPr/>
            <p:nvPr/>
          </p:nvSpPr>
          <p:spPr>
            <a:xfrm>
              <a:off x="-786544" y="670602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7" name="椭圆 46"/>
            <p:cNvSpPr/>
            <p:nvPr/>
          </p:nvSpPr>
          <p:spPr>
            <a:xfrm>
              <a:off x="-685216" y="4305468"/>
              <a:ext cx="3574132" cy="357413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8" name="椭圆 47"/>
            <p:cNvSpPr/>
            <p:nvPr/>
          </p:nvSpPr>
          <p:spPr>
            <a:xfrm>
              <a:off x="6611519" y="-1331498"/>
              <a:ext cx="3253293" cy="325370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9" name="椭圆 48"/>
            <p:cNvSpPr/>
            <p:nvPr/>
          </p:nvSpPr>
          <p:spPr>
            <a:xfrm>
              <a:off x="9151691" y="2601845"/>
              <a:ext cx="3406812" cy="340724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0" name="椭圆 49"/>
            <p:cNvSpPr/>
            <p:nvPr/>
          </p:nvSpPr>
          <p:spPr>
            <a:xfrm>
              <a:off x="5721540" y="1028178"/>
              <a:ext cx="4459703" cy="446026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1" name="椭圆 50"/>
            <p:cNvSpPr/>
            <p:nvPr/>
          </p:nvSpPr>
          <p:spPr>
            <a:xfrm>
              <a:off x="2027785" y="2356666"/>
              <a:ext cx="5852344" cy="585308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52" name="椭圆 51"/>
            <p:cNvSpPr/>
            <p:nvPr/>
          </p:nvSpPr>
          <p:spPr>
            <a:xfrm>
              <a:off x="-206747" y="-1127975"/>
              <a:ext cx="3095229" cy="309522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586806" y="476776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团队培养情况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601330" y="888188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Team Development</a:t>
            </a:r>
          </a:p>
        </p:txBody>
      </p:sp>
      <p:sp>
        <p:nvSpPr>
          <p:cNvPr id="30" name="矩形: 圆角 29"/>
          <p:cNvSpPr/>
          <p:nvPr/>
        </p:nvSpPr>
        <p:spPr>
          <a:xfrm>
            <a:off x="1408800" y="1726418"/>
            <a:ext cx="3960000" cy="2160000"/>
          </a:xfrm>
          <a:prstGeom prst="roundRect">
            <a:avLst>
              <a:gd name="adj" fmla="val 2608"/>
            </a:avLst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1" name="矩形: 圆角 30"/>
          <p:cNvSpPr/>
          <p:nvPr/>
        </p:nvSpPr>
        <p:spPr>
          <a:xfrm>
            <a:off x="6821601" y="4169581"/>
            <a:ext cx="3960000" cy="2160000"/>
          </a:xfrm>
          <a:prstGeom prst="roundRect">
            <a:avLst>
              <a:gd name="adj" fmla="val 2608"/>
            </a:avLst>
          </a:prstGeom>
          <a:blipFill dpi="0" rotWithShape="1">
            <a:blip r:embed="rId4"/>
            <a:srcRect/>
            <a:tile tx="0" ty="-101600" sx="100000" sy="100000" flip="none" algn="t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4" name="文本框 33"/>
          <p:cNvSpPr txBox="1"/>
          <p:nvPr/>
        </p:nvSpPr>
        <p:spPr>
          <a:xfrm>
            <a:off x="7082874" y="1842248"/>
            <a:ext cx="343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253030" y="2481484"/>
            <a:ext cx="5097143" cy="10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请在这里输入您的内容，点击输入简要文字内容，文字内容简练概括，不需要多余的修饰，言简意赅地说明内容，请在这里输入您的内容。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10418980" y="4003109"/>
            <a:ext cx="615267" cy="615267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圆: 空心 41"/>
          <p:cNvSpPr/>
          <p:nvPr/>
        </p:nvSpPr>
        <p:spPr>
          <a:xfrm>
            <a:off x="-620496" y="4085828"/>
            <a:ext cx="1035718" cy="1035718"/>
          </a:xfrm>
          <a:prstGeom prst="donut">
            <a:avLst>
              <a:gd name="adj" fmla="val 25203"/>
            </a:avLst>
          </a:prstGeom>
          <a:gradFill>
            <a:gsLst>
              <a:gs pos="0">
                <a:srgbClr val="268FD3">
                  <a:lumMod val="95000"/>
                  <a:alpha val="8000"/>
                </a:srgbClr>
              </a:gs>
              <a:gs pos="100000">
                <a:srgbClr val="00B0F0">
                  <a:lumMod val="77000"/>
                  <a:lumOff val="23000"/>
                  <a:alpha val="12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3" name="圆: 空心 42"/>
          <p:cNvSpPr/>
          <p:nvPr/>
        </p:nvSpPr>
        <p:spPr>
          <a:xfrm>
            <a:off x="4047917" y="6692730"/>
            <a:ext cx="316699" cy="317337"/>
          </a:xfrm>
          <a:prstGeom prst="donut">
            <a:avLst>
              <a:gd name="adj" fmla="val 22315"/>
            </a:avLst>
          </a:prstGeom>
          <a:gradFill>
            <a:gsLst>
              <a:gs pos="0">
                <a:srgbClr val="268FD3">
                  <a:lumMod val="97000"/>
                  <a:alpha val="77000"/>
                </a:srgbClr>
              </a:gs>
              <a:gs pos="100000">
                <a:srgbClr val="00B0F0">
                  <a:lumMod val="77000"/>
                  <a:lumOff val="23000"/>
                  <a:alpha val="67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4" name="椭圆 43"/>
          <p:cNvSpPr/>
          <p:nvPr/>
        </p:nvSpPr>
        <p:spPr>
          <a:xfrm>
            <a:off x="9845375" y="-902326"/>
            <a:ext cx="1945005" cy="1945005"/>
          </a:xfrm>
          <a:prstGeom prst="ellipse">
            <a:avLst/>
          </a:prstGeom>
          <a:gradFill>
            <a:gsLst>
              <a:gs pos="0">
                <a:srgbClr val="268FD3">
                  <a:lumMod val="95000"/>
                  <a:alpha val="24000"/>
                </a:srgbClr>
              </a:gs>
              <a:gs pos="100000">
                <a:srgbClr val="00B0F0">
                  <a:lumMod val="77000"/>
                  <a:lumOff val="23000"/>
                  <a:alpha val="26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46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9" name="直接连接符 28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8" name="文本框 27"/>
          <p:cNvSpPr txBox="1"/>
          <p:nvPr/>
        </p:nvSpPr>
        <p:spPr>
          <a:xfrm>
            <a:off x="1686284" y="4257144"/>
            <a:ext cx="343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gradFill>
                  <a:gsLst>
                    <a:gs pos="0">
                      <a:srgbClr val="0E4F70"/>
                    </a:gs>
                    <a:gs pos="100000">
                      <a:srgbClr val="1474A4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输入您的标题</a:t>
            </a:r>
          </a:p>
        </p:txBody>
      </p:sp>
      <p:sp>
        <p:nvSpPr>
          <p:cNvPr id="53" name="文本框 52"/>
          <p:cNvSpPr txBox="1"/>
          <p:nvPr/>
        </p:nvSpPr>
        <p:spPr>
          <a:xfrm>
            <a:off x="856440" y="4896380"/>
            <a:ext cx="5097143" cy="10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600" dirty="0">
                <a:solidFill>
                  <a:schemeClr val="bg1">
                    <a:lumMod val="65000"/>
                  </a:schemeClr>
                </a:solidFill>
                <a:latin typeface="+mn-ea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请在这里输入您的内容，点击输入简要文字内容，文字内容简练概括，不需要多余的修饰，言简意赅地说明内容，请在这里输入您的内容。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/>
          <p:cNvGrpSpPr/>
          <p:nvPr/>
        </p:nvGrpSpPr>
        <p:grpSpPr>
          <a:xfrm>
            <a:off x="-1281989" y="-1394705"/>
            <a:ext cx="15108242" cy="9647410"/>
            <a:chOff x="-1281989" y="-1394705"/>
            <a:chExt cx="15108242" cy="9647410"/>
          </a:xfrm>
        </p:grpSpPr>
        <p:sp>
          <p:nvSpPr>
            <p:cNvPr id="5" name="椭圆 4"/>
            <p:cNvSpPr/>
            <p:nvPr/>
          </p:nvSpPr>
          <p:spPr>
            <a:xfrm>
              <a:off x="-1281989" y="-824664"/>
              <a:ext cx="5400000" cy="5400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7" name="椭圆 6"/>
            <p:cNvSpPr/>
            <p:nvPr/>
          </p:nvSpPr>
          <p:spPr>
            <a:xfrm>
              <a:off x="1976707" y="4175697"/>
              <a:ext cx="4076700" cy="4076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8" name="椭圆 7"/>
            <p:cNvSpPr/>
            <p:nvPr/>
          </p:nvSpPr>
          <p:spPr>
            <a:xfrm>
              <a:off x="8639502" y="2120566"/>
              <a:ext cx="4356753" cy="4356753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0" name="椭圆 9"/>
            <p:cNvSpPr/>
            <p:nvPr/>
          </p:nvSpPr>
          <p:spPr>
            <a:xfrm>
              <a:off x="8805244" y="-1394705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2" name="椭圆 11"/>
            <p:cNvSpPr/>
            <p:nvPr/>
          </p:nvSpPr>
          <p:spPr>
            <a:xfrm>
              <a:off x="-891641" y="3422473"/>
              <a:ext cx="4076700" cy="40767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7" name="椭圆 16"/>
            <p:cNvSpPr/>
            <p:nvPr/>
          </p:nvSpPr>
          <p:spPr>
            <a:xfrm>
              <a:off x="2462593" y="-1333883"/>
              <a:ext cx="3687877" cy="3688346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19" name="椭圆 18"/>
            <p:cNvSpPr/>
            <p:nvPr/>
          </p:nvSpPr>
          <p:spPr>
            <a:xfrm>
              <a:off x="4595955" y="-1334190"/>
              <a:ext cx="5203630" cy="520363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20" name="椭圆 19"/>
            <p:cNvSpPr/>
            <p:nvPr/>
          </p:nvSpPr>
          <p:spPr>
            <a:xfrm>
              <a:off x="5018301" y="2453127"/>
              <a:ext cx="5799578" cy="5799578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21" name="椭圆 20"/>
            <p:cNvSpPr/>
            <p:nvPr/>
          </p:nvSpPr>
          <p:spPr>
            <a:xfrm>
              <a:off x="2139504" y="1346074"/>
              <a:ext cx="4594550" cy="459455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22" name="椭圆 21"/>
            <p:cNvSpPr/>
            <p:nvPr/>
          </p:nvSpPr>
          <p:spPr>
            <a:xfrm>
              <a:off x="9946871" y="5108442"/>
              <a:ext cx="2737754" cy="273775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317500" dir="2700000" sx="103000" sy="103000" algn="tl" rotWithShape="0">
                <a:schemeClr val="tx1">
                  <a:lumMod val="75000"/>
                  <a:lumOff val="25000"/>
                  <a:alpha val="10000"/>
                </a:schemeClr>
              </a:outerShdw>
              <a:softEdge rad="254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48" name="椭圆 47"/>
          <p:cNvSpPr/>
          <p:nvPr/>
        </p:nvSpPr>
        <p:spPr>
          <a:xfrm>
            <a:off x="-348469" y="-76870"/>
            <a:ext cx="1841139" cy="184113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10000"/>
                </a:srgbClr>
              </a:gs>
              <a:gs pos="100000">
                <a:srgbClr val="00B0F0">
                  <a:lumMod val="77000"/>
                  <a:lumOff val="23000"/>
                  <a:alpha val="36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4" name="椭圆 23"/>
          <p:cNvSpPr/>
          <p:nvPr/>
        </p:nvSpPr>
        <p:spPr>
          <a:xfrm>
            <a:off x="3215286" y="-2359298"/>
            <a:ext cx="5795119" cy="5795119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5" name="文本框 24"/>
          <p:cNvSpPr txBox="1"/>
          <p:nvPr/>
        </p:nvSpPr>
        <p:spPr>
          <a:xfrm>
            <a:off x="4792418" y="436129"/>
            <a:ext cx="2640854" cy="1323439"/>
          </a:xfrm>
          <a:prstGeom prst="rect">
            <a:avLst/>
          </a:prstGeom>
          <a:noFill/>
          <a:effectLst>
            <a:outerShdw blurRad="50800" dist="38100" dir="2700000" algn="tl" rotWithShape="0">
              <a:srgbClr val="289EDD">
                <a:alpha val="31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altLang="zh-CN" sz="8000" i="1" dirty="0">
                <a:gradFill flip="none" rotWithShape="1">
                  <a:gsLst>
                    <a:gs pos="58000">
                      <a:schemeClr val="bg1"/>
                    </a:gs>
                    <a:gs pos="0">
                      <a:srgbClr val="6DD9FF">
                        <a:lumMod val="55000"/>
                        <a:lumOff val="45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TWO</a:t>
            </a:r>
            <a:endParaRPr lang="zh-CN" altLang="en-US" sz="8000" i="1" dirty="0">
              <a:gradFill flip="none" rotWithShape="1">
                <a:gsLst>
                  <a:gs pos="58000">
                    <a:schemeClr val="bg1"/>
                  </a:gs>
                  <a:gs pos="0">
                    <a:srgbClr val="6DD9FF">
                      <a:lumMod val="55000"/>
                      <a:lumOff val="45000"/>
                    </a:srgbClr>
                  </a:gs>
                </a:gsLst>
                <a:lin ang="18900000" scaled="1"/>
                <a:tileRect/>
              </a:gradFill>
              <a:effectLst>
                <a:outerShdw blurRad="50800" dist="38100" dir="2700000" algn="tl" rotWithShape="0">
                  <a:srgbClr val="0E4F70">
                    <a:alpha val="40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140488" y="1550975"/>
            <a:ext cx="39447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400" dirty="0">
                <a:gradFill flip="none" rotWithShape="1">
                  <a:gsLst>
                    <a:gs pos="56000">
                      <a:schemeClr val="bg1"/>
                    </a:gs>
                    <a:gs pos="0">
                      <a:srgbClr val="6DD9FF">
                        <a:lumMod val="59000"/>
                        <a:lumOff val="41000"/>
                      </a:srgbClr>
                    </a:gs>
                  </a:gsLst>
                  <a:lin ang="18900000" scaled="1"/>
                  <a:tileRect/>
                </a:gradFill>
                <a:effectLst>
                  <a:outerShdw blurRad="50800" dist="38100" dir="2700000" algn="tl" rotWithShape="0">
                    <a:srgbClr val="0E4F70">
                      <a:alpha val="40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项目财务状况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4738079" y="2277696"/>
            <a:ext cx="27495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dirty="0">
                <a:gradFill>
                  <a:gsLst>
                    <a:gs pos="0">
                      <a:srgbClr val="71DBFF"/>
                    </a:gs>
                    <a:gs pos="100000">
                      <a:srgbClr val="D1F3FF"/>
                    </a:gs>
                  </a:gsLst>
                  <a:lin ang="18900000" scaled="0"/>
                </a:gradFill>
                <a:latin typeface="阿里巴巴普惠体 2.0 95 ExtraBold" panose="00020600040101010101" pitchFamily="18" charset="-122"/>
                <a:ea typeface="阿里巴巴普惠体 2.0 95 ExtraBold" panose="00020600040101010101" pitchFamily="18" charset="-122"/>
                <a:cs typeface="阿里巴巴普惠体 2.0 95 ExtraBold" panose="00020600040101010101" pitchFamily="18" charset="-122"/>
              </a:rPr>
              <a:t>This Year Financial Situation</a:t>
            </a:r>
          </a:p>
        </p:txBody>
      </p:sp>
      <p:sp>
        <p:nvSpPr>
          <p:cNvPr id="49" name="任意多边形: 形状 48"/>
          <p:cNvSpPr/>
          <p:nvPr/>
        </p:nvSpPr>
        <p:spPr>
          <a:xfrm>
            <a:off x="4915927" y="463251"/>
            <a:ext cx="384779" cy="383652"/>
          </a:xfrm>
          <a:custGeom>
            <a:avLst/>
            <a:gdLst>
              <a:gd name="connsiteX0" fmla="*/ 2364468 w 4576494"/>
              <a:gd name="connsiteY0" fmla="*/ 740 h 4563093"/>
              <a:gd name="connsiteX1" fmla="*/ 4529453 w 4576494"/>
              <a:gd name="connsiteY1" fmla="*/ 1696811 h 4563093"/>
              <a:gd name="connsiteX2" fmla="*/ 4558980 w 4576494"/>
              <a:gd name="connsiteY2" fmla="*/ 1832149 h 4563093"/>
              <a:gd name="connsiteX3" fmla="*/ 4568902 w 4576494"/>
              <a:gd name="connsiteY3" fmla="*/ 1864110 h 4563093"/>
              <a:gd name="connsiteX4" fmla="*/ 4571434 w 4576494"/>
              <a:gd name="connsiteY4" fmla="*/ 1889228 h 4563093"/>
              <a:gd name="connsiteX5" fmla="*/ 4576109 w 4576494"/>
              <a:gd name="connsiteY5" fmla="*/ 1910657 h 4563093"/>
              <a:gd name="connsiteX6" fmla="*/ 4573636 w 4576494"/>
              <a:gd name="connsiteY6" fmla="*/ 1911070 h 4563093"/>
              <a:gd name="connsiteX7" fmla="*/ 4576494 w 4576494"/>
              <a:gd name="connsiteY7" fmla="*/ 1939426 h 4563093"/>
              <a:gd name="connsiteX8" fmla="*/ 4202782 w 4576494"/>
              <a:gd name="connsiteY8" fmla="*/ 2313138 h 4563093"/>
              <a:gd name="connsiteX9" fmla="*/ 3858438 w 4576494"/>
              <a:gd name="connsiteY9" fmla="*/ 2084892 h 4563093"/>
              <a:gd name="connsiteX10" fmla="*/ 3842334 w 4576494"/>
              <a:gd name="connsiteY10" fmla="*/ 2033011 h 4563093"/>
              <a:gd name="connsiteX11" fmla="*/ 3840450 w 4576494"/>
              <a:gd name="connsiteY11" fmla="*/ 2033325 h 4563093"/>
              <a:gd name="connsiteX12" fmla="*/ 2196320 w 4576494"/>
              <a:gd name="connsiteY12" fmla="*/ 749572 h 4563093"/>
              <a:gd name="connsiteX13" fmla="*/ 746350 w 4576494"/>
              <a:gd name="connsiteY13" fmla="*/ 2249526 h 4563093"/>
              <a:gd name="connsiteX14" fmla="*/ 2117391 w 4576494"/>
              <a:gd name="connsiteY14" fmla="*/ 3822075 h 4563093"/>
              <a:gd name="connsiteX15" fmla="*/ 2117336 w 4576494"/>
              <a:gd name="connsiteY15" fmla="*/ 3822528 h 4563093"/>
              <a:gd name="connsiteX16" fmla="*/ 2124619 w 4576494"/>
              <a:gd name="connsiteY16" fmla="*/ 3823262 h 4563093"/>
              <a:gd name="connsiteX17" fmla="*/ 2423015 w 4576494"/>
              <a:gd name="connsiteY17" fmla="*/ 4189381 h 4563093"/>
              <a:gd name="connsiteX18" fmla="*/ 2049303 w 4576494"/>
              <a:gd name="connsiteY18" fmla="*/ 4563093 h 4563093"/>
              <a:gd name="connsiteX19" fmla="*/ 2027458 w 4576494"/>
              <a:gd name="connsiteY19" fmla="*/ 4560891 h 4563093"/>
              <a:gd name="connsiteX20" fmla="*/ 2027271 w 4576494"/>
              <a:gd name="connsiteY20" fmla="*/ 4562426 h 4563093"/>
              <a:gd name="connsiteX21" fmla="*/ 2004223 w 4576494"/>
              <a:gd name="connsiteY21" fmla="*/ 4558549 h 4563093"/>
              <a:gd name="connsiteX22" fmla="*/ 1973987 w 4576494"/>
              <a:gd name="connsiteY22" fmla="*/ 4555501 h 4563093"/>
              <a:gd name="connsiteX23" fmla="*/ 1959648 w 4576494"/>
              <a:gd name="connsiteY23" fmla="*/ 4551050 h 4563093"/>
              <a:gd name="connsiteX24" fmla="*/ 1809787 w 4576494"/>
              <a:gd name="connsiteY24" fmla="*/ 4525838 h 4563093"/>
              <a:gd name="connsiteX25" fmla="*/ 781 w 4576494"/>
              <a:gd name="connsiteY25" fmla="*/ 2230377 h 4563093"/>
              <a:gd name="connsiteX26" fmla="*/ 2144324 w 4576494"/>
              <a:gd name="connsiteY26" fmla="*/ 5572 h 4563093"/>
              <a:gd name="connsiteX27" fmla="*/ 2364468 w 4576494"/>
              <a:gd name="connsiteY27" fmla="*/ 740 h 4563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576494" h="4563093">
                <a:moveTo>
                  <a:pt x="2364468" y="740"/>
                </a:moveTo>
                <a:cubicBezTo>
                  <a:pt x="3382991" y="26445"/>
                  <a:pt x="4266561" y="718642"/>
                  <a:pt x="4529453" y="1696811"/>
                </a:cubicBezTo>
                <a:lnTo>
                  <a:pt x="4558980" y="1832149"/>
                </a:lnTo>
                <a:lnTo>
                  <a:pt x="4568902" y="1864110"/>
                </a:lnTo>
                <a:lnTo>
                  <a:pt x="4571434" y="1889228"/>
                </a:lnTo>
                <a:lnTo>
                  <a:pt x="4576109" y="1910657"/>
                </a:lnTo>
                <a:lnTo>
                  <a:pt x="4573636" y="1911070"/>
                </a:lnTo>
                <a:lnTo>
                  <a:pt x="4576494" y="1939426"/>
                </a:lnTo>
                <a:cubicBezTo>
                  <a:pt x="4576494" y="2145821"/>
                  <a:pt x="4409177" y="2313138"/>
                  <a:pt x="4202782" y="2313138"/>
                </a:cubicBezTo>
                <a:cubicBezTo>
                  <a:pt x="4047986" y="2313138"/>
                  <a:pt x="3915171" y="2219022"/>
                  <a:pt x="3858438" y="2084892"/>
                </a:cubicBezTo>
                <a:lnTo>
                  <a:pt x="3842334" y="2033011"/>
                </a:lnTo>
                <a:lnTo>
                  <a:pt x="3840450" y="2033325"/>
                </a:lnTo>
                <a:cubicBezTo>
                  <a:pt x="3707386" y="1250079"/>
                  <a:pt x="2996113" y="694710"/>
                  <a:pt x="2196320" y="749572"/>
                </a:cubicBezTo>
                <a:cubicBezTo>
                  <a:pt x="1394996" y="804539"/>
                  <a:pt x="767167" y="1454011"/>
                  <a:pt x="746350" y="2249526"/>
                </a:cubicBezTo>
                <a:cubicBezTo>
                  <a:pt x="725518" y="3045603"/>
                  <a:pt x="1319364" y="3726729"/>
                  <a:pt x="2117391" y="3822075"/>
                </a:cubicBezTo>
                <a:lnTo>
                  <a:pt x="2117336" y="3822528"/>
                </a:lnTo>
                <a:lnTo>
                  <a:pt x="2124619" y="3823262"/>
                </a:lnTo>
                <a:cubicBezTo>
                  <a:pt x="2294913" y="3858109"/>
                  <a:pt x="2423015" y="4008786"/>
                  <a:pt x="2423015" y="4189381"/>
                </a:cubicBezTo>
                <a:cubicBezTo>
                  <a:pt x="2423015" y="4395776"/>
                  <a:pt x="2255698" y="4563093"/>
                  <a:pt x="2049303" y="4563093"/>
                </a:cubicBezTo>
                <a:lnTo>
                  <a:pt x="2027458" y="4560891"/>
                </a:lnTo>
                <a:lnTo>
                  <a:pt x="2027271" y="4562426"/>
                </a:lnTo>
                <a:lnTo>
                  <a:pt x="2004223" y="4558549"/>
                </a:lnTo>
                <a:lnTo>
                  <a:pt x="1973987" y="4555501"/>
                </a:lnTo>
                <a:lnTo>
                  <a:pt x="1959648" y="4551050"/>
                </a:lnTo>
                <a:lnTo>
                  <a:pt x="1809787" y="4525838"/>
                </a:lnTo>
                <a:cubicBezTo>
                  <a:pt x="741540" y="4293729"/>
                  <a:pt x="-28000" y="3336927"/>
                  <a:pt x="781" y="2230377"/>
                </a:cubicBezTo>
                <a:cubicBezTo>
                  <a:pt x="31467" y="1050619"/>
                  <a:pt x="959567" y="87334"/>
                  <a:pt x="2144324" y="5572"/>
                </a:cubicBezTo>
                <a:cubicBezTo>
                  <a:pt x="2218276" y="469"/>
                  <a:pt x="2291716" y="-1096"/>
                  <a:pt x="2364468" y="740"/>
                </a:cubicBezTo>
                <a:close/>
              </a:path>
            </a:pathLst>
          </a:custGeom>
          <a:gradFill>
            <a:gsLst>
              <a:gs pos="0">
                <a:srgbClr val="71DBFF"/>
              </a:gs>
              <a:gs pos="100000">
                <a:srgbClr val="D1F3FF"/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cxnSp>
        <p:nvCxnSpPr>
          <p:cNvPr id="51" name="直接连接符 50"/>
          <p:cNvCxnSpPr/>
          <p:nvPr/>
        </p:nvCxnSpPr>
        <p:spPr>
          <a:xfrm flipV="1">
            <a:off x="695325" y="4867161"/>
            <a:ext cx="0" cy="1148618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3" name="圆: 空心 52"/>
          <p:cNvSpPr/>
          <p:nvPr/>
        </p:nvSpPr>
        <p:spPr>
          <a:xfrm>
            <a:off x="1182435" y="3200048"/>
            <a:ext cx="282409" cy="282978"/>
          </a:xfrm>
          <a:prstGeom prst="donut">
            <a:avLst>
              <a:gd name="adj" fmla="val 22315"/>
            </a:avLst>
          </a:prstGeom>
          <a:gradFill>
            <a:gsLst>
              <a:gs pos="0">
                <a:srgbClr val="268FD3">
                  <a:lumMod val="97000"/>
                  <a:alpha val="71000"/>
                </a:srgbClr>
              </a:gs>
              <a:gs pos="100000">
                <a:srgbClr val="00B0F0">
                  <a:lumMod val="77000"/>
                  <a:lumOff val="23000"/>
                  <a:alpha val="65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55" name="直接连接符 54"/>
          <p:cNvCxnSpPr/>
          <p:nvPr/>
        </p:nvCxnSpPr>
        <p:spPr>
          <a:xfrm flipV="1">
            <a:off x="847725" y="5682094"/>
            <a:ext cx="0" cy="520501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381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0" name="圆: 空心 49"/>
          <p:cNvSpPr/>
          <p:nvPr/>
        </p:nvSpPr>
        <p:spPr>
          <a:xfrm>
            <a:off x="11836174" y="6246682"/>
            <a:ext cx="509687" cy="509687"/>
          </a:xfrm>
          <a:prstGeom prst="donut">
            <a:avLst>
              <a:gd name="adj" fmla="val 17006"/>
            </a:avLst>
          </a:prstGeom>
          <a:gradFill>
            <a:gsLst>
              <a:gs pos="0">
                <a:srgbClr val="268FD3">
                  <a:lumMod val="97000"/>
                  <a:alpha val="17000"/>
                </a:srgbClr>
              </a:gs>
              <a:gs pos="100000">
                <a:srgbClr val="00B0F0">
                  <a:lumMod val="77000"/>
                  <a:lumOff val="23000"/>
                  <a:alpha val="1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2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0" name="椭圆 59"/>
          <p:cNvSpPr/>
          <p:nvPr/>
        </p:nvSpPr>
        <p:spPr>
          <a:xfrm>
            <a:off x="10173637" y="2354463"/>
            <a:ext cx="363055" cy="363055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61000"/>
                </a:srgbClr>
              </a:gs>
              <a:gs pos="100000">
                <a:srgbClr val="00B0F0">
                  <a:lumMod val="77000"/>
                  <a:lumOff val="23000"/>
                  <a:alpha val="86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2000" sy="102000" algn="tl" rotWithShape="0">
              <a:srgbClr val="289ED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2654070" y="5538881"/>
            <a:ext cx="2675437" cy="616438"/>
            <a:chOff x="3377970" y="5424581"/>
            <a:chExt cx="2675437" cy="616438"/>
          </a:xfrm>
        </p:grpSpPr>
        <p:sp>
          <p:nvSpPr>
            <p:cNvPr id="65" name="文本框 64"/>
            <p:cNvSpPr txBox="1"/>
            <p:nvPr/>
          </p:nvSpPr>
          <p:spPr>
            <a:xfrm>
              <a:off x="3377970" y="5424581"/>
              <a:ext cx="2675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项目</a:t>
              </a:r>
              <a:r>
                <a:rPr lang="en-US" altLang="zh-CN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C</a:t>
              </a:r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财务状况</a:t>
              </a:r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3386455" y="5764020"/>
              <a:ext cx="25722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Project C Financial Position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851683" y="5538881"/>
            <a:ext cx="2951709" cy="616438"/>
            <a:chOff x="7584983" y="5424581"/>
            <a:chExt cx="2951709" cy="616438"/>
          </a:xfrm>
        </p:grpSpPr>
        <p:sp>
          <p:nvSpPr>
            <p:cNvPr id="68" name="文本框 67"/>
            <p:cNvSpPr txBox="1"/>
            <p:nvPr/>
          </p:nvSpPr>
          <p:spPr>
            <a:xfrm>
              <a:off x="7584983" y="5424581"/>
              <a:ext cx="2675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项目</a:t>
              </a:r>
              <a:r>
                <a:rPr lang="en-US" altLang="zh-CN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C</a:t>
              </a:r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财报分析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7595257" y="5764020"/>
              <a:ext cx="294143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Project C Financial Report Analysis</a:t>
              </a:r>
            </a:p>
          </p:txBody>
        </p:sp>
      </p:grpSp>
      <p:pic>
        <p:nvPicPr>
          <p:cNvPr id="15" name="图片 14" descr="图标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58" y="5577100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pic>
        <p:nvPicPr>
          <p:cNvPr id="18" name="图片 17" descr="图标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19" y="5577100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2654070" y="3656544"/>
            <a:ext cx="2675437" cy="616438"/>
            <a:chOff x="3377970" y="3589798"/>
            <a:chExt cx="2675437" cy="616438"/>
          </a:xfrm>
        </p:grpSpPr>
        <p:sp>
          <p:nvSpPr>
            <p:cNvPr id="32" name="文本框 31"/>
            <p:cNvSpPr txBox="1"/>
            <p:nvPr/>
          </p:nvSpPr>
          <p:spPr>
            <a:xfrm>
              <a:off x="3377970" y="3589798"/>
              <a:ext cx="2675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项目</a:t>
              </a:r>
              <a:r>
                <a:rPr lang="en-US" altLang="zh-CN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A</a:t>
              </a:r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财务状况</a:t>
              </a: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3386455" y="3929237"/>
              <a:ext cx="25722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Project A Financial Position</a:t>
              </a: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7851683" y="3656544"/>
            <a:ext cx="2773706" cy="616438"/>
            <a:chOff x="7584984" y="3589798"/>
            <a:chExt cx="2773706" cy="616438"/>
          </a:xfrm>
        </p:grpSpPr>
        <p:sp>
          <p:nvSpPr>
            <p:cNvPr id="45" name="文本框 44"/>
            <p:cNvSpPr txBox="1"/>
            <p:nvPr/>
          </p:nvSpPr>
          <p:spPr>
            <a:xfrm>
              <a:off x="7584984" y="3589798"/>
              <a:ext cx="267543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项目</a:t>
              </a:r>
              <a:r>
                <a:rPr lang="en-US" altLang="zh-CN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A</a:t>
              </a:r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财报分析</a:t>
              </a: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7595257" y="3929237"/>
              <a:ext cx="276343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Project A Financial Report Analysis</a:t>
              </a:r>
            </a:p>
          </p:txBody>
        </p:sp>
      </p:grpSp>
      <p:pic>
        <p:nvPicPr>
          <p:cNvPr id="31" name="图片 30" descr="图标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19" y="3694763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pic>
        <p:nvPicPr>
          <p:cNvPr id="35" name="图片 34" descr="图标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523" y="3694763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grpSp>
        <p:nvGrpSpPr>
          <p:cNvPr id="3" name="组合 2"/>
          <p:cNvGrpSpPr/>
          <p:nvPr/>
        </p:nvGrpSpPr>
        <p:grpSpPr>
          <a:xfrm>
            <a:off x="2654070" y="4597712"/>
            <a:ext cx="2675437" cy="616438"/>
            <a:chOff x="3377970" y="4507609"/>
            <a:chExt cx="2675437" cy="616438"/>
          </a:xfrm>
        </p:grpSpPr>
        <p:sp>
          <p:nvSpPr>
            <p:cNvPr id="39" name="文本框 38"/>
            <p:cNvSpPr txBox="1"/>
            <p:nvPr/>
          </p:nvSpPr>
          <p:spPr>
            <a:xfrm>
              <a:off x="3377970" y="4507609"/>
              <a:ext cx="2675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项目</a:t>
              </a:r>
              <a:r>
                <a:rPr lang="en-US" altLang="zh-CN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B</a:t>
              </a:r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财务状况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3386455" y="4847048"/>
              <a:ext cx="257228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Project B Financial Position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851683" y="4597712"/>
            <a:ext cx="2789734" cy="616438"/>
            <a:chOff x="7584983" y="4507609"/>
            <a:chExt cx="2789734" cy="616438"/>
          </a:xfrm>
        </p:grpSpPr>
        <p:sp>
          <p:nvSpPr>
            <p:cNvPr id="42" name="文本框 41"/>
            <p:cNvSpPr txBox="1"/>
            <p:nvPr/>
          </p:nvSpPr>
          <p:spPr>
            <a:xfrm>
              <a:off x="7584983" y="4507609"/>
              <a:ext cx="2675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项目</a:t>
              </a:r>
              <a:r>
                <a:rPr lang="en-US" altLang="zh-CN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B</a:t>
              </a:r>
              <a:r>
                <a:rPr lang="zh-CN" altLang="en-US" sz="2400" dirty="0">
                  <a:gradFill>
                    <a:gsLst>
                      <a:gs pos="0">
                        <a:srgbClr val="0E4F70"/>
                      </a:gs>
                      <a:gs pos="100000">
                        <a:srgbClr val="1474A4"/>
                      </a:gs>
                    </a:gsLst>
                    <a:lin ang="18900000" scaled="0"/>
                  </a:gradFill>
                  <a:latin typeface="阿里巴巴普惠体 2.0 95 ExtraBold" panose="00020600040101010101" pitchFamily="18" charset="-122"/>
                  <a:ea typeface="阿里巴巴普惠体 2.0 95 ExtraBold" panose="00020600040101010101" pitchFamily="18" charset="-122"/>
                  <a:cs typeface="阿里巴巴普惠体 2.0 95 ExtraBold" panose="00020600040101010101" pitchFamily="18" charset="-122"/>
                </a:rPr>
                <a:t>财报分析</a:t>
              </a: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7595257" y="4847048"/>
              <a:ext cx="277946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>
                      <a:lumMod val="85000"/>
                      <a:alpha val="72000"/>
                    </a:schemeClr>
                  </a:solidFill>
                  <a:latin typeface="+mn-ea"/>
                  <a:cs typeface="阿里巴巴普惠体 2.0 95 ExtraBold" panose="00020600040101010101" pitchFamily="18" charset="-122"/>
                </a:rPr>
                <a:t>Project B Financial Report Analysis</a:t>
              </a:r>
            </a:p>
          </p:txBody>
        </p:sp>
      </p:grpSp>
      <p:pic>
        <p:nvPicPr>
          <p:cNvPr id="29" name="图片 28" descr="图标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546" y="4635931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pic>
        <p:nvPicPr>
          <p:cNvPr id="37" name="图片 36" descr="图标&#10;&#10;描述已自动生成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19" y="4635931"/>
            <a:ext cx="540000" cy="540000"/>
          </a:xfrm>
          <a:prstGeom prst="rect">
            <a:avLst/>
          </a:prstGeom>
          <a:effectLst>
            <a:outerShdw blurRad="50800" dist="38100" dir="2700000" algn="tl" rotWithShape="0">
              <a:srgbClr val="1474A4">
                <a:alpha val="19000"/>
              </a:srgbClr>
            </a:outerShdw>
          </a:effectLst>
        </p:spPr>
      </p:pic>
      <p:sp>
        <p:nvSpPr>
          <p:cNvPr id="52" name="文本框 51"/>
          <p:cNvSpPr txBox="1"/>
          <p:nvPr/>
        </p:nvSpPr>
        <p:spPr>
          <a:xfrm>
            <a:off x="9410892" y="690299"/>
            <a:ext cx="200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公司 </a:t>
            </a:r>
            <a:r>
              <a:rPr lang="en-US" altLang="zh-CN" dirty="0">
                <a:solidFill>
                  <a:schemeClr val="bg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2AA8E5">
                      <a:alpha val="29000"/>
                    </a:srgbClr>
                  </a:outerShdw>
                </a:effectLst>
                <a:latin typeface="阿里巴巴普惠体 Heavy" panose="00020600040101010101" pitchFamily="18" charset="-122"/>
                <a:ea typeface="阿里巴巴普惠体 Heavy" panose="00020600040101010101" pitchFamily="18" charset="-122"/>
                <a:cs typeface="阿里巴巴普惠体 Heavy" panose="00020600040101010101" pitchFamily="18" charset="-122"/>
              </a:rPr>
              <a:t>LOGO</a:t>
            </a:r>
            <a:endParaRPr lang="zh-CN" altLang="en-US" dirty="0">
              <a:solidFill>
                <a:schemeClr val="bg1">
                  <a:lumMod val="75000"/>
                </a:schemeClr>
              </a:solidFill>
              <a:effectLst>
                <a:outerShdw blurRad="50800" dist="38100" dir="2700000" algn="tl" rotWithShape="0">
                  <a:srgbClr val="2AA8E5">
                    <a:alpha val="29000"/>
                  </a:srgbClr>
                </a:outerShdw>
              </a:effectLst>
              <a:latin typeface="阿里巴巴普惠体 Heavy" panose="00020600040101010101" pitchFamily="18" charset="-122"/>
              <a:ea typeface="阿里巴巴普惠体 Heavy" panose="00020600040101010101" pitchFamily="18" charset="-122"/>
              <a:cs typeface="阿里巴巴普惠体 Heavy" panose="00020600040101010101" pitchFamily="18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/>
        </p:nvGrpSpPr>
        <p:grpSpPr>
          <a:xfrm>
            <a:off x="-2004893" y="-4221293"/>
            <a:ext cx="17513198" cy="14463054"/>
            <a:chOff x="-1035670" y="-2912738"/>
            <a:chExt cx="15483920" cy="12787200"/>
          </a:xfrm>
        </p:grpSpPr>
        <p:sp>
          <p:nvSpPr>
            <p:cNvPr id="28" name="椭圆 27"/>
            <p:cNvSpPr/>
            <p:nvPr/>
          </p:nvSpPr>
          <p:spPr>
            <a:xfrm>
              <a:off x="3133529" y="-451081"/>
              <a:ext cx="5508000" cy="5508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29" name="椭圆 28"/>
            <p:cNvSpPr/>
            <p:nvPr/>
          </p:nvSpPr>
          <p:spPr>
            <a:xfrm>
              <a:off x="7022813" y="4384780"/>
              <a:ext cx="5489682" cy="548968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4" name="椭圆 33"/>
            <p:cNvSpPr/>
            <p:nvPr/>
          </p:nvSpPr>
          <p:spPr>
            <a:xfrm>
              <a:off x="3533767" y="4163421"/>
              <a:ext cx="4459704" cy="4459704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7" name="椭圆 36"/>
            <p:cNvSpPr/>
            <p:nvPr/>
          </p:nvSpPr>
          <p:spPr>
            <a:xfrm>
              <a:off x="-929873" y="-1906321"/>
              <a:ext cx="5021009" cy="5021009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8" name="椭圆 37"/>
            <p:cNvSpPr/>
            <p:nvPr/>
          </p:nvSpPr>
          <p:spPr>
            <a:xfrm>
              <a:off x="6629878" y="-1293563"/>
              <a:ext cx="3685675" cy="3685675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39" name="椭圆 38"/>
            <p:cNvSpPr/>
            <p:nvPr/>
          </p:nvSpPr>
          <p:spPr>
            <a:xfrm>
              <a:off x="6754680" y="500831"/>
              <a:ext cx="6696000" cy="6696000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0" name="椭圆 39"/>
            <p:cNvSpPr/>
            <p:nvPr/>
          </p:nvSpPr>
          <p:spPr>
            <a:xfrm>
              <a:off x="-1035670" y="4606207"/>
              <a:ext cx="3574132" cy="357413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1" name="椭圆 40"/>
            <p:cNvSpPr/>
            <p:nvPr/>
          </p:nvSpPr>
          <p:spPr>
            <a:xfrm>
              <a:off x="-304447" y="1770412"/>
              <a:ext cx="5228074" cy="5228737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2" name="椭圆 41"/>
            <p:cNvSpPr/>
            <p:nvPr/>
          </p:nvSpPr>
          <p:spPr>
            <a:xfrm>
              <a:off x="8841198" y="-2912738"/>
              <a:ext cx="5607052" cy="5607052"/>
            </a:xfrm>
            <a:prstGeom prst="ellipse">
              <a:avLst/>
            </a:prstGeom>
            <a:solidFill>
              <a:schemeClr val="bg1"/>
            </a:solidFill>
            <a:ln w="57150">
              <a:noFill/>
            </a:ln>
            <a:effectLst>
              <a:outerShdw blurRad="1066800" dist="127000" dir="2700000" sx="103000" sy="103000" algn="tl" rotWithShape="0">
                <a:prstClr val="black">
                  <a:alpha val="10000"/>
                </a:prstClr>
              </a:outerShdw>
              <a:softEdge rad="2921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586879" y="480911"/>
            <a:ext cx="42676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项目</a:t>
            </a:r>
            <a:r>
              <a:rPr lang="en-US" altLang="zh-CN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A</a:t>
            </a:r>
            <a:r>
              <a:rPr lang="zh-CN" altLang="en-US" sz="2800" dirty="0">
                <a:gradFill>
                  <a:gsLst>
                    <a:gs pos="0">
                      <a:srgbClr val="268FD3">
                        <a:lumMod val="97000"/>
                      </a:srgbClr>
                    </a:gs>
                    <a:gs pos="100000">
                      <a:srgbClr val="00B0F0">
                        <a:lumMod val="77000"/>
                        <a:lumOff val="23000"/>
                      </a:srgbClr>
                    </a:gs>
                  </a:gsLst>
                  <a:lin ang="18900000" scaled="0"/>
                </a:gradFill>
                <a:latin typeface="阿里巴巴普惠体 2.0 105 Heavy" panose="00020600040101010101" pitchFamily="18" charset="-122"/>
                <a:ea typeface="阿里巴巴普惠体 2.0 105 Heavy" panose="00020600040101010101" pitchFamily="18" charset="-122"/>
                <a:cs typeface="阿里巴巴普惠体 2.0 105 Heavy" panose="00020600040101010101" pitchFamily="18" charset="-122"/>
              </a:rPr>
              <a:t>财务状况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91129" y="889174"/>
            <a:ext cx="4103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rgbClr val="6DD9FF">
                    <a:alpha val="72000"/>
                  </a:srgbClr>
                </a:solidFill>
                <a:latin typeface="+mn-ea"/>
                <a:cs typeface="阿里巴巴普惠体 2.0 95 ExtraBold" panose="00020600040101010101" pitchFamily="18" charset="-122"/>
              </a:rPr>
              <a:t>Project A Financial Position</a:t>
            </a:r>
          </a:p>
        </p:txBody>
      </p:sp>
      <p:graphicFrame>
        <p:nvGraphicFramePr>
          <p:cNvPr id="22" name="图表 21"/>
          <p:cNvGraphicFramePr/>
          <p:nvPr/>
        </p:nvGraphicFramePr>
        <p:xfrm>
          <a:off x="1224219" y="1678375"/>
          <a:ext cx="4196393" cy="40059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图表 29"/>
          <p:cNvGraphicFramePr/>
          <p:nvPr/>
        </p:nvGraphicFramePr>
        <p:xfrm>
          <a:off x="6202325" y="1684110"/>
          <a:ext cx="5237418" cy="39945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1" name="文本框 30"/>
          <p:cNvSpPr txBox="1"/>
          <p:nvPr/>
        </p:nvSpPr>
        <p:spPr>
          <a:xfrm>
            <a:off x="835574" y="5669569"/>
            <a:ext cx="4973682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318403" y="5669569"/>
            <a:ext cx="4973682" cy="71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阿里巴巴普惠体 2.0 55 Regular" panose="00020600040101010101" charset="-122"/>
                <a:ea typeface="阿里巴巴普惠体 2.0 55 Regular" panose="00020600040101010101" charset="-122"/>
                <a:cs typeface="阿里巴巴普惠体 2.0 95 ExtraBold" panose="00020600040101010101" pitchFamily="18" charset="-122"/>
              </a:rPr>
              <a:t>请在这里输入您的内容，点击输入简要文字内容，文字内容简练概括，不需要多余的修饰。</a:t>
            </a:r>
            <a:endParaRPr lang="en-US" altLang="zh-CN" sz="1600" dirty="0">
              <a:solidFill>
                <a:schemeClr val="bg1">
                  <a:lumMod val="65000"/>
                </a:schemeClr>
              </a:solidFill>
              <a:latin typeface="+mn-ea"/>
              <a:cs typeface="阿里巴巴普惠体 2.0 95 ExtraBold" panose="00020600040101010101" pitchFamily="18" charset="-122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8709449" y="-1294151"/>
            <a:ext cx="2474844" cy="2474844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28000"/>
                </a:srgbClr>
              </a:gs>
              <a:gs pos="100000">
                <a:srgbClr val="00B0F0">
                  <a:lumMod val="77000"/>
                  <a:lumOff val="23000"/>
                  <a:alpha val="28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1000" sy="101000" algn="tl" rotWithShape="0">
              <a:srgbClr val="289EDD">
                <a:alpha val="3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5" name="圆: 空心 34"/>
          <p:cNvSpPr/>
          <p:nvPr/>
        </p:nvSpPr>
        <p:spPr>
          <a:xfrm>
            <a:off x="11597587" y="1875336"/>
            <a:ext cx="237014" cy="237491"/>
          </a:xfrm>
          <a:prstGeom prst="donut">
            <a:avLst>
              <a:gd name="adj" fmla="val 22315"/>
            </a:avLst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6" name="椭圆 35"/>
          <p:cNvSpPr/>
          <p:nvPr/>
        </p:nvSpPr>
        <p:spPr>
          <a:xfrm>
            <a:off x="352940" y="6092534"/>
            <a:ext cx="467878" cy="467878"/>
          </a:xfrm>
          <a:prstGeom prst="ellipse">
            <a:avLst/>
          </a:prstGeom>
          <a:gradFill>
            <a:gsLst>
              <a:gs pos="0">
                <a:srgbClr val="268FD3">
                  <a:lumMod val="97000"/>
                  <a:alpha val="71000"/>
                </a:srgbClr>
              </a:gs>
              <a:gs pos="100000">
                <a:srgbClr val="00B0F0">
                  <a:lumMod val="77000"/>
                  <a:lumOff val="23000"/>
                  <a:alpha val="65000"/>
                </a:srgbClr>
              </a:gs>
            </a:gsLst>
            <a:lin ang="18900000" scaled="0"/>
          </a:gradFill>
          <a:ln>
            <a:noFill/>
          </a:ln>
          <a:effectLst>
            <a:outerShdw blurRad="419100" dist="38100" dir="2700000" sx="103000" sy="103000" algn="tl" rotWithShape="0">
              <a:srgbClr val="289EDD">
                <a:alpha val="27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26" name="直接连接符 25"/>
          <p:cNvCxnSpPr/>
          <p:nvPr/>
        </p:nvCxnSpPr>
        <p:spPr>
          <a:xfrm>
            <a:off x="550863" y="451799"/>
            <a:ext cx="0" cy="743793"/>
          </a:xfrm>
          <a:prstGeom prst="line">
            <a:avLst/>
          </a:prstGeom>
          <a:gradFill>
            <a:gsLst>
              <a:gs pos="0">
                <a:srgbClr val="268FD3">
                  <a:lumMod val="97000"/>
                </a:srgbClr>
              </a:gs>
              <a:gs pos="100000">
                <a:srgbClr val="00B0F0">
                  <a:lumMod val="77000"/>
                  <a:lumOff val="23000"/>
                </a:srgbClr>
              </a:gs>
            </a:gsLst>
            <a:lin ang="18900000" scaled="0"/>
          </a:gradFill>
          <a:ln w="63500" cap="rnd">
            <a:gradFill>
              <a:gsLst>
                <a:gs pos="0">
                  <a:srgbClr val="289EDD">
                    <a:lumMod val="97000"/>
                  </a:srgbClr>
                </a:gs>
                <a:gs pos="100000">
                  <a:srgbClr val="2FC6FD"/>
                </a:gs>
              </a:gsLst>
              <a:lin ang="5400000" scaled="1"/>
            </a:gradFill>
            <a:round/>
            <a:tailEnd type="none" w="lg" len="lg"/>
          </a:ln>
          <a:effectLst>
            <a:outerShdw blurRad="419100" dist="38100" dir="2700000" sx="103000" sy="103000" algn="tl" rotWithShape="0">
              <a:srgbClr val="289EDD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5803;#175459;#175267;#43883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82770;#401302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5803;#175459;#175267;#43883;#398802;#372777;#169483;#171273;#172272;#138591;#168424;#171044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407144;#401296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5803;#175459;#175267;#43883;#45009;#160719;#44433;#399147;#111646;#32557;#66052;#90281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ICON" val="#175803;#175459;#175267;#43883;#45009;#160719;#44433;#399147;#111646;#32557;#60805;#113723;#6658;#153545;"/>
</p:tagLst>
</file>

<file path=ppt/theme/theme1.xml><?xml version="1.0" encoding="utf-8"?>
<a:theme xmlns:a="http://schemas.openxmlformats.org/drawingml/2006/main" name="果果圈模板www.ggq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Heavy"/>
        <a:ea typeface="阿里巴巴普惠体 Heavy"/>
        <a:cs typeface=""/>
      </a:majorFont>
      <a:minorFont>
        <a:latin typeface="阿里巴巴普惠体 2.0 75 SemiBold"/>
        <a:ea typeface="阿里巴巴普惠体 2.0 55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rgbClr val="268FD3">
                <a:lumMod val="97000"/>
              </a:srgbClr>
            </a:gs>
            <a:gs pos="100000">
              <a:srgbClr val="00B0F0">
                <a:lumMod val="77000"/>
                <a:lumOff val="23000"/>
              </a:srgbClr>
            </a:gs>
          </a:gsLst>
          <a:lin ang="18900000" scaled="0"/>
        </a:gra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2828</Words>
  <Application>Microsoft Office PowerPoint</Application>
  <PresentationFormat>自定义</PresentationFormat>
  <Paragraphs>225</Paragraphs>
  <Slides>21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3" baseType="lpstr">
      <vt:lpstr>Arial</vt:lpstr>
      <vt:lpstr>宋体</vt:lpstr>
      <vt:lpstr>阿里巴巴普惠体 2.0 95 ExtraBold</vt:lpstr>
      <vt:lpstr>阿里巴巴普惠体 2.0 75 SemiBold</vt:lpstr>
      <vt:lpstr>阿里巴巴普惠体 2.0 105 Heavy</vt:lpstr>
      <vt:lpstr>阿里巴巴普惠体 2.0 45 Light</vt:lpstr>
      <vt:lpstr>阿里巴巴普惠体 2.0 115 Black</vt:lpstr>
      <vt:lpstr>阿里巴巴普惠体 2.0 55 Regular</vt:lpstr>
      <vt:lpstr>阿里巴巴普惠体 2.0 65 Medium</vt:lpstr>
      <vt:lpstr>等线</vt:lpstr>
      <vt:lpstr>阿里巴巴普惠体 Heavy</vt:lpstr>
      <vt:lpstr>果果圈模板www.ggq.com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于 坤柔</dc:creator>
  <cp:lastModifiedBy>xb21cn</cp:lastModifiedBy>
  <cp:revision>36</cp:revision>
  <dcterms:created xsi:type="dcterms:W3CDTF">2022-01-28T14:07:00Z</dcterms:created>
  <dcterms:modified xsi:type="dcterms:W3CDTF">2022-04-13T01:53:17Z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C018DD9ED01D48048026396580FBFD2C</vt:lpwstr>
  </property>
  <property fmtid="{D5CDD505-2E9C-101B-9397-08002B2CF9AE}" pid="3" name="KSOProductBuildVer">
    <vt:lpwstr>2052-11.1.0.11365</vt:lpwstr>
  </property>
</Properties>
</file>