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57" r:id="rId5"/>
    <p:sldId id="277" r:id="rId6"/>
    <p:sldId id="264" r:id="rId7"/>
    <p:sldId id="261" r:id="rId8"/>
    <p:sldId id="262" r:id="rId9"/>
    <p:sldId id="268" r:id="rId10"/>
    <p:sldId id="278" r:id="rId11"/>
    <p:sldId id="266" r:id="rId12"/>
    <p:sldId id="267" r:id="rId13"/>
    <p:sldId id="274" r:id="rId14"/>
    <p:sldId id="260" r:id="rId15"/>
    <p:sldId id="279" r:id="rId16"/>
    <p:sldId id="265" r:id="rId17"/>
    <p:sldId id="273" r:id="rId18"/>
    <p:sldId id="272" r:id="rId19"/>
    <p:sldId id="263" r:id="rId20"/>
    <p:sldId id="280" r:id="rId21"/>
    <p:sldId id="275" r:id="rId22"/>
    <p:sldId id="269" r:id="rId23"/>
    <p:sldId id="271" r:id="rId24"/>
    <p:sldId id="270" r:id="rId25"/>
    <p:sldId id="276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99F"/>
    <a:srgbClr val="D0B38E"/>
    <a:srgbClr val="110B03"/>
    <a:srgbClr val="C5A886"/>
    <a:srgbClr val="AB7638"/>
    <a:srgbClr val="447CC6"/>
    <a:srgbClr val="202D59"/>
    <a:srgbClr val="A7CCFE"/>
    <a:srgbClr val="153D75"/>
    <a:srgbClr val="2D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" y="222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2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F4F3B-35CD-463B-948F-9D44578C06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F57D7-A8A3-4E29-9D61-8BBDF7EF31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5FFD-E6B5-4F1A-9C68-2AF46FF392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5B900-4466-47D2-8A85-BBCB533D40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591A-4D0D-45A9-8437-848B98C52E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94E4-7E14-4115-93F2-70874E74198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4.png"/>
          <p:cNvPicPr>
            <a:picLocks noChangeAspect="1"/>
          </p:cNvPicPr>
          <p:nvPr userDrawn="1"/>
        </p:nvPicPr>
        <p:blipFill rotWithShape="1">
          <a:blip r:embed="rId12"/>
          <a:srcRect/>
          <a:stretch>
            <a:fillRect/>
          </a:stretch>
        </p:blipFill>
        <p:spPr>
          <a:xfrm>
            <a:off x="9622118" y="984874"/>
            <a:ext cx="2465293" cy="748301"/>
          </a:xfrm>
          <a:prstGeom prst="rect">
            <a:avLst/>
          </a:prstGeom>
        </p:spPr>
      </p:pic>
      <p:pic>
        <p:nvPicPr>
          <p:cNvPr id="8" name="图片 7" descr="4.png"/>
          <p:cNvPicPr>
            <a:picLocks noChangeAspect="1"/>
          </p:cNvPicPr>
          <p:nvPr userDrawn="1"/>
        </p:nvPicPr>
        <p:blipFill rotWithShape="1">
          <a:blip r:embed="rId13"/>
          <a:srcRect/>
          <a:stretch>
            <a:fillRect/>
          </a:stretch>
        </p:blipFill>
        <p:spPr>
          <a:xfrm>
            <a:off x="-1547684" y="4753038"/>
            <a:ext cx="3095367" cy="939550"/>
          </a:xfrm>
          <a:prstGeom prst="rect">
            <a:avLst/>
          </a:prstGeom>
        </p:spPr>
      </p:pic>
      <p:pic>
        <p:nvPicPr>
          <p:cNvPr id="9" name="图片 8" descr="4.png"/>
          <p:cNvPicPr>
            <a:picLocks noChangeAspect="1"/>
          </p:cNvPicPr>
          <p:nvPr userDrawn="1"/>
        </p:nvPicPr>
        <p:blipFill rotWithShape="1">
          <a:blip r:embed="rId13"/>
          <a:srcRect/>
          <a:stretch>
            <a:fillRect/>
          </a:stretch>
        </p:blipFill>
        <p:spPr>
          <a:xfrm>
            <a:off x="4386952" y="6175438"/>
            <a:ext cx="3095367" cy="9395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4006902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100"/>
            <a:ext cx="12191999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6281906" y="1276565"/>
            <a:ext cx="1858929" cy="2144335"/>
          </a:xfrm>
          <a:prstGeom prst="rect">
            <a:avLst/>
          </a:prstGeom>
        </p:spPr>
      </p:pic>
      <p:sp>
        <p:nvSpPr>
          <p:cNvPr id="10" name="文本框 59"/>
          <p:cNvSpPr txBox="1"/>
          <p:nvPr/>
        </p:nvSpPr>
        <p:spPr>
          <a:xfrm>
            <a:off x="3997944" y="1028156"/>
            <a:ext cx="2432087" cy="1441745"/>
          </a:xfrm>
          <a:prstGeom prst="rect">
            <a:avLst/>
          </a:prstGeom>
          <a:noFill/>
        </p:spPr>
        <p:txBody>
          <a:bodyPr wrap="non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b="0" i="0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国潮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59"/>
          <p:cNvSpPr txBox="1"/>
          <p:nvPr/>
        </p:nvSpPr>
        <p:spPr>
          <a:xfrm>
            <a:off x="6420892" y="1861904"/>
            <a:ext cx="1303573" cy="1441745"/>
          </a:xfrm>
          <a:prstGeom prst="rect">
            <a:avLst/>
          </a:prstGeom>
          <a:noFill/>
        </p:spPr>
        <p:txBody>
          <a:bodyPr wrap="non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风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文本框 59"/>
          <p:cNvSpPr txBox="1"/>
          <p:nvPr/>
        </p:nvSpPr>
        <p:spPr>
          <a:xfrm>
            <a:off x="6550491" y="1636152"/>
            <a:ext cx="995797" cy="333750"/>
          </a:xfrm>
          <a:prstGeom prst="rect">
            <a:avLst/>
          </a:prstGeom>
          <a:noFill/>
        </p:spPr>
        <p:txBody>
          <a:bodyPr wrap="non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典雅大气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78846" y="103664"/>
            <a:ext cx="5613681" cy="3103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中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国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风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/PPT/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模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板</a:t>
            </a:r>
            <a:endParaRPr lang="en-US" altLang="zh-CN" sz="10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500977" y="2164162"/>
            <a:ext cx="222704" cy="278013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305207" y="1858500"/>
            <a:ext cx="548068" cy="617960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912184" y="2410752"/>
            <a:ext cx="841696" cy="863349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692327" y="2688819"/>
            <a:ext cx="548068" cy="617960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7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7" grpId="0"/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6234" y="3879827"/>
            <a:ext cx="352737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单击此处添加标题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3" name="淘宝店chenying0907 19"/>
          <p:cNvSpPr/>
          <p:nvPr/>
        </p:nvSpPr>
        <p:spPr>
          <a:xfrm>
            <a:off x="3576234" y="4311278"/>
            <a:ext cx="4055171" cy="71087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5468" y="1817566"/>
            <a:ext cx="342390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单击此处添加标题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30781" y="2425639"/>
            <a:ext cx="5567000" cy="10314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435872" y="2360319"/>
            <a:ext cx="43668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2" name="组合 221"/>
          <p:cNvGrpSpPr/>
          <p:nvPr/>
        </p:nvGrpSpPr>
        <p:grpSpPr>
          <a:xfrm>
            <a:off x="7957983" y="1658876"/>
            <a:ext cx="4370388" cy="2863851"/>
            <a:chOff x="5688979" y="-1230453"/>
            <a:chExt cx="4370388" cy="2863851"/>
          </a:xfrm>
          <a:solidFill>
            <a:srgbClr val="E9C99F"/>
          </a:solidFill>
        </p:grpSpPr>
        <p:sp>
          <p:nvSpPr>
            <p:cNvPr id="19" name="Freeform 19"/>
            <p:cNvSpPr/>
            <p:nvPr/>
          </p:nvSpPr>
          <p:spPr bwMode="auto">
            <a:xfrm>
              <a:off x="5698504" y="-498615"/>
              <a:ext cx="4265613" cy="1849438"/>
            </a:xfrm>
            <a:custGeom>
              <a:avLst/>
              <a:gdLst>
                <a:gd name="T0" fmla="*/ 1016 w 6483"/>
                <a:gd name="T1" fmla="*/ 2340 h 2810"/>
                <a:gd name="T2" fmla="*/ 1536 w 6483"/>
                <a:gd name="T3" fmla="*/ 2223 h 2810"/>
                <a:gd name="T4" fmla="*/ 1812 w 6483"/>
                <a:gd name="T5" fmla="*/ 2184 h 2810"/>
                <a:gd name="T6" fmla="*/ 2040 w 6483"/>
                <a:gd name="T7" fmla="*/ 2085 h 2810"/>
                <a:gd name="T8" fmla="*/ 2295 w 6483"/>
                <a:gd name="T9" fmla="*/ 2103 h 2810"/>
                <a:gd name="T10" fmla="*/ 2193 w 6483"/>
                <a:gd name="T11" fmla="*/ 1799 h 2810"/>
                <a:gd name="T12" fmla="*/ 1738 w 6483"/>
                <a:gd name="T13" fmla="*/ 1408 h 2810"/>
                <a:gd name="T14" fmla="*/ 2551 w 6483"/>
                <a:gd name="T15" fmla="*/ 1766 h 2810"/>
                <a:gd name="T16" fmla="*/ 2615 w 6483"/>
                <a:gd name="T17" fmla="*/ 1615 h 2810"/>
                <a:gd name="T18" fmla="*/ 2737 w 6483"/>
                <a:gd name="T19" fmla="*/ 1568 h 2810"/>
                <a:gd name="T20" fmla="*/ 3097 w 6483"/>
                <a:gd name="T21" fmla="*/ 1263 h 2810"/>
                <a:gd name="T22" fmla="*/ 3208 w 6483"/>
                <a:gd name="T23" fmla="*/ 1179 h 2810"/>
                <a:gd name="T24" fmla="*/ 3307 w 6483"/>
                <a:gd name="T25" fmla="*/ 1111 h 2810"/>
                <a:gd name="T26" fmla="*/ 3390 w 6483"/>
                <a:gd name="T27" fmla="*/ 1066 h 2810"/>
                <a:gd name="T28" fmla="*/ 3491 w 6483"/>
                <a:gd name="T29" fmla="*/ 1030 h 2810"/>
                <a:gd name="T30" fmla="*/ 3621 w 6483"/>
                <a:gd name="T31" fmla="*/ 958 h 2810"/>
                <a:gd name="T32" fmla="*/ 3813 w 6483"/>
                <a:gd name="T33" fmla="*/ 853 h 2810"/>
                <a:gd name="T34" fmla="*/ 4168 w 6483"/>
                <a:gd name="T35" fmla="*/ 691 h 2810"/>
                <a:gd name="T36" fmla="*/ 4047 w 6483"/>
                <a:gd name="T37" fmla="*/ 789 h 2810"/>
                <a:gd name="T38" fmla="*/ 4180 w 6483"/>
                <a:gd name="T39" fmla="*/ 766 h 2810"/>
                <a:gd name="T40" fmla="*/ 4306 w 6483"/>
                <a:gd name="T41" fmla="*/ 663 h 2810"/>
                <a:gd name="T42" fmla="*/ 4438 w 6483"/>
                <a:gd name="T43" fmla="*/ 540 h 2810"/>
                <a:gd name="T44" fmla="*/ 4520 w 6483"/>
                <a:gd name="T45" fmla="*/ 520 h 2810"/>
                <a:gd name="T46" fmla="*/ 4687 w 6483"/>
                <a:gd name="T47" fmla="*/ 485 h 2810"/>
                <a:gd name="T48" fmla="*/ 5441 w 6483"/>
                <a:gd name="T49" fmla="*/ 443 h 2810"/>
                <a:gd name="T50" fmla="*/ 5486 w 6483"/>
                <a:gd name="T51" fmla="*/ 478 h 2810"/>
                <a:gd name="T52" fmla="*/ 6066 w 6483"/>
                <a:gd name="T53" fmla="*/ 43 h 2810"/>
                <a:gd name="T54" fmla="*/ 6393 w 6483"/>
                <a:gd name="T55" fmla="*/ 128 h 2810"/>
                <a:gd name="T56" fmla="*/ 6432 w 6483"/>
                <a:gd name="T57" fmla="*/ 458 h 2810"/>
                <a:gd name="T58" fmla="*/ 6111 w 6483"/>
                <a:gd name="T59" fmla="*/ 559 h 2810"/>
                <a:gd name="T60" fmla="*/ 5520 w 6483"/>
                <a:gd name="T61" fmla="*/ 895 h 2810"/>
                <a:gd name="T62" fmla="*/ 5053 w 6483"/>
                <a:gd name="T63" fmla="*/ 696 h 2810"/>
                <a:gd name="T64" fmla="*/ 5036 w 6483"/>
                <a:gd name="T65" fmla="*/ 836 h 2810"/>
                <a:gd name="T66" fmla="*/ 4830 w 6483"/>
                <a:gd name="T67" fmla="*/ 1471 h 2810"/>
                <a:gd name="T68" fmla="*/ 4121 w 6483"/>
                <a:gd name="T69" fmla="*/ 2260 h 2810"/>
                <a:gd name="T70" fmla="*/ 3249 w 6483"/>
                <a:gd name="T71" fmla="*/ 2702 h 2810"/>
                <a:gd name="T72" fmla="*/ 2728 w 6483"/>
                <a:gd name="T73" fmla="*/ 2810 h 2810"/>
                <a:gd name="T74" fmla="*/ 3586 w 6483"/>
                <a:gd name="T75" fmla="*/ 2402 h 2810"/>
                <a:gd name="T76" fmla="*/ 4599 w 6483"/>
                <a:gd name="T77" fmla="*/ 1563 h 2810"/>
                <a:gd name="T78" fmla="*/ 4660 w 6483"/>
                <a:gd name="T79" fmla="*/ 1342 h 2810"/>
                <a:gd name="T80" fmla="*/ 4834 w 6483"/>
                <a:gd name="T81" fmla="*/ 766 h 2810"/>
                <a:gd name="T82" fmla="*/ 4673 w 6483"/>
                <a:gd name="T83" fmla="*/ 711 h 2810"/>
                <a:gd name="T84" fmla="*/ 4509 w 6483"/>
                <a:gd name="T85" fmla="*/ 744 h 2810"/>
                <a:gd name="T86" fmla="*/ 4160 w 6483"/>
                <a:gd name="T87" fmla="*/ 884 h 2810"/>
                <a:gd name="T88" fmla="*/ 3541 w 6483"/>
                <a:gd name="T89" fmla="*/ 1365 h 2810"/>
                <a:gd name="T90" fmla="*/ 3356 w 6483"/>
                <a:gd name="T91" fmla="*/ 1586 h 2810"/>
                <a:gd name="T92" fmla="*/ 3450 w 6483"/>
                <a:gd name="T93" fmla="*/ 1396 h 2810"/>
                <a:gd name="T94" fmla="*/ 3105 w 6483"/>
                <a:gd name="T95" fmla="*/ 1500 h 2810"/>
                <a:gd name="T96" fmla="*/ 2979 w 6483"/>
                <a:gd name="T97" fmla="*/ 1601 h 2810"/>
                <a:gd name="T98" fmla="*/ 2410 w 6483"/>
                <a:gd name="T99" fmla="*/ 2145 h 2810"/>
                <a:gd name="T100" fmla="*/ 2393 w 6483"/>
                <a:gd name="T101" fmla="*/ 2278 h 2810"/>
                <a:gd name="T102" fmla="*/ 1997 w 6483"/>
                <a:gd name="T103" fmla="*/ 2354 h 2810"/>
                <a:gd name="T104" fmla="*/ 1804 w 6483"/>
                <a:gd name="T105" fmla="*/ 2310 h 2810"/>
                <a:gd name="T106" fmla="*/ 1156 w 6483"/>
                <a:gd name="T107" fmla="*/ 2377 h 2810"/>
                <a:gd name="T108" fmla="*/ 854 w 6483"/>
                <a:gd name="T109" fmla="*/ 2488 h 2810"/>
                <a:gd name="T110" fmla="*/ 699 w 6483"/>
                <a:gd name="T111" fmla="*/ 2488 h 2810"/>
                <a:gd name="T112" fmla="*/ 366 w 6483"/>
                <a:gd name="T113" fmla="*/ 2176 h 2810"/>
                <a:gd name="T114" fmla="*/ 236 w 6483"/>
                <a:gd name="T115" fmla="*/ 2103 h 2810"/>
                <a:gd name="T116" fmla="*/ 488 w 6483"/>
                <a:gd name="T117" fmla="*/ 2147 h 2810"/>
                <a:gd name="T118" fmla="*/ 758 w 6483"/>
                <a:gd name="T119" fmla="*/ 2350 h 2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83" h="2810">
                  <a:moveTo>
                    <a:pt x="799" y="2408"/>
                  </a:moveTo>
                  <a:cubicBezTo>
                    <a:pt x="820" y="2391"/>
                    <a:pt x="845" y="2416"/>
                    <a:pt x="845" y="2416"/>
                  </a:cubicBezTo>
                  <a:cubicBezTo>
                    <a:pt x="873" y="2443"/>
                    <a:pt x="897" y="2407"/>
                    <a:pt x="897" y="2407"/>
                  </a:cubicBezTo>
                  <a:cubicBezTo>
                    <a:pt x="860" y="2410"/>
                    <a:pt x="856" y="2403"/>
                    <a:pt x="856" y="2403"/>
                  </a:cubicBezTo>
                  <a:cubicBezTo>
                    <a:pt x="886" y="2400"/>
                    <a:pt x="1016" y="2340"/>
                    <a:pt x="1016" y="2340"/>
                  </a:cubicBezTo>
                  <a:cubicBezTo>
                    <a:pt x="1035" y="2358"/>
                    <a:pt x="1054" y="2323"/>
                    <a:pt x="1054" y="2323"/>
                  </a:cubicBezTo>
                  <a:cubicBezTo>
                    <a:pt x="1099" y="2313"/>
                    <a:pt x="1272" y="2269"/>
                    <a:pt x="1272" y="2269"/>
                  </a:cubicBezTo>
                  <a:cubicBezTo>
                    <a:pt x="1337" y="2266"/>
                    <a:pt x="1366" y="2252"/>
                    <a:pt x="1366" y="2252"/>
                  </a:cubicBezTo>
                  <a:cubicBezTo>
                    <a:pt x="1383" y="2294"/>
                    <a:pt x="1391" y="2246"/>
                    <a:pt x="1391" y="2246"/>
                  </a:cubicBezTo>
                  <a:cubicBezTo>
                    <a:pt x="1437" y="2247"/>
                    <a:pt x="1536" y="2223"/>
                    <a:pt x="1536" y="2223"/>
                  </a:cubicBezTo>
                  <a:cubicBezTo>
                    <a:pt x="1477" y="2277"/>
                    <a:pt x="1561" y="2243"/>
                    <a:pt x="1561" y="2243"/>
                  </a:cubicBezTo>
                  <a:cubicBezTo>
                    <a:pt x="1614" y="2233"/>
                    <a:pt x="1579" y="2212"/>
                    <a:pt x="1579" y="2212"/>
                  </a:cubicBezTo>
                  <a:cubicBezTo>
                    <a:pt x="1783" y="2188"/>
                    <a:pt x="1783" y="2188"/>
                    <a:pt x="1783" y="2188"/>
                  </a:cubicBezTo>
                  <a:cubicBezTo>
                    <a:pt x="1755" y="2244"/>
                    <a:pt x="1755" y="2244"/>
                    <a:pt x="1755" y="2244"/>
                  </a:cubicBezTo>
                  <a:cubicBezTo>
                    <a:pt x="1789" y="2249"/>
                    <a:pt x="1812" y="2184"/>
                    <a:pt x="1812" y="2184"/>
                  </a:cubicBezTo>
                  <a:cubicBezTo>
                    <a:pt x="1856" y="2190"/>
                    <a:pt x="1915" y="2178"/>
                    <a:pt x="1915" y="2178"/>
                  </a:cubicBezTo>
                  <a:cubicBezTo>
                    <a:pt x="1925" y="2163"/>
                    <a:pt x="1917" y="2132"/>
                    <a:pt x="1917" y="2132"/>
                  </a:cubicBezTo>
                  <a:cubicBezTo>
                    <a:pt x="1954" y="2107"/>
                    <a:pt x="1954" y="2107"/>
                    <a:pt x="1954" y="2107"/>
                  </a:cubicBezTo>
                  <a:cubicBezTo>
                    <a:pt x="1966" y="2051"/>
                    <a:pt x="1966" y="2051"/>
                    <a:pt x="1966" y="2051"/>
                  </a:cubicBezTo>
                  <a:cubicBezTo>
                    <a:pt x="2014" y="2111"/>
                    <a:pt x="2040" y="2085"/>
                    <a:pt x="2040" y="2085"/>
                  </a:cubicBezTo>
                  <a:cubicBezTo>
                    <a:pt x="2080" y="2046"/>
                    <a:pt x="2073" y="2100"/>
                    <a:pt x="2073" y="2100"/>
                  </a:cubicBezTo>
                  <a:cubicBezTo>
                    <a:pt x="2079" y="2135"/>
                    <a:pt x="2134" y="2121"/>
                    <a:pt x="2134" y="2121"/>
                  </a:cubicBezTo>
                  <a:cubicBezTo>
                    <a:pt x="2181" y="2139"/>
                    <a:pt x="2181" y="2096"/>
                    <a:pt x="2181" y="2096"/>
                  </a:cubicBezTo>
                  <a:cubicBezTo>
                    <a:pt x="2205" y="2117"/>
                    <a:pt x="2217" y="2109"/>
                    <a:pt x="2217" y="2109"/>
                  </a:cubicBezTo>
                  <a:cubicBezTo>
                    <a:pt x="2255" y="2142"/>
                    <a:pt x="2295" y="2103"/>
                    <a:pt x="2295" y="2103"/>
                  </a:cubicBezTo>
                  <a:cubicBezTo>
                    <a:pt x="2340" y="2098"/>
                    <a:pt x="2363" y="2007"/>
                    <a:pt x="2363" y="2007"/>
                  </a:cubicBezTo>
                  <a:cubicBezTo>
                    <a:pt x="2373" y="1991"/>
                    <a:pt x="2340" y="1940"/>
                    <a:pt x="2340" y="1940"/>
                  </a:cubicBezTo>
                  <a:cubicBezTo>
                    <a:pt x="2331" y="1929"/>
                    <a:pt x="2266" y="1879"/>
                    <a:pt x="2266" y="1879"/>
                  </a:cubicBezTo>
                  <a:cubicBezTo>
                    <a:pt x="2236" y="1867"/>
                    <a:pt x="2230" y="1826"/>
                    <a:pt x="2230" y="1826"/>
                  </a:cubicBezTo>
                  <a:cubicBezTo>
                    <a:pt x="2198" y="1817"/>
                    <a:pt x="2193" y="1799"/>
                    <a:pt x="2193" y="1799"/>
                  </a:cubicBezTo>
                  <a:cubicBezTo>
                    <a:pt x="2190" y="1760"/>
                    <a:pt x="2176" y="1757"/>
                    <a:pt x="2176" y="1757"/>
                  </a:cubicBezTo>
                  <a:cubicBezTo>
                    <a:pt x="2133" y="1741"/>
                    <a:pt x="2103" y="1712"/>
                    <a:pt x="2103" y="1712"/>
                  </a:cubicBezTo>
                  <a:cubicBezTo>
                    <a:pt x="2087" y="1687"/>
                    <a:pt x="2041" y="1675"/>
                    <a:pt x="2041" y="1675"/>
                  </a:cubicBezTo>
                  <a:cubicBezTo>
                    <a:pt x="2014" y="1659"/>
                    <a:pt x="1757" y="1498"/>
                    <a:pt x="1757" y="1498"/>
                  </a:cubicBezTo>
                  <a:cubicBezTo>
                    <a:pt x="1693" y="1438"/>
                    <a:pt x="1738" y="1408"/>
                    <a:pt x="1738" y="1408"/>
                  </a:cubicBezTo>
                  <a:cubicBezTo>
                    <a:pt x="1775" y="1425"/>
                    <a:pt x="2208" y="1686"/>
                    <a:pt x="2208" y="1686"/>
                  </a:cubicBezTo>
                  <a:cubicBezTo>
                    <a:pt x="2387" y="1810"/>
                    <a:pt x="2412" y="1857"/>
                    <a:pt x="2412" y="1857"/>
                  </a:cubicBezTo>
                  <a:cubicBezTo>
                    <a:pt x="2444" y="1908"/>
                    <a:pt x="2478" y="1844"/>
                    <a:pt x="2478" y="1844"/>
                  </a:cubicBezTo>
                  <a:cubicBezTo>
                    <a:pt x="2446" y="1835"/>
                    <a:pt x="2456" y="1809"/>
                    <a:pt x="2456" y="1809"/>
                  </a:cubicBezTo>
                  <a:cubicBezTo>
                    <a:pt x="2499" y="1809"/>
                    <a:pt x="2551" y="1766"/>
                    <a:pt x="2551" y="1766"/>
                  </a:cubicBezTo>
                  <a:cubicBezTo>
                    <a:pt x="2587" y="1741"/>
                    <a:pt x="2549" y="1707"/>
                    <a:pt x="2549" y="1707"/>
                  </a:cubicBezTo>
                  <a:cubicBezTo>
                    <a:pt x="2521" y="1648"/>
                    <a:pt x="2559" y="1655"/>
                    <a:pt x="2559" y="1655"/>
                  </a:cubicBezTo>
                  <a:cubicBezTo>
                    <a:pt x="2586" y="1682"/>
                    <a:pt x="2590" y="1648"/>
                    <a:pt x="2590" y="1648"/>
                  </a:cubicBezTo>
                  <a:cubicBezTo>
                    <a:pt x="2600" y="1659"/>
                    <a:pt x="2616" y="1658"/>
                    <a:pt x="2616" y="1658"/>
                  </a:cubicBezTo>
                  <a:cubicBezTo>
                    <a:pt x="2636" y="1633"/>
                    <a:pt x="2615" y="1615"/>
                    <a:pt x="2615" y="1615"/>
                  </a:cubicBezTo>
                  <a:cubicBezTo>
                    <a:pt x="2625" y="1642"/>
                    <a:pt x="2642" y="1642"/>
                    <a:pt x="2642" y="1642"/>
                  </a:cubicBezTo>
                  <a:cubicBezTo>
                    <a:pt x="2663" y="1649"/>
                    <a:pt x="2670" y="1622"/>
                    <a:pt x="2670" y="1622"/>
                  </a:cubicBezTo>
                  <a:cubicBezTo>
                    <a:pt x="2639" y="1593"/>
                    <a:pt x="2690" y="1597"/>
                    <a:pt x="2690" y="1597"/>
                  </a:cubicBezTo>
                  <a:cubicBezTo>
                    <a:pt x="2760" y="1613"/>
                    <a:pt x="2750" y="1581"/>
                    <a:pt x="2750" y="1581"/>
                  </a:cubicBezTo>
                  <a:cubicBezTo>
                    <a:pt x="2728" y="1584"/>
                    <a:pt x="2737" y="1568"/>
                    <a:pt x="2737" y="1568"/>
                  </a:cubicBezTo>
                  <a:cubicBezTo>
                    <a:pt x="2754" y="1557"/>
                    <a:pt x="2815" y="1466"/>
                    <a:pt x="2815" y="1466"/>
                  </a:cubicBezTo>
                  <a:cubicBezTo>
                    <a:pt x="2882" y="1385"/>
                    <a:pt x="2944" y="1375"/>
                    <a:pt x="2944" y="1375"/>
                  </a:cubicBezTo>
                  <a:cubicBezTo>
                    <a:pt x="2965" y="1371"/>
                    <a:pt x="3030" y="1320"/>
                    <a:pt x="3030" y="1320"/>
                  </a:cubicBezTo>
                  <a:cubicBezTo>
                    <a:pt x="3063" y="1269"/>
                    <a:pt x="3063" y="1269"/>
                    <a:pt x="3063" y="1269"/>
                  </a:cubicBezTo>
                  <a:cubicBezTo>
                    <a:pt x="3097" y="1263"/>
                    <a:pt x="3097" y="1263"/>
                    <a:pt x="3097" y="1263"/>
                  </a:cubicBezTo>
                  <a:cubicBezTo>
                    <a:pt x="3140" y="1244"/>
                    <a:pt x="3121" y="1235"/>
                    <a:pt x="3121" y="1235"/>
                  </a:cubicBezTo>
                  <a:cubicBezTo>
                    <a:pt x="3056" y="1254"/>
                    <a:pt x="3074" y="1233"/>
                    <a:pt x="3074" y="1233"/>
                  </a:cubicBezTo>
                  <a:cubicBezTo>
                    <a:pt x="3091" y="1228"/>
                    <a:pt x="3121" y="1200"/>
                    <a:pt x="3121" y="1200"/>
                  </a:cubicBezTo>
                  <a:cubicBezTo>
                    <a:pt x="3143" y="1190"/>
                    <a:pt x="3130" y="1211"/>
                    <a:pt x="3130" y="1211"/>
                  </a:cubicBezTo>
                  <a:cubicBezTo>
                    <a:pt x="3172" y="1208"/>
                    <a:pt x="3208" y="1179"/>
                    <a:pt x="3208" y="1179"/>
                  </a:cubicBezTo>
                  <a:cubicBezTo>
                    <a:pt x="3181" y="1184"/>
                    <a:pt x="3191" y="1163"/>
                    <a:pt x="3191" y="1163"/>
                  </a:cubicBezTo>
                  <a:cubicBezTo>
                    <a:pt x="3219" y="1151"/>
                    <a:pt x="3253" y="1126"/>
                    <a:pt x="3253" y="1126"/>
                  </a:cubicBezTo>
                  <a:cubicBezTo>
                    <a:pt x="3283" y="1121"/>
                    <a:pt x="3262" y="1142"/>
                    <a:pt x="3262" y="1142"/>
                  </a:cubicBezTo>
                  <a:cubicBezTo>
                    <a:pt x="3310" y="1129"/>
                    <a:pt x="3341" y="1095"/>
                    <a:pt x="3341" y="1095"/>
                  </a:cubicBezTo>
                  <a:cubicBezTo>
                    <a:pt x="3307" y="1111"/>
                    <a:pt x="3307" y="1111"/>
                    <a:pt x="3307" y="1111"/>
                  </a:cubicBezTo>
                  <a:cubicBezTo>
                    <a:pt x="3278" y="1120"/>
                    <a:pt x="3281" y="1111"/>
                    <a:pt x="3281" y="1111"/>
                  </a:cubicBezTo>
                  <a:cubicBezTo>
                    <a:pt x="3309" y="1104"/>
                    <a:pt x="3354" y="1060"/>
                    <a:pt x="3354" y="1060"/>
                  </a:cubicBezTo>
                  <a:cubicBezTo>
                    <a:pt x="3375" y="1030"/>
                    <a:pt x="3398" y="1031"/>
                    <a:pt x="3398" y="1031"/>
                  </a:cubicBezTo>
                  <a:cubicBezTo>
                    <a:pt x="3453" y="1006"/>
                    <a:pt x="3446" y="1023"/>
                    <a:pt x="3446" y="1023"/>
                  </a:cubicBezTo>
                  <a:cubicBezTo>
                    <a:pt x="3358" y="1049"/>
                    <a:pt x="3390" y="1066"/>
                    <a:pt x="3390" y="1066"/>
                  </a:cubicBezTo>
                  <a:cubicBezTo>
                    <a:pt x="3398" y="1071"/>
                    <a:pt x="3419" y="1062"/>
                    <a:pt x="3419" y="1062"/>
                  </a:cubicBezTo>
                  <a:cubicBezTo>
                    <a:pt x="3458" y="1059"/>
                    <a:pt x="3422" y="1080"/>
                    <a:pt x="3422" y="1080"/>
                  </a:cubicBezTo>
                  <a:cubicBezTo>
                    <a:pt x="3451" y="1084"/>
                    <a:pt x="3463" y="1060"/>
                    <a:pt x="3463" y="1060"/>
                  </a:cubicBezTo>
                  <a:cubicBezTo>
                    <a:pt x="3441" y="1065"/>
                    <a:pt x="3449" y="1048"/>
                    <a:pt x="3449" y="1048"/>
                  </a:cubicBezTo>
                  <a:cubicBezTo>
                    <a:pt x="3480" y="1041"/>
                    <a:pt x="3491" y="1030"/>
                    <a:pt x="3491" y="1030"/>
                  </a:cubicBezTo>
                  <a:cubicBezTo>
                    <a:pt x="3497" y="1019"/>
                    <a:pt x="3530" y="1005"/>
                    <a:pt x="3530" y="1005"/>
                  </a:cubicBezTo>
                  <a:cubicBezTo>
                    <a:pt x="3578" y="990"/>
                    <a:pt x="3549" y="1021"/>
                    <a:pt x="3549" y="1021"/>
                  </a:cubicBezTo>
                  <a:cubicBezTo>
                    <a:pt x="3558" y="1055"/>
                    <a:pt x="3573" y="1007"/>
                    <a:pt x="3573" y="1007"/>
                  </a:cubicBezTo>
                  <a:cubicBezTo>
                    <a:pt x="3576" y="984"/>
                    <a:pt x="3588" y="972"/>
                    <a:pt x="3588" y="972"/>
                  </a:cubicBezTo>
                  <a:cubicBezTo>
                    <a:pt x="3635" y="928"/>
                    <a:pt x="3621" y="958"/>
                    <a:pt x="3621" y="958"/>
                  </a:cubicBezTo>
                  <a:cubicBezTo>
                    <a:pt x="3629" y="978"/>
                    <a:pt x="3647" y="955"/>
                    <a:pt x="3647" y="955"/>
                  </a:cubicBezTo>
                  <a:cubicBezTo>
                    <a:pt x="3660" y="934"/>
                    <a:pt x="3691" y="938"/>
                    <a:pt x="3691" y="938"/>
                  </a:cubicBezTo>
                  <a:cubicBezTo>
                    <a:pt x="3728" y="926"/>
                    <a:pt x="3762" y="908"/>
                    <a:pt x="3762" y="908"/>
                  </a:cubicBezTo>
                  <a:cubicBezTo>
                    <a:pt x="3820" y="885"/>
                    <a:pt x="3790" y="871"/>
                    <a:pt x="3790" y="871"/>
                  </a:cubicBezTo>
                  <a:cubicBezTo>
                    <a:pt x="3785" y="839"/>
                    <a:pt x="3813" y="853"/>
                    <a:pt x="3813" y="853"/>
                  </a:cubicBezTo>
                  <a:cubicBezTo>
                    <a:pt x="3831" y="860"/>
                    <a:pt x="3883" y="830"/>
                    <a:pt x="3883" y="830"/>
                  </a:cubicBezTo>
                  <a:cubicBezTo>
                    <a:pt x="3907" y="807"/>
                    <a:pt x="3921" y="811"/>
                    <a:pt x="3921" y="811"/>
                  </a:cubicBezTo>
                  <a:cubicBezTo>
                    <a:pt x="3935" y="822"/>
                    <a:pt x="3946" y="810"/>
                    <a:pt x="3946" y="810"/>
                  </a:cubicBezTo>
                  <a:cubicBezTo>
                    <a:pt x="3956" y="794"/>
                    <a:pt x="4047" y="748"/>
                    <a:pt x="4047" y="748"/>
                  </a:cubicBezTo>
                  <a:cubicBezTo>
                    <a:pt x="4079" y="732"/>
                    <a:pt x="4168" y="691"/>
                    <a:pt x="4168" y="691"/>
                  </a:cubicBezTo>
                  <a:cubicBezTo>
                    <a:pt x="4187" y="690"/>
                    <a:pt x="4159" y="706"/>
                    <a:pt x="4159" y="706"/>
                  </a:cubicBezTo>
                  <a:cubicBezTo>
                    <a:pt x="4115" y="725"/>
                    <a:pt x="4107" y="734"/>
                    <a:pt x="4107" y="734"/>
                  </a:cubicBezTo>
                  <a:cubicBezTo>
                    <a:pt x="4090" y="741"/>
                    <a:pt x="4081" y="756"/>
                    <a:pt x="4081" y="756"/>
                  </a:cubicBezTo>
                  <a:cubicBezTo>
                    <a:pt x="4090" y="762"/>
                    <a:pt x="4090" y="762"/>
                    <a:pt x="4090" y="762"/>
                  </a:cubicBezTo>
                  <a:cubicBezTo>
                    <a:pt x="4088" y="775"/>
                    <a:pt x="4047" y="789"/>
                    <a:pt x="4047" y="789"/>
                  </a:cubicBezTo>
                  <a:cubicBezTo>
                    <a:pt x="3995" y="811"/>
                    <a:pt x="4020" y="816"/>
                    <a:pt x="4020" y="816"/>
                  </a:cubicBezTo>
                  <a:cubicBezTo>
                    <a:pt x="4056" y="825"/>
                    <a:pt x="4097" y="782"/>
                    <a:pt x="4097" y="782"/>
                  </a:cubicBezTo>
                  <a:cubicBezTo>
                    <a:pt x="4157" y="742"/>
                    <a:pt x="4162" y="758"/>
                    <a:pt x="4162" y="758"/>
                  </a:cubicBezTo>
                  <a:cubicBezTo>
                    <a:pt x="4171" y="767"/>
                    <a:pt x="4156" y="783"/>
                    <a:pt x="4156" y="783"/>
                  </a:cubicBezTo>
                  <a:cubicBezTo>
                    <a:pt x="4162" y="807"/>
                    <a:pt x="4180" y="766"/>
                    <a:pt x="4180" y="766"/>
                  </a:cubicBezTo>
                  <a:cubicBezTo>
                    <a:pt x="4178" y="746"/>
                    <a:pt x="4208" y="736"/>
                    <a:pt x="4208" y="736"/>
                  </a:cubicBezTo>
                  <a:cubicBezTo>
                    <a:pt x="4242" y="718"/>
                    <a:pt x="4267" y="724"/>
                    <a:pt x="4256" y="695"/>
                  </a:cubicBezTo>
                  <a:cubicBezTo>
                    <a:pt x="4256" y="694"/>
                    <a:pt x="4255" y="693"/>
                    <a:pt x="4255" y="693"/>
                  </a:cubicBezTo>
                  <a:cubicBezTo>
                    <a:pt x="4246" y="665"/>
                    <a:pt x="4275" y="653"/>
                    <a:pt x="4275" y="653"/>
                  </a:cubicBezTo>
                  <a:cubicBezTo>
                    <a:pt x="4282" y="672"/>
                    <a:pt x="4306" y="663"/>
                    <a:pt x="4306" y="663"/>
                  </a:cubicBezTo>
                  <a:cubicBezTo>
                    <a:pt x="4328" y="636"/>
                    <a:pt x="4328" y="636"/>
                    <a:pt x="4328" y="636"/>
                  </a:cubicBezTo>
                  <a:cubicBezTo>
                    <a:pt x="4355" y="652"/>
                    <a:pt x="4364" y="611"/>
                    <a:pt x="4364" y="611"/>
                  </a:cubicBezTo>
                  <a:cubicBezTo>
                    <a:pt x="4369" y="589"/>
                    <a:pt x="4397" y="573"/>
                    <a:pt x="4397" y="573"/>
                  </a:cubicBezTo>
                  <a:cubicBezTo>
                    <a:pt x="4411" y="581"/>
                    <a:pt x="4435" y="571"/>
                    <a:pt x="4438" y="544"/>
                  </a:cubicBezTo>
                  <a:cubicBezTo>
                    <a:pt x="4438" y="542"/>
                    <a:pt x="4438" y="541"/>
                    <a:pt x="4438" y="540"/>
                  </a:cubicBezTo>
                  <a:cubicBezTo>
                    <a:pt x="4440" y="516"/>
                    <a:pt x="4443" y="512"/>
                    <a:pt x="4443" y="512"/>
                  </a:cubicBezTo>
                  <a:cubicBezTo>
                    <a:pt x="4465" y="467"/>
                    <a:pt x="4477" y="480"/>
                    <a:pt x="4477" y="480"/>
                  </a:cubicBezTo>
                  <a:cubicBezTo>
                    <a:pt x="4505" y="521"/>
                    <a:pt x="4537" y="501"/>
                    <a:pt x="4537" y="501"/>
                  </a:cubicBezTo>
                  <a:cubicBezTo>
                    <a:pt x="4567" y="500"/>
                    <a:pt x="4567" y="515"/>
                    <a:pt x="4567" y="515"/>
                  </a:cubicBezTo>
                  <a:cubicBezTo>
                    <a:pt x="4560" y="535"/>
                    <a:pt x="4520" y="520"/>
                    <a:pt x="4520" y="520"/>
                  </a:cubicBezTo>
                  <a:cubicBezTo>
                    <a:pt x="4499" y="507"/>
                    <a:pt x="4501" y="552"/>
                    <a:pt x="4501" y="552"/>
                  </a:cubicBezTo>
                  <a:cubicBezTo>
                    <a:pt x="4502" y="591"/>
                    <a:pt x="4529" y="554"/>
                    <a:pt x="4529" y="554"/>
                  </a:cubicBezTo>
                  <a:cubicBezTo>
                    <a:pt x="4542" y="533"/>
                    <a:pt x="4585" y="525"/>
                    <a:pt x="4585" y="525"/>
                  </a:cubicBezTo>
                  <a:cubicBezTo>
                    <a:pt x="4613" y="503"/>
                    <a:pt x="4621" y="498"/>
                    <a:pt x="4621" y="498"/>
                  </a:cubicBezTo>
                  <a:cubicBezTo>
                    <a:pt x="4673" y="516"/>
                    <a:pt x="4687" y="485"/>
                    <a:pt x="4687" y="485"/>
                  </a:cubicBezTo>
                  <a:cubicBezTo>
                    <a:pt x="4721" y="477"/>
                    <a:pt x="4728" y="503"/>
                    <a:pt x="4728" y="503"/>
                  </a:cubicBezTo>
                  <a:cubicBezTo>
                    <a:pt x="4747" y="540"/>
                    <a:pt x="4821" y="504"/>
                    <a:pt x="4821" y="504"/>
                  </a:cubicBezTo>
                  <a:cubicBezTo>
                    <a:pt x="4856" y="487"/>
                    <a:pt x="4958" y="467"/>
                    <a:pt x="4958" y="467"/>
                  </a:cubicBezTo>
                  <a:cubicBezTo>
                    <a:pt x="5017" y="456"/>
                    <a:pt x="5300" y="446"/>
                    <a:pt x="5300" y="446"/>
                  </a:cubicBezTo>
                  <a:cubicBezTo>
                    <a:pt x="5391" y="468"/>
                    <a:pt x="5441" y="443"/>
                    <a:pt x="5441" y="443"/>
                  </a:cubicBezTo>
                  <a:cubicBezTo>
                    <a:pt x="5440" y="418"/>
                    <a:pt x="5454" y="380"/>
                    <a:pt x="5454" y="380"/>
                  </a:cubicBezTo>
                  <a:cubicBezTo>
                    <a:pt x="5472" y="333"/>
                    <a:pt x="5489" y="368"/>
                    <a:pt x="5489" y="368"/>
                  </a:cubicBezTo>
                  <a:cubicBezTo>
                    <a:pt x="5482" y="394"/>
                    <a:pt x="5512" y="412"/>
                    <a:pt x="5512" y="412"/>
                  </a:cubicBezTo>
                  <a:cubicBezTo>
                    <a:pt x="5548" y="448"/>
                    <a:pt x="5513" y="443"/>
                    <a:pt x="5513" y="443"/>
                  </a:cubicBezTo>
                  <a:cubicBezTo>
                    <a:pt x="5488" y="447"/>
                    <a:pt x="5486" y="478"/>
                    <a:pt x="5486" y="478"/>
                  </a:cubicBezTo>
                  <a:cubicBezTo>
                    <a:pt x="5488" y="538"/>
                    <a:pt x="5526" y="462"/>
                    <a:pt x="5526" y="462"/>
                  </a:cubicBezTo>
                  <a:cubicBezTo>
                    <a:pt x="5545" y="430"/>
                    <a:pt x="5641" y="348"/>
                    <a:pt x="5641" y="348"/>
                  </a:cubicBezTo>
                  <a:cubicBezTo>
                    <a:pt x="5718" y="315"/>
                    <a:pt x="5852" y="198"/>
                    <a:pt x="5852" y="198"/>
                  </a:cubicBezTo>
                  <a:cubicBezTo>
                    <a:pt x="5910" y="151"/>
                    <a:pt x="5952" y="32"/>
                    <a:pt x="5952" y="32"/>
                  </a:cubicBezTo>
                  <a:cubicBezTo>
                    <a:pt x="5982" y="0"/>
                    <a:pt x="6066" y="43"/>
                    <a:pt x="6066" y="43"/>
                  </a:cubicBezTo>
                  <a:cubicBezTo>
                    <a:pt x="6126" y="76"/>
                    <a:pt x="6169" y="64"/>
                    <a:pt x="6169" y="64"/>
                  </a:cubicBezTo>
                  <a:cubicBezTo>
                    <a:pt x="6201" y="64"/>
                    <a:pt x="6311" y="119"/>
                    <a:pt x="6311" y="119"/>
                  </a:cubicBezTo>
                  <a:cubicBezTo>
                    <a:pt x="6338" y="124"/>
                    <a:pt x="6345" y="85"/>
                    <a:pt x="6345" y="85"/>
                  </a:cubicBezTo>
                  <a:cubicBezTo>
                    <a:pt x="6347" y="59"/>
                    <a:pt x="6373" y="61"/>
                    <a:pt x="6373" y="61"/>
                  </a:cubicBezTo>
                  <a:cubicBezTo>
                    <a:pt x="6422" y="98"/>
                    <a:pt x="6393" y="128"/>
                    <a:pt x="6393" y="128"/>
                  </a:cubicBezTo>
                  <a:cubicBezTo>
                    <a:pt x="6388" y="155"/>
                    <a:pt x="6423" y="195"/>
                    <a:pt x="6423" y="195"/>
                  </a:cubicBezTo>
                  <a:cubicBezTo>
                    <a:pt x="6458" y="211"/>
                    <a:pt x="6479" y="240"/>
                    <a:pt x="6479" y="240"/>
                  </a:cubicBezTo>
                  <a:cubicBezTo>
                    <a:pt x="6482" y="272"/>
                    <a:pt x="6483" y="296"/>
                    <a:pt x="6483" y="296"/>
                  </a:cubicBezTo>
                  <a:cubicBezTo>
                    <a:pt x="6469" y="319"/>
                    <a:pt x="6464" y="354"/>
                    <a:pt x="6464" y="354"/>
                  </a:cubicBezTo>
                  <a:cubicBezTo>
                    <a:pt x="6482" y="388"/>
                    <a:pt x="6432" y="458"/>
                    <a:pt x="6432" y="458"/>
                  </a:cubicBezTo>
                  <a:cubicBezTo>
                    <a:pt x="6404" y="465"/>
                    <a:pt x="6313" y="565"/>
                    <a:pt x="6313" y="565"/>
                  </a:cubicBezTo>
                  <a:cubicBezTo>
                    <a:pt x="6230" y="638"/>
                    <a:pt x="6227" y="567"/>
                    <a:pt x="6227" y="567"/>
                  </a:cubicBezTo>
                  <a:cubicBezTo>
                    <a:pt x="6227" y="567"/>
                    <a:pt x="6183" y="597"/>
                    <a:pt x="6180" y="556"/>
                  </a:cubicBezTo>
                  <a:cubicBezTo>
                    <a:pt x="6180" y="556"/>
                    <a:pt x="6143" y="589"/>
                    <a:pt x="6129" y="558"/>
                  </a:cubicBezTo>
                  <a:cubicBezTo>
                    <a:pt x="6114" y="527"/>
                    <a:pt x="6111" y="559"/>
                    <a:pt x="6111" y="559"/>
                  </a:cubicBezTo>
                  <a:cubicBezTo>
                    <a:pt x="6111" y="559"/>
                    <a:pt x="6085" y="621"/>
                    <a:pt x="6029" y="548"/>
                  </a:cubicBezTo>
                  <a:cubicBezTo>
                    <a:pt x="6029" y="548"/>
                    <a:pt x="5971" y="508"/>
                    <a:pt x="5884" y="550"/>
                  </a:cubicBezTo>
                  <a:cubicBezTo>
                    <a:pt x="5885" y="594"/>
                    <a:pt x="5885" y="594"/>
                    <a:pt x="5885" y="594"/>
                  </a:cubicBezTo>
                  <a:cubicBezTo>
                    <a:pt x="5885" y="594"/>
                    <a:pt x="5847" y="676"/>
                    <a:pt x="5820" y="610"/>
                  </a:cubicBezTo>
                  <a:cubicBezTo>
                    <a:pt x="5820" y="610"/>
                    <a:pt x="5608" y="898"/>
                    <a:pt x="5520" y="895"/>
                  </a:cubicBezTo>
                  <a:cubicBezTo>
                    <a:pt x="5520" y="895"/>
                    <a:pt x="5437" y="923"/>
                    <a:pt x="5391" y="834"/>
                  </a:cubicBezTo>
                  <a:cubicBezTo>
                    <a:pt x="5375" y="741"/>
                    <a:pt x="5375" y="741"/>
                    <a:pt x="5375" y="741"/>
                  </a:cubicBezTo>
                  <a:cubicBezTo>
                    <a:pt x="5375" y="741"/>
                    <a:pt x="5264" y="668"/>
                    <a:pt x="5193" y="676"/>
                  </a:cubicBezTo>
                  <a:cubicBezTo>
                    <a:pt x="5193" y="676"/>
                    <a:pt x="5158" y="688"/>
                    <a:pt x="5108" y="679"/>
                  </a:cubicBezTo>
                  <a:cubicBezTo>
                    <a:pt x="5053" y="696"/>
                    <a:pt x="5053" y="696"/>
                    <a:pt x="5053" y="696"/>
                  </a:cubicBezTo>
                  <a:cubicBezTo>
                    <a:pt x="5012" y="672"/>
                    <a:pt x="5012" y="672"/>
                    <a:pt x="5012" y="672"/>
                  </a:cubicBezTo>
                  <a:cubicBezTo>
                    <a:pt x="4975" y="688"/>
                    <a:pt x="4975" y="688"/>
                    <a:pt x="4975" y="688"/>
                  </a:cubicBezTo>
                  <a:cubicBezTo>
                    <a:pt x="4987" y="751"/>
                    <a:pt x="4987" y="751"/>
                    <a:pt x="4987" y="751"/>
                  </a:cubicBezTo>
                  <a:cubicBezTo>
                    <a:pt x="4974" y="854"/>
                    <a:pt x="4974" y="854"/>
                    <a:pt x="4974" y="854"/>
                  </a:cubicBezTo>
                  <a:cubicBezTo>
                    <a:pt x="5036" y="836"/>
                    <a:pt x="5036" y="836"/>
                    <a:pt x="5036" y="836"/>
                  </a:cubicBezTo>
                  <a:cubicBezTo>
                    <a:pt x="5036" y="836"/>
                    <a:pt x="5096" y="872"/>
                    <a:pt x="4994" y="905"/>
                  </a:cubicBezTo>
                  <a:cubicBezTo>
                    <a:pt x="4976" y="999"/>
                    <a:pt x="4976" y="999"/>
                    <a:pt x="4976" y="999"/>
                  </a:cubicBezTo>
                  <a:cubicBezTo>
                    <a:pt x="4976" y="999"/>
                    <a:pt x="4798" y="1274"/>
                    <a:pt x="4769" y="1351"/>
                  </a:cubicBezTo>
                  <a:cubicBezTo>
                    <a:pt x="4825" y="1396"/>
                    <a:pt x="4825" y="1396"/>
                    <a:pt x="4825" y="1396"/>
                  </a:cubicBezTo>
                  <a:cubicBezTo>
                    <a:pt x="4830" y="1471"/>
                    <a:pt x="4830" y="1471"/>
                    <a:pt x="4830" y="1471"/>
                  </a:cubicBezTo>
                  <a:cubicBezTo>
                    <a:pt x="4830" y="1471"/>
                    <a:pt x="4799" y="1500"/>
                    <a:pt x="4740" y="1522"/>
                  </a:cubicBezTo>
                  <a:cubicBezTo>
                    <a:pt x="4740" y="1522"/>
                    <a:pt x="4542" y="1717"/>
                    <a:pt x="4533" y="1732"/>
                  </a:cubicBezTo>
                  <a:cubicBezTo>
                    <a:pt x="4523" y="1748"/>
                    <a:pt x="4217" y="2126"/>
                    <a:pt x="4217" y="2126"/>
                  </a:cubicBezTo>
                  <a:cubicBezTo>
                    <a:pt x="4180" y="2203"/>
                    <a:pt x="4180" y="2203"/>
                    <a:pt x="4180" y="2203"/>
                  </a:cubicBezTo>
                  <a:cubicBezTo>
                    <a:pt x="4180" y="2203"/>
                    <a:pt x="4162" y="2237"/>
                    <a:pt x="4121" y="2260"/>
                  </a:cubicBezTo>
                  <a:cubicBezTo>
                    <a:pt x="4121" y="2260"/>
                    <a:pt x="4103" y="2276"/>
                    <a:pt x="4098" y="2288"/>
                  </a:cubicBezTo>
                  <a:cubicBezTo>
                    <a:pt x="4098" y="2288"/>
                    <a:pt x="4080" y="2353"/>
                    <a:pt x="4013" y="2330"/>
                  </a:cubicBezTo>
                  <a:cubicBezTo>
                    <a:pt x="4013" y="2330"/>
                    <a:pt x="3958" y="2297"/>
                    <a:pt x="3841" y="2361"/>
                  </a:cubicBezTo>
                  <a:cubicBezTo>
                    <a:pt x="3841" y="2361"/>
                    <a:pt x="3560" y="2464"/>
                    <a:pt x="3351" y="2638"/>
                  </a:cubicBezTo>
                  <a:cubicBezTo>
                    <a:pt x="3351" y="2638"/>
                    <a:pt x="3317" y="2713"/>
                    <a:pt x="3249" y="2702"/>
                  </a:cubicBezTo>
                  <a:cubicBezTo>
                    <a:pt x="3179" y="2719"/>
                    <a:pt x="3179" y="2719"/>
                    <a:pt x="3179" y="2719"/>
                  </a:cubicBezTo>
                  <a:cubicBezTo>
                    <a:pt x="3179" y="2719"/>
                    <a:pt x="3173" y="2794"/>
                    <a:pt x="3107" y="2739"/>
                  </a:cubicBezTo>
                  <a:cubicBezTo>
                    <a:pt x="3017" y="2754"/>
                    <a:pt x="3017" y="2754"/>
                    <a:pt x="3017" y="2754"/>
                  </a:cubicBezTo>
                  <a:cubicBezTo>
                    <a:pt x="3017" y="2754"/>
                    <a:pt x="2835" y="2767"/>
                    <a:pt x="2779" y="2805"/>
                  </a:cubicBezTo>
                  <a:cubicBezTo>
                    <a:pt x="2779" y="2805"/>
                    <a:pt x="2748" y="2798"/>
                    <a:pt x="2728" y="2810"/>
                  </a:cubicBezTo>
                  <a:cubicBezTo>
                    <a:pt x="2728" y="2810"/>
                    <a:pt x="2747" y="2794"/>
                    <a:pt x="2776" y="2785"/>
                  </a:cubicBezTo>
                  <a:cubicBezTo>
                    <a:pt x="2776" y="2785"/>
                    <a:pt x="2964" y="2707"/>
                    <a:pt x="3109" y="2716"/>
                  </a:cubicBezTo>
                  <a:cubicBezTo>
                    <a:pt x="3214" y="2681"/>
                    <a:pt x="3214" y="2681"/>
                    <a:pt x="3214" y="2681"/>
                  </a:cubicBezTo>
                  <a:cubicBezTo>
                    <a:pt x="3214" y="2681"/>
                    <a:pt x="3260" y="2625"/>
                    <a:pt x="3321" y="2593"/>
                  </a:cubicBezTo>
                  <a:cubicBezTo>
                    <a:pt x="3321" y="2593"/>
                    <a:pt x="3516" y="2443"/>
                    <a:pt x="3586" y="2402"/>
                  </a:cubicBezTo>
                  <a:cubicBezTo>
                    <a:pt x="3586" y="2402"/>
                    <a:pt x="3866" y="2256"/>
                    <a:pt x="3953" y="2246"/>
                  </a:cubicBezTo>
                  <a:cubicBezTo>
                    <a:pt x="3953" y="2246"/>
                    <a:pt x="4005" y="2235"/>
                    <a:pt x="4041" y="2200"/>
                  </a:cubicBezTo>
                  <a:cubicBezTo>
                    <a:pt x="4041" y="2200"/>
                    <a:pt x="4111" y="2113"/>
                    <a:pt x="4138" y="2094"/>
                  </a:cubicBezTo>
                  <a:cubicBezTo>
                    <a:pt x="4264" y="1948"/>
                    <a:pt x="4264" y="1948"/>
                    <a:pt x="4264" y="1948"/>
                  </a:cubicBezTo>
                  <a:cubicBezTo>
                    <a:pt x="4264" y="1948"/>
                    <a:pt x="4533" y="1607"/>
                    <a:pt x="4599" y="1563"/>
                  </a:cubicBezTo>
                  <a:cubicBezTo>
                    <a:pt x="4621" y="1537"/>
                    <a:pt x="4621" y="1537"/>
                    <a:pt x="4621" y="1537"/>
                  </a:cubicBezTo>
                  <a:cubicBezTo>
                    <a:pt x="4621" y="1537"/>
                    <a:pt x="4629" y="1473"/>
                    <a:pt x="4667" y="1481"/>
                  </a:cubicBezTo>
                  <a:cubicBezTo>
                    <a:pt x="4667" y="1481"/>
                    <a:pt x="4708" y="1491"/>
                    <a:pt x="4674" y="1458"/>
                  </a:cubicBezTo>
                  <a:cubicBezTo>
                    <a:pt x="4674" y="1458"/>
                    <a:pt x="4652" y="1445"/>
                    <a:pt x="4656" y="1429"/>
                  </a:cubicBezTo>
                  <a:cubicBezTo>
                    <a:pt x="4656" y="1429"/>
                    <a:pt x="4609" y="1428"/>
                    <a:pt x="4660" y="1342"/>
                  </a:cubicBezTo>
                  <a:cubicBezTo>
                    <a:pt x="4832" y="1023"/>
                    <a:pt x="4832" y="1023"/>
                    <a:pt x="4832" y="1023"/>
                  </a:cubicBezTo>
                  <a:cubicBezTo>
                    <a:pt x="4851" y="962"/>
                    <a:pt x="4851" y="962"/>
                    <a:pt x="4851" y="962"/>
                  </a:cubicBezTo>
                  <a:cubicBezTo>
                    <a:pt x="4851" y="962"/>
                    <a:pt x="4836" y="951"/>
                    <a:pt x="4852" y="900"/>
                  </a:cubicBezTo>
                  <a:cubicBezTo>
                    <a:pt x="4851" y="857"/>
                    <a:pt x="4851" y="857"/>
                    <a:pt x="4851" y="857"/>
                  </a:cubicBezTo>
                  <a:cubicBezTo>
                    <a:pt x="4851" y="857"/>
                    <a:pt x="4813" y="841"/>
                    <a:pt x="4834" y="766"/>
                  </a:cubicBezTo>
                  <a:cubicBezTo>
                    <a:pt x="4834" y="766"/>
                    <a:pt x="4836" y="729"/>
                    <a:pt x="4873" y="691"/>
                  </a:cubicBezTo>
                  <a:cubicBezTo>
                    <a:pt x="4813" y="667"/>
                    <a:pt x="4813" y="667"/>
                    <a:pt x="4813" y="667"/>
                  </a:cubicBezTo>
                  <a:cubicBezTo>
                    <a:pt x="4795" y="692"/>
                    <a:pt x="4795" y="692"/>
                    <a:pt x="4795" y="692"/>
                  </a:cubicBezTo>
                  <a:cubicBezTo>
                    <a:pt x="4795" y="692"/>
                    <a:pt x="4728" y="699"/>
                    <a:pt x="4706" y="719"/>
                  </a:cubicBezTo>
                  <a:cubicBezTo>
                    <a:pt x="4673" y="711"/>
                    <a:pt x="4673" y="711"/>
                    <a:pt x="4673" y="711"/>
                  </a:cubicBezTo>
                  <a:cubicBezTo>
                    <a:pt x="4673" y="711"/>
                    <a:pt x="4655" y="710"/>
                    <a:pt x="4661" y="734"/>
                  </a:cubicBezTo>
                  <a:cubicBezTo>
                    <a:pt x="4661" y="734"/>
                    <a:pt x="4638" y="783"/>
                    <a:pt x="4617" y="773"/>
                  </a:cubicBezTo>
                  <a:cubicBezTo>
                    <a:pt x="4587" y="734"/>
                    <a:pt x="4587" y="734"/>
                    <a:pt x="4587" y="734"/>
                  </a:cubicBezTo>
                  <a:cubicBezTo>
                    <a:pt x="4587" y="734"/>
                    <a:pt x="4558" y="777"/>
                    <a:pt x="4518" y="764"/>
                  </a:cubicBezTo>
                  <a:cubicBezTo>
                    <a:pt x="4509" y="744"/>
                    <a:pt x="4509" y="744"/>
                    <a:pt x="4509" y="744"/>
                  </a:cubicBezTo>
                  <a:cubicBezTo>
                    <a:pt x="4465" y="762"/>
                    <a:pt x="4465" y="762"/>
                    <a:pt x="4465" y="762"/>
                  </a:cubicBezTo>
                  <a:cubicBezTo>
                    <a:pt x="4465" y="762"/>
                    <a:pt x="4427" y="770"/>
                    <a:pt x="4344" y="798"/>
                  </a:cubicBezTo>
                  <a:cubicBezTo>
                    <a:pt x="4195" y="872"/>
                    <a:pt x="4195" y="872"/>
                    <a:pt x="4195" y="872"/>
                  </a:cubicBezTo>
                  <a:cubicBezTo>
                    <a:pt x="4177" y="867"/>
                    <a:pt x="4177" y="867"/>
                    <a:pt x="4177" y="867"/>
                  </a:cubicBezTo>
                  <a:cubicBezTo>
                    <a:pt x="4160" y="884"/>
                    <a:pt x="4160" y="884"/>
                    <a:pt x="4160" y="884"/>
                  </a:cubicBezTo>
                  <a:cubicBezTo>
                    <a:pt x="4160" y="884"/>
                    <a:pt x="3999" y="964"/>
                    <a:pt x="3936" y="992"/>
                  </a:cubicBezTo>
                  <a:cubicBezTo>
                    <a:pt x="3936" y="992"/>
                    <a:pt x="3650" y="1119"/>
                    <a:pt x="3602" y="1135"/>
                  </a:cubicBezTo>
                  <a:cubicBezTo>
                    <a:pt x="3602" y="1135"/>
                    <a:pt x="3580" y="1145"/>
                    <a:pt x="3591" y="1182"/>
                  </a:cubicBezTo>
                  <a:cubicBezTo>
                    <a:pt x="3604" y="1220"/>
                    <a:pt x="3604" y="1220"/>
                    <a:pt x="3604" y="1220"/>
                  </a:cubicBezTo>
                  <a:cubicBezTo>
                    <a:pt x="3604" y="1220"/>
                    <a:pt x="3552" y="1306"/>
                    <a:pt x="3541" y="1365"/>
                  </a:cubicBezTo>
                  <a:cubicBezTo>
                    <a:pt x="3541" y="1365"/>
                    <a:pt x="3519" y="1445"/>
                    <a:pt x="3473" y="1462"/>
                  </a:cubicBezTo>
                  <a:cubicBezTo>
                    <a:pt x="3473" y="1462"/>
                    <a:pt x="3450" y="1466"/>
                    <a:pt x="3448" y="1528"/>
                  </a:cubicBezTo>
                  <a:cubicBezTo>
                    <a:pt x="3448" y="1528"/>
                    <a:pt x="3450" y="1570"/>
                    <a:pt x="3416" y="1562"/>
                  </a:cubicBezTo>
                  <a:cubicBezTo>
                    <a:pt x="3416" y="1562"/>
                    <a:pt x="3406" y="1559"/>
                    <a:pt x="3410" y="1591"/>
                  </a:cubicBezTo>
                  <a:cubicBezTo>
                    <a:pt x="3410" y="1591"/>
                    <a:pt x="3395" y="1630"/>
                    <a:pt x="3356" y="1586"/>
                  </a:cubicBezTo>
                  <a:cubicBezTo>
                    <a:pt x="3317" y="1541"/>
                    <a:pt x="3316" y="1568"/>
                    <a:pt x="3326" y="1541"/>
                  </a:cubicBezTo>
                  <a:cubicBezTo>
                    <a:pt x="3326" y="1541"/>
                    <a:pt x="3325" y="1567"/>
                    <a:pt x="3366" y="1544"/>
                  </a:cubicBezTo>
                  <a:cubicBezTo>
                    <a:pt x="3366" y="1544"/>
                    <a:pt x="3393" y="1539"/>
                    <a:pt x="3389" y="1516"/>
                  </a:cubicBezTo>
                  <a:cubicBezTo>
                    <a:pt x="3389" y="1516"/>
                    <a:pt x="3383" y="1482"/>
                    <a:pt x="3416" y="1466"/>
                  </a:cubicBezTo>
                  <a:cubicBezTo>
                    <a:pt x="3416" y="1466"/>
                    <a:pt x="3437" y="1458"/>
                    <a:pt x="3450" y="1396"/>
                  </a:cubicBezTo>
                  <a:cubicBezTo>
                    <a:pt x="3450" y="1396"/>
                    <a:pt x="3476" y="1298"/>
                    <a:pt x="3517" y="1239"/>
                  </a:cubicBezTo>
                  <a:cubicBezTo>
                    <a:pt x="3517" y="1239"/>
                    <a:pt x="3477" y="1221"/>
                    <a:pt x="3246" y="1396"/>
                  </a:cubicBezTo>
                  <a:cubicBezTo>
                    <a:pt x="3178" y="1445"/>
                    <a:pt x="3178" y="1445"/>
                    <a:pt x="3178" y="1445"/>
                  </a:cubicBezTo>
                  <a:cubicBezTo>
                    <a:pt x="3178" y="1445"/>
                    <a:pt x="3166" y="1450"/>
                    <a:pt x="3161" y="1477"/>
                  </a:cubicBezTo>
                  <a:cubicBezTo>
                    <a:pt x="3161" y="1477"/>
                    <a:pt x="3144" y="1515"/>
                    <a:pt x="3105" y="1500"/>
                  </a:cubicBezTo>
                  <a:cubicBezTo>
                    <a:pt x="3105" y="1500"/>
                    <a:pt x="3036" y="1551"/>
                    <a:pt x="3013" y="1583"/>
                  </a:cubicBezTo>
                  <a:cubicBezTo>
                    <a:pt x="3013" y="1583"/>
                    <a:pt x="3003" y="1580"/>
                    <a:pt x="3033" y="1630"/>
                  </a:cubicBezTo>
                  <a:cubicBezTo>
                    <a:pt x="3033" y="1630"/>
                    <a:pt x="3080" y="1692"/>
                    <a:pt x="3022" y="1672"/>
                  </a:cubicBezTo>
                  <a:cubicBezTo>
                    <a:pt x="3022" y="1672"/>
                    <a:pt x="2981" y="1710"/>
                    <a:pt x="2975" y="1661"/>
                  </a:cubicBezTo>
                  <a:cubicBezTo>
                    <a:pt x="2975" y="1661"/>
                    <a:pt x="2997" y="1615"/>
                    <a:pt x="2979" y="1601"/>
                  </a:cubicBezTo>
                  <a:cubicBezTo>
                    <a:pt x="2979" y="1601"/>
                    <a:pt x="2860" y="1688"/>
                    <a:pt x="2796" y="1754"/>
                  </a:cubicBezTo>
                  <a:cubicBezTo>
                    <a:pt x="2796" y="1754"/>
                    <a:pt x="2676" y="1874"/>
                    <a:pt x="2661" y="1864"/>
                  </a:cubicBezTo>
                  <a:cubicBezTo>
                    <a:pt x="2661" y="1864"/>
                    <a:pt x="2649" y="1854"/>
                    <a:pt x="2670" y="1825"/>
                  </a:cubicBezTo>
                  <a:cubicBezTo>
                    <a:pt x="2670" y="1825"/>
                    <a:pt x="2703" y="1755"/>
                    <a:pt x="2543" y="1931"/>
                  </a:cubicBezTo>
                  <a:cubicBezTo>
                    <a:pt x="2543" y="1931"/>
                    <a:pt x="2403" y="2093"/>
                    <a:pt x="2410" y="2145"/>
                  </a:cubicBezTo>
                  <a:cubicBezTo>
                    <a:pt x="2410" y="2145"/>
                    <a:pt x="2403" y="2177"/>
                    <a:pt x="2482" y="2047"/>
                  </a:cubicBezTo>
                  <a:cubicBezTo>
                    <a:pt x="2482" y="2047"/>
                    <a:pt x="2577" y="1919"/>
                    <a:pt x="2605" y="1903"/>
                  </a:cubicBezTo>
                  <a:cubicBezTo>
                    <a:pt x="2605" y="1903"/>
                    <a:pt x="2624" y="1899"/>
                    <a:pt x="2569" y="1971"/>
                  </a:cubicBezTo>
                  <a:cubicBezTo>
                    <a:pt x="2569" y="1971"/>
                    <a:pt x="2439" y="2132"/>
                    <a:pt x="2421" y="2202"/>
                  </a:cubicBezTo>
                  <a:cubicBezTo>
                    <a:pt x="2393" y="2278"/>
                    <a:pt x="2393" y="2278"/>
                    <a:pt x="2393" y="2278"/>
                  </a:cubicBezTo>
                  <a:cubicBezTo>
                    <a:pt x="2393" y="2278"/>
                    <a:pt x="2390" y="2348"/>
                    <a:pt x="2321" y="2348"/>
                  </a:cubicBezTo>
                  <a:cubicBezTo>
                    <a:pt x="2250" y="2386"/>
                    <a:pt x="2250" y="2386"/>
                    <a:pt x="2250" y="2386"/>
                  </a:cubicBezTo>
                  <a:cubicBezTo>
                    <a:pt x="2250" y="2386"/>
                    <a:pt x="2148" y="2391"/>
                    <a:pt x="2127" y="2361"/>
                  </a:cubicBezTo>
                  <a:cubicBezTo>
                    <a:pt x="2127" y="2361"/>
                    <a:pt x="2156" y="2348"/>
                    <a:pt x="2096" y="2339"/>
                  </a:cubicBezTo>
                  <a:cubicBezTo>
                    <a:pt x="2096" y="2339"/>
                    <a:pt x="2058" y="2352"/>
                    <a:pt x="1997" y="2354"/>
                  </a:cubicBezTo>
                  <a:cubicBezTo>
                    <a:pt x="1997" y="2354"/>
                    <a:pt x="1978" y="2340"/>
                    <a:pt x="1991" y="2329"/>
                  </a:cubicBezTo>
                  <a:cubicBezTo>
                    <a:pt x="1991" y="2329"/>
                    <a:pt x="1975" y="2335"/>
                    <a:pt x="1936" y="2326"/>
                  </a:cubicBezTo>
                  <a:cubicBezTo>
                    <a:pt x="1936" y="2326"/>
                    <a:pt x="1830" y="2313"/>
                    <a:pt x="1795" y="2331"/>
                  </a:cubicBezTo>
                  <a:cubicBezTo>
                    <a:pt x="1795" y="2331"/>
                    <a:pt x="1785" y="2337"/>
                    <a:pt x="1768" y="2315"/>
                  </a:cubicBezTo>
                  <a:cubicBezTo>
                    <a:pt x="1768" y="2315"/>
                    <a:pt x="1788" y="2318"/>
                    <a:pt x="1804" y="2310"/>
                  </a:cubicBezTo>
                  <a:cubicBezTo>
                    <a:pt x="1804" y="2310"/>
                    <a:pt x="1885" y="2305"/>
                    <a:pt x="1854" y="2282"/>
                  </a:cubicBezTo>
                  <a:cubicBezTo>
                    <a:pt x="1854" y="2282"/>
                    <a:pt x="1816" y="2301"/>
                    <a:pt x="1785" y="2292"/>
                  </a:cubicBezTo>
                  <a:cubicBezTo>
                    <a:pt x="1785" y="2292"/>
                    <a:pt x="1813" y="2281"/>
                    <a:pt x="1748" y="2279"/>
                  </a:cubicBezTo>
                  <a:cubicBezTo>
                    <a:pt x="1748" y="2279"/>
                    <a:pt x="1510" y="2306"/>
                    <a:pt x="1420" y="2326"/>
                  </a:cubicBezTo>
                  <a:cubicBezTo>
                    <a:pt x="1420" y="2326"/>
                    <a:pt x="1195" y="2346"/>
                    <a:pt x="1156" y="2377"/>
                  </a:cubicBezTo>
                  <a:cubicBezTo>
                    <a:pt x="1156" y="2377"/>
                    <a:pt x="1179" y="2382"/>
                    <a:pt x="1239" y="2373"/>
                  </a:cubicBezTo>
                  <a:cubicBezTo>
                    <a:pt x="1239" y="2373"/>
                    <a:pt x="1112" y="2404"/>
                    <a:pt x="1065" y="2427"/>
                  </a:cubicBezTo>
                  <a:cubicBezTo>
                    <a:pt x="1065" y="2427"/>
                    <a:pt x="910" y="2480"/>
                    <a:pt x="890" y="2504"/>
                  </a:cubicBezTo>
                  <a:cubicBezTo>
                    <a:pt x="890" y="2504"/>
                    <a:pt x="878" y="2479"/>
                    <a:pt x="983" y="2443"/>
                  </a:cubicBezTo>
                  <a:cubicBezTo>
                    <a:pt x="983" y="2443"/>
                    <a:pt x="873" y="2473"/>
                    <a:pt x="854" y="2488"/>
                  </a:cubicBezTo>
                  <a:cubicBezTo>
                    <a:pt x="854" y="2488"/>
                    <a:pt x="834" y="2503"/>
                    <a:pt x="831" y="2547"/>
                  </a:cubicBezTo>
                  <a:cubicBezTo>
                    <a:pt x="831" y="2547"/>
                    <a:pt x="781" y="2591"/>
                    <a:pt x="763" y="2550"/>
                  </a:cubicBezTo>
                  <a:cubicBezTo>
                    <a:pt x="763" y="2550"/>
                    <a:pt x="756" y="2528"/>
                    <a:pt x="743" y="2544"/>
                  </a:cubicBezTo>
                  <a:cubicBezTo>
                    <a:pt x="743" y="2544"/>
                    <a:pt x="726" y="2558"/>
                    <a:pt x="722" y="2499"/>
                  </a:cubicBezTo>
                  <a:cubicBezTo>
                    <a:pt x="722" y="2499"/>
                    <a:pt x="718" y="2460"/>
                    <a:pt x="699" y="2488"/>
                  </a:cubicBezTo>
                  <a:cubicBezTo>
                    <a:pt x="699" y="2488"/>
                    <a:pt x="679" y="2496"/>
                    <a:pt x="674" y="2440"/>
                  </a:cubicBezTo>
                  <a:cubicBezTo>
                    <a:pt x="674" y="2440"/>
                    <a:pt x="672" y="2438"/>
                    <a:pt x="668" y="2385"/>
                  </a:cubicBezTo>
                  <a:cubicBezTo>
                    <a:pt x="668" y="2385"/>
                    <a:pt x="673" y="2352"/>
                    <a:pt x="597" y="2285"/>
                  </a:cubicBezTo>
                  <a:cubicBezTo>
                    <a:pt x="597" y="2285"/>
                    <a:pt x="474" y="2205"/>
                    <a:pt x="427" y="2204"/>
                  </a:cubicBezTo>
                  <a:cubicBezTo>
                    <a:pt x="366" y="2176"/>
                    <a:pt x="366" y="2176"/>
                    <a:pt x="366" y="2176"/>
                  </a:cubicBezTo>
                  <a:cubicBezTo>
                    <a:pt x="366" y="2176"/>
                    <a:pt x="303" y="2171"/>
                    <a:pt x="263" y="2143"/>
                  </a:cubicBezTo>
                  <a:cubicBezTo>
                    <a:pt x="263" y="2143"/>
                    <a:pt x="115" y="2075"/>
                    <a:pt x="73" y="2086"/>
                  </a:cubicBezTo>
                  <a:cubicBezTo>
                    <a:pt x="73" y="2086"/>
                    <a:pt x="0" y="2062"/>
                    <a:pt x="27" y="2037"/>
                  </a:cubicBezTo>
                  <a:cubicBezTo>
                    <a:pt x="27" y="2037"/>
                    <a:pt x="86" y="2028"/>
                    <a:pt x="156" y="2067"/>
                  </a:cubicBezTo>
                  <a:cubicBezTo>
                    <a:pt x="236" y="2103"/>
                    <a:pt x="236" y="2103"/>
                    <a:pt x="236" y="2103"/>
                  </a:cubicBezTo>
                  <a:cubicBezTo>
                    <a:pt x="236" y="2103"/>
                    <a:pt x="309" y="2135"/>
                    <a:pt x="335" y="2142"/>
                  </a:cubicBezTo>
                  <a:cubicBezTo>
                    <a:pt x="335" y="2142"/>
                    <a:pt x="443" y="2186"/>
                    <a:pt x="459" y="2181"/>
                  </a:cubicBezTo>
                  <a:cubicBezTo>
                    <a:pt x="459" y="2181"/>
                    <a:pt x="504" y="2181"/>
                    <a:pt x="453" y="2156"/>
                  </a:cubicBezTo>
                  <a:cubicBezTo>
                    <a:pt x="453" y="2156"/>
                    <a:pt x="402" y="2141"/>
                    <a:pt x="456" y="2125"/>
                  </a:cubicBezTo>
                  <a:cubicBezTo>
                    <a:pt x="456" y="2125"/>
                    <a:pt x="504" y="2115"/>
                    <a:pt x="488" y="2147"/>
                  </a:cubicBezTo>
                  <a:cubicBezTo>
                    <a:pt x="488" y="2147"/>
                    <a:pt x="571" y="2168"/>
                    <a:pt x="621" y="2234"/>
                  </a:cubicBezTo>
                  <a:cubicBezTo>
                    <a:pt x="697" y="2327"/>
                    <a:pt x="697" y="2327"/>
                    <a:pt x="697" y="2327"/>
                  </a:cubicBezTo>
                  <a:cubicBezTo>
                    <a:pt x="732" y="2343"/>
                    <a:pt x="732" y="2343"/>
                    <a:pt x="732" y="2343"/>
                  </a:cubicBezTo>
                  <a:cubicBezTo>
                    <a:pt x="734" y="2365"/>
                    <a:pt x="734" y="2365"/>
                    <a:pt x="734" y="2365"/>
                  </a:cubicBezTo>
                  <a:cubicBezTo>
                    <a:pt x="734" y="2365"/>
                    <a:pt x="743" y="2340"/>
                    <a:pt x="758" y="2350"/>
                  </a:cubicBezTo>
                  <a:cubicBezTo>
                    <a:pt x="758" y="2350"/>
                    <a:pt x="809" y="2365"/>
                    <a:pt x="754" y="2377"/>
                  </a:cubicBezTo>
                  <a:cubicBezTo>
                    <a:pt x="754" y="2377"/>
                    <a:pt x="778" y="2426"/>
                    <a:pt x="799" y="2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957267" y="-1230453"/>
              <a:ext cx="650875" cy="1709738"/>
            </a:xfrm>
            <a:custGeom>
              <a:avLst/>
              <a:gdLst>
                <a:gd name="T0" fmla="*/ 963 w 990"/>
                <a:gd name="T1" fmla="*/ 2582 h 2596"/>
                <a:gd name="T2" fmla="*/ 913 w 990"/>
                <a:gd name="T3" fmla="*/ 2547 h 2596"/>
                <a:gd name="T4" fmla="*/ 845 w 990"/>
                <a:gd name="T5" fmla="*/ 2484 h 2596"/>
                <a:gd name="T6" fmla="*/ 685 w 990"/>
                <a:gd name="T7" fmla="*/ 2392 h 2596"/>
                <a:gd name="T8" fmla="*/ 554 w 990"/>
                <a:gd name="T9" fmla="*/ 2374 h 2596"/>
                <a:gd name="T10" fmla="*/ 456 w 990"/>
                <a:gd name="T11" fmla="*/ 2346 h 2596"/>
                <a:gd name="T12" fmla="*/ 351 w 990"/>
                <a:gd name="T13" fmla="*/ 2301 h 2596"/>
                <a:gd name="T14" fmla="*/ 340 w 990"/>
                <a:gd name="T15" fmla="*/ 2232 h 2596"/>
                <a:gd name="T16" fmla="*/ 415 w 990"/>
                <a:gd name="T17" fmla="*/ 2211 h 2596"/>
                <a:gd name="T18" fmla="*/ 461 w 990"/>
                <a:gd name="T19" fmla="*/ 2177 h 2596"/>
                <a:gd name="T20" fmla="*/ 448 w 990"/>
                <a:gd name="T21" fmla="*/ 2002 h 2596"/>
                <a:gd name="T22" fmla="*/ 440 w 990"/>
                <a:gd name="T23" fmla="*/ 1935 h 2596"/>
                <a:gd name="T24" fmla="*/ 410 w 990"/>
                <a:gd name="T25" fmla="*/ 1780 h 2596"/>
                <a:gd name="T26" fmla="*/ 402 w 990"/>
                <a:gd name="T27" fmla="*/ 1727 h 2596"/>
                <a:gd name="T28" fmla="*/ 362 w 990"/>
                <a:gd name="T29" fmla="*/ 1588 h 2596"/>
                <a:gd name="T30" fmla="*/ 305 w 990"/>
                <a:gd name="T31" fmla="*/ 1567 h 2596"/>
                <a:gd name="T32" fmla="*/ 319 w 990"/>
                <a:gd name="T33" fmla="*/ 1500 h 2596"/>
                <a:gd name="T34" fmla="*/ 341 w 990"/>
                <a:gd name="T35" fmla="*/ 1500 h 2596"/>
                <a:gd name="T36" fmla="*/ 275 w 990"/>
                <a:gd name="T37" fmla="*/ 1266 h 2596"/>
                <a:gd name="T38" fmla="*/ 117 w 990"/>
                <a:gd name="T39" fmla="*/ 972 h 2596"/>
                <a:gd name="T40" fmla="*/ 115 w 990"/>
                <a:gd name="T41" fmla="*/ 909 h 2596"/>
                <a:gd name="T42" fmla="*/ 4 w 990"/>
                <a:gd name="T43" fmla="*/ 918 h 2596"/>
                <a:gd name="T44" fmla="*/ 11 w 990"/>
                <a:gd name="T45" fmla="*/ 869 h 2596"/>
                <a:gd name="T46" fmla="*/ 38 w 990"/>
                <a:gd name="T47" fmla="*/ 876 h 2596"/>
                <a:gd name="T48" fmla="*/ 120 w 990"/>
                <a:gd name="T49" fmla="*/ 842 h 2596"/>
                <a:gd name="T50" fmla="*/ 127 w 990"/>
                <a:gd name="T51" fmla="*/ 772 h 2596"/>
                <a:gd name="T52" fmla="*/ 148 w 990"/>
                <a:gd name="T53" fmla="*/ 599 h 2596"/>
                <a:gd name="T54" fmla="*/ 166 w 990"/>
                <a:gd name="T55" fmla="*/ 481 h 2596"/>
                <a:gd name="T56" fmla="*/ 179 w 990"/>
                <a:gd name="T57" fmla="*/ 247 h 2596"/>
                <a:gd name="T58" fmla="*/ 172 w 990"/>
                <a:gd name="T59" fmla="*/ 186 h 2596"/>
                <a:gd name="T60" fmla="*/ 175 w 990"/>
                <a:gd name="T61" fmla="*/ 72 h 2596"/>
                <a:gd name="T62" fmla="*/ 179 w 990"/>
                <a:gd name="T63" fmla="*/ 0 h 2596"/>
                <a:gd name="T64" fmla="*/ 197 w 990"/>
                <a:gd name="T65" fmla="*/ 64 h 2596"/>
                <a:gd name="T66" fmla="*/ 223 w 990"/>
                <a:gd name="T67" fmla="*/ 145 h 2596"/>
                <a:gd name="T68" fmla="*/ 205 w 990"/>
                <a:gd name="T69" fmla="*/ 439 h 2596"/>
                <a:gd name="T70" fmla="*/ 185 w 990"/>
                <a:gd name="T71" fmla="*/ 559 h 2596"/>
                <a:gd name="T72" fmla="*/ 175 w 990"/>
                <a:gd name="T73" fmla="*/ 752 h 2596"/>
                <a:gd name="T74" fmla="*/ 160 w 990"/>
                <a:gd name="T75" fmla="*/ 835 h 2596"/>
                <a:gd name="T76" fmla="*/ 158 w 990"/>
                <a:gd name="T77" fmla="*/ 918 h 2596"/>
                <a:gd name="T78" fmla="*/ 234 w 990"/>
                <a:gd name="T79" fmla="*/ 1056 h 2596"/>
                <a:gd name="T80" fmla="*/ 307 w 990"/>
                <a:gd name="T81" fmla="*/ 1242 h 2596"/>
                <a:gd name="T82" fmla="*/ 380 w 990"/>
                <a:gd name="T83" fmla="*/ 1515 h 2596"/>
                <a:gd name="T84" fmla="*/ 488 w 990"/>
                <a:gd name="T85" fmla="*/ 1885 h 2596"/>
                <a:gd name="T86" fmla="*/ 494 w 990"/>
                <a:gd name="T87" fmla="*/ 1999 h 2596"/>
                <a:gd name="T88" fmla="*/ 502 w 990"/>
                <a:gd name="T89" fmla="*/ 2065 h 2596"/>
                <a:gd name="T90" fmla="*/ 558 w 990"/>
                <a:gd name="T91" fmla="*/ 2244 h 2596"/>
                <a:gd name="T92" fmla="*/ 745 w 990"/>
                <a:gd name="T93" fmla="*/ 2344 h 2596"/>
                <a:gd name="T94" fmla="*/ 871 w 990"/>
                <a:gd name="T95" fmla="*/ 2398 h 2596"/>
                <a:gd name="T96" fmla="*/ 959 w 990"/>
                <a:gd name="T97" fmla="*/ 2464 h 2596"/>
                <a:gd name="T98" fmla="*/ 990 w 990"/>
                <a:gd name="T99" fmla="*/ 2501 h 2596"/>
                <a:gd name="T100" fmla="*/ 971 w 990"/>
                <a:gd name="T101" fmla="*/ 2538 h 2596"/>
                <a:gd name="T102" fmla="*/ 963 w 990"/>
                <a:gd name="T103" fmla="*/ 2582 h 2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0" h="2596">
                  <a:moveTo>
                    <a:pt x="963" y="2582"/>
                  </a:moveTo>
                  <a:cubicBezTo>
                    <a:pt x="963" y="2582"/>
                    <a:pt x="936" y="2596"/>
                    <a:pt x="913" y="2547"/>
                  </a:cubicBezTo>
                  <a:cubicBezTo>
                    <a:pt x="913" y="2547"/>
                    <a:pt x="923" y="2522"/>
                    <a:pt x="845" y="2484"/>
                  </a:cubicBezTo>
                  <a:cubicBezTo>
                    <a:pt x="685" y="2392"/>
                    <a:pt x="685" y="2392"/>
                    <a:pt x="685" y="2392"/>
                  </a:cubicBezTo>
                  <a:cubicBezTo>
                    <a:pt x="685" y="2392"/>
                    <a:pt x="595" y="2364"/>
                    <a:pt x="554" y="2374"/>
                  </a:cubicBezTo>
                  <a:cubicBezTo>
                    <a:pt x="554" y="2374"/>
                    <a:pt x="483" y="2367"/>
                    <a:pt x="456" y="2346"/>
                  </a:cubicBezTo>
                  <a:cubicBezTo>
                    <a:pt x="456" y="2346"/>
                    <a:pt x="386" y="2339"/>
                    <a:pt x="351" y="2301"/>
                  </a:cubicBezTo>
                  <a:cubicBezTo>
                    <a:pt x="351" y="2301"/>
                    <a:pt x="320" y="2264"/>
                    <a:pt x="340" y="2232"/>
                  </a:cubicBezTo>
                  <a:cubicBezTo>
                    <a:pt x="340" y="2232"/>
                    <a:pt x="387" y="2190"/>
                    <a:pt x="415" y="2211"/>
                  </a:cubicBezTo>
                  <a:cubicBezTo>
                    <a:pt x="415" y="2211"/>
                    <a:pt x="458" y="2219"/>
                    <a:pt x="461" y="2177"/>
                  </a:cubicBezTo>
                  <a:cubicBezTo>
                    <a:pt x="461" y="2177"/>
                    <a:pt x="474" y="2083"/>
                    <a:pt x="448" y="2002"/>
                  </a:cubicBezTo>
                  <a:cubicBezTo>
                    <a:pt x="440" y="1935"/>
                    <a:pt x="440" y="1935"/>
                    <a:pt x="440" y="1935"/>
                  </a:cubicBezTo>
                  <a:cubicBezTo>
                    <a:pt x="440" y="1935"/>
                    <a:pt x="405" y="1817"/>
                    <a:pt x="410" y="1780"/>
                  </a:cubicBezTo>
                  <a:cubicBezTo>
                    <a:pt x="410" y="1780"/>
                    <a:pt x="397" y="1750"/>
                    <a:pt x="402" y="1727"/>
                  </a:cubicBezTo>
                  <a:cubicBezTo>
                    <a:pt x="402" y="1727"/>
                    <a:pt x="363" y="1624"/>
                    <a:pt x="362" y="1588"/>
                  </a:cubicBezTo>
                  <a:cubicBezTo>
                    <a:pt x="362" y="1588"/>
                    <a:pt x="318" y="1619"/>
                    <a:pt x="305" y="1567"/>
                  </a:cubicBezTo>
                  <a:cubicBezTo>
                    <a:pt x="305" y="1567"/>
                    <a:pt x="286" y="1511"/>
                    <a:pt x="319" y="1500"/>
                  </a:cubicBezTo>
                  <a:cubicBezTo>
                    <a:pt x="341" y="1500"/>
                    <a:pt x="341" y="1500"/>
                    <a:pt x="341" y="1500"/>
                  </a:cubicBezTo>
                  <a:cubicBezTo>
                    <a:pt x="275" y="1266"/>
                    <a:pt x="275" y="1266"/>
                    <a:pt x="275" y="1266"/>
                  </a:cubicBezTo>
                  <a:cubicBezTo>
                    <a:pt x="275" y="1266"/>
                    <a:pt x="138" y="1003"/>
                    <a:pt x="117" y="972"/>
                  </a:cubicBezTo>
                  <a:cubicBezTo>
                    <a:pt x="117" y="972"/>
                    <a:pt x="104" y="943"/>
                    <a:pt x="115" y="909"/>
                  </a:cubicBezTo>
                  <a:cubicBezTo>
                    <a:pt x="115" y="909"/>
                    <a:pt x="26" y="962"/>
                    <a:pt x="4" y="918"/>
                  </a:cubicBezTo>
                  <a:cubicBezTo>
                    <a:pt x="4" y="918"/>
                    <a:pt x="0" y="889"/>
                    <a:pt x="11" y="869"/>
                  </a:cubicBezTo>
                  <a:cubicBezTo>
                    <a:pt x="38" y="876"/>
                    <a:pt x="38" y="876"/>
                    <a:pt x="38" y="876"/>
                  </a:cubicBezTo>
                  <a:cubicBezTo>
                    <a:pt x="38" y="876"/>
                    <a:pt x="112" y="833"/>
                    <a:pt x="120" y="842"/>
                  </a:cubicBezTo>
                  <a:cubicBezTo>
                    <a:pt x="120" y="842"/>
                    <a:pt x="120" y="820"/>
                    <a:pt x="127" y="772"/>
                  </a:cubicBezTo>
                  <a:cubicBezTo>
                    <a:pt x="127" y="772"/>
                    <a:pt x="137" y="676"/>
                    <a:pt x="148" y="599"/>
                  </a:cubicBezTo>
                  <a:cubicBezTo>
                    <a:pt x="148" y="599"/>
                    <a:pt x="148" y="541"/>
                    <a:pt x="166" y="481"/>
                  </a:cubicBezTo>
                  <a:cubicBezTo>
                    <a:pt x="166" y="481"/>
                    <a:pt x="198" y="369"/>
                    <a:pt x="179" y="247"/>
                  </a:cubicBezTo>
                  <a:cubicBezTo>
                    <a:pt x="179" y="247"/>
                    <a:pt x="187" y="212"/>
                    <a:pt x="172" y="186"/>
                  </a:cubicBezTo>
                  <a:cubicBezTo>
                    <a:pt x="172" y="186"/>
                    <a:pt x="160" y="134"/>
                    <a:pt x="175" y="72"/>
                  </a:cubicBezTo>
                  <a:cubicBezTo>
                    <a:pt x="175" y="72"/>
                    <a:pt x="182" y="37"/>
                    <a:pt x="179" y="0"/>
                  </a:cubicBezTo>
                  <a:cubicBezTo>
                    <a:pt x="179" y="0"/>
                    <a:pt x="190" y="11"/>
                    <a:pt x="197" y="64"/>
                  </a:cubicBezTo>
                  <a:cubicBezTo>
                    <a:pt x="197" y="64"/>
                    <a:pt x="224" y="107"/>
                    <a:pt x="223" y="145"/>
                  </a:cubicBezTo>
                  <a:cubicBezTo>
                    <a:pt x="223" y="145"/>
                    <a:pt x="205" y="373"/>
                    <a:pt x="205" y="439"/>
                  </a:cubicBezTo>
                  <a:cubicBezTo>
                    <a:pt x="205" y="439"/>
                    <a:pt x="215" y="458"/>
                    <a:pt x="185" y="559"/>
                  </a:cubicBezTo>
                  <a:cubicBezTo>
                    <a:pt x="185" y="559"/>
                    <a:pt x="163" y="683"/>
                    <a:pt x="175" y="752"/>
                  </a:cubicBezTo>
                  <a:cubicBezTo>
                    <a:pt x="175" y="752"/>
                    <a:pt x="188" y="803"/>
                    <a:pt x="160" y="835"/>
                  </a:cubicBezTo>
                  <a:cubicBezTo>
                    <a:pt x="160" y="835"/>
                    <a:pt x="114" y="852"/>
                    <a:pt x="158" y="918"/>
                  </a:cubicBezTo>
                  <a:cubicBezTo>
                    <a:pt x="158" y="918"/>
                    <a:pt x="223" y="1001"/>
                    <a:pt x="234" y="1056"/>
                  </a:cubicBezTo>
                  <a:cubicBezTo>
                    <a:pt x="234" y="1056"/>
                    <a:pt x="293" y="1185"/>
                    <a:pt x="307" y="1242"/>
                  </a:cubicBezTo>
                  <a:cubicBezTo>
                    <a:pt x="307" y="1242"/>
                    <a:pt x="355" y="1447"/>
                    <a:pt x="380" y="1515"/>
                  </a:cubicBezTo>
                  <a:cubicBezTo>
                    <a:pt x="380" y="1515"/>
                    <a:pt x="451" y="1814"/>
                    <a:pt x="488" y="1885"/>
                  </a:cubicBezTo>
                  <a:cubicBezTo>
                    <a:pt x="488" y="1885"/>
                    <a:pt x="500" y="1967"/>
                    <a:pt x="494" y="1999"/>
                  </a:cubicBezTo>
                  <a:cubicBezTo>
                    <a:pt x="494" y="1999"/>
                    <a:pt x="469" y="2032"/>
                    <a:pt x="502" y="2065"/>
                  </a:cubicBezTo>
                  <a:cubicBezTo>
                    <a:pt x="502" y="2065"/>
                    <a:pt x="511" y="2190"/>
                    <a:pt x="558" y="2244"/>
                  </a:cubicBezTo>
                  <a:cubicBezTo>
                    <a:pt x="558" y="2244"/>
                    <a:pt x="649" y="2313"/>
                    <a:pt x="745" y="2344"/>
                  </a:cubicBezTo>
                  <a:cubicBezTo>
                    <a:pt x="745" y="2344"/>
                    <a:pt x="846" y="2388"/>
                    <a:pt x="871" y="2398"/>
                  </a:cubicBezTo>
                  <a:cubicBezTo>
                    <a:pt x="871" y="2398"/>
                    <a:pt x="948" y="2423"/>
                    <a:pt x="959" y="2464"/>
                  </a:cubicBezTo>
                  <a:cubicBezTo>
                    <a:pt x="959" y="2464"/>
                    <a:pt x="966" y="2482"/>
                    <a:pt x="990" y="2501"/>
                  </a:cubicBezTo>
                  <a:cubicBezTo>
                    <a:pt x="990" y="2501"/>
                    <a:pt x="989" y="2531"/>
                    <a:pt x="971" y="2538"/>
                  </a:cubicBezTo>
                  <a:cubicBezTo>
                    <a:pt x="971" y="2538"/>
                    <a:pt x="987" y="2570"/>
                    <a:pt x="963" y="25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658942" y="1069835"/>
              <a:ext cx="195263" cy="260350"/>
            </a:xfrm>
            <a:custGeom>
              <a:avLst/>
              <a:gdLst>
                <a:gd name="T0" fmla="*/ 199 w 295"/>
                <a:gd name="T1" fmla="*/ 197 h 395"/>
                <a:gd name="T2" fmla="*/ 243 w 295"/>
                <a:gd name="T3" fmla="*/ 144 h 395"/>
                <a:gd name="T4" fmla="*/ 268 w 295"/>
                <a:gd name="T5" fmla="*/ 58 h 395"/>
                <a:gd name="T6" fmla="*/ 237 w 295"/>
                <a:gd name="T7" fmla="*/ 28 h 395"/>
                <a:gd name="T8" fmla="*/ 262 w 295"/>
                <a:gd name="T9" fmla="*/ 19 h 395"/>
                <a:gd name="T10" fmla="*/ 177 w 295"/>
                <a:gd name="T11" fmla="*/ 20 h 395"/>
                <a:gd name="T12" fmla="*/ 160 w 295"/>
                <a:gd name="T13" fmla="*/ 43 h 395"/>
                <a:gd name="T14" fmla="*/ 146 w 295"/>
                <a:gd name="T15" fmla="*/ 36 h 395"/>
                <a:gd name="T16" fmla="*/ 146 w 295"/>
                <a:gd name="T17" fmla="*/ 59 h 395"/>
                <a:gd name="T18" fmla="*/ 128 w 295"/>
                <a:gd name="T19" fmla="*/ 65 h 395"/>
                <a:gd name="T20" fmla="*/ 138 w 295"/>
                <a:gd name="T21" fmla="*/ 95 h 395"/>
                <a:gd name="T22" fmla="*/ 172 w 295"/>
                <a:gd name="T23" fmla="*/ 97 h 395"/>
                <a:gd name="T24" fmla="*/ 162 w 295"/>
                <a:gd name="T25" fmla="*/ 126 h 395"/>
                <a:gd name="T26" fmla="*/ 148 w 295"/>
                <a:gd name="T27" fmla="*/ 160 h 395"/>
                <a:gd name="T28" fmla="*/ 88 w 295"/>
                <a:gd name="T29" fmla="*/ 272 h 395"/>
                <a:gd name="T30" fmla="*/ 66 w 295"/>
                <a:gd name="T31" fmla="*/ 277 h 395"/>
                <a:gd name="T32" fmla="*/ 28 w 295"/>
                <a:gd name="T33" fmla="*/ 308 h 395"/>
                <a:gd name="T34" fmla="*/ 20 w 295"/>
                <a:gd name="T35" fmla="*/ 381 h 395"/>
                <a:gd name="T36" fmla="*/ 61 w 295"/>
                <a:gd name="T37" fmla="*/ 363 h 395"/>
                <a:gd name="T38" fmla="*/ 47 w 295"/>
                <a:gd name="T39" fmla="*/ 395 h 395"/>
                <a:gd name="T40" fmla="*/ 82 w 295"/>
                <a:gd name="T41" fmla="*/ 390 h 395"/>
                <a:gd name="T42" fmla="*/ 127 w 295"/>
                <a:gd name="T43" fmla="*/ 300 h 395"/>
                <a:gd name="T44" fmla="*/ 169 w 295"/>
                <a:gd name="T45" fmla="*/ 243 h 395"/>
                <a:gd name="T46" fmla="*/ 182 w 295"/>
                <a:gd name="T47" fmla="*/ 276 h 395"/>
                <a:gd name="T48" fmla="*/ 209 w 295"/>
                <a:gd name="T49" fmla="*/ 278 h 395"/>
                <a:gd name="T50" fmla="*/ 234 w 295"/>
                <a:gd name="T51" fmla="*/ 287 h 395"/>
                <a:gd name="T52" fmla="*/ 199 w 295"/>
                <a:gd name="T53" fmla="*/ 19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5" h="395">
                  <a:moveTo>
                    <a:pt x="199" y="197"/>
                  </a:moveTo>
                  <a:cubicBezTo>
                    <a:pt x="199" y="197"/>
                    <a:pt x="216" y="154"/>
                    <a:pt x="243" y="144"/>
                  </a:cubicBezTo>
                  <a:cubicBezTo>
                    <a:pt x="243" y="144"/>
                    <a:pt x="295" y="112"/>
                    <a:pt x="268" y="58"/>
                  </a:cubicBezTo>
                  <a:cubicBezTo>
                    <a:pt x="268" y="58"/>
                    <a:pt x="271" y="34"/>
                    <a:pt x="237" y="28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2" y="19"/>
                    <a:pt x="222" y="0"/>
                    <a:pt x="177" y="20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36" y="44"/>
                    <a:pt x="146" y="59"/>
                  </a:cubicBezTo>
                  <a:cubicBezTo>
                    <a:pt x="146" y="59"/>
                    <a:pt x="142" y="74"/>
                    <a:pt x="128" y="65"/>
                  </a:cubicBezTo>
                  <a:cubicBezTo>
                    <a:pt x="128" y="65"/>
                    <a:pt x="109" y="94"/>
                    <a:pt x="138" y="95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2" y="126"/>
                    <a:pt x="128" y="124"/>
                    <a:pt x="148" y="160"/>
                  </a:cubicBezTo>
                  <a:cubicBezTo>
                    <a:pt x="148" y="160"/>
                    <a:pt x="126" y="229"/>
                    <a:pt x="88" y="272"/>
                  </a:cubicBezTo>
                  <a:cubicBezTo>
                    <a:pt x="88" y="272"/>
                    <a:pt x="82" y="251"/>
                    <a:pt x="66" y="277"/>
                  </a:cubicBezTo>
                  <a:cubicBezTo>
                    <a:pt x="66" y="277"/>
                    <a:pt x="53" y="307"/>
                    <a:pt x="28" y="308"/>
                  </a:cubicBezTo>
                  <a:cubicBezTo>
                    <a:pt x="28" y="308"/>
                    <a:pt x="0" y="359"/>
                    <a:pt x="20" y="381"/>
                  </a:cubicBezTo>
                  <a:cubicBezTo>
                    <a:pt x="20" y="381"/>
                    <a:pt x="59" y="308"/>
                    <a:pt x="61" y="363"/>
                  </a:cubicBezTo>
                  <a:cubicBezTo>
                    <a:pt x="61" y="363"/>
                    <a:pt x="31" y="378"/>
                    <a:pt x="47" y="395"/>
                  </a:cubicBezTo>
                  <a:cubicBezTo>
                    <a:pt x="82" y="390"/>
                    <a:pt x="82" y="390"/>
                    <a:pt x="82" y="390"/>
                  </a:cubicBezTo>
                  <a:cubicBezTo>
                    <a:pt x="82" y="390"/>
                    <a:pt x="114" y="322"/>
                    <a:pt x="127" y="300"/>
                  </a:cubicBezTo>
                  <a:cubicBezTo>
                    <a:pt x="169" y="243"/>
                    <a:pt x="169" y="243"/>
                    <a:pt x="169" y="243"/>
                  </a:cubicBezTo>
                  <a:cubicBezTo>
                    <a:pt x="182" y="276"/>
                    <a:pt x="182" y="276"/>
                    <a:pt x="182" y="276"/>
                  </a:cubicBezTo>
                  <a:cubicBezTo>
                    <a:pt x="182" y="276"/>
                    <a:pt x="200" y="289"/>
                    <a:pt x="209" y="278"/>
                  </a:cubicBezTo>
                  <a:cubicBezTo>
                    <a:pt x="209" y="278"/>
                    <a:pt x="229" y="295"/>
                    <a:pt x="234" y="287"/>
                  </a:cubicBezTo>
                  <a:cubicBezTo>
                    <a:pt x="234" y="287"/>
                    <a:pt x="253" y="244"/>
                    <a:pt x="199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8051179" y="79235"/>
              <a:ext cx="117475" cy="88900"/>
            </a:xfrm>
            <a:custGeom>
              <a:avLst/>
              <a:gdLst>
                <a:gd name="T0" fmla="*/ 159 w 180"/>
                <a:gd name="T1" fmla="*/ 65 h 134"/>
                <a:gd name="T2" fmla="*/ 98 w 180"/>
                <a:gd name="T3" fmla="*/ 51 h 134"/>
                <a:gd name="T4" fmla="*/ 71 w 180"/>
                <a:gd name="T5" fmla="*/ 20 h 134"/>
                <a:gd name="T6" fmla="*/ 35 w 180"/>
                <a:gd name="T7" fmla="*/ 13 h 134"/>
                <a:gd name="T8" fmla="*/ 9 w 180"/>
                <a:gd name="T9" fmla="*/ 77 h 134"/>
                <a:gd name="T10" fmla="*/ 53 w 180"/>
                <a:gd name="T11" fmla="*/ 116 h 134"/>
                <a:gd name="T12" fmla="*/ 98 w 180"/>
                <a:gd name="T13" fmla="*/ 90 h 134"/>
                <a:gd name="T14" fmla="*/ 118 w 180"/>
                <a:gd name="T15" fmla="*/ 74 h 134"/>
                <a:gd name="T16" fmla="*/ 141 w 180"/>
                <a:gd name="T17" fmla="*/ 75 h 134"/>
                <a:gd name="T18" fmla="*/ 159 w 180"/>
                <a:gd name="T19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34">
                  <a:moveTo>
                    <a:pt x="159" y="65"/>
                  </a:moveTo>
                  <a:cubicBezTo>
                    <a:pt x="159" y="65"/>
                    <a:pt x="113" y="51"/>
                    <a:pt x="98" y="51"/>
                  </a:cubicBezTo>
                  <a:cubicBezTo>
                    <a:pt x="98" y="51"/>
                    <a:pt x="66" y="44"/>
                    <a:pt x="71" y="20"/>
                  </a:cubicBezTo>
                  <a:cubicBezTo>
                    <a:pt x="71" y="20"/>
                    <a:pt x="62" y="0"/>
                    <a:pt x="35" y="13"/>
                  </a:cubicBezTo>
                  <a:cubicBezTo>
                    <a:pt x="35" y="13"/>
                    <a:pt x="0" y="32"/>
                    <a:pt x="9" y="77"/>
                  </a:cubicBezTo>
                  <a:cubicBezTo>
                    <a:pt x="9" y="77"/>
                    <a:pt x="29" y="134"/>
                    <a:pt x="53" y="116"/>
                  </a:cubicBezTo>
                  <a:cubicBezTo>
                    <a:pt x="53" y="116"/>
                    <a:pt x="78" y="112"/>
                    <a:pt x="98" y="90"/>
                  </a:cubicBezTo>
                  <a:cubicBezTo>
                    <a:pt x="98" y="90"/>
                    <a:pt x="102" y="76"/>
                    <a:pt x="118" y="74"/>
                  </a:cubicBezTo>
                  <a:cubicBezTo>
                    <a:pt x="118" y="74"/>
                    <a:pt x="129" y="70"/>
                    <a:pt x="141" y="75"/>
                  </a:cubicBezTo>
                  <a:cubicBezTo>
                    <a:pt x="141" y="75"/>
                    <a:pt x="180" y="79"/>
                    <a:pt x="159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8101979" y="72885"/>
              <a:ext cx="9525" cy="17463"/>
            </a:xfrm>
            <a:custGeom>
              <a:avLst/>
              <a:gdLst>
                <a:gd name="T0" fmla="*/ 15 w 15"/>
                <a:gd name="T1" fmla="*/ 12 h 27"/>
                <a:gd name="T2" fmla="*/ 0 w 15"/>
                <a:gd name="T3" fmla="*/ 8 h 27"/>
                <a:gd name="T4" fmla="*/ 15 w 15"/>
                <a:gd name="T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7">
                  <a:moveTo>
                    <a:pt x="15" y="12"/>
                  </a:moveTo>
                  <a:cubicBezTo>
                    <a:pt x="15" y="12"/>
                    <a:pt x="5" y="0"/>
                    <a:pt x="0" y="8"/>
                  </a:cubicBezTo>
                  <a:cubicBezTo>
                    <a:pt x="0" y="8"/>
                    <a:pt x="1" y="27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9119567" y="53835"/>
              <a:ext cx="58738" cy="47625"/>
            </a:xfrm>
            <a:custGeom>
              <a:avLst/>
              <a:gdLst>
                <a:gd name="T0" fmla="*/ 88 w 88"/>
                <a:gd name="T1" fmla="*/ 51 h 72"/>
                <a:gd name="T2" fmla="*/ 70 w 88"/>
                <a:gd name="T3" fmla="*/ 19 h 72"/>
                <a:gd name="T4" fmla="*/ 35 w 88"/>
                <a:gd name="T5" fmla="*/ 0 h 72"/>
                <a:gd name="T6" fmla="*/ 18 w 88"/>
                <a:gd name="T7" fmla="*/ 21 h 72"/>
                <a:gd name="T8" fmla="*/ 0 w 88"/>
                <a:gd name="T9" fmla="*/ 29 h 72"/>
                <a:gd name="T10" fmla="*/ 23 w 88"/>
                <a:gd name="T11" fmla="*/ 47 h 72"/>
                <a:gd name="T12" fmla="*/ 56 w 88"/>
                <a:gd name="T13" fmla="*/ 67 h 72"/>
                <a:gd name="T14" fmla="*/ 88 w 88"/>
                <a:gd name="T1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72">
                  <a:moveTo>
                    <a:pt x="88" y="51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7" y="23"/>
                    <a:pt x="0" y="29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30" y="70"/>
                    <a:pt x="56" y="67"/>
                  </a:cubicBezTo>
                  <a:cubicBezTo>
                    <a:pt x="56" y="67"/>
                    <a:pt x="86" y="72"/>
                    <a:pt x="88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8967167" y="342760"/>
              <a:ext cx="76200" cy="52388"/>
            </a:xfrm>
            <a:custGeom>
              <a:avLst/>
              <a:gdLst>
                <a:gd name="T0" fmla="*/ 87 w 117"/>
                <a:gd name="T1" fmla="*/ 12 h 81"/>
                <a:gd name="T2" fmla="*/ 88 w 117"/>
                <a:gd name="T3" fmla="*/ 59 h 81"/>
                <a:gd name="T4" fmla="*/ 3 w 117"/>
                <a:gd name="T5" fmla="*/ 64 h 81"/>
                <a:gd name="T6" fmla="*/ 35 w 117"/>
                <a:gd name="T7" fmla="*/ 48 h 81"/>
                <a:gd name="T8" fmla="*/ 64 w 117"/>
                <a:gd name="T9" fmla="*/ 28 h 81"/>
                <a:gd name="T10" fmla="*/ 87 w 117"/>
                <a:gd name="T11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81">
                  <a:moveTo>
                    <a:pt x="87" y="12"/>
                  </a:moveTo>
                  <a:cubicBezTo>
                    <a:pt x="87" y="12"/>
                    <a:pt x="117" y="38"/>
                    <a:pt x="88" y="59"/>
                  </a:cubicBezTo>
                  <a:cubicBezTo>
                    <a:pt x="88" y="59"/>
                    <a:pt x="38" y="81"/>
                    <a:pt x="3" y="64"/>
                  </a:cubicBezTo>
                  <a:cubicBezTo>
                    <a:pt x="3" y="64"/>
                    <a:pt x="0" y="54"/>
                    <a:pt x="35" y="48"/>
                  </a:cubicBezTo>
                  <a:cubicBezTo>
                    <a:pt x="35" y="48"/>
                    <a:pt x="58" y="38"/>
                    <a:pt x="64" y="28"/>
                  </a:cubicBezTo>
                  <a:cubicBezTo>
                    <a:pt x="64" y="28"/>
                    <a:pt x="75" y="0"/>
                    <a:pt x="8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8897317" y="299897"/>
              <a:ext cx="127000" cy="261938"/>
            </a:xfrm>
            <a:custGeom>
              <a:avLst/>
              <a:gdLst>
                <a:gd name="T0" fmla="*/ 83 w 195"/>
                <a:gd name="T1" fmla="*/ 6 h 399"/>
                <a:gd name="T2" fmla="*/ 27 w 195"/>
                <a:gd name="T3" fmla="*/ 63 h 399"/>
                <a:gd name="T4" fmla="*/ 37 w 195"/>
                <a:gd name="T5" fmla="*/ 123 h 399"/>
                <a:gd name="T6" fmla="*/ 110 w 195"/>
                <a:gd name="T7" fmla="*/ 270 h 399"/>
                <a:gd name="T8" fmla="*/ 174 w 195"/>
                <a:gd name="T9" fmla="*/ 395 h 399"/>
                <a:gd name="T10" fmla="*/ 182 w 195"/>
                <a:gd name="T11" fmla="*/ 372 h 399"/>
                <a:gd name="T12" fmla="*/ 60 w 195"/>
                <a:gd name="T13" fmla="*/ 99 h 399"/>
                <a:gd name="T14" fmla="*/ 95 w 195"/>
                <a:gd name="T15" fmla="*/ 32 h 399"/>
                <a:gd name="T16" fmla="*/ 83 w 195"/>
                <a:gd name="T17" fmla="*/ 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99">
                  <a:moveTo>
                    <a:pt x="83" y="6"/>
                  </a:moveTo>
                  <a:cubicBezTo>
                    <a:pt x="83" y="6"/>
                    <a:pt x="49" y="13"/>
                    <a:pt x="27" y="63"/>
                  </a:cubicBezTo>
                  <a:cubicBezTo>
                    <a:pt x="27" y="63"/>
                    <a:pt x="0" y="77"/>
                    <a:pt x="37" y="123"/>
                  </a:cubicBezTo>
                  <a:cubicBezTo>
                    <a:pt x="37" y="123"/>
                    <a:pt x="84" y="227"/>
                    <a:pt x="110" y="270"/>
                  </a:cubicBezTo>
                  <a:cubicBezTo>
                    <a:pt x="110" y="270"/>
                    <a:pt x="158" y="383"/>
                    <a:pt x="174" y="395"/>
                  </a:cubicBezTo>
                  <a:cubicBezTo>
                    <a:pt x="174" y="395"/>
                    <a:pt x="195" y="399"/>
                    <a:pt x="182" y="372"/>
                  </a:cubicBezTo>
                  <a:cubicBezTo>
                    <a:pt x="182" y="372"/>
                    <a:pt x="59" y="132"/>
                    <a:pt x="60" y="99"/>
                  </a:cubicBezTo>
                  <a:cubicBezTo>
                    <a:pt x="60" y="99"/>
                    <a:pt x="83" y="61"/>
                    <a:pt x="95" y="32"/>
                  </a:cubicBezTo>
                  <a:cubicBezTo>
                    <a:pt x="95" y="32"/>
                    <a:pt x="101" y="0"/>
                    <a:pt x="8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519242" y="542785"/>
              <a:ext cx="174625" cy="528638"/>
            </a:xfrm>
            <a:custGeom>
              <a:avLst/>
              <a:gdLst>
                <a:gd name="T0" fmla="*/ 44 w 265"/>
                <a:gd name="T1" fmla="*/ 784 h 803"/>
                <a:gd name="T2" fmla="*/ 68 w 265"/>
                <a:gd name="T3" fmla="*/ 723 h 803"/>
                <a:gd name="T4" fmla="*/ 89 w 265"/>
                <a:gd name="T5" fmla="*/ 669 h 803"/>
                <a:gd name="T6" fmla="*/ 91 w 265"/>
                <a:gd name="T7" fmla="*/ 624 h 803"/>
                <a:gd name="T8" fmla="*/ 124 w 265"/>
                <a:gd name="T9" fmla="*/ 540 h 803"/>
                <a:gd name="T10" fmla="*/ 144 w 265"/>
                <a:gd name="T11" fmla="*/ 460 h 803"/>
                <a:gd name="T12" fmla="*/ 171 w 265"/>
                <a:gd name="T13" fmla="*/ 352 h 803"/>
                <a:gd name="T14" fmla="*/ 212 w 265"/>
                <a:gd name="T15" fmla="*/ 243 h 803"/>
                <a:gd name="T16" fmla="*/ 249 w 265"/>
                <a:gd name="T17" fmla="*/ 161 h 803"/>
                <a:gd name="T18" fmla="*/ 239 w 265"/>
                <a:gd name="T19" fmla="*/ 109 h 803"/>
                <a:gd name="T20" fmla="*/ 260 w 265"/>
                <a:gd name="T21" fmla="*/ 46 h 803"/>
                <a:gd name="T22" fmla="*/ 238 w 265"/>
                <a:gd name="T23" fmla="*/ 0 h 803"/>
                <a:gd name="T24" fmla="*/ 204 w 265"/>
                <a:gd name="T25" fmla="*/ 84 h 803"/>
                <a:gd name="T26" fmla="*/ 199 w 265"/>
                <a:gd name="T27" fmla="*/ 147 h 803"/>
                <a:gd name="T28" fmla="*/ 119 w 265"/>
                <a:gd name="T29" fmla="*/ 424 h 803"/>
                <a:gd name="T30" fmla="*/ 62 w 265"/>
                <a:gd name="T31" fmla="*/ 540 h 803"/>
                <a:gd name="T32" fmla="*/ 28 w 265"/>
                <a:gd name="T33" fmla="*/ 645 h 803"/>
                <a:gd name="T34" fmla="*/ 28 w 265"/>
                <a:gd name="T35" fmla="*/ 762 h 803"/>
                <a:gd name="T36" fmla="*/ 44 w 265"/>
                <a:gd name="T37" fmla="*/ 7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5" h="803">
                  <a:moveTo>
                    <a:pt x="44" y="784"/>
                  </a:moveTo>
                  <a:cubicBezTo>
                    <a:pt x="44" y="784"/>
                    <a:pt x="50" y="754"/>
                    <a:pt x="68" y="723"/>
                  </a:cubicBezTo>
                  <a:cubicBezTo>
                    <a:pt x="68" y="723"/>
                    <a:pt x="96" y="740"/>
                    <a:pt x="89" y="669"/>
                  </a:cubicBezTo>
                  <a:cubicBezTo>
                    <a:pt x="91" y="624"/>
                    <a:pt x="91" y="624"/>
                    <a:pt x="91" y="624"/>
                  </a:cubicBezTo>
                  <a:cubicBezTo>
                    <a:pt x="91" y="624"/>
                    <a:pt x="115" y="597"/>
                    <a:pt x="124" y="540"/>
                  </a:cubicBezTo>
                  <a:cubicBezTo>
                    <a:pt x="144" y="460"/>
                    <a:pt x="144" y="460"/>
                    <a:pt x="144" y="460"/>
                  </a:cubicBezTo>
                  <a:cubicBezTo>
                    <a:pt x="144" y="460"/>
                    <a:pt x="166" y="402"/>
                    <a:pt x="171" y="352"/>
                  </a:cubicBezTo>
                  <a:cubicBezTo>
                    <a:pt x="171" y="352"/>
                    <a:pt x="189" y="287"/>
                    <a:pt x="212" y="243"/>
                  </a:cubicBezTo>
                  <a:cubicBezTo>
                    <a:pt x="212" y="243"/>
                    <a:pt x="234" y="172"/>
                    <a:pt x="249" y="161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9" y="109"/>
                    <a:pt x="265" y="100"/>
                    <a:pt x="260" y="46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209" y="20"/>
                    <a:pt x="204" y="84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17" y="352"/>
                    <a:pt x="119" y="424"/>
                  </a:cubicBezTo>
                  <a:cubicBezTo>
                    <a:pt x="119" y="424"/>
                    <a:pt x="99" y="513"/>
                    <a:pt x="62" y="540"/>
                  </a:cubicBezTo>
                  <a:cubicBezTo>
                    <a:pt x="62" y="540"/>
                    <a:pt x="14" y="586"/>
                    <a:pt x="28" y="645"/>
                  </a:cubicBezTo>
                  <a:cubicBezTo>
                    <a:pt x="28" y="645"/>
                    <a:pt x="0" y="698"/>
                    <a:pt x="28" y="762"/>
                  </a:cubicBezTo>
                  <a:cubicBezTo>
                    <a:pt x="28" y="762"/>
                    <a:pt x="6" y="803"/>
                    <a:pt x="44" y="7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539879" y="1173022"/>
              <a:ext cx="155575" cy="192088"/>
            </a:xfrm>
            <a:custGeom>
              <a:avLst/>
              <a:gdLst>
                <a:gd name="T0" fmla="*/ 171 w 236"/>
                <a:gd name="T1" fmla="*/ 142 h 292"/>
                <a:gd name="T2" fmla="*/ 202 w 236"/>
                <a:gd name="T3" fmla="*/ 76 h 292"/>
                <a:gd name="T4" fmla="*/ 69 w 236"/>
                <a:gd name="T5" fmla="*/ 59 h 292"/>
                <a:gd name="T6" fmla="*/ 9 w 236"/>
                <a:gd name="T7" fmla="*/ 173 h 292"/>
                <a:gd name="T8" fmla="*/ 68 w 236"/>
                <a:gd name="T9" fmla="*/ 292 h 292"/>
                <a:gd name="T10" fmla="*/ 94 w 236"/>
                <a:gd name="T11" fmla="*/ 269 h 292"/>
                <a:gd name="T12" fmla="*/ 62 w 236"/>
                <a:gd name="T13" fmla="*/ 259 h 292"/>
                <a:gd name="T14" fmla="*/ 31 w 236"/>
                <a:gd name="T15" fmla="*/ 153 h 292"/>
                <a:gd name="T16" fmla="*/ 120 w 236"/>
                <a:gd name="T17" fmla="*/ 85 h 292"/>
                <a:gd name="T18" fmla="*/ 156 w 236"/>
                <a:gd name="T19" fmla="*/ 108 h 292"/>
                <a:gd name="T20" fmla="*/ 171 w 236"/>
                <a:gd name="T21" fmla="*/ 14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292">
                  <a:moveTo>
                    <a:pt x="171" y="142"/>
                  </a:moveTo>
                  <a:cubicBezTo>
                    <a:pt x="171" y="142"/>
                    <a:pt x="236" y="152"/>
                    <a:pt x="202" y="76"/>
                  </a:cubicBezTo>
                  <a:cubicBezTo>
                    <a:pt x="202" y="76"/>
                    <a:pt x="145" y="0"/>
                    <a:pt x="69" y="59"/>
                  </a:cubicBezTo>
                  <a:cubicBezTo>
                    <a:pt x="69" y="59"/>
                    <a:pt x="5" y="94"/>
                    <a:pt x="9" y="173"/>
                  </a:cubicBezTo>
                  <a:cubicBezTo>
                    <a:pt x="9" y="173"/>
                    <a:pt x="0" y="253"/>
                    <a:pt x="68" y="292"/>
                  </a:cubicBezTo>
                  <a:cubicBezTo>
                    <a:pt x="68" y="292"/>
                    <a:pt x="112" y="292"/>
                    <a:pt x="94" y="269"/>
                  </a:cubicBezTo>
                  <a:cubicBezTo>
                    <a:pt x="94" y="269"/>
                    <a:pt x="72" y="273"/>
                    <a:pt x="62" y="259"/>
                  </a:cubicBezTo>
                  <a:cubicBezTo>
                    <a:pt x="62" y="259"/>
                    <a:pt x="20" y="235"/>
                    <a:pt x="31" y="153"/>
                  </a:cubicBezTo>
                  <a:cubicBezTo>
                    <a:pt x="31" y="153"/>
                    <a:pt x="60" y="77"/>
                    <a:pt x="120" y="85"/>
                  </a:cubicBezTo>
                  <a:cubicBezTo>
                    <a:pt x="120" y="85"/>
                    <a:pt x="155" y="82"/>
                    <a:pt x="156" y="108"/>
                  </a:cubicBezTo>
                  <a:cubicBezTo>
                    <a:pt x="156" y="108"/>
                    <a:pt x="146" y="138"/>
                    <a:pt x="171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262067" y="-584340"/>
              <a:ext cx="260350" cy="477838"/>
            </a:xfrm>
            <a:custGeom>
              <a:avLst/>
              <a:gdLst>
                <a:gd name="T0" fmla="*/ 0 w 395"/>
                <a:gd name="T1" fmla="*/ 727 h 727"/>
                <a:gd name="T2" fmla="*/ 2 w 395"/>
                <a:gd name="T3" fmla="*/ 642 h 727"/>
                <a:gd name="T4" fmla="*/ 47 w 395"/>
                <a:gd name="T5" fmla="*/ 598 h 727"/>
                <a:gd name="T6" fmla="*/ 213 w 395"/>
                <a:gd name="T7" fmla="*/ 361 h 727"/>
                <a:gd name="T8" fmla="*/ 322 w 395"/>
                <a:gd name="T9" fmla="*/ 150 h 727"/>
                <a:gd name="T10" fmla="*/ 331 w 395"/>
                <a:gd name="T11" fmla="*/ 73 h 727"/>
                <a:gd name="T12" fmla="*/ 371 w 395"/>
                <a:gd name="T13" fmla="*/ 0 h 727"/>
                <a:gd name="T14" fmla="*/ 384 w 395"/>
                <a:gd name="T15" fmla="*/ 90 h 727"/>
                <a:gd name="T16" fmla="*/ 332 w 395"/>
                <a:gd name="T17" fmla="*/ 164 h 727"/>
                <a:gd name="T18" fmla="*/ 193 w 395"/>
                <a:gd name="T19" fmla="*/ 450 h 727"/>
                <a:gd name="T20" fmla="*/ 156 w 395"/>
                <a:gd name="T21" fmla="*/ 499 h 727"/>
                <a:gd name="T22" fmla="*/ 0 w 395"/>
                <a:gd name="T23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" h="727">
                  <a:moveTo>
                    <a:pt x="0" y="727"/>
                  </a:moveTo>
                  <a:cubicBezTo>
                    <a:pt x="2" y="642"/>
                    <a:pt x="2" y="642"/>
                    <a:pt x="2" y="642"/>
                  </a:cubicBezTo>
                  <a:cubicBezTo>
                    <a:pt x="2" y="642"/>
                    <a:pt x="18" y="629"/>
                    <a:pt x="47" y="598"/>
                  </a:cubicBezTo>
                  <a:cubicBezTo>
                    <a:pt x="47" y="598"/>
                    <a:pt x="194" y="406"/>
                    <a:pt x="213" y="361"/>
                  </a:cubicBezTo>
                  <a:cubicBezTo>
                    <a:pt x="322" y="150"/>
                    <a:pt x="322" y="150"/>
                    <a:pt x="322" y="150"/>
                  </a:cubicBezTo>
                  <a:cubicBezTo>
                    <a:pt x="331" y="73"/>
                    <a:pt x="331" y="73"/>
                    <a:pt x="331" y="73"/>
                  </a:cubicBezTo>
                  <a:cubicBezTo>
                    <a:pt x="331" y="73"/>
                    <a:pt x="355" y="9"/>
                    <a:pt x="371" y="0"/>
                  </a:cubicBezTo>
                  <a:cubicBezTo>
                    <a:pt x="371" y="0"/>
                    <a:pt x="395" y="41"/>
                    <a:pt x="384" y="90"/>
                  </a:cubicBezTo>
                  <a:cubicBezTo>
                    <a:pt x="332" y="164"/>
                    <a:pt x="332" y="164"/>
                    <a:pt x="332" y="164"/>
                  </a:cubicBezTo>
                  <a:cubicBezTo>
                    <a:pt x="332" y="164"/>
                    <a:pt x="211" y="409"/>
                    <a:pt x="193" y="450"/>
                  </a:cubicBezTo>
                  <a:cubicBezTo>
                    <a:pt x="193" y="450"/>
                    <a:pt x="221" y="471"/>
                    <a:pt x="156" y="499"/>
                  </a:cubicBezTo>
                  <a:cubicBezTo>
                    <a:pt x="156" y="499"/>
                    <a:pt x="27" y="713"/>
                    <a:pt x="0" y="7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688979" y="849172"/>
              <a:ext cx="263525" cy="138113"/>
            </a:xfrm>
            <a:custGeom>
              <a:avLst/>
              <a:gdLst>
                <a:gd name="T0" fmla="*/ 126 w 400"/>
                <a:gd name="T1" fmla="*/ 10 h 209"/>
                <a:gd name="T2" fmla="*/ 61 w 400"/>
                <a:gd name="T3" fmla="*/ 1 h 209"/>
                <a:gd name="T4" fmla="*/ 0 w 400"/>
                <a:gd name="T5" fmla="*/ 28 h 209"/>
                <a:gd name="T6" fmla="*/ 74 w 400"/>
                <a:gd name="T7" fmla="*/ 72 h 209"/>
                <a:gd name="T8" fmla="*/ 114 w 400"/>
                <a:gd name="T9" fmla="*/ 74 h 209"/>
                <a:gd name="T10" fmla="*/ 202 w 400"/>
                <a:gd name="T11" fmla="*/ 120 h 209"/>
                <a:gd name="T12" fmla="*/ 324 w 400"/>
                <a:gd name="T13" fmla="*/ 179 h 209"/>
                <a:gd name="T14" fmla="*/ 400 w 400"/>
                <a:gd name="T15" fmla="*/ 209 h 209"/>
                <a:gd name="T16" fmla="*/ 400 w 400"/>
                <a:gd name="T17" fmla="*/ 183 h 209"/>
                <a:gd name="T18" fmla="*/ 311 w 400"/>
                <a:gd name="T19" fmla="*/ 133 h 209"/>
                <a:gd name="T20" fmla="*/ 193 w 400"/>
                <a:gd name="T21" fmla="*/ 80 h 209"/>
                <a:gd name="T22" fmla="*/ 153 w 400"/>
                <a:gd name="T23" fmla="*/ 60 h 209"/>
                <a:gd name="T24" fmla="*/ 104 w 400"/>
                <a:gd name="T25" fmla="*/ 35 h 209"/>
                <a:gd name="T26" fmla="*/ 126 w 400"/>
                <a:gd name="T27" fmla="*/ 1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0" h="209">
                  <a:moveTo>
                    <a:pt x="126" y="10"/>
                  </a:moveTo>
                  <a:cubicBezTo>
                    <a:pt x="126" y="10"/>
                    <a:pt x="89" y="10"/>
                    <a:pt x="61" y="1"/>
                  </a:cubicBezTo>
                  <a:cubicBezTo>
                    <a:pt x="61" y="1"/>
                    <a:pt x="9" y="0"/>
                    <a:pt x="0" y="28"/>
                  </a:cubicBezTo>
                  <a:cubicBezTo>
                    <a:pt x="0" y="28"/>
                    <a:pt x="31" y="69"/>
                    <a:pt x="74" y="72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58" y="112"/>
                    <a:pt x="202" y="120"/>
                  </a:cubicBezTo>
                  <a:cubicBezTo>
                    <a:pt x="324" y="179"/>
                    <a:pt x="324" y="179"/>
                    <a:pt x="324" y="179"/>
                  </a:cubicBezTo>
                  <a:cubicBezTo>
                    <a:pt x="400" y="209"/>
                    <a:pt x="400" y="209"/>
                    <a:pt x="400" y="209"/>
                  </a:cubicBezTo>
                  <a:cubicBezTo>
                    <a:pt x="400" y="209"/>
                    <a:pt x="384" y="185"/>
                    <a:pt x="400" y="183"/>
                  </a:cubicBezTo>
                  <a:cubicBezTo>
                    <a:pt x="400" y="183"/>
                    <a:pt x="362" y="160"/>
                    <a:pt x="311" y="133"/>
                  </a:cubicBezTo>
                  <a:cubicBezTo>
                    <a:pt x="311" y="133"/>
                    <a:pt x="208" y="105"/>
                    <a:pt x="193" y="80"/>
                  </a:cubicBezTo>
                  <a:cubicBezTo>
                    <a:pt x="193" y="80"/>
                    <a:pt x="175" y="47"/>
                    <a:pt x="153" y="60"/>
                  </a:cubicBezTo>
                  <a:cubicBezTo>
                    <a:pt x="153" y="60"/>
                    <a:pt x="102" y="63"/>
                    <a:pt x="104" y="35"/>
                  </a:cubicBezTo>
                  <a:cubicBezTo>
                    <a:pt x="104" y="35"/>
                    <a:pt x="153" y="34"/>
                    <a:pt x="12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370017" y="555485"/>
              <a:ext cx="188913" cy="180975"/>
            </a:xfrm>
            <a:custGeom>
              <a:avLst/>
              <a:gdLst>
                <a:gd name="T0" fmla="*/ 27 w 289"/>
                <a:gd name="T1" fmla="*/ 39 h 275"/>
                <a:gd name="T2" fmla="*/ 114 w 289"/>
                <a:gd name="T3" fmla="*/ 135 h 275"/>
                <a:gd name="T4" fmla="*/ 289 w 289"/>
                <a:gd name="T5" fmla="*/ 275 h 275"/>
                <a:gd name="T6" fmla="*/ 228 w 289"/>
                <a:gd name="T7" fmla="*/ 251 h 275"/>
                <a:gd name="T8" fmla="*/ 68 w 289"/>
                <a:gd name="T9" fmla="*/ 132 h 275"/>
                <a:gd name="T10" fmla="*/ 3 w 289"/>
                <a:gd name="T11" fmla="*/ 90 h 275"/>
                <a:gd name="T12" fmla="*/ 27 w 289"/>
                <a:gd name="T13" fmla="*/ 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275">
                  <a:moveTo>
                    <a:pt x="27" y="39"/>
                  </a:moveTo>
                  <a:cubicBezTo>
                    <a:pt x="27" y="39"/>
                    <a:pt x="3" y="43"/>
                    <a:pt x="114" y="135"/>
                  </a:cubicBezTo>
                  <a:cubicBezTo>
                    <a:pt x="289" y="275"/>
                    <a:pt x="289" y="275"/>
                    <a:pt x="289" y="275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2"/>
                    <a:pt x="21" y="132"/>
                    <a:pt x="3" y="90"/>
                  </a:cubicBezTo>
                  <a:cubicBezTo>
                    <a:pt x="3" y="90"/>
                    <a:pt x="0" y="0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543054" y="718997"/>
              <a:ext cx="52388" cy="96838"/>
            </a:xfrm>
            <a:custGeom>
              <a:avLst/>
              <a:gdLst>
                <a:gd name="T0" fmla="*/ 73 w 78"/>
                <a:gd name="T1" fmla="*/ 147 h 147"/>
                <a:gd name="T2" fmla="*/ 7 w 78"/>
                <a:gd name="T3" fmla="*/ 50 h 147"/>
                <a:gd name="T4" fmla="*/ 70 w 78"/>
                <a:gd name="T5" fmla="*/ 44 h 147"/>
                <a:gd name="T6" fmla="*/ 78 w 78"/>
                <a:gd name="T7" fmla="*/ 71 h 147"/>
                <a:gd name="T8" fmla="*/ 44 w 78"/>
                <a:gd name="T9" fmla="*/ 82 h 147"/>
                <a:gd name="T10" fmla="*/ 43 w 78"/>
                <a:gd name="T11" fmla="*/ 72 h 147"/>
                <a:gd name="T12" fmla="*/ 75 w 78"/>
                <a:gd name="T13" fmla="*/ 123 h 147"/>
                <a:gd name="T14" fmla="*/ 73 w 78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47">
                  <a:moveTo>
                    <a:pt x="73" y="147"/>
                  </a:moveTo>
                  <a:cubicBezTo>
                    <a:pt x="73" y="147"/>
                    <a:pt x="0" y="87"/>
                    <a:pt x="7" y="50"/>
                  </a:cubicBezTo>
                  <a:cubicBezTo>
                    <a:pt x="7" y="50"/>
                    <a:pt x="33" y="0"/>
                    <a:pt x="70" y="44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43" y="72"/>
                    <a:pt x="44" y="82"/>
                  </a:cubicBezTo>
                  <a:cubicBezTo>
                    <a:pt x="44" y="91"/>
                    <a:pt x="43" y="72"/>
                    <a:pt x="43" y="72"/>
                  </a:cubicBezTo>
                  <a:cubicBezTo>
                    <a:pt x="43" y="72"/>
                    <a:pt x="57" y="106"/>
                    <a:pt x="75" y="123"/>
                  </a:cubicBezTo>
                  <a:lnTo>
                    <a:pt x="73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460504" y="693597"/>
              <a:ext cx="52388" cy="63500"/>
            </a:xfrm>
            <a:custGeom>
              <a:avLst/>
              <a:gdLst>
                <a:gd name="T0" fmla="*/ 33 w 78"/>
                <a:gd name="T1" fmla="*/ 98 h 98"/>
                <a:gd name="T2" fmla="*/ 59 w 78"/>
                <a:gd name="T3" fmla="*/ 70 h 98"/>
                <a:gd name="T4" fmla="*/ 68 w 78"/>
                <a:gd name="T5" fmla="*/ 34 h 98"/>
                <a:gd name="T6" fmla="*/ 27 w 78"/>
                <a:gd name="T7" fmla="*/ 3 h 98"/>
                <a:gd name="T8" fmla="*/ 0 w 78"/>
                <a:gd name="T9" fmla="*/ 12 h 98"/>
                <a:gd name="T10" fmla="*/ 12 w 78"/>
                <a:gd name="T11" fmla="*/ 60 h 98"/>
                <a:gd name="T12" fmla="*/ 33 w 78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8">
                  <a:moveTo>
                    <a:pt x="33" y="98"/>
                  </a:moveTo>
                  <a:cubicBezTo>
                    <a:pt x="33" y="98"/>
                    <a:pt x="52" y="97"/>
                    <a:pt x="59" y="70"/>
                  </a:cubicBezTo>
                  <a:cubicBezTo>
                    <a:pt x="59" y="70"/>
                    <a:pt x="78" y="81"/>
                    <a:pt x="68" y="34"/>
                  </a:cubicBezTo>
                  <a:cubicBezTo>
                    <a:pt x="68" y="34"/>
                    <a:pt x="73" y="0"/>
                    <a:pt x="27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6" y="37"/>
                    <a:pt x="12" y="60"/>
                  </a:cubicBezTo>
                  <a:cubicBezTo>
                    <a:pt x="12" y="60"/>
                    <a:pt x="4" y="89"/>
                    <a:pt x="33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401767" y="655497"/>
              <a:ext cx="41275" cy="58738"/>
            </a:xfrm>
            <a:custGeom>
              <a:avLst/>
              <a:gdLst>
                <a:gd name="T0" fmla="*/ 22 w 63"/>
                <a:gd name="T1" fmla="*/ 83 h 88"/>
                <a:gd name="T2" fmla="*/ 43 w 63"/>
                <a:gd name="T3" fmla="*/ 74 h 88"/>
                <a:gd name="T4" fmla="*/ 63 w 63"/>
                <a:gd name="T5" fmla="*/ 77 h 88"/>
                <a:gd name="T6" fmla="*/ 57 w 63"/>
                <a:gd name="T7" fmla="*/ 35 h 88"/>
                <a:gd name="T8" fmla="*/ 26 w 63"/>
                <a:gd name="T9" fmla="*/ 23 h 88"/>
                <a:gd name="T10" fmla="*/ 22 w 63"/>
                <a:gd name="T11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8">
                  <a:moveTo>
                    <a:pt x="22" y="83"/>
                  </a:moveTo>
                  <a:cubicBezTo>
                    <a:pt x="22" y="83"/>
                    <a:pt x="35" y="88"/>
                    <a:pt x="43" y="74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3" y="77"/>
                    <a:pt x="58" y="49"/>
                    <a:pt x="57" y="35"/>
                  </a:cubicBezTo>
                  <a:cubicBezTo>
                    <a:pt x="57" y="35"/>
                    <a:pt x="50" y="0"/>
                    <a:pt x="26" y="23"/>
                  </a:cubicBezTo>
                  <a:cubicBezTo>
                    <a:pt x="26" y="23"/>
                    <a:pt x="0" y="57"/>
                    <a:pt x="2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96992" y="663435"/>
              <a:ext cx="161925" cy="166688"/>
            </a:xfrm>
            <a:custGeom>
              <a:avLst/>
              <a:gdLst>
                <a:gd name="T0" fmla="*/ 199 w 245"/>
                <a:gd name="T1" fmla="*/ 202 h 254"/>
                <a:gd name="T2" fmla="*/ 95 w 245"/>
                <a:gd name="T3" fmla="*/ 183 h 254"/>
                <a:gd name="T4" fmla="*/ 60 w 245"/>
                <a:gd name="T5" fmla="*/ 80 h 254"/>
                <a:gd name="T6" fmla="*/ 112 w 245"/>
                <a:gd name="T7" fmla="*/ 25 h 254"/>
                <a:gd name="T8" fmla="*/ 177 w 245"/>
                <a:gd name="T9" fmla="*/ 32 h 254"/>
                <a:gd name="T10" fmla="*/ 139 w 245"/>
                <a:gd name="T11" fmla="*/ 0 h 254"/>
                <a:gd name="T12" fmla="*/ 30 w 245"/>
                <a:gd name="T13" fmla="*/ 72 h 254"/>
                <a:gd name="T14" fmla="*/ 59 w 245"/>
                <a:gd name="T15" fmla="*/ 190 h 254"/>
                <a:gd name="T16" fmla="*/ 203 w 245"/>
                <a:gd name="T17" fmla="*/ 227 h 254"/>
                <a:gd name="T18" fmla="*/ 243 w 245"/>
                <a:gd name="T19" fmla="*/ 150 h 254"/>
                <a:gd name="T20" fmla="*/ 199 w 245"/>
                <a:gd name="T21" fmla="*/ 20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4">
                  <a:moveTo>
                    <a:pt x="199" y="202"/>
                  </a:moveTo>
                  <a:cubicBezTo>
                    <a:pt x="199" y="202"/>
                    <a:pt x="143" y="218"/>
                    <a:pt x="95" y="183"/>
                  </a:cubicBezTo>
                  <a:cubicBezTo>
                    <a:pt x="95" y="183"/>
                    <a:pt x="39" y="125"/>
                    <a:pt x="60" y="80"/>
                  </a:cubicBezTo>
                  <a:cubicBezTo>
                    <a:pt x="60" y="80"/>
                    <a:pt x="79" y="33"/>
                    <a:pt x="112" y="25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207" y="13"/>
                    <a:pt x="139" y="0"/>
                  </a:cubicBezTo>
                  <a:cubicBezTo>
                    <a:pt x="139" y="0"/>
                    <a:pt x="66" y="12"/>
                    <a:pt x="30" y="72"/>
                  </a:cubicBezTo>
                  <a:cubicBezTo>
                    <a:pt x="30" y="72"/>
                    <a:pt x="0" y="132"/>
                    <a:pt x="59" y="190"/>
                  </a:cubicBezTo>
                  <a:cubicBezTo>
                    <a:pt x="59" y="190"/>
                    <a:pt x="149" y="254"/>
                    <a:pt x="203" y="227"/>
                  </a:cubicBezTo>
                  <a:cubicBezTo>
                    <a:pt x="203" y="227"/>
                    <a:pt x="245" y="173"/>
                    <a:pt x="243" y="150"/>
                  </a:cubicBezTo>
                  <a:cubicBezTo>
                    <a:pt x="243" y="150"/>
                    <a:pt x="217" y="178"/>
                    <a:pt x="199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397004" y="225285"/>
              <a:ext cx="74613" cy="80963"/>
            </a:xfrm>
            <a:custGeom>
              <a:avLst/>
              <a:gdLst>
                <a:gd name="T0" fmla="*/ 29 w 113"/>
                <a:gd name="T1" fmla="*/ 80 h 123"/>
                <a:gd name="T2" fmla="*/ 65 w 113"/>
                <a:gd name="T3" fmla="*/ 76 h 123"/>
                <a:gd name="T4" fmla="*/ 89 w 113"/>
                <a:gd name="T5" fmla="*/ 84 h 123"/>
                <a:gd name="T6" fmla="*/ 16 w 113"/>
                <a:gd name="T7" fmla="*/ 0 h 123"/>
                <a:gd name="T8" fmla="*/ 29 w 113"/>
                <a:gd name="T9" fmla="*/ 8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23">
                  <a:moveTo>
                    <a:pt x="29" y="80"/>
                  </a:moveTo>
                  <a:cubicBezTo>
                    <a:pt x="29" y="80"/>
                    <a:pt x="58" y="123"/>
                    <a:pt x="65" y="76"/>
                  </a:cubicBezTo>
                  <a:cubicBezTo>
                    <a:pt x="65" y="76"/>
                    <a:pt x="88" y="109"/>
                    <a:pt x="89" y="84"/>
                  </a:cubicBezTo>
                  <a:cubicBezTo>
                    <a:pt x="89" y="84"/>
                    <a:pt x="113" y="44"/>
                    <a:pt x="16" y="0"/>
                  </a:cubicBezTo>
                  <a:cubicBezTo>
                    <a:pt x="16" y="0"/>
                    <a:pt x="0" y="45"/>
                    <a:pt x="29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6708154" y="228460"/>
              <a:ext cx="69850" cy="92075"/>
            </a:xfrm>
            <a:custGeom>
              <a:avLst/>
              <a:gdLst>
                <a:gd name="T0" fmla="*/ 81 w 105"/>
                <a:gd name="T1" fmla="*/ 8 h 139"/>
                <a:gd name="T2" fmla="*/ 105 w 105"/>
                <a:gd name="T3" fmla="*/ 58 h 139"/>
                <a:gd name="T4" fmla="*/ 64 w 105"/>
                <a:gd name="T5" fmla="*/ 102 h 139"/>
                <a:gd name="T6" fmla="*/ 34 w 105"/>
                <a:gd name="T7" fmla="*/ 139 h 139"/>
                <a:gd name="T8" fmla="*/ 6 w 105"/>
                <a:gd name="T9" fmla="*/ 89 h 139"/>
                <a:gd name="T10" fmla="*/ 44 w 105"/>
                <a:gd name="T11" fmla="*/ 51 h 139"/>
                <a:gd name="T12" fmla="*/ 81 w 105"/>
                <a:gd name="T13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9">
                  <a:moveTo>
                    <a:pt x="81" y="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95" y="99"/>
                    <a:pt x="64" y="102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0" y="111"/>
                    <a:pt x="6" y="89"/>
                  </a:cubicBezTo>
                  <a:cubicBezTo>
                    <a:pt x="6" y="89"/>
                    <a:pt x="23" y="74"/>
                    <a:pt x="44" y="51"/>
                  </a:cubicBezTo>
                  <a:cubicBezTo>
                    <a:pt x="44" y="51"/>
                    <a:pt x="68" y="0"/>
                    <a:pt x="8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577979" y="57010"/>
              <a:ext cx="71438" cy="71438"/>
            </a:xfrm>
            <a:custGeom>
              <a:avLst/>
              <a:gdLst>
                <a:gd name="T0" fmla="*/ 101 w 109"/>
                <a:gd name="T1" fmla="*/ 0 h 107"/>
                <a:gd name="T2" fmla="*/ 42 w 109"/>
                <a:gd name="T3" fmla="*/ 80 h 107"/>
                <a:gd name="T4" fmla="*/ 8 w 109"/>
                <a:gd name="T5" fmla="*/ 16 h 107"/>
                <a:gd name="T6" fmla="*/ 53 w 109"/>
                <a:gd name="T7" fmla="*/ 44 h 107"/>
                <a:gd name="T8" fmla="*/ 101 w 109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7">
                  <a:moveTo>
                    <a:pt x="101" y="0"/>
                  </a:moveTo>
                  <a:cubicBezTo>
                    <a:pt x="101" y="0"/>
                    <a:pt x="109" y="107"/>
                    <a:pt x="42" y="80"/>
                  </a:cubicBezTo>
                  <a:cubicBezTo>
                    <a:pt x="42" y="80"/>
                    <a:pt x="0" y="59"/>
                    <a:pt x="8" y="16"/>
                  </a:cubicBezTo>
                  <a:cubicBezTo>
                    <a:pt x="8" y="16"/>
                    <a:pt x="36" y="48"/>
                    <a:pt x="53" y="44"/>
                  </a:cubicBezTo>
                  <a:cubicBezTo>
                    <a:pt x="53" y="44"/>
                    <a:pt x="83" y="36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589092" y="320535"/>
              <a:ext cx="115888" cy="88900"/>
            </a:xfrm>
            <a:custGeom>
              <a:avLst/>
              <a:gdLst>
                <a:gd name="T0" fmla="*/ 177 w 177"/>
                <a:gd name="T1" fmla="*/ 85 h 135"/>
                <a:gd name="T2" fmla="*/ 114 w 177"/>
                <a:gd name="T3" fmla="*/ 93 h 135"/>
                <a:gd name="T4" fmla="*/ 104 w 177"/>
                <a:gd name="T5" fmla="*/ 83 h 135"/>
                <a:gd name="T6" fmla="*/ 61 w 177"/>
                <a:gd name="T7" fmla="*/ 128 h 135"/>
                <a:gd name="T8" fmla="*/ 15 w 177"/>
                <a:gd name="T9" fmla="*/ 135 h 135"/>
                <a:gd name="T10" fmla="*/ 53 w 177"/>
                <a:gd name="T11" fmla="*/ 88 h 135"/>
                <a:gd name="T12" fmla="*/ 95 w 177"/>
                <a:gd name="T13" fmla="*/ 71 h 135"/>
                <a:gd name="T14" fmla="*/ 79 w 177"/>
                <a:gd name="T15" fmla="*/ 23 h 135"/>
                <a:gd name="T16" fmla="*/ 97 w 177"/>
                <a:gd name="T17" fmla="*/ 15 h 135"/>
                <a:gd name="T18" fmla="*/ 126 w 177"/>
                <a:gd name="T19" fmla="*/ 19 h 135"/>
                <a:gd name="T20" fmla="*/ 177 w 177"/>
                <a:gd name="T21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35">
                  <a:moveTo>
                    <a:pt x="177" y="85"/>
                  </a:moveTo>
                  <a:cubicBezTo>
                    <a:pt x="177" y="85"/>
                    <a:pt x="154" y="91"/>
                    <a:pt x="114" y="9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73" y="103"/>
                    <a:pt x="61" y="128"/>
                  </a:cubicBezTo>
                  <a:cubicBezTo>
                    <a:pt x="61" y="128"/>
                    <a:pt x="29" y="122"/>
                    <a:pt x="15" y="135"/>
                  </a:cubicBezTo>
                  <a:cubicBezTo>
                    <a:pt x="15" y="135"/>
                    <a:pt x="0" y="117"/>
                    <a:pt x="53" y="88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5" y="71"/>
                    <a:pt x="116" y="68"/>
                    <a:pt x="79" y="23"/>
                  </a:cubicBezTo>
                  <a:cubicBezTo>
                    <a:pt x="79" y="23"/>
                    <a:pt x="67" y="0"/>
                    <a:pt x="97" y="15"/>
                  </a:cubicBezTo>
                  <a:cubicBezTo>
                    <a:pt x="97" y="15"/>
                    <a:pt x="112" y="11"/>
                    <a:pt x="126" y="19"/>
                  </a:cubicBezTo>
                  <a:cubicBezTo>
                    <a:pt x="126" y="19"/>
                    <a:pt x="153" y="61"/>
                    <a:pt x="177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8595692" y="607872"/>
              <a:ext cx="68263" cy="55563"/>
            </a:xfrm>
            <a:custGeom>
              <a:avLst/>
              <a:gdLst>
                <a:gd name="T0" fmla="*/ 102 w 102"/>
                <a:gd name="T1" fmla="*/ 36 h 85"/>
                <a:gd name="T2" fmla="*/ 43 w 102"/>
                <a:gd name="T3" fmla="*/ 0 h 85"/>
                <a:gd name="T4" fmla="*/ 32 w 102"/>
                <a:gd name="T5" fmla="*/ 30 h 85"/>
                <a:gd name="T6" fmla="*/ 0 w 102"/>
                <a:gd name="T7" fmla="*/ 43 h 85"/>
                <a:gd name="T8" fmla="*/ 25 w 102"/>
                <a:gd name="T9" fmla="*/ 62 h 85"/>
                <a:gd name="T10" fmla="*/ 86 w 102"/>
                <a:gd name="T11" fmla="*/ 63 h 85"/>
                <a:gd name="T12" fmla="*/ 102 w 102"/>
                <a:gd name="T13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85">
                  <a:moveTo>
                    <a:pt x="102" y="36"/>
                  </a:moveTo>
                  <a:cubicBezTo>
                    <a:pt x="102" y="36"/>
                    <a:pt x="70" y="28"/>
                    <a:pt x="43" y="0"/>
                  </a:cubicBezTo>
                  <a:cubicBezTo>
                    <a:pt x="43" y="0"/>
                    <a:pt x="28" y="11"/>
                    <a:pt x="32" y="3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3" y="55"/>
                    <a:pt x="25" y="62"/>
                  </a:cubicBezTo>
                  <a:cubicBezTo>
                    <a:pt x="25" y="62"/>
                    <a:pt x="56" y="85"/>
                    <a:pt x="86" y="63"/>
                  </a:cubicBezTo>
                  <a:lnTo>
                    <a:pt x="102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8473454" y="582472"/>
              <a:ext cx="65088" cy="73025"/>
            </a:xfrm>
            <a:custGeom>
              <a:avLst/>
              <a:gdLst>
                <a:gd name="T0" fmla="*/ 0 w 100"/>
                <a:gd name="T1" fmla="*/ 111 h 111"/>
                <a:gd name="T2" fmla="*/ 100 w 100"/>
                <a:gd name="T3" fmla="*/ 46 h 111"/>
                <a:gd name="T4" fmla="*/ 59 w 100"/>
                <a:gd name="T5" fmla="*/ 0 h 111"/>
                <a:gd name="T6" fmla="*/ 59 w 100"/>
                <a:gd name="T7" fmla="*/ 33 h 111"/>
                <a:gd name="T8" fmla="*/ 0 w 100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11">
                  <a:moveTo>
                    <a:pt x="0" y="111"/>
                  </a:moveTo>
                  <a:cubicBezTo>
                    <a:pt x="0" y="111"/>
                    <a:pt x="85" y="65"/>
                    <a:pt x="100" y="46"/>
                  </a:cubicBezTo>
                  <a:cubicBezTo>
                    <a:pt x="100" y="46"/>
                    <a:pt x="99" y="0"/>
                    <a:pt x="59" y="0"/>
                  </a:cubicBezTo>
                  <a:cubicBezTo>
                    <a:pt x="59" y="0"/>
                    <a:pt x="44" y="11"/>
                    <a:pt x="59" y="33"/>
                  </a:cubicBezTo>
                  <a:cubicBezTo>
                    <a:pt x="59" y="33"/>
                    <a:pt x="52" y="5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8324229" y="663435"/>
              <a:ext cx="301625" cy="44450"/>
            </a:xfrm>
            <a:custGeom>
              <a:avLst/>
              <a:gdLst>
                <a:gd name="T0" fmla="*/ 458 w 458"/>
                <a:gd name="T1" fmla="*/ 21 h 68"/>
                <a:gd name="T2" fmla="*/ 409 w 458"/>
                <a:gd name="T3" fmla="*/ 0 h 68"/>
                <a:gd name="T4" fmla="*/ 0 w 458"/>
                <a:gd name="T5" fmla="*/ 30 h 68"/>
                <a:gd name="T6" fmla="*/ 395 w 458"/>
                <a:gd name="T7" fmla="*/ 44 h 68"/>
                <a:gd name="T8" fmla="*/ 434 w 458"/>
                <a:gd name="T9" fmla="*/ 68 h 68"/>
                <a:gd name="T10" fmla="*/ 458 w 458"/>
                <a:gd name="T11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8" h="68">
                  <a:moveTo>
                    <a:pt x="458" y="21"/>
                  </a:move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84" y="32"/>
                    <a:pt x="0" y="30"/>
                  </a:cubicBezTo>
                  <a:cubicBezTo>
                    <a:pt x="0" y="30"/>
                    <a:pt x="295" y="54"/>
                    <a:pt x="395" y="44"/>
                  </a:cubicBezTo>
                  <a:cubicBezTo>
                    <a:pt x="434" y="68"/>
                    <a:pt x="434" y="68"/>
                    <a:pt x="434" y="68"/>
                  </a:cubicBezTo>
                  <a:lnTo>
                    <a:pt x="45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689104" y="-230328"/>
              <a:ext cx="68263" cy="566738"/>
            </a:xfrm>
            <a:custGeom>
              <a:avLst/>
              <a:gdLst>
                <a:gd name="T0" fmla="*/ 20 w 102"/>
                <a:gd name="T1" fmla="*/ 861 h 861"/>
                <a:gd name="T2" fmla="*/ 81 w 102"/>
                <a:gd name="T3" fmla="*/ 326 h 861"/>
                <a:gd name="T4" fmla="*/ 76 w 102"/>
                <a:gd name="T5" fmla="*/ 116 h 861"/>
                <a:gd name="T6" fmla="*/ 89 w 102"/>
                <a:gd name="T7" fmla="*/ 18 h 861"/>
                <a:gd name="T8" fmla="*/ 67 w 102"/>
                <a:gd name="T9" fmla="*/ 28 h 861"/>
                <a:gd name="T10" fmla="*/ 59 w 102"/>
                <a:gd name="T11" fmla="*/ 133 h 861"/>
                <a:gd name="T12" fmla="*/ 66 w 102"/>
                <a:gd name="T13" fmla="*/ 441 h 861"/>
                <a:gd name="T14" fmla="*/ 0 w 102"/>
                <a:gd name="T15" fmla="*/ 859 h 861"/>
                <a:gd name="T16" fmla="*/ 20 w 102"/>
                <a:gd name="T17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861">
                  <a:moveTo>
                    <a:pt x="20" y="861"/>
                  </a:moveTo>
                  <a:cubicBezTo>
                    <a:pt x="20" y="861"/>
                    <a:pt x="96" y="563"/>
                    <a:pt x="81" y="32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102" y="63"/>
                    <a:pt x="89" y="18"/>
                  </a:cubicBezTo>
                  <a:cubicBezTo>
                    <a:pt x="89" y="18"/>
                    <a:pt x="86" y="0"/>
                    <a:pt x="67" y="28"/>
                  </a:cubicBezTo>
                  <a:cubicBezTo>
                    <a:pt x="67" y="28"/>
                    <a:pt x="55" y="71"/>
                    <a:pt x="59" y="133"/>
                  </a:cubicBezTo>
                  <a:cubicBezTo>
                    <a:pt x="59" y="133"/>
                    <a:pt x="67" y="379"/>
                    <a:pt x="66" y="441"/>
                  </a:cubicBezTo>
                  <a:cubicBezTo>
                    <a:pt x="66" y="441"/>
                    <a:pt x="26" y="801"/>
                    <a:pt x="0" y="859"/>
                  </a:cubicBezTo>
                  <a:lnTo>
                    <a:pt x="20" y="8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285879" y="1160322"/>
              <a:ext cx="133350" cy="52388"/>
            </a:xfrm>
            <a:custGeom>
              <a:avLst/>
              <a:gdLst>
                <a:gd name="T0" fmla="*/ 19 w 201"/>
                <a:gd name="T1" fmla="*/ 80 h 80"/>
                <a:gd name="T2" fmla="*/ 194 w 201"/>
                <a:gd name="T3" fmla="*/ 11 h 80"/>
                <a:gd name="T4" fmla="*/ 201 w 201"/>
                <a:gd name="T5" fmla="*/ 0 h 80"/>
                <a:gd name="T6" fmla="*/ 8 w 201"/>
                <a:gd name="T7" fmla="*/ 70 h 80"/>
                <a:gd name="T8" fmla="*/ 19 w 201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80">
                  <a:moveTo>
                    <a:pt x="19" y="80"/>
                  </a:moveTo>
                  <a:cubicBezTo>
                    <a:pt x="19" y="80"/>
                    <a:pt x="153" y="21"/>
                    <a:pt x="194" y="11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60" y="35"/>
                    <a:pt x="8" y="70"/>
                  </a:cubicBezTo>
                  <a:cubicBezTo>
                    <a:pt x="8" y="70"/>
                    <a:pt x="0" y="76"/>
                    <a:pt x="19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541467" y="1115872"/>
              <a:ext cx="63500" cy="22225"/>
            </a:xfrm>
            <a:custGeom>
              <a:avLst/>
              <a:gdLst>
                <a:gd name="T0" fmla="*/ 0 w 97"/>
                <a:gd name="T1" fmla="*/ 32 h 32"/>
                <a:gd name="T2" fmla="*/ 93 w 97"/>
                <a:gd name="T3" fmla="*/ 11 h 32"/>
                <a:gd name="T4" fmla="*/ 97 w 97"/>
                <a:gd name="T5" fmla="*/ 0 h 32"/>
                <a:gd name="T6" fmla="*/ 0 w 97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32">
                  <a:moveTo>
                    <a:pt x="0" y="32"/>
                  </a:moveTo>
                  <a:cubicBezTo>
                    <a:pt x="0" y="32"/>
                    <a:pt x="60" y="20"/>
                    <a:pt x="93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13" y="16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195392" y="1047610"/>
              <a:ext cx="65088" cy="65088"/>
            </a:xfrm>
            <a:custGeom>
              <a:avLst/>
              <a:gdLst>
                <a:gd name="T0" fmla="*/ 99 w 99"/>
                <a:gd name="T1" fmla="*/ 52 h 99"/>
                <a:gd name="T2" fmla="*/ 36 w 99"/>
                <a:gd name="T3" fmla="*/ 0 h 99"/>
                <a:gd name="T4" fmla="*/ 41 w 99"/>
                <a:gd name="T5" fmla="*/ 84 h 99"/>
                <a:gd name="T6" fmla="*/ 99 w 99"/>
                <a:gd name="T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9">
                  <a:moveTo>
                    <a:pt x="99" y="52"/>
                  </a:moveTo>
                  <a:cubicBezTo>
                    <a:pt x="99" y="52"/>
                    <a:pt x="55" y="32"/>
                    <a:pt x="36" y="0"/>
                  </a:cubicBezTo>
                  <a:cubicBezTo>
                    <a:pt x="36" y="0"/>
                    <a:pt x="0" y="35"/>
                    <a:pt x="41" y="84"/>
                  </a:cubicBezTo>
                  <a:cubicBezTo>
                    <a:pt x="41" y="84"/>
                    <a:pt x="78" y="99"/>
                    <a:pt x="99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192217" y="79235"/>
              <a:ext cx="50800" cy="58738"/>
            </a:xfrm>
            <a:custGeom>
              <a:avLst/>
              <a:gdLst>
                <a:gd name="T0" fmla="*/ 76 w 76"/>
                <a:gd name="T1" fmla="*/ 78 h 90"/>
                <a:gd name="T2" fmla="*/ 28 w 76"/>
                <a:gd name="T3" fmla="*/ 0 h 90"/>
                <a:gd name="T4" fmla="*/ 37 w 76"/>
                <a:gd name="T5" fmla="*/ 85 h 90"/>
                <a:gd name="T6" fmla="*/ 50 w 76"/>
                <a:gd name="T7" fmla="*/ 62 h 90"/>
                <a:gd name="T8" fmla="*/ 76 w 76"/>
                <a:gd name="T9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90">
                  <a:moveTo>
                    <a:pt x="76" y="78"/>
                  </a:moveTo>
                  <a:cubicBezTo>
                    <a:pt x="76" y="78"/>
                    <a:pt x="74" y="24"/>
                    <a:pt x="28" y="0"/>
                  </a:cubicBezTo>
                  <a:cubicBezTo>
                    <a:pt x="28" y="0"/>
                    <a:pt x="0" y="25"/>
                    <a:pt x="37" y="85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62" y="90"/>
                    <a:pt x="76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6406529" y="-338278"/>
              <a:ext cx="60325" cy="50800"/>
            </a:xfrm>
            <a:custGeom>
              <a:avLst/>
              <a:gdLst>
                <a:gd name="T0" fmla="*/ 81 w 91"/>
                <a:gd name="T1" fmla="*/ 44 h 77"/>
                <a:gd name="T2" fmla="*/ 65 w 91"/>
                <a:gd name="T3" fmla="*/ 0 h 77"/>
                <a:gd name="T4" fmla="*/ 1 w 91"/>
                <a:gd name="T5" fmla="*/ 7 h 77"/>
                <a:gd name="T6" fmla="*/ 50 w 91"/>
                <a:gd name="T7" fmla="*/ 60 h 77"/>
                <a:gd name="T8" fmla="*/ 81 w 91"/>
                <a:gd name="T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7">
                  <a:moveTo>
                    <a:pt x="81" y="44"/>
                  </a:moveTo>
                  <a:cubicBezTo>
                    <a:pt x="81" y="44"/>
                    <a:pt x="91" y="4"/>
                    <a:pt x="65" y="0"/>
                  </a:cubicBezTo>
                  <a:cubicBezTo>
                    <a:pt x="65" y="0"/>
                    <a:pt x="30" y="24"/>
                    <a:pt x="1" y="7"/>
                  </a:cubicBezTo>
                  <a:cubicBezTo>
                    <a:pt x="1" y="7"/>
                    <a:pt x="0" y="38"/>
                    <a:pt x="50" y="60"/>
                  </a:cubicBezTo>
                  <a:cubicBezTo>
                    <a:pt x="50" y="60"/>
                    <a:pt x="60" y="77"/>
                    <a:pt x="81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6090617" y="145910"/>
              <a:ext cx="60325" cy="39688"/>
            </a:xfrm>
            <a:custGeom>
              <a:avLst/>
              <a:gdLst>
                <a:gd name="T0" fmla="*/ 90 w 90"/>
                <a:gd name="T1" fmla="*/ 1 h 60"/>
                <a:gd name="T2" fmla="*/ 31 w 90"/>
                <a:gd name="T3" fmla="*/ 0 h 60"/>
                <a:gd name="T4" fmla="*/ 35 w 90"/>
                <a:gd name="T5" fmla="*/ 58 h 60"/>
                <a:gd name="T6" fmla="*/ 79 w 90"/>
                <a:gd name="T7" fmla="*/ 60 h 60"/>
                <a:gd name="T8" fmla="*/ 90 w 90"/>
                <a:gd name="T9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0">
                  <a:moveTo>
                    <a:pt x="90" y="1"/>
                  </a:moveTo>
                  <a:cubicBezTo>
                    <a:pt x="90" y="1"/>
                    <a:pt x="68" y="26"/>
                    <a:pt x="31" y="0"/>
                  </a:cubicBezTo>
                  <a:cubicBezTo>
                    <a:pt x="31" y="0"/>
                    <a:pt x="0" y="34"/>
                    <a:pt x="35" y="58"/>
                  </a:cubicBezTo>
                  <a:cubicBezTo>
                    <a:pt x="35" y="58"/>
                    <a:pt x="68" y="33"/>
                    <a:pt x="79" y="60"/>
                  </a:cubicBezTo>
                  <a:cubicBezTo>
                    <a:pt x="79" y="60"/>
                    <a:pt x="69" y="13"/>
                    <a:pt x="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6747842" y="103047"/>
              <a:ext cx="65088" cy="114300"/>
            </a:xfrm>
            <a:custGeom>
              <a:avLst/>
              <a:gdLst>
                <a:gd name="T0" fmla="*/ 99 w 99"/>
                <a:gd name="T1" fmla="*/ 132 h 174"/>
                <a:gd name="T2" fmla="*/ 74 w 99"/>
                <a:gd name="T3" fmla="*/ 29 h 174"/>
                <a:gd name="T4" fmla="*/ 21 w 99"/>
                <a:gd name="T5" fmla="*/ 64 h 174"/>
                <a:gd name="T6" fmla="*/ 54 w 99"/>
                <a:gd name="T7" fmla="*/ 143 h 174"/>
                <a:gd name="T8" fmla="*/ 99 w 99"/>
                <a:gd name="T9" fmla="*/ 1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74">
                  <a:moveTo>
                    <a:pt x="99" y="132"/>
                  </a:moveTo>
                  <a:cubicBezTo>
                    <a:pt x="99" y="132"/>
                    <a:pt x="61" y="67"/>
                    <a:pt x="74" y="29"/>
                  </a:cubicBezTo>
                  <a:cubicBezTo>
                    <a:pt x="74" y="29"/>
                    <a:pt x="49" y="0"/>
                    <a:pt x="21" y="64"/>
                  </a:cubicBezTo>
                  <a:cubicBezTo>
                    <a:pt x="21" y="64"/>
                    <a:pt x="0" y="111"/>
                    <a:pt x="54" y="143"/>
                  </a:cubicBezTo>
                  <a:cubicBezTo>
                    <a:pt x="54" y="143"/>
                    <a:pt x="81" y="174"/>
                    <a:pt x="99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6692279" y="125272"/>
              <a:ext cx="68263" cy="85725"/>
            </a:xfrm>
            <a:custGeom>
              <a:avLst/>
              <a:gdLst>
                <a:gd name="T0" fmla="*/ 88 w 104"/>
                <a:gd name="T1" fmla="*/ 94 h 131"/>
                <a:gd name="T2" fmla="*/ 63 w 104"/>
                <a:gd name="T3" fmla="*/ 55 h 131"/>
                <a:gd name="T4" fmla="*/ 28 w 104"/>
                <a:gd name="T5" fmla="*/ 30 h 131"/>
                <a:gd name="T6" fmla="*/ 0 w 104"/>
                <a:gd name="T7" fmla="*/ 66 h 131"/>
                <a:gd name="T8" fmla="*/ 88 w 104"/>
                <a:gd name="T9" fmla="*/ 9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31">
                  <a:moveTo>
                    <a:pt x="88" y="94"/>
                  </a:moveTo>
                  <a:cubicBezTo>
                    <a:pt x="88" y="94"/>
                    <a:pt x="104" y="55"/>
                    <a:pt x="63" y="55"/>
                  </a:cubicBezTo>
                  <a:cubicBezTo>
                    <a:pt x="63" y="55"/>
                    <a:pt x="29" y="59"/>
                    <a:pt x="28" y="30"/>
                  </a:cubicBezTo>
                  <a:cubicBezTo>
                    <a:pt x="28" y="30"/>
                    <a:pt x="1" y="0"/>
                    <a:pt x="0" y="66"/>
                  </a:cubicBezTo>
                  <a:cubicBezTo>
                    <a:pt x="0" y="66"/>
                    <a:pt x="27" y="131"/>
                    <a:pt x="88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644654" y="6210"/>
              <a:ext cx="42863" cy="77788"/>
            </a:xfrm>
            <a:custGeom>
              <a:avLst/>
              <a:gdLst>
                <a:gd name="T0" fmla="*/ 65 w 65"/>
                <a:gd name="T1" fmla="*/ 78 h 119"/>
                <a:gd name="T2" fmla="*/ 0 w 65"/>
                <a:gd name="T3" fmla="*/ 0 h 119"/>
                <a:gd name="T4" fmla="*/ 40 w 65"/>
                <a:gd name="T5" fmla="*/ 119 h 119"/>
                <a:gd name="T6" fmla="*/ 42 w 65"/>
                <a:gd name="T7" fmla="*/ 81 h 119"/>
                <a:gd name="T8" fmla="*/ 65 w 65"/>
                <a:gd name="T9" fmla="*/ 7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19">
                  <a:moveTo>
                    <a:pt x="65" y="78"/>
                  </a:moveTo>
                  <a:cubicBezTo>
                    <a:pt x="65" y="78"/>
                    <a:pt x="45" y="6"/>
                    <a:pt x="0" y="0"/>
                  </a:cubicBezTo>
                  <a:cubicBezTo>
                    <a:pt x="0" y="0"/>
                    <a:pt x="17" y="87"/>
                    <a:pt x="40" y="119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60" y="92"/>
                    <a:pt x="65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8100392" y="282435"/>
              <a:ext cx="66675" cy="25400"/>
            </a:xfrm>
            <a:custGeom>
              <a:avLst/>
              <a:gdLst>
                <a:gd name="T0" fmla="*/ 24 w 101"/>
                <a:gd name="T1" fmla="*/ 39 h 40"/>
                <a:gd name="T2" fmla="*/ 99 w 101"/>
                <a:gd name="T3" fmla="*/ 8 h 40"/>
                <a:gd name="T4" fmla="*/ 101 w 101"/>
                <a:gd name="T5" fmla="*/ 0 h 40"/>
                <a:gd name="T6" fmla="*/ 29 w 101"/>
                <a:gd name="T7" fmla="*/ 24 h 40"/>
                <a:gd name="T8" fmla="*/ 24 w 101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40">
                  <a:moveTo>
                    <a:pt x="24" y="39"/>
                  </a:moveTo>
                  <a:cubicBezTo>
                    <a:pt x="24" y="39"/>
                    <a:pt x="79" y="11"/>
                    <a:pt x="99" y="8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77" y="3"/>
                    <a:pt x="29" y="24"/>
                  </a:cubicBezTo>
                  <a:cubicBezTo>
                    <a:pt x="29" y="24"/>
                    <a:pt x="0" y="40"/>
                    <a:pt x="2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8165479" y="193535"/>
              <a:ext cx="207963" cy="85725"/>
            </a:xfrm>
            <a:custGeom>
              <a:avLst/>
              <a:gdLst>
                <a:gd name="T0" fmla="*/ 24 w 314"/>
                <a:gd name="T1" fmla="*/ 131 h 131"/>
                <a:gd name="T2" fmla="*/ 314 w 314"/>
                <a:gd name="T3" fmla="*/ 0 h 131"/>
                <a:gd name="T4" fmla="*/ 23 w 314"/>
                <a:gd name="T5" fmla="*/ 117 h 131"/>
                <a:gd name="T6" fmla="*/ 24 w 314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131">
                  <a:moveTo>
                    <a:pt x="24" y="131"/>
                  </a:moveTo>
                  <a:cubicBezTo>
                    <a:pt x="24" y="131"/>
                    <a:pt x="273" y="12"/>
                    <a:pt x="314" y="0"/>
                  </a:cubicBezTo>
                  <a:cubicBezTo>
                    <a:pt x="314" y="0"/>
                    <a:pt x="77" y="87"/>
                    <a:pt x="23" y="117"/>
                  </a:cubicBezTo>
                  <a:cubicBezTo>
                    <a:pt x="23" y="117"/>
                    <a:pt x="0" y="130"/>
                    <a:pt x="24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6647829" y="1093647"/>
              <a:ext cx="82550" cy="25400"/>
            </a:xfrm>
            <a:custGeom>
              <a:avLst/>
              <a:gdLst>
                <a:gd name="T0" fmla="*/ 125 w 125"/>
                <a:gd name="T1" fmla="*/ 14 h 39"/>
                <a:gd name="T2" fmla="*/ 118 w 125"/>
                <a:gd name="T3" fmla="*/ 0 h 39"/>
                <a:gd name="T4" fmla="*/ 3 w 125"/>
                <a:gd name="T5" fmla="*/ 24 h 39"/>
                <a:gd name="T6" fmla="*/ 0 w 125"/>
                <a:gd name="T7" fmla="*/ 39 h 39"/>
                <a:gd name="T8" fmla="*/ 125 w 125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39">
                  <a:moveTo>
                    <a:pt x="125" y="14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31" y="15"/>
                    <a:pt x="3" y="24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12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852617" y="965060"/>
              <a:ext cx="84138" cy="22225"/>
            </a:xfrm>
            <a:custGeom>
              <a:avLst/>
              <a:gdLst>
                <a:gd name="T0" fmla="*/ 116 w 128"/>
                <a:gd name="T1" fmla="*/ 0 h 34"/>
                <a:gd name="T2" fmla="*/ 7 w 128"/>
                <a:gd name="T3" fmla="*/ 12 h 34"/>
                <a:gd name="T4" fmla="*/ 15 w 128"/>
                <a:gd name="T5" fmla="*/ 24 h 34"/>
                <a:gd name="T6" fmla="*/ 0 w 128"/>
                <a:gd name="T7" fmla="*/ 34 h 34"/>
                <a:gd name="T8" fmla="*/ 108 w 128"/>
                <a:gd name="T9" fmla="*/ 27 h 34"/>
                <a:gd name="T10" fmla="*/ 116 w 12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34">
                  <a:moveTo>
                    <a:pt x="116" y="0"/>
                  </a:moveTo>
                  <a:cubicBezTo>
                    <a:pt x="116" y="0"/>
                    <a:pt x="44" y="10"/>
                    <a:pt x="7" y="1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89" y="30"/>
                    <a:pt x="108" y="27"/>
                  </a:cubicBezTo>
                  <a:cubicBezTo>
                    <a:pt x="108" y="27"/>
                    <a:pt x="128" y="14"/>
                    <a:pt x="1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6247779" y="1039672"/>
              <a:ext cx="220663" cy="98425"/>
            </a:xfrm>
            <a:custGeom>
              <a:avLst/>
              <a:gdLst>
                <a:gd name="T0" fmla="*/ 0 w 336"/>
                <a:gd name="T1" fmla="*/ 140 h 149"/>
                <a:gd name="T2" fmla="*/ 2 w 336"/>
                <a:gd name="T3" fmla="*/ 122 h 149"/>
                <a:gd name="T4" fmla="*/ 336 w 336"/>
                <a:gd name="T5" fmla="*/ 0 h 149"/>
                <a:gd name="T6" fmla="*/ 36 w 336"/>
                <a:gd name="T7" fmla="*/ 117 h 149"/>
                <a:gd name="T8" fmla="*/ 0 w 336"/>
                <a:gd name="T9" fmla="*/ 1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49">
                  <a:moveTo>
                    <a:pt x="0" y="140"/>
                  </a:moveTo>
                  <a:cubicBezTo>
                    <a:pt x="2" y="122"/>
                    <a:pt x="2" y="122"/>
                    <a:pt x="2" y="122"/>
                  </a:cubicBezTo>
                  <a:cubicBezTo>
                    <a:pt x="2" y="122"/>
                    <a:pt x="159" y="21"/>
                    <a:pt x="336" y="0"/>
                  </a:cubicBezTo>
                  <a:cubicBezTo>
                    <a:pt x="336" y="0"/>
                    <a:pt x="109" y="79"/>
                    <a:pt x="36" y="117"/>
                  </a:cubicBezTo>
                  <a:cubicBezTo>
                    <a:pt x="36" y="117"/>
                    <a:pt x="14" y="149"/>
                    <a:pt x="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132142" y="1041260"/>
              <a:ext cx="65088" cy="58738"/>
            </a:xfrm>
            <a:custGeom>
              <a:avLst/>
              <a:gdLst>
                <a:gd name="T0" fmla="*/ 86 w 98"/>
                <a:gd name="T1" fmla="*/ 58 h 90"/>
                <a:gd name="T2" fmla="*/ 39 w 98"/>
                <a:gd name="T3" fmla="*/ 0 h 90"/>
                <a:gd name="T4" fmla="*/ 51 w 98"/>
                <a:gd name="T5" fmla="*/ 80 h 90"/>
                <a:gd name="T6" fmla="*/ 86 w 98"/>
                <a:gd name="T7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90">
                  <a:moveTo>
                    <a:pt x="86" y="58"/>
                  </a:moveTo>
                  <a:cubicBezTo>
                    <a:pt x="86" y="58"/>
                    <a:pt x="98" y="31"/>
                    <a:pt x="39" y="0"/>
                  </a:cubicBezTo>
                  <a:cubicBezTo>
                    <a:pt x="39" y="0"/>
                    <a:pt x="0" y="36"/>
                    <a:pt x="51" y="80"/>
                  </a:cubicBezTo>
                  <a:cubicBezTo>
                    <a:pt x="51" y="80"/>
                    <a:pt x="75" y="90"/>
                    <a:pt x="8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8021017" y="1068247"/>
              <a:ext cx="95250" cy="85725"/>
            </a:xfrm>
            <a:custGeom>
              <a:avLst/>
              <a:gdLst>
                <a:gd name="T0" fmla="*/ 98 w 145"/>
                <a:gd name="T1" fmla="*/ 93 h 132"/>
                <a:gd name="T2" fmla="*/ 143 w 145"/>
                <a:gd name="T3" fmla="*/ 13 h 132"/>
                <a:gd name="T4" fmla="*/ 66 w 145"/>
                <a:gd name="T5" fmla="*/ 48 h 132"/>
                <a:gd name="T6" fmla="*/ 34 w 145"/>
                <a:gd name="T7" fmla="*/ 16 h 132"/>
                <a:gd name="T8" fmla="*/ 19 w 145"/>
                <a:gd name="T9" fmla="*/ 75 h 132"/>
                <a:gd name="T10" fmla="*/ 98 w 145"/>
                <a:gd name="T11" fmla="*/ 9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32">
                  <a:moveTo>
                    <a:pt x="98" y="93"/>
                  </a:moveTo>
                  <a:cubicBezTo>
                    <a:pt x="98" y="93"/>
                    <a:pt x="145" y="44"/>
                    <a:pt x="143" y="13"/>
                  </a:cubicBezTo>
                  <a:cubicBezTo>
                    <a:pt x="143" y="13"/>
                    <a:pt x="101" y="60"/>
                    <a:pt x="66" y="48"/>
                  </a:cubicBezTo>
                  <a:cubicBezTo>
                    <a:pt x="66" y="48"/>
                    <a:pt x="38" y="44"/>
                    <a:pt x="34" y="16"/>
                  </a:cubicBezTo>
                  <a:cubicBezTo>
                    <a:pt x="34" y="16"/>
                    <a:pt x="0" y="0"/>
                    <a:pt x="19" y="75"/>
                  </a:cubicBezTo>
                  <a:cubicBezTo>
                    <a:pt x="19" y="75"/>
                    <a:pt x="49" y="132"/>
                    <a:pt x="98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7481267" y="1130160"/>
              <a:ext cx="236538" cy="149225"/>
            </a:xfrm>
            <a:custGeom>
              <a:avLst/>
              <a:gdLst>
                <a:gd name="T0" fmla="*/ 112 w 358"/>
                <a:gd name="T1" fmla="*/ 189 h 226"/>
                <a:gd name="T2" fmla="*/ 10 w 358"/>
                <a:gd name="T3" fmla="*/ 174 h 226"/>
                <a:gd name="T4" fmla="*/ 36 w 358"/>
                <a:gd name="T5" fmla="*/ 117 h 226"/>
                <a:gd name="T6" fmla="*/ 53 w 358"/>
                <a:gd name="T7" fmla="*/ 153 h 226"/>
                <a:gd name="T8" fmla="*/ 150 w 358"/>
                <a:gd name="T9" fmla="*/ 41 h 226"/>
                <a:gd name="T10" fmla="*/ 358 w 358"/>
                <a:gd name="T11" fmla="*/ 166 h 226"/>
                <a:gd name="T12" fmla="*/ 336 w 358"/>
                <a:gd name="T13" fmla="*/ 153 h 226"/>
                <a:gd name="T14" fmla="*/ 141 w 358"/>
                <a:gd name="T15" fmla="*/ 78 h 226"/>
                <a:gd name="T16" fmla="*/ 139 w 358"/>
                <a:gd name="T17" fmla="*/ 188 h 226"/>
                <a:gd name="T18" fmla="*/ 169 w 358"/>
                <a:gd name="T19" fmla="*/ 202 h 226"/>
                <a:gd name="T20" fmla="*/ 112 w 358"/>
                <a:gd name="T21" fmla="*/ 18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" h="226">
                  <a:moveTo>
                    <a:pt x="112" y="189"/>
                  </a:moveTo>
                  <a:cubicBezTo>
                    <a:pt x="112" y="189"/>
                    <a:pt x="38" y="226"/>
                    <a:pt x="10" y="174"/>
                  </a:cubicBezTo>
                  <a:cubicBezTo>
                    <a:pt x="10" y="174"/>
                    <a:pt x="0" y="126"/>
                    <a:pt x="36" y="117"/>
                  </a:cubicBezTo>
                  <a:cubicBezTo>
                    <a:pt x="36" y="117"/>
                    <a:pt x="19" y="159"/>
                    <a:pt x="53" y="153"/>
                  </a:cubicBezTo>
                  <a:cubicBezTo>
                    <a:pt x="53" y="153"/>
                    <a:pt x="80" y="50"/>
                    <a:pt x="150" y="41"/>
                  </a:cubicBezTo>
                  <a:cubicBezTo>
                    <a:pt x="150" y="41"/>
                    <a:pt x="317" y="0"/>
                    <a:pt x="358" y="166"/>
                  </a:cubicBezTo>
                  <a:cubicBezTo>
                    <a:pt x="336" y="153"/>
                    <a:pt x="336" y="153"/>
                    <a:pt x="336" y="153"/>
                  </a:cubicBezTo>
                  <a:cubicBezTo>
                    <a:pt x="336" y="153"/>
                    <a:pt x="280" y="25"/>
                    <a:pt x="141" y="78"/>
                  </a:cubicBezTo>
                  <a:cubicBezTo>
                    <a:pt x="141" y="78"/>
                    <a:pt x="83" y="146"/>
                    <a:pt x="139" y="188"/>
                  </a:cubicBezTo>
                  <a:cubicBezTo>
                    <a:pt x="169" y="202"/>
                    <a:pt x="169" y="202"/>
                    <a:pt x="169" y="202"/>
                  </a:cubicBezTo>
                  <a:cubicBezTo>
                    <a:pt x="169" y="202"/>
                    <a:pt x="148" y="215"/>
                    <a:pt x="112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6389067" y="-406540"/>
              <a:ext cx="176213" cy="182563"/>
            </a:xfrm>
            <a:custGeom>
              <a:avLst/>
              <a:gdLst>
                <a:gd name="T0" fmla="*/ 137 w 266"/>
                <a:gd name="T1" fmla="*/ 53 h 278"/>
                <a:gd name="T2" fmla="*/ 95 w 266"/>
                <a:gd name="T3" fmla="*/ 18 h 278"/>
                <a:gd name="T4" fmla="*/ 195 w 266"/>
                <a:gd name="T5" fmla="*/ 45 h 278"/>
                <a:gd name="T6" fmla="*/ 185 w 266"/>
                <a:gd name="T7" fmla="*/ 173 h 278"/>
                <a:gd name="T8" fmla="*/ 11 w 266"/>
                <a:gd name="T9" fmla="*/ 247 h 278"/>
                <a:gd name="T10" fmla="*/ 39 w 266"/>
                <a:gd name="T11" fmla="*/ 215 h 278"/>
                <a:gd name="T12" fmla="*/ 185 w 266"/>
                <a:gd name="T13" fmla="*/ 144 h 278"/>
                <a:gd name="T14" fmla="*/ 137 w 266"/>
                <a:gd name="T15" fmla="*/ 5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278">
                  <a:moveTo>
                    <a:pt x="137" y="53"/>
                  </a:moveTo>
                  <a:cubicBezTo>
                    <a:pt x="137" y="53"/>
                    <a:pt x="50" y="77"/>
                    <a:pt x="95" y="18"/>
                  </a:cubicBezTo>
                  <a:cubicBezTo>
                    <a:pt x="95" y="18"/>
                    <a:pt x="145" y="0"/>
                    <a:pt x="195" y="45"/>
                  </a:cubicBezTo>
                  <a:cubicBezTo>
                    <a:pt x="195" y="45"/>
                    <a:pt x="266" y="87"/>
                    <a:pt x="185" y="173"/>
                  </a:cubicBezTo>
                  <a:cubicBezTo>
                    <a:pt x="185" y="173"/>
                    <a:pt x="103" y="278"/>
                    <a:pt x="11" y="247"/>
                  </a:cubicBezTo>
                  <a:cubicBezTo>
                    <a:pt x="11" y="247"/>
                    <a:pt x="0" y="216"/>
                    <a:pt x="39" y="215"/>
                  </a:cubicBezTo>
                  <a:cubicBezTo>
                    <a:pt x="39" y="215"/>
                    <a:pt x="102" y="248"/>
                    <a:pt x="185" y="144"/>
                  </a:cubicBezTo>
                  <a:cubicBezTo>
                    <a:pt x="185" y="144"/>
                    <a:pt x="234" y="63"/>
                    <a:pt x="137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6798642" y="171310"/>
              <a:ext cx="87313" cy="71438"/>
            </a:xfrm>
            <a:custGeom>
              <a:avLst/>
              <a:gdLst>
                <a:gd name="T0" fmla="*/ 12 w 133"/>
                <a:gd name="T1" fmla="*/ 90 h 108"/>
                <a:gd name="T2" fmla="*/ 51 w 133"/>
                <a:gd name="T3" fmla="*/ 45 h 108"/>
                <a:gd name="T4" fmla="*/ 10 w 133"/>
                <a:gd name="T5" fmla="*/ 24 h 108"/>
                <a:gd name="T6" fmla="*/ 0 w 133"/>
                <a:gd name="T7" fmla="*/ 0 h 108"/>
                <a:gd name="T8" fmla="*/ 86 w 133"/>
                <a:gd name="T9" fmla="*/ 44 h 108"/>
                <a:gd name="T10" fmla="*/ 88 w 133"/>
                <a:gd name="T11" fmla="*/ 108 h 108"/>
                <a:gd name="T12" fmla="*/ 31 w 133"/>
                <a:gd name="T13" fmla="*/ 107 h 108"/>
                <a:gd name="T14" fmla="*/ 40 w 133"/>
                <a:gd name="T15" fmla="*/ 95 h 108"/>
                <a:gd name="T16" fmla="*/ 12 w 133"/>
                <a:gd name="T17" fmla="*/ 9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8">
                  <a:moveTo>
                    <a:pt x="12" y="90"/>
                  </a:moveTo>
                  <a:cubicBezTo>
                    <a:pt x="12" y="90"/>
                    <a:pt x="52" y="83"/>
                    <a:pt x="51" y="45"/>
                  </a:cubicBezTo>
                  <a:cubicBezTo>
                    <a:pt x="51" y="45"/>
                    <a:pt x="31" y="17"/>
                    <a:pt x="1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12"/>
                    <a:pt x="86" y="44"/>
                  </a:cubicBezTo>
                  <a:cubicBezTo>
                    <a:pt x="86" y="44"/>
                    <a:pt x="133" y="104"/>
                    <a:pt x="88" y="108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21" y="98"/>
                    <a:pt x="12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6323979" y="-392253"/>
              <a:ext cx="66675" cy="77788"/>
            </a:xfrm>
            <a:custGeom>
              <a:avLst/>
              <a:gdLst>
                <a:gd name="T0" fmla="*/ 100 w 103"/>
                <a:gd name="T1" fmla="*/ 45 h 120"/>
                <a:gd name="T2" fmla="*/ 65 w 103"/>
                <a:gd name="T3" fmla="*/ 0 h 120"/>
                <a:gd name="T4" fmla="*/ 27 w 103"/>
                <a:gd name="T5" fmla="*/ 78 h 120"/>
                <a:gd name="T6" fmla="*/ 43 w 103"/>
                <a:gd name="T7" fmla="*/ 68 h 120"/>
                <a:gd name="T8" fmla="*/ 103 w 103"/>
                <a:gd name="T9" fmla="*/ 95 h 120"/>
                <a:gd name="T10" fmla="*/ 100 w 103"/>
                <a:gd name="T11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20">
                  <a:moveTo>
                    <a:pt x="100" y="45"/>
                  </a:moveTo>
                  <a:cubicBezTo>
                    <a:pt x="100" y="45"/>
                    <a:pt x="53" y="60"/>
                    <a:pt x="65" y="0"/>
                  </a:cubicBezTo>
                  <a:cubicBezTo>
                    <a:pt x="65" y="0"/>
                    <a:pt x="0" y="28"/>
                    <a:pt x="27" y="7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50" y="120"/>
                    <a:pt x="103" y="95"/>
                  </a:cubicBezTo>
                  <a:cubicBezTo>
                    <a:pt x="103" y="95"/>
                    <a:pt x="85" y="69"/>
                    <a:pt x="100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6109667" y="-806590"/>
              <a:ext cx="50800" cy="52388"/>
            </a:xfrm>
            <a:custGeom>
              <a:avLst/>
              <a:gdLst>
                <a:gd name="T0" fmla="*/ 77 w 77"/>
                <a:gd name="T1" fmla="*/ 49 h 80"/>
                <a:gd name="T2" fmla="*/ 68 w 77"/>
                <a:gd name="T3" fmla="*/ 0 h 80"/>
                <a:gd name="T4" fmla="*/ 15 w 77"/>
                <a:gd name="T5" fmla="*/ 49 h 80"/>
                <a:gd name="T6" fmla="*/ 77 w 77"/>
                <a:gd name="T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80">
                  <a:moveTo>
                    <a:pt x="77" y="4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0" y="12"/>
                    <a:pt x="15" y="49"/>
                  </a:cubicBezTo>
                  <a:cubicBezTo>
                    <a:pt x="15" y="49"/>
                    <a:pt x="34" y="80"/>
                    <a:pt x="7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6103317" y="-890728"/>
              <a:ext cx="61913" cy="73025"/>
            </a:xfrm>
            <a:custGeom>
              <a:avLst/>
              <a:gdLst>
                <a:gd name="T0" fmla="*/ 94 w 94"/>
                <a:gd name="T1" fmla="*/ 110 h 110"/>
                <a:gd name="T2" fmla="*/ 59 w 94"/>
                <a:gd name="T3" fmla="*/ 65 h 110"/>
                <a:gd name="T4" fmla="*/ 92 w 94"/>
                <a:gd name="T5" fmla="*/ 27 h 110"/>
                <a:gd name="T6" fmla="*/ 0 w 94"/>
                <a:gd name="T7" fmla="*/ 76 h 110"/>
                <a:gd name="T8" fmla="*/ 94 w 94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0">
                  <a:moveTo>
                    <a:pt x="94" y="110"/>
                  </a:moveTo>
                  <a:cubicBezTo>
                    <a:pt x="59" y="65"/>
                    <a:pt x="59" y="65"/>
                    <a:pt x="59" y="65"/>
                  </a:cubicBezTo>
                  <a:cubicBezTo>
                    <a:pt x="59" y="65"/>
                    <a:pt x="90" y="45"/>
                    <a:pt x="92" y="27"/>
                  </a:cubicBezTo>
                  <a:cubicBezTo>
                    <a:pt x="92" y="27"/>
                    <a:pt x="32" y="0"/>
                    <a:pt x="0" y="76"/>
                  </a:cubicBezTo>
                  <a:cubicBezTo>
                    <a:pt x="0" y="76"/>
                    <a:pt x="82" y="98"/>
                    <a:pt x="9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5998542" y="-778015"/>
              <a:ext cx="49213" cy="65088"/>
            </a:xfrm>
            <a:custGeom>
              <a:avLst/>
              <a:gdLst>
                <a:gd name="T0" fmla="*/ 0 w 76"/>
                <a:gd name="T1" fmla="*/ 81 h 98"/>
                <a:gd name="T2" fmla="*/ 54 w 76"/>
                <a:gd name="T3" fmla="*/ 47 h 98"/>
                <a:gd name="T4" fmla="*/ 15 w 76"/>
                <a:gd name="T5" fmla="*/ 18 h 98"/>
                <a:gd name="T6" fmla="*/ 25 w 76"/>
                <a:gd name="T7" fmla="*/ 49 h 98"/>
                <a:gd name="T8" fmla="*/ 0 w 76"/>
                <a:gd name="T9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98">
                  <a:moveTo>
                    <a:pt x="0" y="81"/>
                  </a:moveTo>
                  <a:cubicBezTo>
                    <a:pt x="0" y="81"/>
                    <a:pt x="76" y="98"/>
                    <a:pt x="54" y="47"/>
                  </a:cubicBezTo>
                  <a:cubicBezTo>
                    <a:pt x="54" y="47"/>
                    <a:pt x="40" y="0"/>
                    <a:pt x="15" y="18"/>
                  </a:cubicBezTo>
                  <a:cubicBezTo>
                    <a:pt x="25" y="49"/>
                    <a:pt x="25" y="49"/>
                    <a:pt x="25" y="49"/>
                  </a:cubicBezTo>
                  <a:lnTo>
                    <a:pt x="0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7705104" y="1157147"/>
              <a:ext cx="65088" cy="42863"/>
            </a:xfrm>
            <a:custGeom>
              <a:avLst/>
              <a:gdLst>
                <a:gd name="T0" fmla="*/ 15 w 98"/>
                <a:gd name="T1" fmla="*/ 46 h 66"/>
                <a:gd name="T2" fmla="*/ 98 w 98"/>
                <a:gd name="T3" fmla="*/ 0 h 66"/>
                <a:gd name="T4" fmla="*/ 21 w 98"/>
                <a:gd name="T5" fmla="*/ 66 h 66"/>
                <a:gd name="T6" fmla="*/ 15 w 98"/>
                <a:gd name="T7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15" y="46"/>
                  </a:moveTo>
                  <a:cubicBezTo>
                    <a:pt x="15" y="46"/>
                    <a:pt x="69" y="31"/>
                    <a:pt x="98" y="0"/>
                  </a:cubicBezTo>
                  <a:cubicBezTo>
                    <a:pt x="98" y="0"/>
                    <a:pt x="56" y="60"/>
                    <a:pt x="21" y="66"/>
                  </a:cubicBezTo>
                  <a:cubicBezTo>
                    <a:pt x="21" y="66"/>
                    <a:pt x="0" y="66"/>
                    <a:pt x="15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7679704" y="1138097"/>
              <a:ext cx="79375" cy="46038"/>
            </a:xfrm>
            <a:custGeom>
              <a:avLst/>
              <a:gdLst>
                <a:gd name="T0" fmla="*/ 37 w 121"/>
                <a:gd name="T1" fmla="*/ 69 h 69"/>
                <a:gd name="T2" fmla="*/ 121 w 121"/>
                <a:gd name="T3" fmla="*/ 0 h 69"/>
                <a:gd name="T4" fmla="*/ 54 w 121"/>
                <a:gd name="T5" fmla="*/ 24 h 69"/>
                <a:gd name="T6" fmla="*/ 37 w 12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69">
                  <a:moveTo>
                    <a:pt x="37" y="69"/>
                  </a:moveTo>
                  <a:cubicBezTo>
                    <a:pt x="37" y="69"/>
                    <a:pt x="83" y="20"/>
                    <a:pt x="121" y="0"/>
                  </a:cubicBezTo>
                  <a:cubicBezTo>
                    <a:pt x="121" y="0"/>
                    <a:pt x="72" y="29"/>
                    <a:pt x="54" y="24"/>
                  </a:cubicBezTo>
                  <a:cubicBezTo>
                    <a:pt x="54" y="24"/>
                    <a:pt x="0" y="37"/>
                    <a:pt x="3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7652717" y="1484172"/>
              <a:ext cx="77788" cy="69850"/>
            </a:xfrm>
            <a:custGeom>
              <a:avLst/>
              <a:gdLst>
                <a:gd name="T0" fmla="*/ 14 w 119"/>
                <a:gd name="T1" fmla="*/ 41 h 107"/>
                <a:gd name="T2" fmla="*/ 48 w 119"/>
                <a:gd name="T3" fmla="*/ 94 h 107"/>
                <a:gd name="T4" fmla="*/ 66 w 119"/>
                <a:gd name="T5" fmla="*/ 3 h 107"/>
                <a:gd name="T6" fmla="*/ 47 w 119"/>
                <a:gd name="T7" fmla="*/ 26 h 107"/>
                <a:gd name="T8" fmla="*/ 36 w 119"/>
                <a:gd name="T9" fmla="*/ 52 h 107"/>
                <a:gd name="T10" fmla="*/ 14 w 119"/>
                <a:gd name="T11" fmla="*/ 4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07">
                  <a:moveTo>
                    <a:pt x="14" y="41"/>
                  </a:moveTo>
                  <a:cubicBezTo>
                    <a:pt x="14" y="41"/>
                    <a:pt x="0" y="107"/>
                    <a:pt x="48" y="94"/>
                  </a:cubicBezTo>
                  <a:cubicBezTo>
                    <a:pt x="48" y="94"/>
                    <a:pt x="119" y="70"/>
                    <a:pt x="66" y="3"/>
                  </a:cubicBezTo>
                  <a:cubicBezTo>
                    <a:pt x="66" y="3"/>
                    <a:pt x="38" y="0"/>
                    <a:pt x="47" y="26"/>
                  </a:cubicBezTo>
                  <a:cubicBezTo>
                    <a:pt x="47" y="26"/>
                    <a:pt x="54" y="54"/>
                    <a:pt x="36" y="52"/>
                  </a:cubicBezTo>
                  <a:cubicBezTo>
                    <a:pt x="36" y="52"/>
                    <a:pt x="44" y="22"/>
                    <a:pt x="1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7566992" y="1463535"/>
              <a:ext cx="77788" cy="55563"/>
            </a:xfrm>
            <a:custGeom>
              <a:avLst/>
              <a:gdLst>
                <a:gd name="T0" fmla="*/ 118 w 118"/>
                <a:gd name="T1" fmla="*/ 4 h 86"/>
                <a:gd name="T2" fmla="*/ 38 w 118"/>
                <a:gd name="T3" fmla="*/ 68 h 86"/>
                <a:gd name="T4" fmla="*/ 34 w 118"/>
                <a:gd name="T5" fmla="*/ 4 h 86"/>
                <a:gd name="T6" fmla="*/ 52 w 118"/>
                <a:gd name="T7" fmla="*/ 23 h 86"/>
                <a:gd name="T8" fmla="*/ 96 w 118"/>
                <a:gd name="T9" fmla="*/ 7 h 86"/>
                <a:gd name="T10" fmla="*/ 118 w 118"/>
                <a:gd name="T1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86">
                  <a:moveTo>
                    <a:pt x="118" y="4"/>
                  </a:moveTo>
                  <a:cubicBezTo>
                    <a:pt x="118" y="4"/>
                    <a:pt x="69" y="86"/>
                    <a:pt x="38" y="68"/>
                  </a:cubicBezTo>
                  <a:cubicBezTo>
                    <a:pt x="38" y="68"/>
                    <a:pt x="0" y="42"/>
                    <a:pt x="34" y="4"/>
                  </a:cubicBezTo>
                  <a:cubicBezTo>
                    <a:pt x="34" y="4"/>
                    <a:pt x="58" y="0"/>
                    <a:pt x="52" y="23"/>
                  </a:cubicBezTo>
                  <a:cubicBezTo>
                    <a:pt x="52" y="23"/>
                    <a:pt x="71" y="34"/>
                    <a:pt x="96" y="7"/>
                  </a:cubicBezTo>
                  <a:lnTo>
                    <a:pt x="1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7614617" y="1415910"/>
              <a:ext cx="60325" cy="50800"/>
            </a:xfrm>
            <a:custGeom>
              <a:avLst/>
              <a:gdLst>
                <a:gd name="T0" fmla="*/ 81 w 92"/>
                <a:gd name="T1" fmla="*/ 52 h 79"/>
                <a:gd name="T2" fmla="*/ 39 w 92"/>
                <a:gd name="T3" fmla="*/ 7 h 79"/>
                <a:gd name="T4" fmla="*/ 14 w 92"/>
                <a:gd name="T5" fmla="*/ 43 h 79"/>
                <a:gd name="T6" fmla="*/ 27 w 92"/>
                <a:gd name="T7" fmla="*/ 62 h 79"/>
                <a:gd name="T8" fmla="*/ 44 w 92"/>
                <a:gd name="T9" fmla="*/ 48 h 79"/>
                <a:gd name="T10" fmla="*/ 81 w 92"/>
                <a:gd name="T11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9">
                  <a:moveTo>
                    <a:pt x="81" y="52"/>
                  </a:moveTo>
                  <a:cubicBezTo>
                    <a:pt x="81" y="52"/>
                    <a:pt x="92" y="21"/>
                    <a:pt x="39" y="7"/>
                  </a:cubicBezTo>
                  <a:cubicBezTo>
                    <a:pt x="39" y="7"/>
                    <a:pt x="0" y="0"/>
                    <a:pt x="14" y="43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65" y="79"/>
                    <a:pt x="8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7730504" y="1241285"/>
              <a:ext cx="52388" cy="55563"/>
            </a:xfrm>
            <a:custGeom>
              <a:avLst/>
              <a:gdLst>
                <a:gd name="T0" fmla="*/ 48 w 80"/>
                <a:gd name="T1" fmla="*/ 72 h 85"/>
                <a:gd name="T2" fmla="*/ 17 w 80"/>
                <a:gd name="T3" fmla="*/ 0 h 85"/>
                <a:gd name="T4" fmla="*/ 8 w 80"/>
                <a:gd name="T5" fmla="*/ 29 h 85"/>
                <a:gd name="T6" fmla="*/ 48 w 80"/>
                <a:gd name="T7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48" y="72"/>
                  </a:moveTo>
                  <a:cubicBezTo>
                    <a:pt x="48" y="72"/>
                    <a:pt x="80" y="37"/>
                    <a:pt x="17" y="0"/>
                  </a:cubicBezTo>
                  <a:cubicBezTo>
                    <a:pt x="17" y="0"/>
                    <a:pt x="3" y="2"/>
                    <a:pt x="8" y="29"/>
                  </a:cubicBezTo>
                  <a:cubicBezTo>
                    <a:pt x="8" y="29"/>
                    <a:pt x="0" y="85"/>
                    <a:pt x="4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6725617" y="-71578"/>
              <a:ext cx="176213" cy="204788"/>
            </a:xfrm>
            <a:custGeom>
              <a:avLst/>
              <a:gdLst>
                <a:gd name="T0" fmla="*/ 229 w 266"/>
                <a:gd name="T1" fmla="*/ 202 h 311"/>
                <a:gd name="T2" fmla="*/ 130 w 266"/>
                <a:gd name="T3" fmla="*/ 56 h 311"/>
                <a:gd name="T4" fmla="*/ 55 w 266"/>
                <a:gd name="T5" fmla="*/ 129 h 311"/>
                <a:gd name="T6" fmla="*/ 53 w 266"/>
                <a:gd name="T7" fmla="*/ 135 h 311"/>
                <a:gd name="T8" fmla="*/ 71 w 266"/>
                <a:gd name="T9" fmla="*/ 297 h 311"/>
                <a:gd name="T10" fmla="*/ 65 w 266"/>
                <a:gd name="T11" fmla="*/ 311 h 311"/>
                <a:gd name="T12" fmla="*/ 52 w 266"/>
                <a:gd name="T13" fmla="*/ 81 h 311"/>
                <a:gd name="T14" fmla="*/ 176 w 266"/>
                <a:gd name="T15" fmla="*/ 47 h 311"/>
                <a:gd name="T16" fmla="*/ 242 w 266"/>
                <a:gd name="T17" fmla="*/ 201 h 311"/>
                <a:gd name="T18" fmla="*/ 229 w 266"/>
                <a:gd name="T19" fmla="*/ 20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11">
                  <a:moveTo>
                    <a:pt x="229" y="202"/>
                  </a:moveTo>
                  <a:cubicBezTo>
                    <a:pt x="229" y="202"/>
                    <a:pt x="250" y="80"/>
                    <a:pt x="130" y="56"/>
                  </a:cubicBezTo>
                  <a:cubicBezTo>
                    <a:pt x="130" y="56"/>
                    <a:pt x="75" y="52"/>
                    <a:pt x="55" y="129"/>
                  </a:cubicBezTo>
                  <a:cubicBezTo>
                    <a:pt x="54" y="131"/>
                    <a:pt x="54" y="133"/>
                    <a:pt x="53" y="135"/>
                  </a:cubicBezTo>
                  <a:cubicBezTo>
                    <a:pt x="35" y="217"/>
                    <a:pt x="56" y="269"/>
                    <a:pt x="71" y="297"/>
                  </a:cubicBezTo>
                  <a:cubicBezTo>
                    <a:pt x="65" y="311"/>
                    <a:pt x="65" y="311"/>
                    <a:pt x="65" y="311"/>
                  </a:cubicBezTo>
                  <a:cubicBezTo>
                    <a:pt x="65" y="311"/>
                    <a:pt x="0" y="175"/>
                    <a:pt x="52" y="81"/>
                  </a:cubicBezTo>
                  <a:cubicBezTo>
                    <a:pt x="52" y="81"/>
                    <a:pt x="94" y="0"/>
                    <a:pt x="176" y="47"/>
                  </a:cubicBezTo>
                  <a:cubicBezTo>
                    <a:pt x="176" y="47"/>
                    <a:pt x="266" y="106"/>
                    <a:pt x="242" y="201"/>
                  </a:cubicBezTo>
                  <a:cubicBezTo>
                    <a:pt x="242" y="201"/>
                    <a:pt x="229" y="219"/>
                    <a:pt x="229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6925642" y="236397"/>
              <a:ext cx="101600" cy="34925"/>
            </a:xfrm>
            <a:custGeom>
              <a:avLst/>
              <a:gdLst>
                <a:gd name="T0" fmla="*/ 143 w 153"/>
                <a:gd name="T1" fmla="*/ 26 h 53"/>
                <a:gd name="T2" fmla="*/ 0 w 153"/>
                <a:gd name="T3" fmla="*/ 0 h 53"/>
                <a:gd name="T4" fmla="*/ 139 w 153"/>
                <a:gd name="T5" fmla="*/ 45 h 53"/>
                <a:gd name="T6" fmla="*/ 143 w 153"/>
                <a:gd name="T7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53">
                  <a:moveTo>
                    <a:pt x="143" y="26"/>
                  </a:moveTo>
                  <a:cubicBezTo>
                    <a:pt x="143" y="26"/>
                    <a:pt x="34" y="18"/>
                    <a:pt x="0" y="0"/>
                  </a:cubicBezTo>
                  <a:cubicBezTo>
                    <a:pt x="0" y="0"/>
                    <a:pt x="100" y="53"/>
                    <a:pt x="139" y="45"/>
                  </a:cubicBezTo>
                  <a:cubicBezTo>
                    <a:pt x="139" y="45"/>
                    <a:pt x="153" y="37"/>
                    <a:pt x="14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6936754" y="225285"/>
              <a:ext cx="84138" cy="20638"/>
            </a:xfrm>
            <a:custGeom>
              <a:avLst/>
              <a:gdLst>
                <a:gd name="T0" fmla="*/ 125 w 128"/>
                <a:gd name="T1" fmla="*/ 8 h 32"/>
                <a:gd name="T2" fmla="*/ 15 w 128"/>
                <a:gd name="T3" fmla="*/ 0 h 32"/>
                <a:gd name="T4" fmla="*/ 62 w 128"/>
                <a:gd name="T5" fmla="*/ 14 h 32"/>
                <a:gd name="T6" fmla="*/ 125 w 128"/>
                <a:gd name="T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32">
                  <a:moveTo>
                    <a:pt x="125" y="8"/>
                  </a:moveTo>
                  <a:cubicBezTo>
                    <a:pt x="125" y="8"/>
                    <a:pt x="23" y="2"/>
                    <a:pt x="15" y="0"/>
                  </a:cubicBezTo>
                  <a:cubicBezTo>
                    <a:pt x="15" y="0"/>
                    <a:pt x="0" y="8"/>
                    <a:pt x="62" y="14"/>
                  </a:cubicBezTo>
                  <a:cubicBezTo>
                    <a:pt x="62" y="14"/>
                    <a:pt x="128" y="32"/>
                    <a:pt x="1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555754" y="261797"/>
              <a:ext cx="50800" cy="33338"/>
            </a:xfrm>
            <a:custGeom>
              <a:avLst/>
              <a:gdLst>
                <a:gd name="T0" fmla="*/ 48 w 77"/>
                <a:gd name="T1" fmla="*/ 50 h 50"/>
                <a:gd name="T2" fmla="*/ 57 w 77"/>
                <a:gd name="T3" fmla="*/ 0 h 50"/>
                <a:gd name="T4" fmla="*/ 48 w 77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0">
                  <a:moveTo>
                    <a:pt x="48" y="50"/>
                  </a:moveTo>
                  <a:cubicBezTo>
                    <a:pt x="48" y="50"/>
                    <a:pt x="77" y="15"/>
                    <a:pt x="57" y="0"/>
                  </a:cubicBezTo>
                  <a:cubicBezTo>
                    <a:pt x="57" y="0"/>
                    <a:pt x="0" y="38"/>
                    <a:pt x="48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7660654" y="1107935"/>
              <a:ext cx="53975" cy="74613"/>
            </a:xfrm>
            <a:custGeom>
              <a:avLst/>
              <a:gdLst>
                <a:gd name="T0" fmla="*/ 24 w 80"/>
                <a:gd name="T1" fmla="*/ 113 h 113"/>
                <a:gd name="T2" fmla="*/ 80 w 80"/>
                <a:gd name="T3" fmla="*/ 0 h 113"/>
                <a:gd name="T4" fmla="*/ 0 w 80"/>
                <a:gd name="T5" fmla="*/ 104 h 113"/>
                <a:gd name="T6" fmla="*/ 24 w 80"/>
                <a:gd name="T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13">
                  <a:moveTo>
                    <a:pt x="24" y="113"/>
                  </a:moveTo>
                  <a:cubicBezTo>
                    <a:pt x="24" y="113"/>
                    <a:pt x="74" y="47"/>
                    <a:pt x="80" y="0"/>
                  </a:cubicBezTo>
                  <a:cubicBezTo>
                    <a:pt x="80" y="0"/>
                    <a:pt x="20" y="91"/>
                    <a:pt x="0" y="104"/>
                  </a:cubicBezTo>
                  <a:lnTo>
                    <a:pt x="24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7636842" y="1023797"/>
              <a:ext cx="79375" cy="144463"/>
            </a:xfrm>
            <a:custGeom>
              <a:avLst/>
              <a:gdLst>
                <a:gd name="T0" fmla="*/ 17 w 121"/>
                <a:gd name="T1" fmla="*/ 219 h 219"/>
                <a:gd name="T2" fmla="*/ 121 w 121"/>
                <a:gd name="T3" fmla="*/ 0 h 219"/>
                <a:gd name="T4" fmla="*/ 0 w 121"/>
                <a:gd name="T5" fmla="*/ 218 h 219"/>
                <a:gd name="T6" fmla="*/ 17 w 121"/>
                <a:gd name="T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19">
                  <a:moveTo>
                    <a:pt x="17" y="219"/>
                  </a:moveTo>
                  <a:cubicBezTo>
                    <a:pt x="17" y="219"/>
                    <a:pt x="116" y="50"/>
                    <a:pt x="121" y="0"/>
                  </a:cubicBezTo>
                  <a:cubicBezTo>
                    <a:pt x="121" y="0"/>
                    <a:pt x="12" y="211"/>
                    <a:pt x="0" y="218"/>
                  </a:cubicBezTo>
                  <a:lnTo>
                    <a:pt x="17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7468567" y="1103172"/>
              <a:ext cx="88900" cy="77788"/>
            </a:xfrm>
            <a:custGeom>
              <a:avLst/>
              <a:gdLst>
                <a:gd name="T0" fmla="*/ 136 w 136"/>
                <a:gd name="T1" fmla="*/ 105 h 117"/>
                <a:gd name="T2" fmla="*/ 54 w 136"/>
                <a:gd name="T3" fmla="*/ 23 h 117"/>
                <a:gd name="T4" fmla="*/ 37 w 136"/>
                <a:gd name="T5" fmla="*/ 100 h 117"/>
                <a:gd name="T6" fmla="*/ 53 w 136"/>
                <a:gd name="T7" fmla="*/ 40 h 117"/>
                <a:gd name="T8" fmla="*/ 119 w 136"/>
                <a:gd name="T9" fmla="*/ 117 h 117"/>
                <a:gd name="T10" fmla="*/ 136 w 136"/>
                <a:gd name="T11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17">
                  <a:moveTo>
                    <a:pt x="136" y="105"/>
                  </a:moveTo>
                  <a:cubicBezTo>
                    <a:pt x="136" y="105"/>
                    <a:pt x="115" y="0"/>
                    <a:pt x="54" y="23"/>
                  </a:cubicBezTo>
                  <a:cubicBezTo>
                    <a:pt x="54" y="23"/>
                    <a:pt x="0" y="63"/>
                    <a:pt x="37" y="100"/>
                  </a:cubicBezTo>
                  <a:cubicBezTo>
                    <a:pt x="37" y="100"/>
                    <a:pt x="29" y="48"/>
                    <a:pt x="53" y="40"/>
                  </a:cubicBezTo>
                  <a:cubicBezTo>
                    <a:pt x="53" y="40"/>
                    <a:pt x="106" y="5"/>
                    <a:pt x="119" y="117"/>
                  </a:cubicBezTo>
                  <a:lnTo>
                    <a:pt x="136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7520954" y="1063485"/>
              <a:ext cx="52388" cy="88900"/>
            </a:xfrm>
            <a:custGeom>
              <a:avLst/>
              <a:gdLst>
                <a:gd name="T0" fmla="*/ 81 w 81"/>
                <a:gd name="T1" fmla="*/ 106 h 134"/>
                <a:gd name="T2" fmla="*/ 0 w 81"/>
                <a:gd name="T3" fmla="*/ 0 h 134"/>
                <a:gd name="T4" fmla="*/ 52 w 81"/>
                <a:gd name="T5" fmla="*/ 93 h 134"/>
                <a:gd name="T6" fmla="*/ 81 w 81"/>
                <a:gd name="T7" fmla="*/ 10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34">
                  <a:moveTo>
                    <a:pt x="81" y="106"/>
                  </a:moveTo>
                  <a:cubicBezTo>
                    <a:pt x="81" y="106"/>
                    <a:pt x="53" y="16"/>
                    <a:pt x="0" y="0"/>
                  </a:cubicBezTo>
                  <a:cubicBezTo>
                    <a:pt x="0" y="0"/>
                    <a:pt x="48" y="66"/>
                    <a:pt x="52" y="93"/>
                  </a:cubicBezTo>
                  <a:cubicBezTo>
                    <a:pt x="52" y="93"/>
                    <a:pt x="69" y="134"/>
                    <a:pt x="81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7690817" y="1093647"/>
              <a:ext cx="185738" cy="120650"/>
            </a:xfrm>
            <a:custGeom>
              <a:avLst/>
              <a:gdLst>
                <a:gd name="T0" fmla="*/ 30 w 280"/>
                <a:gd name="T1" fmla="*/ 101 h 182"/>
                <a:gd name="T2" fmla="*/ 165 w 280"/>
                <a:gd name="T3" fmla="*/ 35 h 182"/>
                <a:gd name="T4" fmla="*/ 182 w 280"/>
                <a:gd name="T5" fmla="*/ 155 h 182"/>
                <a:gd name="T6" fmla="*/ 247 w 280"/>
                <a:gd name="T7" fmla="*/ 115 h 182"/>
                <a:gd name="T8" fmla="*/ 194 w 280"/>
                <a:gd name="T9" fmla="*/ 0 h 182"/>
                <a:gd name="T10" fmla="*/ 37 w 280"/>
                <a:gd name="T11" fmla="*/ 61 h 182"/>
                <a:gd name="T12" fmla="*/ 30 w 280"/>
                <a:gd name="T13" fmla="*/ 10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182">
                  <a:moveTo>
                    <a:pt x="30" y="101"/>
                  </a:moveTo>
                  <a:cubicBezTo>
                    <a:pt x="30" y="101"/>
                    <a:pt x="57" y="40"/>
                    <a:pt x="165" y="35"/>
                  </a:cubicBezTo>
                  <a:cubicBezTo>
                    <a:pt x="165" y="35"/>
                    <a:pt x="272" y="60"/>
                    <a:pt x="182" y="155"/>
                  </a:cubicBezTo>
                  <a:cubicBezTo>
                    <a:pt x="182" y="155"/>
                    <a:pt x="201" y="182"/>
                    <a:pt x="247" y="115"/>
                  </a:cubicBezTo>
                  <a:cubicBezTo>
                    <a:pt x="247" y="115"/>
                    <a:pt x="280" y="27"/>
                    <a:pt x="194" y="0"/>
                  </a:cubicBezTo>
                  <a:cubicBezTo>
                    <a:pt x="194" y="0"/>
                    <a:pt x="86" y="0"/>
                    <a:pt x="37" y="61"/>
                  </a:cubicBezTo>
                  <a:cubicBezTo>
                    <a:pt x="37" y="61"/>
                    <a:pt x="0" y="118"/>
                    <a:pt x="30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6535117" y="-114440"/>
              <a:ext cx="214313" cy="196850"/>
            </a:xfrm>
            <a:custGeom>
              <a:avLst/>
              <a:gdLst>
                <a:gd name="T0" fmla="*/ 119 w 327"/>
                <a:gd name="T1" fmla="*/ 242 h 299"/>
                <a:gd name="T2" fmla="*/ 85 w 327"/>
                <a:gd name="T3" fmla="*/ 194 h 299"/>
                <a:gd name="T4" fmla="*/ 151 w 327"/>
                <a:gd name="T5" fmla="*/ 70 h 299"/>
                <a:gd name="T6" fmla="*/ 281 w 327"/>
                <a:gd name="T7" fmla="*/ 166 h 299"/>
                <a:gd name="T8" fmla="*/ 285 w 327"/>
                <a:gd name="T9" fmla="*/ 223 h 299"/>
                <a:gd name="T10" fmla="*/ 289 w 327"/>
                <a:gd name="T11" fmla="*/ 107 h 299"/>
                <a:gd name="T12" fmla="*/ 110 w 327"/>
                <a:gd name="T13" fmla="*/ 62 h 299"/>
                <a:gd name="T14" fmla="*/ 75 w 327"/>
                <a:gd name="T15" fmla="*/ 242 h 299"/>
                <a:gd name="T16" fmla="*/ 119 w 327"/>
                <a:gd name="T17" fmla="*/ 24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299">
                  <a:moveTo>
                    <a:pt x="119" y="242"/>
                  </a:moveTo>
                  <a:cubicBezTo>
                    <a:pt x="119" y="242"/>
                    <a:pt x="118" y="227"/>
                    <a:pt x="85" y="194"/>
                  </a:cubicBezTo>
                  <a:cubicBezTo>
                    <a:pt x="85" y="194"/>
                    <a:pt x="39" y="117"/>
                    <a:pt x="151" y="70"/>
                  </a:cubicBezTo>
                  <a:cubicBezTo>
                    <a:pt x="151" y="70"/>
                    <a:pt x="266" y="73"/>
                    <a:pt x="281" y="166"/>
                  </a:cubicBezTo>
                  <a:cubicBezTo>
                    <a:pt x="281" y="166"/>
                    <a:pt x="289" y="195"/>
                    <a:pt x="285" y="223"/>
                  </a:cubicBezTo>
                  <a:cubicBezTo>
                    <a:pt x="285" y="223"/>
                    <a:pt x="327" y="150"/>
                    <a:pt x="289" y="107"/>
                  </a:cubicBezTo>
                  <a:cubicBezTo>
                    <a:pt x="289" y="107"/>
                    <a:pt x="186" y="0"/>
                    <a:pt x="110" y="62"/>
                  </a:cubicBezTo>
                  <a:cubicBezTo>
                    <a:pt x="110" y="62"/>
                    <a:pt x="0" y="137"/>
                    <a:pt x="75" y="242"/>
                  </a:cubicBezTo>
                  <a:cubicBezTo>
                    <a:pt x="75" y="242"/>
                    <a:pt x="107" y="299"/>
                    <a:pt x="119" y="2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6943104" y="203060"/>
              <a:ext cx="79375" cy="15875"/>
            </a:xfrm>
            <a:custGeom>
              <a:avLst/>
              <a:gdLst>
                <a:gd name="T0" fmla="*/ 99 w 120"/>
                <a:gd name="T1" fmla="*/ 0 h 23"/>
                <a:gd name="T2" fmla="*/ 0 w 120"/>
                <a:gd name="T3" fmla="*/ 11 h 23"/>
                <a:gd name="T4" fmla="*/ 10 w 120"/>
                <a:gd name="T5" fmla="*/ 22 h 23"/>
                <a:gd name="T6" fmla="*/ 104 w 120"/>
                <a:gd name="T7" fmla="*/ 19 h 23"/>
                <a:gd name="T8" fmla="*/ 99 w 1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3">
                  <a:moveTo>
                    <a:pt x="99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94" y="23"/>
                    <a:pt x="104" y="19"/>
                  </a:cubicBezTo>
                  <a:cubicBezTo>
                    <a:pt x="104" y="19"/>
                    <a:pt x="120" y="4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8346454" y="711060"/>
              <a:ext cx="96838" cy="41275"/>
            </a:xfrm>
            <a:custGeom>
              <a:avLst/>
              <a:gdLst>
                <a:gd name="T0" fmla="*/ 33 w 147"/>
                <a:gd name="T1" fmla="*/ 63 h 63"/>
                <a:gd name="T2" fmla="*/ 147 w 147"/>
                <a:gd name="T3" fmla="*/ 16 h 63"/>
                <a:gd name="T4" fmla="*/ 88 w 147"/>
                <a:gd name="T5" fmla="*/ 14 h 63"/>
                <a:gd name="T6" fmla="*/ 57 w 147"/>
                <a:gd name="T7" fmla="*/ 3 h 63"/>
                <a:gd name="T8" fmla="*/ 33 w 147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63">
                  <a:moveTo>
                    <a:pt x="33" y="63"/>
                  </a:moveTo>
                  <a:cubicBezTo>
                    <a:pt x="33" y="63"/>
                    <a:pt x="110" y="28"/>
                    <a:pt x="147" y="16"/>
                  </a:cubicBezTo>
                  <a:cubicBezTo>
                    <a:pt x="147" y="16"/>
                    <a:pt x="145" y="0"/>
                    <a:pt x="88" y="14"/>
                  </a:cubicBezTo>
                  <a:cubicBezTo>
                    <a:pt x="88" y="14"/>
                    <a:pt x="73" y="20"/>
                    <a:pt x="57" y="3"/>
                  </a:cubicBezTo>
                  <a:cubicBezTo>
                    <a:pt x="57" y="3"/>
                    <a:pt x="0" y="25"/>
                    <a:pt x="33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8435354" y="696772"/>
              <a:ext cx="61913" cy="69850"/>
            </a:xfrm>
            <a:custGeom>
              <a:avLst/>
              <a:gdLst>
                <a:gd name="T0" fmla="*/ 0 w 93"/>
                <a:gd name="T1" fmla="*/ 79 h 105"/>
                <a:gd name="T2" fmla="*/ 76 w 93"/>
                <a:gd name="T3" fmla="*/ 35 h 105"/>
                <a:gd name="T4" fmla="*/ 38 w 93"/>
                <a:gd name="T5" fmla="*/ 42 h 105"/>
                <a:gd name="T6" fmla="*/ 0 w 93"/>
                <a:gd name="T7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05">
                  <a:moveTo>
                    <a:pt x="0" y="79"/>
                  </a:moveTo>
                  <a:cubicBezTo>
                    <a:pt x="0" y="79"/>
                    <a:pt x="93" y="105"/>
                    <a:pt x="76" y="35"/>
                  </a:cubicBezTo>
                  <a:cubicBezTo>
                    <a:pt x="76" y="35"/>
                    <a:pt x="48" y="0"/>
                    <a:pt x="38" y="42"/>
                  </a:cubicBezTo>
                  <a:cubicBezTo>
                    <a:pt x="38" y="42"/>
                    <a:pt x="54" y="52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8384554" y="598347"/>
              <a:ext cx="57150" cy="60325"/>
            </a:xfrm>
            <a:custGeom>
              <a:avLst/>
              <a:gdLst>
                <a:gd name="T0" fmla="*/ 52 w 87"/>
                <a:gd name="T1" fmla="*/ 90 h 90"/>
                <a:gd name="T2" fmla="*/ 21 w 87"/>
                <a:gd name="T3" fmla="*/ 11 h 90"/>
                <a:gd name="T4" fmla="*/ 2 w 87"/>
                <a:gd name="T5" fmla="*/ 0 h 90"/>
                <a:gd name="T6" fmla="*/ 52 w 87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90">
                  <a:moveTo>
                    <a:pt x="52" y="90"/>
                  </a:moveTo>
                  <a:cubicBezTo>
                    <a:pt x="52" y="90"/>
                    <a:pt x="87" y="51"/>
                    <a:pt x="2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77"/>
                    <a:pt x="52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8348042" y="641210"/>
              <a:ext cx="47625" cy="74613"/>
            </a:xfrm>
            <a:custGeom>
              <a:avLst/>
              <a:gdLst>
                <a:gd name="T0" fmla="*/ 0 w 72"/>
                <a:gd name="T1" fmla="*/ 8 h 112"/>
                <a:gd name="T2" fmla="*/ 60 w 72"/>
                <a:gd name="T3" fmla="*/ 81 h 112"/>
                <a:gd name="T4" fmla="*/ 72 w 72"/>
                <a:gd name="T5" fmla="*/ 13 h 112"/>
                <a:gd name="T6" fmla="*/ 42 w 72"/>
                <a:gd name="T7" fmla="*/ 44 h 112"/>
                <a:gd name="T8" fmla="*/ 0 w 72"/>
                <a:gd name="T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2">
                  <a:moveTo>
                    <a:pt x="0" y="8"/>
                  </a:moveTo>
                  <a:cubicBezTo>
                    <a:pt x="0" y="8"/>
                    <a:pt x="12" y="112"/>
                    <a:pt x="60" y="81"/>
                  </a:cubicBezTo>
                  <a:cubicBezTo>
                    <a:pt x="60" y="81"/>
                    <a:pt x="56" y="34"/>
                    <a:pt x="72" y="13"/>
                  </a:cubicBezTo>
                  <a:cubicBezTo>
                    <a:pt x="72" y="13"/>
                    <a:pt x="61" y="44"/>
                    <a:pt x="42" y="44"/>
                  </a:cubicBezTo>
                  <a:cubicBezTo>
                    <a:pt x="42" y="44"/>
                    <a:pt x="31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7614617" y="1073010"/>
              <a:ext cx="47625" cy="85725"/>
            </a:xfrm>
            <a:custGeom>
              <a:avLst/>
              <a:gdLst>
                <a:gd name="T0" fmla="*/ 21 w 72"/>
                <a:gd name="T1" fmla="*/ 96 h 129"/>
                <a:gd name="T2" fmla="*/ 72 w 72"/>
                <a:gd name="T3" fmla="*/ 0 h 129"/>
                <a:gd name="T4" fmla="*/ 21 w 72"/>
                <a:gd name="T5" fmla="*/ 9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29">
                  <a:moveTo>
                    <a:pt x="21" y="96"/>
                  </a:moveTo>
                  <a:cubicBezTo>
                    <a:pt x="21" y="96"/>
                    <a:pt x="39" y="129"/>
                    <a:pt x="72" y="0"/>
                  </a:cubicBezTo>
                  <a:cubicBezTo>
                    <a:pt x="72" y="0"/>
                    <a:pt x="0" y="76"/>
                    <a:pt x="2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7740029" y="488810"/>
              <a:ext cx="150813" cy="185738"/>
            </a:xfrm>
            <a:custGeom>
              <a:avLst/>
              <a:gdLst>
                <a:gd name="T0" fmla="*/ 168 w 229"/>
                <a:gd name="T1" fmla="*/ 221 h 283"/>
                <a:gd name="T2" fmla="*/ 68 w 229"/>
                <a:gd name="T3" fmla="*/ 195 h 283"/>
                <a:gd name="T4" fmla="*/ 135 w 229"/>
                <a:gd name="T5" fmla="*/ 89 h 283"/>
                <a:gd name="T6" fmla="*/ 189 w 229"/>
                <a:gd name="T7" fmla="*/ 43 h 283"/>
                <a:gd name="T8" fmla="*/ 69 w 229"/>
                <a:gd name="T9" fmla="*/ 94 h 283"/>
                <a:gd name="T10" fmla="*/ 70 w 229"/>
                <a:gd name="T11" fmla="*/ 241 h 283"/>
                <a:gd name="T12" fmla="*/ 166 w 229"/>
                <a:gd name="T13" fmla="*/ 261 h 283"/>
                <a:gd name="T14" fmla="*/ 168 w 229"/>
                <a:gd name="T15" fmla="*/ 221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283">
                  <a:moveTo>
                    <a:pt x="168" y="221"/>
                  </a:moveTo>
                  <a:cubicBezTo>
                    <a:pt x="168" y="221"/>
                    <a:pt x="108" y="271"/>
                    <a:pt x="68" y="195"/>
                  </a:cubicBezTo>
                  <a:cubicBezTo>
                    <a:pt x="68" y="195"/>
                    <a:pt x="39" y="125"/>
                    <a:pt x="135" y="89"/>
                  </a:cubicBezTo>
                  <a:cubicBezTo>
                    <a:pt x="135" y="89"/>
                    <a:pt x="202" y="66"/>
                    <a:pt x="189" y="43"/>
                  </a:cubicBezTo>
                  <a:cubicBezTo>
                    <a:pt x="189" y="43"/>
                    <a:pt x="167" y="0"/>
                    <a:pt x="69" y="94"/>
                  </a:cubicBezTo>
                  <a:cubicBezTo>
                    <a:pt x="69" y="94"/>
                    <a:pt x="0" y="183"/>
                    <a:pt x="70" y="241"/>
                  </a:cubicBezTo>
                  <a:cubicBezTo>
                    <a:pt x="70" y="241"/>
                    <a:pt x="134" y="283"/>
                    <a:pt x="166" y="261"/>
                  </a:cubicBezTo>
                  <a:cubicBezTo>
                    <a:pt x="166" y="261"/>
                    <a:pt x="229" y="194"/>
                    <a:pt x="168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7890842" y="479285"/>
              <a:ext cx="66675" cy="52388"/>
            </a:xfrm>
            <a:custGeom>
              <a:avLst/>
              <a:gdLst>
                <a:gd name="T0" fmla="*/ 41 w 101"/>
                <a:gd name="T1" fmla="*/ 16 h 79"/>
                <a:gd name="T2" fmla="*/ 76 w 101"/>
                <a:gd name="T3" fmla="*/ 26 h 79"/>
                <a:gd name="T4" fmla="*/ 3 w 101"/>
                <a:gd name="T5" fmla="*/ 54 h 79"/>
                <a:gd name="T6" fmla="*/ 41 w 101"/>
                <a:gd name="T7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41" y="16"/>
                  </a:moveTo>
                  <a:cubicBezTo>
                    <a:pt x="41" y="16"/>
                    <a:pt x="58" y="0"/>
                    <a:pt x="76" y="26"/>
                  </a:cubicBezTo>
                  <a:cubicBezTo>
                    <a:pt x="76" y="26"/>
                    <a:pt x="101" y="79"/>
                    <a:pt x="3" y="54"/>
                  </a:cubicBezTo>
                  <a:cubicBezTo>
                    <a:pt x="3" y="54"/>
                    <a:pt x="0" y="40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6730379" y="342760"/>
              <a:ext cx="107950" cy="196850"/>
            </a:xfrm>
            <a:custGeom>
              <a:avLst/>
              <a:gdLst>
                <a:gd name="T0" fmla="*/ 7 w 163"/>
                <a:gd name="T1" fmla="*/ 11 h 301"/>
                <a:gd name="T2" fmla="*/ 150 w 163"/>
                <a:gd name="T3" fmla="*/ 117 h 301"/>
                <a:gd name="T4" fmla="*/ 127 w 163"/>
                <a:gd name="T5" fmla="*/ 80 h 301"/>
                <a:gd name="T6" fmla="*/ 96 w 163"/>
                <a:gd name="T7" fmla="*/ 168 h 301"/>
                <a:gd name="T8" fmla="*/ 92 w 163"/>
                <a:gd name="T9" fmla="*/ 171 h 301"/>
                <a:gd name="T10" fmla="*/ 11 w 163"/>
                <a:gd name="T11" fmla="*/ 301 h 301"/>
                <a:gd name="T12" fmla="*/ 85 w 163"/>
                <a:gd name="T13" fmla="*/ 248 h 301"/>
                <a:gd name="T14" fmla="*/ 71 w 163"/>
                <a:gd name="T15" fmla="*/ 178 h 301"/>
                <a:gd name="T16" fmla="*/ 113 w 163"/>
                <a:gd name="T17" fmla="*/ 77 h 301"/>
                <a:gd name="T18" fmla="*/ 26 w 163"/>
                <a:gd name="T19" fmla="*/ 30 h 301"/>
                <a:gd name="T20" fmla="*/ 7 w 163"/>
                <a:gd name="T21" fmla="*/ 1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301">
                  <a:moveTo>
                    <a:pt x="7" y="11"/>
                  </a:moveTo>
                  <a:cubicBezTo>
                    <a:pt x="7" y="11"/>
                    <a:pt x="128" y="0"/>
                    <a:pt x="150" y="117"/>
                  </a:cubicBezTo>
                  <a:cubicBezTo>
                    <a:pt x="127" y="80"/>
                    <a:pt x="127" y="80"/>
                    <a:pt x="127" y="80"/>
                  </a:cubicBezTo>
                  <a:cubicBezTo>
                    <a:pt x="127" y="80"/>
                    <a:pt x="124" y="143"/>
                    <a:pt x="96" y="168"/>
                  </a:cubicBezTo>
                  <a:cubicBezTo>
                    <a:pt x="95" y="169"/>
                    <a:pt x="94" y="170"/>
                    <a:pt x="92" y="171"/>
                  </a:cubicBezTo>
                  <a:cubicBezTo>
                    <a:pt x="61" y="194"/>
                    <a:pt x="163" y="272"/>
                    <a:pt x="11" y="301"/>
                  </a:cubicBezTo>
                  <a:cubicBezTo>
                    <a:pt x="11" y="301"/>
                    <a:pt x="81" y="273"/>
                    <a:pt x="85" y="248"/>
                  </a:cubicBezTo>
                  <a:cubicBezTo>
                    <a:pt x="85" y="248"/>
                    <a:pt x="82" y="201"/>
                    <a:pt x="71" y="178"/>
                  </a:cubicBezTo>
                  <a:cubicBezTo>
                    <a:pt x="71" y="178"/>
                    <a:pt x="123" y="134"/>
                    <a:pt x="113" y="77"/>
                  </a:cubicBezTo>
                  <a:cubicBezTo>
                    <a:pt x="113" y="77"/>
                    <a:pt x="92" y="28"/>
                    <a:pt x="26" y="30"/>
                  </a:cubicBezTo>
                  <a:cubicBezTo>
                    <a:pt x="26" y="30"/>
                    <a:pt x="0" y="32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7598742" y="1261922"/>
              <a:ext cx="46038" cy="60325"/>
            </a:xfrm>
            <a:custGeom>
              <a:avLst/>
              <a:gdLst>
                <a:gd name="T0" fmla="*/ 71 w 71"/>
                <a:gd name="T1" fmla="*/ 14 h 91"/>
                <a:gd name="T2" fmla="*/ 4 w 71"/>
                <a:gd name="T3" fmla="*/ 30 h 91"/>
                <a:gd name="T4" fmla="*/ 10 w 71"/>
                <a:gd name="T5" fmla="*/ 0 h 91"/>
                <a:gd name="T6" fmla="*/ 32 w 71"/>
                <a:gd name="T7" fmla="*/ 22 h 91"/>
                <a:gd name="T8" fmla="*/ 71 w 71"/>
                <a:gd name="T9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1">
                  <a:moveTo>
                    <a:pt x="71" y="14"/>
                  </a:moveTo>
                  <a:cubicBezTo>
                    <a:pt x="71" y="14"/>
                    <a:pt x="29" y="91"/>
                    <a:pt x="4" y="30"/>
                  </a:cubicBezTo>
                  <a:cubicBezTo>
                    <a:pt x="4" y="30"/>
                    <a:pt x="0" y="6"/>
                    <a:pt x="10" y="0"/>
                  </a:cubicBezTo>
                  <a:cubicBezTo>
                    <a:pt x="10" y="0"/>
                    <a:pt x="24" y="7"/>
                    <a:pt x="32" y="22"/>
                  </a:cubicBezTo>
                  <a:cubicBezTo>
                    <a:pt x="32" y="22"/>
                    <a:pt x="65" y="26"/>
                    <a:pt x="7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7598742" y="1053960"/>
              <a:ext cx="30163" cy="80963"/>
            </a:xfrm>
            <a:custGeom>
              <a:avLst/>
              <a:gdLst>
                <a:gd name="T0" fmla="*/ 24 w 46"/>
                <a:gd name="T1" fmla="*/ 109 h 123"/>
                <a:gd name="T2" fmla="*/ 3 w 46"/>
                <a:gd name="T3" fmla="*/ 0 h 123"/>
                <a:gd name="T4" fmla="*/ 24 w 46"/>
                <a:gd name="T5" fmla="*/ 10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23">
                  <a:moveTo>
                    <a:pt x="24" y="109"/>
                  </a:moveTo>
                  <a:cubicBezTo>
                    <a:pt x="24" y="109"/>
                    <a:pt x="46" y="93"/>
                    <a:pt x="3" y="0"/>
                  </a:cubicBezTo>
                  <a:cubicBezTo>
                    <a:pt x="3" y="0"/>
                    <a:pt x="0" y="123"/>
                    <a:pt x="24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7565404" y="1023797"/>
              <a:ext cx="41275" cy="122238"/>
            </a:xfrm>
            <a:custGeom>
              <a:avLst/>
              <a:gdLst>
                <a:gd name="T0" fmla="*/ 21 w 62"/>
                <a:gd name="T1" fmla="*/ 131 h 185"/>
                <a:gd name="T2" fmla="*/ 44 w 62"/>
                <a:gd name="T3" fmla="*/ 176 h 185"/>
                <a:gd name="T4" fmla="*/ 27 w 62"/>
                <a:gd name="T5" fmla="*/ 90 h 185"/>
                <a:gd name="T6" fmla="*/ 0 w 62"/>
                <a:gd name="T7" fmla="*/ 0 h 185"/>
                <a:gd name="T8" fmla="*/ 21 w 62"/>
                <a:gd name="T9" fmla="*/ 13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5">
                  <a:moveTo>
                    <a:pt x="21" y="131"/>
                  </a:moveTo>
                  <a:cubicBezTo>
                    <a:pt x="21" y="131"/>
                    <a:pt x="29" y="185"/>
                    <a:pt x="44" y="176"/>
                  </a:cubicBezTo>
                  <a:cubicBezTo>
                    <a:pt x="44" y="176"/>
                    <a:pt x="62" y="181"/>
                    <a:pt x="27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82"/>
                    <a:pt x="21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784354" y="72885"/>
              <a:ext cx="182563" cy="223838"/>
            </a:xfrm>
            <a:custGeom>
              <a:avLst/>
              <a:gdLst>
                <a:gd name="T0" fmla="*/ 80 w 276"/>
                <a:gd name="T1" fmla="*/ 274 h 340"/>
                <a:gd name="T2" fmla="*/ 183 w 276"/>
                <a:gd name="T3" fmla="*/ 252 h 340"/>
                <a:gd name="T4" fmla="*/ 168 w 276"/>
                <a:gd name="T5" fmla="*/ 94 h 340"/>
                <a:gd name="T6" fmla="*/ 28 w 276"/>
                <a:gd name="T7" fmla="*/ 87 h 340"/>
                <a:gd name="T8" fmla="*/ 16 w 276"/>
                <a:gd name="T9" fmla="*/ 142 h 340"/>
                <a:gd name="T10" fmla="*/ 0 w 276"/>
                <a:gd name="T11" fmla="*/ 130 h 340"/>
                <a:gd name="T12" fmla="*/ 55 w 276"/>
                <a:gd name="T13" fmla="*/ 26 h 340"/>
                <a:gd name="T14" fmla="*/ 216 w 276"/>
                <a:gd name="T15" fmla="*/ 116 h 340"/>
                <a:gd name="T16" fmla="*/ 200 w 276"/>
                <a:gd name="T17" fmla="*/ 286 h 340"/>
                <a:gd name="T18" fmla="*/ 83 w 276"/>
                <a:gd name="T19" fmla="*/ 302 h 340"/>
                <a:gd name="T20" fmla="*/ 80 w 276"/>
                <a:gd name="T21" fmla="*/ 27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340">
                  <a:moveTo>
                    <a:pt x="80" y="274"/>
                  </a:moveTo>
                  <a:cubicBezTo>
                    <a:pt x="80" y="274"/>
                    <a:pt x="154" y="302"/>
                    <a:pt x="183" y="252"/>
                  </a:cubicBezTo>
                  <a:cubicBezTo>
                    <a:pt x="183" y="252"/>
                    <a:pt x="241" y="188"/>
                    <a:pt x="168" y="94"/>
                  </a:cubicBezTo>
                  <a:cubicBezTo>
                    <a:pt x="168" y="94"/>
                    <a:pt x="65" y="0"/>
                    <a:pt x="28" y="87"/>
                  </a:cubicBezTo>
                  <a:cubicBezTo>
                    <a:pt x="28" y="87"/>
                    <a:pt x="20" y="112"/>
                    <a:pt x="16" y="142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1" y="49"/>
                    <a:pt x="55" y="26"/>
                  </a:cubicBezTo>
                  <a:cubicBezTo>
                    <a:pt x="55" y="26"/>
                    <a:pt x="167" y="18"/>
                    <a:pt x="216" y="116"/>
                  </a:cubicBezTo>
                  <a:cubicBezTo>
                    <a:pt x="216" y="116"/>
                    <a:pt x="276" y="218"/>
                    <a:pt x="200" y="286"/>
                  </a:cubicBezTo>
                  <a:cubicBezTo>
                    <a:pt x="200" y="286"/>
                    <a:pt x="128" y="340"/>
                    <a:pt x="83" y="302"/>
                  </a:cubicBezTo>
                  <a:cubicBezTo>
                    <a:pt x="83" y="302"/>
                    <a:pt x="54" y="268"/>
                    <a:pt x="80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927229" y="101460"/>
              <a:ext cx="74613" cy="25400"/>
            </a:xfrm>
            <a:custGeom>
              <a:avLst/>
              <a:gdLst>
                <a:gd name="T0" fmla="*/ 97 w 113"/>
                <a:gd name="T1" fmla="*/ 0 h 38"/>
                <a:gd name="T2" fmla="*/ 0 w 113"/>
                <a:gd name="T3" fmla="*/ 38 h 38"/>
                <a:gd name="T4" fmla="*/ 94 w 113"/>
                <a:gd name="T5" fmla="*/ 20 h 38"/>
                <a:gd name="T6" fmla="*/ 97 w 113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38">
                  <a:moveTo>
                    <a:pt x="97" y="0"/>
                  </a:moveTo>
                  <a:cubicBezTo>
                    <a:pt x="97" y="0"/>
                    <a:pt x="64" y="6"/>
                    <a:pt x="0" y="38"/>
                  </a:cubicBezTo>
                  <a:cubicBezTo>
                    <a:pt x="0" y="38"/>
                    <a:pt x="72" y="28"/>
                    <a:pt x="94" y="20"/>
                  </a:cubicBezTo>
                  <a:cubicBezTo>
                    <a:pt x="94" y="20"/>
                    <a:pt x="113" y="11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574804" y="353872"/>
              <a:ext cx="203200" cy="185738"/>
            </a:xfrm>
            <a:custGeom>
              <a:avLst/>
              <a:gdLst>
                <a:gd name="T0" fmla="*/ 169 w 309"/>
                <a:gd name="T1" fmla="*/ 0 h 280"/>
                <a:gd name="T2" fmla="*/ 279 w 309"/>
                <a:gd name="T3" fmla="*/ 90 h 280"/>
                <a:gd name="T4" fmla="*/ 270 w 309"/>
                <a:gd name="T5" fmla="*/ 164 h 280"/>
                <a:gd name="T6" fmla="*/ 264 w 309"/>
                <a:gd name="T7" fmla="*/ 156 h 280"/>
                <a:gd name="T8" fmla="*/ 273 w 309"/>
                <a:gd name="T9" fmla="*/ 106 h 280"/>
                <a:gd name="T10" fmla="*/ 117 w 309"/>
                <a:gd name="T11" fmla="*/ 254 h 280"/>
                <a:gd name="T12" fmla="*/ 0 w 309"/>
                <a:gd name="T13" fmla="*/ 189 h 280"/>
                <a:gd name="T14" fmla="*/ 9 w 309"/>
                <a:gd name="T15" fmla="*/ 192 h 280"/>
                <a:gd name="T16" fmla="*/ 111 w 309"/>
                <a:gd name="T17" fmla="*/ 246 h 280"/>
                <a:gd name="T18" fmla="*/ 185 w 309"/>
                <a:gd name="T19" fmla="*/ 234 h 280"/>
                <a:gd name="T20" fmla="*/ 254 w 309"/>
                <a:gd name="T21" fmla="*/ 134 h 280"/>
                <a:gd name="T22" fmla="*/ 168 w 309"/>
                <a:gd name="T23" fmla="*/ 10 h 280"/>
                <a:gd name="T24" fmla="*/ 169 w 309"/>
                <a:gd name="T2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" h="280">
                  <a:moveTo>
                    <a:pt x="169" y="0"/>
                  </a:moveTo>
                  <a:cubicBezTo>
                    <a:pt x="169" y="0"/>
                    <a:pt x="267" y="15"/>
                    <a:pt x="279" y="90"/>
                  </a:cubicBezTo>
                  <a:cubicBezTo>
                    <a:pt x="279" y="90"/>
                    <a:pt x="292" y="132"/>
                    <a:pt x="270" y="164"/>
                  </a:cubicBezTo>
                  <a:cubicBezTo>
                    <a:pt x="270" y="164"/>
                    <a:pt x="258" y="170"/>
                    <a:pt x="264" y="156"/>
                  </a:cubicBezTo>
                  <a:cubicBezTo>
                    <a:pt x="264" y="156"/>
                    <a:pt x="275" y="135"/>
                    <a:pt x="273" y="106"/>
                  </a:cubicBezTo>
                  <a:cubicBezTo>
                    <a:pt x="273" y="106"/>
                    <a:pt x="224" y="280"/>
                    <a:pt x="117" y="254"/>
                  </a:cubicBezTo>
                  <a:cubicBezTo>
                    <a:pt x="117" y="254"/>
                    <a:pt x="0" y="229"/>
                    <a:pt x="0" y="189"/>
                  </a:cubicBezTo>
                  <a:cubicBezTo>
                    <a:pt x="0" y="189"/>
                    <a:pt x="4" y="186"/>
                    <a:pt x="9" y="192"/>
                  </a:cubicBezTo>
                  <a:cubicBezTo>
                    <a:pt x="9" y="192"/>
                    <a:pt x="16" y="222"/>
                    <a:pt x="111" y="246"/>
                  </a:cubicBezTo>
                  <a:cubicBezTo>
                    <a:pt x="111" y="246"/>
                    <a:pt x="145" y="259"/>
                    <a:pt x="185" y="234"/>
                  </a:cubicBezTo>
                  <a:cubicBezTo>
                    <a:pt x="185" y="234"/>
                    <a:pt x="229" y="201"/>
                    <a:pt x="254" y="134"/>
                  </a:cubicBezTo>
                  <a:cubicBezTo>
                    <a:pt x="254" y="134"/>
                    <a:pt x="309" y="40"/>
                    <a:pt x="168" y="10"/>
                  </a:cubicBezTo>
                  <a:cubicBezTo>
                    <a:pt x="168" y="10"/>
                    <a:pt x="154" y="5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778004" y="974585"/>
              <a:ext cx="50800" cy="15875"/>
            </a:xfrm>
            <a:custGeom>
              <a:avLst/>
              <a:gdLst>
                <a:gd name="T0" fmla="*/ 32 w 32"/>
                <a:gd name="T1" fmla="*/ 0 h 10"/>
                <a:gd name="T2" fmla="*/ 3 w 32"/>
                <a:gd name="T3" fmla="*/ 4 h 10"/>
                <a:gd name="T4" fmla="*/ 0 w 32"/>
                <a:gd name="T5" fmla="*/ 10 h 10"/>
                <a:gd name="T6" fmla="*/ 31 w 32"/>
                <a:gd name="T7" fmla="*/ 8 h 10"/>
                <a:gd name="T8" fmla="*/ 32 w 3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0">
                  <a:moveTo>
                    <a:pt x="32" y="0"/>
                  </a:moveTo>
                  <a:lnTo>
                    <a:pt x="3" y="4"/>
                  </a:lnTo>
                  <a:lnTo>
                    <a:pt x="0" y="10"/>
                  </a:lnTo>
                  <a:lnTo>
                    <a:pt x="31" y="8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flipH="1">
              <a:off x="6654179" y="977760"/>
              <a:ext cx="85725" cy="14288"/>
            </a:xfrm>
            <a:prstGeom prst="line">
              <a:avLst/>
            </a:prstGeom>
            <a:grpFill/>
            <a:ln w="158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6654179" y="977760"/>
              <a:ext cx="103188" cy="28575"/>
            </a:xfrm>
            <a:custGeom>
              <a:avLst/>
              <a:gdLst>
                <a:gd name="T0" fmla="*/ 0 w 158"/>
                <a:gd name="T1" fmla="*/ 21 h 42"/>
                <a:gd name="T2" fmla="*/ 28 w 158"/>
                <a:gd name="T3" fmla="*/ 41 h 42"/>
                <a:gd name="T4" fmla="*/ 30 w 158"/>
                <a:gd name="T5" fmla="*/ 41 h 42"/>
                <a:gd name="T6" fmla="*/ 121 w 158"/>
                <a:gd name="T7" fmla="*/ 20 h 42"/>
                <a:gd name="T8" fmla="*/ 135 w 158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2">
                  <a:moveTo>
                    <a:pt x="0" y="21"/>
                  </a:moveTo>
                  <a:cubicBezTo>
                    <a:pt x="0" y="21"/>
                    <a:pt x="2" y="40"/>
                    <a:pt x="28" y="41"/>
                  </a:cubicBezTo>
                  <a:cubicBezTo>
                    <a:pt x="29" y="41"/>
                    <a:pt x="30" y="41"/>
                    <a:pt x="30" y="41"/>
                  </a:cubicBezTo>
                  <a:cubicBezTo>
                    <a:pt x="59" y="42"/>
                    <a:pt x="121" y="20"/>
                    <a:pt x="121" y="20"/>
                  </a:cubicBezTo>
                  <a:cubicBezTo>
                    <a:pt x="121" y="20"/>
                    <a:pt x="158" y="6"/>
                    <a:pt x="135" y="0"/>
                  </a:cubicBezTo>
                </a:path>
              </a:pathLst>
            </a:custGeom>
            <a:grpFill/>
            <a:ln w="1588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7965454" y="936485"/>
              <a:ext cx="184150" cy="196850"/>
            </a:xfrm>
            <a:custGeom>
              <a:avLst/>
              <a:gdLst>
                <a:gd name="T0" fmla="*/ 239 w 279"/>
                <a:gd name="T1" fmla="*/ 182 h 298"/>
                <a:gd name="T2" fmla="*/ 108 w 279"/>
                <a:gd name="T3" fmla="*/ 69 h 298"/>
                <a:gd name="T4" fmla="*/ 102 w 279"/>
                <a:gd name="T5" fmla="*/ 255 h 298"/>
                <a:gd name="T6" fmla="*/ 74 w 279"/>
                <a:gd name="T7" fmla="*/ 253 h 298"/>
                <a:gd name="T8" fmla="*/ 74 w 279"/>
                <a:gd name="T9" fmla="*/ 68 h 298"/>
                <a:gd name="T10" fmla="*/ 238 w 279"/>
                <a:gd name="T11" fmla="*/ 79 h 298"/>
                <a:gd name="T12" fmla="*/ 239 w 279"/>
                <a:gd name="T13" fmla="*/ 18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298">
                  <a:moveTo>
                    <a:pt x="239" y="182"/>
                  </a:moveTo>
                  <a:cubicBezTo>
                    <a:pt x="239" y="182"/>
                    <a:pt x="277" y="30"/>
                    <a:pt x="108" y="69"/>
                  </a:cubicBezTo>
                  <a:cubicBezTo>
                    <a:pt x="108" y="69"/>
                    <a:pt x="1" y="165"/>
                    <a:pt x="102" y="255"/>
                  </a:cubicBezTo>
                  <a:cubicBezTo>
                    <a:pt x="102" y="255"/>
                    <a:pt x="101" y="298"/>
                    <a:pt x="74" y="253"/>
                  </a:cubicBezTo>
                  <a:cubicBezTo>
                    <a:pt x="74" y="253"/>
                    <a:pt x="0" y="150"/>
                    <a:pt x="74" y="68"/>
                  </a:cubicBezTo>
                  <a:cubicBezTo>
                    <a:pt x="74" y="68"/>
                    <a:pt x="164" y="0"/>
                    <a:pt x="238" y="79"/>
                  </a:cubicBezTo>
                  <a:cubicBezTo>
                    <a:pt x="238" y="79"/>
                    <a:pt x="279" y="124"/>
                    <a:pt x="239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8049592" y="871397"/>
              <a:ext cx="138113" cy="115888"/>
            </a:xfrm>
            <a:custGeom>
              <a:avLst/>
              <a:gdLst>
                <a:gd name="T0" fmla="*/ 211 w 211"/>
                <a:gd name="T1" fmla="*/ 176 h 176"/>
                <a:gd name="T2" fmla="*/ 31 w 211"/>
                <a:gd name="T3" fmla="*/ 145 h 176"/>
                <a:gd name="T4" fmla="*/ 0 w 211"/>
                <a:gd name="T5" fmla="*/ 155 h 176"/>
                <a:gd name="T6" fmla="*/ 211 w 211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176">
                  <a:moveTo>
                    <a:pt x="211" y="176"/>
                  </a:moveTo>
                  <a:cubicBezTo>
                    <a:pt x="211" y="176"/>
                    <a:pt x="129" y="63"/>
                    <a:pt x="31" y="14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113" y="0"/>
                    <a:pt x="211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7462217" y="1428610"/>
              <a:ext cx="173038" cy="204788"/>
            </a:xfrm>
            <a:custGeom>
              <a:avLst/>
              <a:gdLst>
                <a:gd name="T0" fmla="*/ 223 w 262"/>
                <a:gd name="T1" fmla="*/ 245 h 311"/>
                <a:gd name="T2" fmla="*/ 68 w 262"/>
                <a:gd name="T3" fmla="*/ 195 h 311"/>
                <a:gd name="T4" fmla="*/ 244 w 262"/>
                <a:gd name="T5" fmla="*/ 23 h 311"/>
                <a:gd name="T6" fmla="*/ 262 w 262"/>
                <a:gd name="T7" fmla="*/ 10 h 311"/>
                <a:gd name="T8" fmla="*/ 121 w 262"/>
                <a:gd name="T9" fmla="*/ 18 h 311"/>
                <a:gd name="T10" fmla="*/ 30 w 262"/>
                <a:gd name="T11" fmla="*/ 201 h 311"/>
                <a:gd name="T12" fmla="*/ 202 w 262"/>
                <a:gd name="T13" fmla="*/ 271 h 311"/>
                <a:gd name="T14" fmla="*/ 223 w 262"/>
                <a:gd name="T15" fmla="*/ 24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2" h="311">
                  <a:moveTo>
                    <a:pt x="223" y="245"/>
                  </a:moveTo>
                  <a:cubicBezTo>
                    <a:pt x="223" y="245"/>
                    <a:pt x="88" y="300"/>
                    <a:pt x="68" y="195"/>
                  </a:cubicBezTo>
                  <a:cubicBezTo>
                    <a:pt x="68" y="195"/>
                    <a:pt x="63" y="0"/>
                    <a:pt x="244" y="23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2" y="10"/>
                    <a:pt x="157" y="0"/>
                    <a:pt x="121" y="18"/>
                  </a:cubicBezTo>
                  <a:cubicBezTo>
                    <a:pt x="121" y="18"/>
                    <a:pt x="0" y="115"/>
                    <a:pt x="30" y="201"/>
                  </a:cubicBezTo>
                  <a:cubicBezTo>
                    <a:pt x="30" y="201"/>
                    <a:pt x="66" y="311"/>
                    <a:pt x="202" y="271"/>
                  </a:cubicBezTo>
                  <a:lnTo>
                    <a:pt x="223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6073154" y="-941528"/>
              <a:ext cx="49213" cy="85725"/>
            </a:xfrm>
            <a:custGeom>
              <a:avLst/>
              <a:gdLst>
                <a:gd name="T0" fmla="*/ 30 w 75"/>
                <a:gd name="T1" fmla="*/ 0 h 131"/>
                <a:gd name="T2" fmla="*/ 75 w 75"/>
                <a:gd name="T3" fmla="*/ 107 h 131"/>
                <a:gd name="T4" fmla="*/ 17 w 75"/>
                <a:gd name="T5" fmla="*/ 82 h 131"/>
                <a:gd name="T6" fmla="*/ 30 w 75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31">
                  <a:moveTo>
                    <a:pt x="30" y="0"/>
                  </a:moveTo>
                  <a:cubicBezTo>
                    <a:pt x="30" y="0"/>
                    <a:pt x="35" y="84"/>
                    <a:pt x="75" y="107"/>
                  </a:cubicBezTo>
                  <a:cubicBezTo>
                    <a:pt x="75" y="107"/>
                    <a:pt x="26" y="131"/>
                    <a:pt x="17" y="82"/>
                  </a:cubicBezTo>
                  <a:cubicBezTo>
                    <a:pt x="17" y="82"/>
                    <a:pt x="0" y="13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6108079" y="-982803"/>
              <a:ext cx="142875" cy="217488"/>
            </a:xfrm>
            <a:custGeom>
              <a:avLst/>
              <a:gdLst>
                <a:gd name="T0" fmla="*/ 104 w 217"/>
                <a:gd name="T1" fmla="*/ 316 h 330"/>
                <a:gd name="T2" fmla="*/ 143 w 217"/>
                <a:gd name="T3" fmla="*/ 267 h 330"/>
                <a:gd name="T4" fmla="*/ 155 w 217"/>
                <a:gd name="T5" fmla="*/ 69 h 330"/>
                <a:gd name="T6" fmla="*/ 15 w 217"/>
                <a:gd name="T7" fmla="*/ 116 h 330"/>
                <a:gd name="T8" fmla="*/ 0 w 217"/>
                <a:gd name="T9" fmla="*/ 117 h 330"/>
                <a:gd name="T10" fmla="*/ 149 w 217"/>
                <a:gd name="T11" fmla="*/ 50 h 330"/>
                <a:gd name="T12" fmla="*/ 169 w 217"/>
                <a:gd name="T13" fmla="*/ 213 h 330"/>
                <a:gd name="T14" fmla="*/ 114 w 217"/>
                <a:gd name="T15" fmla="*/ 323 h 330"/>
                <a:gd name="T16" fmla="*/ 104 w 217"/>
                <a:gd name="T17" fmla="*/ 31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330">
                  <a:moveTo>
                    <a:pt x="104" y="316"/>
                  </a:moveTo>
                  <a:cubicBezTo>
                    <a:pt x="104" y="316"/>
                    <a:pt x="120" y="321"/>
                    <a:pt x="143" y="267"/>
                  </a:cubicBezTo>
                  <a:cubicBezTo>
                    <a:pt x="143" y="267"/>
                    <a:pt x="211" y="138"/>
                    <a:pt x="155" y="69"/>
                  </a:cubicBezTo>
                  <a:cubicBezTo>
                    <a:pt x="155" y="69"/>
                    <a:pt x="109" y="11"/>
                    <a:pt x="15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89" y="0"/>
                    <a:pt x="149" y="50"/>
                  </a:cubicBezTo>
                  <a:cubicBezTo>
                    <a:pt x="149" y="50"/>
                    <a:pt x="217" y="105"/>
                    <a:pt x="169" y="213"/>
                  </a:cubicBezTo>
                  <a:cubicBezTo>
                    <a:pt x="169" y="213"/>
                    <a:pt x="138" y="305"/>
                    <a:pt x="114" y="323"/>
                  </a:cubicBezTo>
                  <a:cubicBezTo>
                    <a:pt x="114" y="323"/>
                    <a:pt x="99" y="330"/>
                    <a:pt x="104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6954217" y="169722"/>
              <a:ext cx="38100" cy="14288"/>
            </a:xfrm>
            <a:custGeom>
              <a:avLst/>
              <a:gdLst>
                <a:gd name="T0" fmla="*/ 59 w 59"/>
                <a:gd name="T1" fmla="*/ 3 h 22"/>
                <a:gd name="T2" fmla="*/ 0 w 59"/>
                <a:gd name="T3" fmla="*/ 15 h 22"/>
                <a:gd name="T4" fmla="*/ 59 w 59"/>
                <a:gd name="T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2">
                  <a:moveTo>
                    <a:pt x="59" y="3"/>
                  </a:moveTo>
                  <a:cubicBezTo>
                    <a:pt x="59" y="3"/>
                    <a:pt x="17" y="22"/>
                    <a:pt x="0" y="15"/>
                  </a:cubicBezTo>
                  <a:cubicBezTo>
                    <a:pt x="0" y="15"/>
                    <a:pt x="5" y="0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711329" y="49072"/>
              <a:ext cx="38100" cy="50800"/>
            </a:xfrm>
            <a:custGeom>
              <a:avLst/>
              <a:gdLst>
                <a:gd name="T0" fmla="*/ 58 w 58"/>
                <a:gd name="T1" fmla="*/ 40 h 77"/>
                <a:gd name="T2" fmla="*/ 0 w 58"/>
                <a:gd name="T3" fmla="*/ 57 h 77"/>
                <a:gd name="T4" fmla="*/ 31 w 58"/>
                <a:gd name="T5" fmla="*/ 24 h 77"/>
                <a:gd name="T6" fmla="*/ 58 w 58"/>
                <a:gd name="T7" fmla="*/ 4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7">
                  <a:moveTo>
                    <a:pt x="58" y="40"/>
                  </a:moveTo>
                  <a:cubicBezTo>
                    <a:pt x="58" y="40"/>
                    <a:pt x="39" y="77"/>
                    <a:pt x="0" y="57"/>
                  </a:cubicBezTo>
                  <a:cubicBezTo>
                    <a:pt x="0" y="57"/>
                    <a:pt x="29" y="45"/>
                    <a:pt x="31" y="24"/>
                  </a:cubicBezTo>
                  <a:cubicBezTo>
                    <a:pt x="31" y="24"/>
                    <a:pt x="52" y="0"/>
                    <a:pt x="5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951042" y="114160"/>
              <a:ext cx="39688" cy="39688"/>
            </a:xfrm>
            <a:custGeom>
              <a:avLst/>
              <a:gdLst>
                <a:gd name="T0" fmla="*/ 0 w 60"/>
                <a:gd name="T1" fmla="*/ 59 h 59"/>
                <a:gd name="T2" fmla="*/ 60 w 60"/>
                <a:gd name="T3" fmla="*/ 33 h 59"/>
                <a:gd name="T4" fmla="*/ 0 w 60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59">
                  <a:moveTo>
                    <a:pt x="0" y="59"/>
                  </a:moveTo>
                  <a:cubicBezTo>
                    <a:pt x="0" y="59"/>
                    <a:pt x="43" y="49"/>
                    <a:pt x="60" y="33"/>
                  </a:cubicBezTo>
                  <a:cubicBezTo>
                    <a:pt x="60" y="33"/>
                    <a:pt x="54" y="0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908179" y="-9665"/>
              <a:ext cx="25400" cy="60325"/>
            </a:xfrm>
            <a:custGeom>
              <a:avLst/>
              <a:gdLst>
                <a:gd name="T0" fmla="*/ 14 w 40"/>
                <a:gd name="T1" fmla="*/ 92 h 92"/>
                <a:gd name="T2" fmla="*/ 13 w 40"/>
                <a:gd name="T3" fmla="*/ 21 h 92"/>
                <a:gd name="T4" fmla="*/ 14 w 40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92">
                  <a:moveTo>
                    <a:pt x="14" y="92"/>
                  </a:moveTo>
                  <a:cubicBezTo>
                    <a:pt x="14" y="92"/>
                    <a:pt x="0" y="61"/>
                    <a:pt x="13" y="21"/>
                  </a:cubicBezTo>
                  <a:cubicBezTo>
                    <a:pt x="13" y="21"/>
                    <a:pt x="40" y="0"/>
                    <a:pt x="14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866904" y="264972"/>
              <a:ext cx="190500" cy="163513"/>
            </a:xfrm>
            <a:custGeom>
              <a:avLst/>
              <a:gdLst>
                <a:gd name="T0" fmla="*/ 0 w 289"/>
                <a:gd name="T1" fmla="*/ 147 h 247"/>
                <a:gd name="T2" fmla="*/ 204 w 289"/>
                <a:gd name="T3" fmla="*/ 108 h 247"/>
                <a:gd name="T4" fmla="*/ 103 w 289"/>
                <a:gd name="T5" fmla="*/ 36 h 247"/>
                <a:gd name="T6" fmla="*/ 50 w 289"/>
                <a:gd name="T7" fmla="*/ 8 h 247"/>
                <a:gd name="T8" fmla="*/ 247 w 289"/>
                <a:gd name="T9" fmla="*/ 90 h 247"/>
                <a:gd name="T10" fmla="*/ 0 w 289"/>
                <a:gd name="T11" fmla="*/ 1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247">
                  <a:moveTo>
                    <a:pt x="0" y="147"/>
                  </a:moveTo>
                  <a:cubicBezTo>
                    <a:pt x="0" y="147"/>
                    <a:pt x="194" y="197"/>
                    <a:pt x="204" y="108"/>
                  </a:cubicBezTo>
                  <a:cubicBezTo>
                    <a:pt x="204" y="108"/>
                    <a:pt x="203" y="48"/>
                    <a:pt x="103" y="36"/>
                  </a:cubicBezTo>
                  <a:cubicBezTo>
                    <a:pt x="103" y="36"/>
                    <a:pt x="54" y="32"/>
                    <a:pt x="50" y="8"/>
                  </a:cubicBezTo>
                  <a:cubicBezTo>
                    <a:pt x="50" y="8"/>
                    <a:pt x="214" y="0"/>
                    <a:pt x="247" y="90"/>
                  </a:cubicBezTo>
                  <a:cubicBezTo>
                    <a:pt x="247" y="90"/>
                    <a:pt x="289" y="2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7614617" y="995222"/>
              <a:ext cx="179388" cy="125413"/>
            </a:xfrm>
            <a:custGeom>
              <a:avLst/>
              <a:gdLst>
                <a:gd name="T0" fmla="*/ 228 w 272"/>
                <a:gd name="T1" fmla="*/ 176 h 192"/>
                <a:gd name="T2" fmla="*/ 212 w 272"/>
                <a:gd name="T3" fmla="*/ 63 h 192"/>
                <a:gd name="T4" fmla="*/ 0 w 272"/>
                <a:gd name="T5" fmla="*/ 152 h 192"/>
                <a:gd name="T6" fmla="*/ 50 w 272"/>
                <a:gd name="T7" fmla="*/ 124 h 192"/>
                <a:gd name="T8" fmla="*/ 178 w 272"/>
                <a:gd name="T9" fmla="*/ 76 h 192"/>
                <a:gd name="T10" fmla="*/ 205 w 272"/>
                <a:gd name="T11" fmla="*/ 148 h 192"/>
                <a:gd name="T12" fmla="*/ 228 w 272"/>
                <a:gd name="T13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192">
                  <a:moveTo>
                    <a:pt x="228" y="176"/>
                  </a:moveTo>
                  <a:cubicBezTo>
                    <a:pt x="228" y="176"/>
                    <a:pt x="272" y="122"/>
                    <a:pt x="212" y="63"/>
                  </a:cubicBezTo>
                  <a:cubicBezTo>
                    <a:pt x="212" y="63"/>
                    <a:pt x="52" y="0"/>
                    <a:pt x="0" y="152"/>
                  </a:cubicBezTo>
                  <a:cubicBezTo>
                    <a:pt x="0" y="152"/>
                    <a:pt x="17" y="166"/>
                    <a:pt x="50" y="124"/>
                  </a:cubicBezTo>
                  <a:cubicBezTo>
                    <a:pt x="50" y="124"/>
                    <a:pt x="115" y="53"/>
                    <a:pt x="178" y="76"/>
                  </a:cubicBezTo>
                  <a:cubicBezTo>
                    <a:pt x="178" y="76"/>
                    <a:pt x="234" y="76"/>
                    <a:pt x="205" y="148"/>
                  </a:cubicBezTo>
                  <a:cubicBezTo>
                    <a:pt x="205" y="148"/>
                    <a:pt x="200" y="192"/>
                    <a:pt x="228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7435229" y="960297"/>
              <a:ext cx="131763" cy="125413"/>
            </a:xfrm>
            <a:custGeom>
              <a:avLst/>
              <a:gdLst>
                <a:gd name="T0" fmla="*/ 199 w 199"/>
                <a:gd name="T1" fmla="*/ 171 h 190"/>
                <a:gd name="T2" fmla="*/ 24 w 199"/>
                <a:gd name="T3" fmla="*/ 150 h 190"/>
                <a:gd name="T4" fmla="*/ 0 w 199"/>
                <a:gd name="T5" fmla="*/ 124 h 190"/>
                <a:gd name="T6" fmla="*/ 91 w 199"/>
                <a:gd name="T7" fmla="*/ 58 h 190"/>
                <a:gd name="T8" fmla="*/ 199 w 199"/>
                <a:gd name="T9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90">
                  <a:moveTo>
                    <a:pt x="199" y="171"/>
                  </a:moveTo>
                  <a:cubicBezTo>
                    <a:pt x="199" y="171"/>
                    <a:pt x="100" y="0"/>
                    <a:pt x="24" y="150"/>
                  </a:cubicBezTo>
                  <a:cubicBezTo>
                    <a:pt x="24" y="150"/>
                    <a:pt x="0" y="190"/>
                    <a:pt x="0" y="124"/>
                  </a:cubicBezTo>
                  <a:cubicBezTo>
                    <a:pt x="0" y="124"/>
                    <a:pt x="21" y="45"/>
                    <a:pt x="91" y="58"/>
                  </a:cubicBezTo>
                  <a:cubicBezTo>
                    <a:pt x="91" y="58"/>
                    <a:pt x="178" y="66"/>
                    <a:pt x="199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7581279" y="1004747"/>
              <a:ext cx="47625" cy="41275"/>
            </a:xfrm>
            <a:custGeom>
              <a:avLst/>
              <a:gdLst>
                <a:gd name="T0" fmla="*/ 38 w 72"/>
                <a:gd name="T1" fmla="*/ 0 h 62"/>
                <a:gd name="T2" fmla="*/ 72 w 72"/>
                <a:gd name="T3" fmla="*/ 28 h 62"/>
                <a:gd name="T4" fmla="*/ 25 w 72"/>
                <a:gd name="T5" fmla="*/ 33 h 62"/>
                <a:gd name="T6" fmla="*/ 38 w 7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2">
                  <a:moveTo>
                    <a:pt x="38" y="0"/>
                  </a:moveTo>
                  <a:cubicBezTo>
                    <a:pt x="38" y="0"/>
                    <a:pt x="40" y="38"/>
                    <a:pt x="72" y="28"/>
                  </a:cubicBezTo>
                  <a:cubicBezTo>
                    <a:pt x="72" y="28"/>
                    <a:pt x="55" y="62"/>
                    <a:pt x="25" y="33"/>
                  </a:cubicBezTo>
                  <a:cubicBezTo>
                    <a:pt x="25" y="33"/>
                    <a:pt x="0" y="7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7633667" y="1006335"/>
              <a:ext cx="34925" cy="28575"/>
            </a:xfrm>
            <a:custGeom>
              <a:avLst/>
              <a:gdLst>
                <a:gd name="T0" fmla="*/ 33 w 54"/>
                <a:gd name="T1" fmla="*/ 43 h 43"/>
                <a:gd name="T2" fmla="*/ 30 w 54"/>
                <a:gd name="T3" fmla="*/ 0 h 43"/>
                <a:gd name="T4" fmla="*/ 33 w 54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3">
                  <a:moveTo>
                    <a:pt x="33" y="43"/>
                  </a:moveTo>
                  <a:cubicBezTo>
                    <a:pt x="33" y="43"/>
                    <a:pt x="54" y="33"/>
                    <a:pt x="30" y="0"/>
                  </a:cubicBezTo>
                  <a:cubicBezTo>
                    <a:pt x="30" y="0"/>
                    <a:pt x="0" y="31"/>
                    <a:pt x="33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9598992" y="-598628"/>
              <a:ext cx="79375" cy="84138"/>
            </a:xfrm>
            <a:custGeom>
              <a:avLst/>
              <a:gdLst>
                <a:gd name="T0" fmla="*/ 0 w 119"/>
                <a:gd name="T1" fmla="*/ 100 h 127"/>
                <a:gd name="T2" fmla="*/ 61 w 119"/>
                <a:gd name="T3" fmla="*/ 60 h 127"/>
                <a:gd name="T4" fmla="*/ 109 w 119"/>
                <a:gd name="T5" fmla="*/ 59 h 127"/>
                <a:gd name="T6" fmla="*/ 69 w 119"/>
                <a:gd name="T7" fmla="*/ 127 h 127"/>
                <a:gd name="T8" fmla="*/ 0 w 119"/>
                <a:gd name="T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7">
                  <a:moveTo>
                    <a:pt x="0" y="100"/>
                  </a:moveTo>
                  <a:cubicBezTo>
                    <a:pt x="0" y="100"/>
                    <a:pt x="41" y="106"/>
                    <a:pt x="61" y="60"/>
                  </a:cubicBezTo>
                  <a:cubicBezTo>
                    <a:pt x="61" y="60"/>
                    <a:pt x="72" y="0"/>
                    <a:pt x="109" y="59"/>
                  </a:cubicBezTo>
                  <a:cubicBezTo>
                    <a:pt x="109" y="59"/>
                    <a:pt x="119" y="124"/>
                    <a:pt x="69" y="127"/>
                  </a:cubicBez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9937129" y="-760553"/>
              <a:ext cx="61913" cy="85725"/>
            </a:xfrm>
            <a:custGeom>
              <a:avLst/>
              <a:gdLst>
                <a:gd name="T0" fmla="*/ 93 w 93"/>
                <a:gd name="T1" fmla="*/ 23 h 130"/>
                <a:gd name="T2" fmla="*/ 26 w 93"/>
                <a:gd name="T3" fmla="*/ 23 h 130"/>
                <a:gd name="T4" fmla="*/ 4 w 93"/>
                <a:gd name="T5" fmla="*/ 91 h 130"/>
                <a:gd name="T6" fmla="*/ 62 w 93"/>
                <a:gd name="T7" fmla="*/ 111 h 130"/>
                <a:gd name="T8" fmla="*/ 81 w 93"/>
                <a:gd name="T9" fmla="*/ 67 h 130"/>
                <a:gd name="T10" fmla="*/ 93 w 93"/>
                <a:gd name="T11" fmla="*/ 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30">
                  <a:moveTo>
                    <a:pt x="93" y="23"/>
                  </a:moveTo>
                  <a:cubicBezTo>
                    <a:pt x="93" y="23"/>
                    <a:pt x="39" y="64"/>
                    <a:pt x="26" y="23"/>
                  </a:cubicBezTo>
                  <a:cubicBezTo>
                    <a:pt x="26" y="23"/>
                    <a:pt x="0" y="0"/>
                    <a:pt x="4" y="91"/>
                  </a:cubicBezTo>
                  <a:cubicBezTo>
                    <a:pt x="4" y="91"/>
                    <a:pt x="21" y="130"/>
                    <a:pt x="62" y="111"/>
                  </a:cubicBezTo>
                  <a:cubicBezTo>
                    <a:pt x="62" y="111"/>
                    <a:pt x="82" y="90"/>
                    <a:pt x="81" y="67"/>
                  </a:cubicBezTo>
                  <a:cubicBezTo>
                    <a:pt x="81" y="67"/>
                    <a:pt x="84" y="32"/>
                    <a:pt x="9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9713292" y="-612915"/>
              <a:ext cx="85725" cy="33338"/>
            </a:xfrm>
            <a:custGeom>
              <a:avLst/>
              <a:gdLst>
                <a:gd name="T0" fmla="*/ 100 w 130"/>
                <a:gd name="T1" fmla="*/ 3 h 51"/>
                <a:gd name="T2" fmla="*/ 20 w 130"/>
                <a:gd name="T3" fmla="*/ 13 h 51"/>
                <a:gd name="T4" fmla="*/ 0 w 130"/>
                <a:gd name="T5" fmla="*/ 16 h 51"/>
                <a:gd name="T6" fmla="*/ 72 w 130"/>
                <a:gd name="T7" fmla="*/ 30 h 51"/>
                <a:gd name="T8" fmla="*/ 100 w 130"/>
                <a:gd name="T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1">
                  <a:moveTo>
                    <a:pt x="100" y="3"/>
                  </a:moveTo>
                  <a:cubicBezTo>
                    <a:pt x="100" y="3"/>
                    <a:pt x="45" y="32"/>
                    <a:pt x="20" y="13"/>
                  </a:cubicBezTo>
                  <a:cubicBezTo>
                    <a:pt x="20" y="13"/>
                    <a:pt x="10" y="0"/>
                    <a:pt x="0" y="16"/>
                  </a:cubicBezTo>
                  <a:cubicBezTo>
                    <a:pt x="0" y="16"/>
                    <a:pt x="24" y="31"/>
                    <a:pt x="72" y="30"/>
                  </a:cubicBezTo>
                  <a:cubicBezTo>
                    <a:pt x="72" y="30"/>
                    <a:pt x="130" y="51"/>
                    <a:pt x="10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9483104" y="-616090"/>
              <a:ext cx="125413" cy="133350"/>
            </a:xfrm>
            <a:custGeom>
              <a:avLst/>
              <a:gdLst>
                <a:gd name="T0" fmla="*/ 133 w 191"/>
                <a:gd name="T1" fmla="*/ 146 h 203"/>
                <a:gd name="T2" fmla="*/ 120 w 191"/>
                <a:gd name="T3" fmla="*/ 76 h 203"/>
                <a:gd name="T4" fmla="*/ 164 w 191"/>
                <a:gd name="T5" fmla="*/ 40 h 203"/>
                <a:gd name="T6" fmla="*/ 96 w 191"/>
                <a:gd name="T7" fmla="*/ 43 h 203"/>
                <a:gd name="T8" fmla="*/ 80 w 191"/>
                <a:gd name="T9" fmla="*/ 8 h 203"/>
                <a:gd name="T10" fmla="*/ 43 w 191"/>
                <a:gd name="T11" fmla="*/ 52 h 203"/>
                <a:gd name="T12" fmla="*/ 16 w 191"/>
                <a:gd name="T13" fmla="*/ 65 h 203"/>
                <a:gd name="T14" fmla="*/ 82 w 191"/>
                <a:gd name="T15" fmla="*/ 164 h 203"/>
                <a:gd name="T16" fmla="*/ 183 w 191"/>
                <a:gd name="T17" fmla="*/ 191 h 203"/>
                <a:gd name="T18" fmla="*/ 150 w 191"/>
                <a:gd name="T19" fmla="*/ 172 h 203"/>
                <a:gd name="T20" fmla="*/ 133 w 191"/>
                <a:gd name="T21" fmla="*/ 1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03">
                  <a:moveTo>
                    <a:pt x="133" y="146"/>
                  </a:moveTo>
                  <a:cubicBezTo>
                    <a:pt x="133" y="146"/>
                    <a:pt x="90" y="132"/>
                    <a:pt x="120" y="76"/>
                  </a:cubicBezTo>
                  <a:cubicBezTo>
                    <a:pt x="120" y="76"/>
                    <a:pt x="141" y="48"/>
                    <a:pt x="164" y="40"/>
                  </a:cubicBezTo>
                  <a:cubicBezTo>
                    <a:pt x="164" y="40"/>
                    <a:pt x="120" y="28"/>
                    <a:pt x="96" y="43"/>
                  </a:cubicBezTo>
                  <a:cubicBezTo>
                    <a:pt x="96" y="43"/>
                    <a:pt x="103" y="0"/>
                    <a:pt x="80" y="8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22" y="43"/>
                    <a:pt x="16" y="65"/>
                  </a:cubicBezTo>
                  <a:cubicBezTo>
                    <a:pt x="16" y="65"/>
                    <a:pt x="0" y="147"/>
                    <a:pt x="82" y="164"/>
                  </a:cubicBezTo>
                  <a:cubicBezTo>
                    <a:pt x="82" y="164"/>
                    <a:pt x="128" y="203"/>
                    <a:pt x="183" y="191"/>
                  </a:cubicBezTo>
                  <a:cubicBezTo>
                    <a:pt x="183" y="191"/>
                    <a:pt x="191" y="167"/>
                    <a:pt x="150" y="172"/>
                  </a:cubicBezTo>
                  <a:cubicBezTo>
                    <a:pt x="150" y="172"/>
                    <a:pt x="129" y="152"/>
                    <a:pt x="133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9375154" y="-336690"/>
              <a:ext cx="82550" cy="68263"/>
            </a:xfrm>
            <a:custGeom>
              <a:avLst/>
              <a:gdLst>
                <a:gd name="T0" fmla="*/ 125 w 125"/>
                <a:gd name="T1" fmla="*/ 0 h 105"/>
                <a:gd name="T2" fmla="*/ 28 w 125"/>
                <a:gd name="T3" fmla="*/ 44 h 105"/>
                <a:gd name="T4" fmla="*/ 3 w 125"/>
                <a:gd name="T5" fmla="*/ 55 h 105"/>
                <a:gd name="T6" fmla="*/ 87 w 125"/>
                <a:gd name="T7" fmla="*/ 87 h 105"/>
                <a:gd name="T8" fmla="*/ 89 w 125"/>
                <a:gd name="T9" fmla="*/ 66 h 105"/>
                <a:gd name="T10" fmla="*/ 125 w 125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05">
                  <a:moveTo>
                    <a:pt x="125" y="0"/>
                  </a:moveTo>
                  <a:cubicBezTo>
                    <a:pt x="125" y="0"/>
                    <a:pt x="64" y="47"/>
                    <a:pt x="28" y="44"/>
                  </a:cubicBezTo>
                  <a:cubicBezTo>
                    <a:pt x="28" y="44"/>
                    <a:pt x="0" y="24"/>
                    <a:pt x="3" y="55"/>
                  </a:cubicBezTo>
                  <a:cubicBezTo>
                    <a:pt x="3" y="55"/>
                    <a:pt x="43" y="105"/>
                    <a:pt x="87" y="87"/>
                  </a:cubicBezTo>
                  <a:cubicBezTo>
                    <a:pt x="87" y="87"/>
                    <a:pt x="90" y="82"/>
                    <a:pt x="89" y="66"/>
                  </a:cubicBezTo>
                  <a:cubicBezTo>
                    <a:pt x="89" y="66"/>
                    <a:pt x="124" y="21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9487867" y="-425590"/>
              <a:ext cx="74613" cy="63500"/>
            </a:xfrm>
            <a:custGeom>
              <a:avLst/>
              <a:gdLst>
                <a:gd name="T0" fmla="*/ 0 w 112"/>
                <a:gd name="T1" fmla="*/ 75 h 98"/>
                <a:gd name="T2" fmla="*/ 71 w 112"/>
                <a:gd name="T3" fmla="*/ 80 h 98"/>
                <a:gd name="T4" fmla="*/ 104 w 112"/>
                <a:gd name="T5" fmla="*/ 49 h 98"/>
                <a:gd name="T6" fmla="*/ 42 w 112"/>
                <a:gd name="T7" fmla="*/ 0 h 98"/>
                <a:gd name="T8" fmla="*/ 49 w 112"/>
                <a:gd name="T9" fmla="*/ 49 h 98"/>
                <a:gd name="T10" fmla="*/ 0 w 112"/>
                <a:gd name="T11" fmla="*/ 7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98">
                  <a:moveTo>
                    <a:pt x="0" y="75"/>
                  </a:moveTo>
                  <a:cubicBezTo>
                    <a:pt x="0" y="75"/>
                    <a:pt x="40" y="95"/>
                    <a:pt x="71" y="80"/>
                  </a:cubicBezTo>
                  <a:cubicBezTo>
                    <a:pt x="71" y="80"/>
                    <a:pt x="112" y="98"/>
                    <a:pt x="104" y="49"/>
                  </a:cubicBezTo>
                  <a:cubicBezTo>
                    <a:pt x="104" y="49"/>
                    <a:pt x="101" y="6"/>
                    <a:pt x="42" y="0"/>
                  </a:cubicBezTo>
                  <a:cubicBezTo>
                    <a:pt x="42" y="0"/>
                    <a:pt x="28" y="18"/>
                    <a:pt x="49" y="49"/>
                  </a:cubicBezTo>
                  <a:cubicBezTo>
                    <a:pt x="49" y="49"/>
                    <a:pt x="28" y="73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0002217" y="-836753"/>
              <a:ext cx="57150" cy="82550"/>
            </a:xfrm>
            <a:custGeom>
              <a:avLst/>
              <a:gdLst>
                <a:gd name="T0" fmla="*/ 38 w 86"/>
                <a:gd name="T1" fmla="*/ 92 h 125"/>
                <a:gd name="T2" fmla="*/ 66 w 86"/>
                <a:gd name="T3" fmla="*/ 53 h 125"/>
                <a:gd name="T4" fmla="*/ 12 w 86"/>
                <a:gd name="T5" fmla="*/ 51 h 125"/>
                <a:gd name="T6" fmla="*/ 0 w 86"/>
                <a:gd name="T7" fmla="*/ 125 h 125"/>
                <a:gd name="T8" fmla="*/ 38 w 86"/>
                <a:gd name="T9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25">
                  <a:moveTo>
                    <a:pt x="38" y="92"/>
                  </a:moveTo>
                  <a:cubicBezTo>
                    <a:pt x="38" y="92"/>
                    <a:pt x="86" y="110"/>
                    <a:pt x="66" y="53"/>
                  </a:cubicBezTo>
                  <a:cubicBezTo>
                    <a:pt x="66" y="53"/>
                    <a:pt x="39" y="0"/>
                    <a:pt x="12" y="51"/>
                  </a:cubicBezTo>
                  <a:cubicBezTo>
                    <a:pt x="12" y="51"/>
                    <a:pt x="6" y="110"/>
                    <a:pt x="0" y="125"/>
                  </a:cubicBezTo>
                  <a:cubicBezTo>
                    <a:pt x="0" y="125"/>
                    <a:pt x="28" y="79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9389442" y="-636728"/>
              <a:ext cx="36513" cy="36513"/>
            </a:xfrm>
            <a:custGeom>
              <a:avLst/>
              <a:gdLst>
                <a:gd name="T0" fmla="*/ 54 w 54"/>
                <a:gd name="T1" fmla="*/ 28 h 57"/>
                <a:gd name="T2" fmla="*/ 0 w 54"/>
                <a:gd name="T3" fmla="*/ 21 h 57"/>
                <a:gd name="T4" fmla="*/ 16 w 54"/>
                <a:gd name="T5" fmla="*/ 12 h 57"/>
                <a:gd name="T6" fmla="*/ 54 w 54"/>
                <a:gd name="T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7">
                  <a:moveTo>
                    <a:pt x="54" y="28"/>
                  </a:moveTo>
                  <a:cubicBezTo>
                    <a:pt x="54" y="28"/>
                    <a:pt x="11" y="57"/>
                    <a:pt x="0" y="21"/>
                  </a:cubicBezTo>
                  <a:cubicBezTo>
                    <a:pt x="0" y="21"/>
                    <a:pt x="1" y="0"/>
                    <a:pt x="16" y="12"/>
                  </a:cubicBezTo>
                  <a:cubicBezTo>
                    <a:pt x="16" y="12"/>
                    <a:pt x="45" y="37"/>
                    <a:pt x="5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9619629" y="-492265"/>
              <a:ext cx="63500" cy="49213"/>
            </a:xfrm>
            <a:custGeom>
              <a:avLst/>
              <a:gdLst>
                <a:gd name="T0" fmla="*/ 62 w 96"/>
                <a:gd name="T1" fmla="*/ 14 h 74"/>
                <a:gd name="T2" fmla="*/ 29 w 96"/>
                <a:gd name="T3" fmla="*/ 74 h 74"/>
                <a:gd name="T4" fmla="*/ 19 w 96"/>
                <a:gd name="T5" fmla="*/ 29 h 74"/>
                <a:gd name="T6" fmla="*/ 36 w 96"/>
                <a:gd name="T7" fmla="*/ 29 h 74"/>
                <a:gd name="T8" fmla="*/ 62 w 96"/>
                <a:gd name="T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4">
                  <a:moveTo>
                    <a:pt x="62" y="14"/>
                  </a:moveTo>
                  <a:cubicBezTo>
                    <a:pt x="62" y="14"/>
                    <a:pt x="96" y="65"/>
                    <a:pt x="29" y="74"/>
                  </a:cubicBezTo>
                  <a:cubicBezTo>
                    <a:pt x="29" y="74"/>
                    <a:pt x="0" y="57"/>
                    <a:pt x="19" y="29"/>
                  </a:cubicBezTo>
                  <a:cubicBezTo>
                    <a:pt x="19" y="29"/>
                    <a:pt x="24" y="32"/>
                    <a:pt x="36" y="29"/>
                  </a:cubicBezTo>
                  <a:cubicBezTo>
                    <a:pt x="36" y="29"/>
                    <a:pt x="49" y="0"/>
                    <a:pt x="6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9686304" y="-603390"/>
              <a:ext cx="104775" cy="57150"/>
            </a:xfrm>
            <a:custGeom>
              <a:avLst/>
              <a:gdLst>
                <a:gd name="T0" fmla="*/ 136 w 159"/>
                <a:gd name="T1" fmla="*/ 58 h 87"/>
                <a:gd name="T2" fmla="*/ 26 w 159"/>
                <a:gd name="T3" fmla="*/ 0 h 87"/>
                <a:gd name="T4" fmla="*/ 24 w 159"/>
                <a:gd name="T5" fmla="*/ 29 h 87"/>
                <a:gd name="T6" fmla="*/ 107 w 159"/>
                <a:gd name="T7" fmla="*/ 66 h 87"/>
                <a:gd name="T8" fmla="*/ 136 w 159"/>
                <a:gd name="T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87">
                  <a:moveTo>
                    <a:pt x="136" y="58"/>
                  </a:moveTo>
                  <a:cubicBezTo>
                    <a:pt x="136" y="58"/>
                    <a:pt x="38" y="27"/>
                    <a:pt x="26" y="0"/>
                  </a:cubicBezTo>
                  <a:cubicBezTo>
                    <a:pt x="26" y="0"/>
                    <a:pt x="0" y="12"/>
                    <a:pt x="24" y="29"/>
                  </a:cubicBezTo>
                  <a:cubicBezTo>
                    <a:pt x="24" y="29"/>
                    <a:pt x="78" y="53"/>
                    <a:pt x="107" y="66"/>
                  </a:cubicBezTo>
                  <a:cubicBezTo>
                    <a:pt x="107" y="66"/>
                    <a:pt x="159" y="87"/>
                    <a:pt x="13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9686304" y="-706578"/>
              <a:ext cx="195263" cy="117475"/>
            </a:xfrm>
            <a:custGeom>
              <a:avLst/>
              <a:gdLst>
                <a:gd name="T0" fmla="*/ 36 w 296"/>
                <a:gd name="T1" fmla="*/ 107 h 177"/>
                <a:gd name="T2" fmla="*/ 15 w 296"/>
                <a:gd name="T3" fmla="*/ 84 h 177"/>
                <a:gd name="T4" fmla="*/ 90 w 296"/>
                <a:gd name="T5" fmla="*/ 45 h 177"/>
                <a:gd name="T6" fmla="*/ 214 w 296"/>
                <a:gd name="T7" fmla="*/ 36 h 177"/>
                <a:gd name="T8" fmla="*/ 202 w 296"/>
                <a:gd name="T9" fmla="*/ 177 h 177"/>
                <a:gd name="T10" fmla="*/ 232 w 296"/>
                <a:gd name="T11" fmla="*/ 113 h 177"/>
                <a:gd name="T12" fmla="*/ 171 w 296"/>
                <a:gd name="T13" fmla="*/ 44 h 177"/>
                <a:gd name="T14" fmla="*/ 70 w 296"/>
                <a:gd name="T15" fmla="*/ 78 h 177"/>
                <a:gd name="T16" fmla="*/ 36 w 296"/>
                <a:gd name="T17" fmla="*/ 10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177">
                  <a:moveTo>
                    <a:pt x="36" y="107"/>
                  </a:moveTo>
                  <a:cubicBezTo>
                    <a:pt x="36" y="107"/>
                    <a:pt x="0" y="120"/>
                    <a:pt x="15" y="84"/>
                  </a:cubicBezTo>
                  <a:cubicBezTo>
                    <a:pt x="15" y="84"/>
                    <a:pt x="33" y="79"/>
                    <a:pt x="90" y="45"/>
                  </a:cubicBezTo>
                  <a:cubicBezTo>
                    <a:pt x="90" y="45"/>
                    <a:pt x="165" y="0"/>
                    <a:pt x="214" y="36"/>
                  </a:cubicBezTo>
                  <a:cubicBezTo>
                    <a:pt x="214" y="36"/>
                    <a:pt x="296" y="115"/>
                    <a:pt x="202" y="177"/>
                  </a:cubicBezTo>
                  <a:cubicBezTo>
                    <a:pt x="202" y="177"/>
                    <a:pt x="240" y="150"/>
                    <a:pt x="232" y="113"/>
                  </a:cubicBezTo>
                  <a:cubicBezTo>
                    <a:pt x="232" y="113"/>
                    <a:pt x="216" y="47"/>
                    <a:pt x="171" y="44"/>
                  </a:cubicBezTo>
                  <a:cubicBezTo>
                    <a:pt x="171" y="44"/>
                    <a:pt x="111" y="53"/>
                    <a:pt x="70" y="78"/>
                  </a:cubicBezTo>
                  <a:cubicBezTo>
                    <a:pt x="70" y="78"/>
                    <a:pt x="51" y="99"/>
                    <a:pt x="36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9724404" y="-644665"/>
              <a:ext cx="71438" cy="25400"/>
            </a:xfrm>
            <a:custGeom>
              <a:avLst/>
              <a:gdLst>
                <a:gd name="T0" fmla="*/ 72 w 107"/>
                <a:gd name="T1" fmla="*/ 0 h 38"/>
                <a:gd name="T2" fmla="*/ 21 w 107"/>
                <a:gd name="T3" fmla="*/ 10 h 38"/>
                <a:gd name="T4" fmla="*/ 28 w 107"/>
                <a:gd name="T5" fmla="*/ 38 h 38"/>
                <a:gd name="T6" fmla="*/ 72 w 10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8">
                  <a:moveTo>
                    <a:pt x="72" y="0"/>
                  </a:moveTo>
                  <a:cubicBezTo>
                    <a:pt x="72" y="0"/>
                    <a:pt x="61" y="12"/>
                    <a:pt x="21" y="10"/>
                  </a:cubicBezTo>
                  <a:cubicBezTo>
                    <a:pt x="21" y="10"/>
                    <a:pt x="0" y="34"/>
                    <a:pt x="28" y="38"/>
                  </a:cubicBezTo>
                  <a:cubicBezTo>
                    <a:pt x="28" y="38"/>
                    <a:pt x="107" y="31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9710117" y="-730390"/>
              <a:ext cx="49213" cy="63500"/>
            </a:xfrm>
            <a:custGeom>
              <a:avLst/>
              <a:gdLst>
                <a:gd name="T0" fmla="*/ 0 w 75"/>
                <a:gd name="T1" fmla="*/ 96 h 96"/>
                <a:gd name="T2" fmla="*/ 71 w 75"/>
                <a:gd name="T3" fmla="*/ 21 h 96"/>
                <a:gd name="T4" fmla="*/ 46 w 75"/>
                <a:gd name="T5" fmla="*/ 34 h 96"/>
                <a:gd name="T6" fmla="*/ 0 w 75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6">
                  <a:moveTo>
                    <a:pt x="0" y="96"/>
                  </a:moveTo>
                  <a:cubicBezTo>
                    <a:pt x="0" y="96"/>
                    <a:pt x="75" y="53"/>
                    <a:pt x="71" y="21"/>
                  </a:cubicBezTo>
                  <a:cubicBezTo>
                    <a:pt x="71" y="21"/>
                    <a:pt x="51" y="0"/>
                    <a:pt x="46" y="34"/>
                  </a:cubicBezTo>
                  <a:cubicBezTo>
                    <a:pt x="46" y="34"/>
                    <a:pt x="49" y="50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9699004" y="-738328"/>
              <a:ext cx="41275" cy="47625"/>
            </a:xfrm>
            <a:custGeom>
              <a:avLst/>
              <a:gdLst>
                <a:gd name="T0" fmla="*/ 0 w 63"/>
                <a:gd name="T1" fmla="*/ 71 h 71"/>
                <a:gd name="T2" fmla="*/ 30 w 63"/>
                <a:gd name="T3" fmla="*/ 13 h 71"/>
                <a:gd name="T4" fmla="*/ 1 w 63"/>
                <a:gd name="T5" fmla="*/ 30 h 71"/>
                <a:gd name="T6" fmla="*/ 0 w 63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71">
                  <a:moveTo>
                    <a:pt x="0" y="71"/>
                  </a:moveTo>
                  <a:cubicBezTo>
                    <a:pt x="0" y="71"/>
                    <a:pt x="63" y="33"/>
                    <a:pt x="30" y="13"/>
                  </a:cubicBezTo>
                  <a:cubicBezTo>
                    <a:pt x="30" y="13"/>
                    <a:pt x="15" y="0"/>
                    <a:pt x="1" y="30"/>
                  </a:cubicBezTo>
                  <a:cubicBezTo>
                    <a:pt x="1" y="30"/>
                    <a:pt x="12" y="46"/>
                    <a:pt x="0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9654554" y="-800240"/>
              <a:ext cx="114300" cy="93663"/>
            </a:xfrm>
            <a:custGeom>
              <a:avLst/>
              <a:gdLst>
                <a:gd name="T0" fmla="*/ 39 w 174"/>
                <a:gd name="T1" fmla="*/ 141 h 141"/>
                <a:gd name="T2" fmla="*/ 39 w 174"/>
                <a:gd name="T3" fmla="*/ 76 h 141"/>
                <a:gd name="T4" fmla="*/ 64 w 174"/>
                <a:gd name="T5" fmla="*/ 46 h 141"/>
                <a:gd name="T6" fmla="*/ 143 w 174"/>
                <a:gd name="T7" fmla="*/ 65 h 141"/>
                <a:gd name="T8" fmla="*/ 153 w 174"/>
                <a:gd name="T9" fmla="*/ 44 h 141"/>
                <a:gd name="T10" fmla="*/ 38 w 174"/>
                <a:gd name="T11" fmla="*/ 43 h 141"/>
                <a:gd name="T12" fmla="*/ 39 w 174"/>
                <a:gd name="T1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41">
                  <a:moveTo>
                    <a:pt x="39" y="141"/>
                  </a:moveTo>
                  <a:cubicBezTo>
                    <a:pt x="39" y="141"/>
                    <a:pt x="67" y="106"/>
                    <a:pt x="39" y="76"/>
                  </a:cubicBezTo>
                  <a:cubicBezTo>
                    <a:pt x="39" y="76"/>
                    <a:pt x="35" y="48"/>
                    <a:pt x="64" y="46"/>
                  </a:cubicBezTo>
                  <a:cubicBezTo>
                    <a:pt x="64" y="46"/>
                    <a:pt x="128" y="18"/>
                    <a:pt x="143" y="65"/>
                  </a:cubicBezTo>
                  <a:cubicBezTo>
                    <a:pt x="143" y="65"/>
                    <a:pt x="174" y="71"/>
                    <a:pt x="153" y="44"/>
                  </a:cubicBezTo>
                  <a:cubicBezTo>
                    <a:pt x="153" y="44"/>
                    <a:pt x="113" y="0"/>
                    <a:pt x="38" y="43"/>
                  </a:cubicBezTo>
                  <a:cubicBezTo>
                    <a:pt x="38" y="43"/>
                    <a:pt x="0" y="141"/>
                    <a:pt x="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9694242" y="-579578"/>
              <a:ext cx="139700" cy="71438"/>
            </a:xfrm>
            <a:custGeom>
              <a:avLst/>
              <a:gdLst>
                <a:gd name="T0" fmla="*/ 16 w 212"/>
                <a:gd name="T1" fmla="*/ 23 h 108"/>
                <a:gd name="T2" fmla="*/ 3 w 212"/>
                <a:gd name="T3" fmla="*/ 37 h 108"/>
                <a:gd name="T4" fmla="*/ 182 w 212"/>
                <a:gd name="T5" fmla="*/ 95 h 108"/>
                <a:gd name="T6" fmla="*/ 165 w 212"/>
                <a:gd name="T7" fmla="*/ 76 h 108"/>
                <a:gd name="T8" fmla="*/ 16 w 212"/>
                <a:gd name="T9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08">
                  <a:moveTo>
                    <a:pt x="16" y="23"/>
                  </a:moveTo>
                  <a:cubicBezTo>
                    <a:pt x="16" y="23"/>
                    <a:pt x="0" y="0"/>
                    <a:pt x="3" y="37"/>
                  </a:cubicBezTo>
                  <a:cubicBezTo>
                    <a:pt x="3" y="37"/>
                    <a:pt x="60" y="108"/>
                    <a:pt x="182" y="95"/>
                  </a:cubicBezTo>
                  <a:cubicBezTo>
                    <a:pt x="182" y="95"/>
                    <a:pt x="212" y="83"/>
                    <a:pt x="165" y="76"/>
                  </a:cubicBezTo>
                  <a:cubicBezTo>
                    <a:pt x="165" y="76"/>
                    <a:pt x="80" y="99"/>
                    <a:pt x="1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6990729" y="168135"/>
              <a:ext cx="30163" cy="34925"/>
            </a:xfrm>
            <a:custGeom>
              <a:avLst/>
              <a:gdLst>
                <a:gd name="T0" fmla="*/ 17 w 48"/>
                <a:gd name="T1" fmla="*/ 38 h 52"/>
                <a:gd name="T2" fmla="*/ 11 w 48"/>
                <a:gd name="T3" fmla="*/ 0 h 52"/>
                <a:gd name="T4" fmla="*/ 17 w 48"/>
                <a:gd name="T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2">
                  <a:moveTo>
                    <a:pt x="17" y="38"/>
                  </a:moveTo>
                  <a:cubicBezTo>
                    <a:pt x="17" y="38"/>
                    <a:pt x="48" y="19"/>
                    <a:pt x="11" y="0"/>
                  </a:cubicBezTo>
                  <a:cubicBezTo>
                    <a:pt x="11" y="0"/>
                    <a:pt x="0" y="52"/>
                    <a:pt x="1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974854" y="144322"/>
              <a:ext cx="30163" cy="23813"/>
            </a:xfrm>
            <a:custGeom>
              <a:avLst/>
              <a:gdLst>
                <a:gd name="T0" fmla="*/ 44 w 45"/>
                <a:gd name="T1" fmla="*/ 3 h 37"/>
                <a:gd name="T2" fmla="*/ 0 w 45"/>
                <a:gd name="T3" fmla="*/ 20 h 37"/>
                <a:gd name="T4" fmla="*/ 44 w 45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7">
                  <a:moveTo>
                    <a:pt x="44" y="3"/>
                  </a:moveTo>
                  <a:cubicBezTo>
                    <a:pt x="44" y="3"/>
                    <a:pt x="28" y="0"/>
                    <a:pt x="0" y="20"/>
                  </a:cubicBezTo>
                  <a:cubicBezTo>
                    <a:pt x="0" y="20"/>
                    <a:pt x="45" y="37"/>
                    <a:pt x="4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7003429" y="96697"/>
              <a:ext cx="28575" cy="30163"/>
            </a:xfrm>
            <a:custGeom>
              <a:avLst/>
              <a:gdLst>
                <a:gd name="T0" fmla="*/ 25 w 43"/>
                <a:gd name="T1" fmla="*/ 42 h 45"/>
                <a:gd name="T2" fmla="*/ 3 w 43"/>
                <a:gd name="T3" fmla="*/ 0 h 45"/>
                <a:gd name="T4" fmla="*/ 8 w 43"/>
                <a:gd name="T5" fmla="*/ 45 h 45"/>
                <a:gd name="T6" fmla="*/ 25 w 43"/>
                <a:gd name="T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25" y="42"/>
                  </a:moveTo>
                  <a:cubicBezTo>
                    <a:pt x="25" y="42"/>
                    <a:pt x="43" y="20"/>
                    <a:pt x="3" y="0"/>
                  </a:cubicBezTo>
                  <a:cubicBezTo>
                    <a:pt x="3" y="0"/>
                    <a:pt x="0" y="16"/>
                    <a:pt x="8" y="45"/>
                  </a:cubicBezTo>
                  <a:cubicBezTo>
                    <a:pt x="8" y="45"/>
                    <a:pt x="19" y="32"/>
                    <a:pt x="25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6893892" y="28435"/>
              <a:ext cx="98425" cy="58738"/>
            </a:xfrm>
            <a:custGeom>
              <a:avLst/>
              <a:gdLst>
                <a:gd name="T0" fmla="*/ 0 w 150"/>
                <a:gd name="T1" fmla="*/ 89 h 89"/>
                <a:gd name="T2" fmla="*/ 133 w 150"/>
                <a:gd name="T3" fmla="*/ 16 h 89"/>
                <a:gd name="T4" fmla="*/ 108 w 150"/>
                <a:gd name="T5" fmla="*/ 1 h 89"/>
                <a:gd name="T6" fmla="*/ 0 w 150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89">
                  <a:moveTo>
                    <a:pt x="0" y="89"/>
                  </a:moveTo>
                  <a:cubicBezTo>
                    <a:pt x="0" y="89"/>
                    <a:pt x="37" y="13"/>
                    <a:pt x="133" y="16"/>
                  </a:cubicBezTo>
                  <a:cubicBezTo>
                    <a:pt x="133" y="16"/>
                    <a:pt x="150" y="0"/>
                    <a:pt x="108" y="1"/>
                  </a:cubicBezTo>
                  <a:cubicBezTo>
                    <a:pt x="108" y="1"/>
                    <a:pt x="9" y="20"/>
                    <a:pt x="0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862017" y="-789128"/>
              <a:ext cx="134938" cy="198438"/>
            </a:xfrm>
            <a:custGeom>
              <a:avLst/>
              <a:gdLst>
                <a:gd name="T0" fmla="*/ 149 w 205"/>
                <a:gd name="T1" fmla="*/ 248 h 301"/>
                <a:gd name="T2" fmla="*/ 37 w 205"/>
                <a:gd name="T3" fmla="*/ 165 h 301"/>
                <a:gd name="T4" fmla="*/ 92 w 205"/>
                <a:gd name="T5" fmla="*/ 42 h 301"/>
                <a:gd name="T6" fmla="*/ 176 w 205"/>
                <a:gd name="T7" fmla="*/ 92 h 301"/>
                <a:gd name="T8" fmla="*/ 172 w 205"/>
                <a:gd name="T9" fmla="*/ 52 h 301"/>
                <a:gd name="T10" fmla="*/ 88 w 205"/>
                <a:gd name="T11" fmla="*/ 25 h 301"/>
                <a:gd name="T12" fmla="*/ 2 w 205"/>
                <a:gd name="T13" fmla="*/ 161 h 301"/>
                <a:gd name="T14" fmla="*/ 157 w 205"/>
                <a:gd name="T15" fmla="*/ 253 h 301"/>
                <a:gd name="T16" fmla="*/ 149 w 205"/>
                <a:gd name="T17" fmla="*/ 24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01">
                  <a:moveTo>
                    <a:pt x="149" y="248"/>
                  </a:moveTo>
                  <a:cubicBezTo>
                    <a:pt x="149" y="248"/>
                    <a:pt x="32" y="252"/>
                    <a:pt x="37" y="165"/>
                  </a:cubicBezTo>
                  <a:cubicBezTo>
                    <a:pt x="37" y="165"/>
                    <a:pt x="16" y="90"/>
                    <a:pt x="92" y="42"/>
                  </a:cubicBezTo>
                  <a:cubicBezTo>
                    <a:pt x="92" y="42"/>
                    <a:pt x="154" y="3"/>
                    <a:pt x="176" y="92"/>
                  </a:cubicBezTo>
                  <a:cubicBezTo>
                    <a:pt x="176" y="92"/>
                    <a:pt x="205" y="91"/>
                    <a:pt x="172" y="52"/>
                  </a:cubicBezTo>
                  <a:cubicBezTo>
                    <a:pt x="172" y="52"/>
                    <a:pt x="144" y="0"/>
                    <a:pt x="88" y="25"/>
                  </a:cubicBezTo>
                  <a:cubicBezTo>
                    <a:pt x="88" y="25"/>
                    <a:pt x="10" y="61"/>
                    <a:pt x="2" y="161"/>
                  </a:cubicBezTo>
                  <a:cubicBezTo>
                    <a:pt x="2" y="161"/>
                    <a:pt x="0" y="301"/>
                    <a:pt x="157" y="253"/>
                  </a:cubicBezTo>
                  <a:cubicBezTo>
                    <a:pt x="157" y="253"/>
                    <a:pt x="160" y="244"/>
                    <a:pt x="149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8322642" y="496747"/>
              <a:ext cx="139700" cy="112713"/>
            </a:xfrm>
            <a:custGeom>
              <a:avLst/>
              <a:gdLst>
                <a:gd name="T0" fmla="*/ 197 w 212"/>
                <a:gd name="T1" fmla="*/ 171 h 171"/>
                <a:gd name="T2" fmla="*/ 67 w 212"/>
                <a:gd name="T3" fmla="*/ 42 h 171"/>
                <a:gd name="T4" fmla="*/ 67 w 212"/>
                <a:gd name="T5" fmla="*/ 14 h 171"/>
                <a:gd name="T6" fmla="*/ 197 w 212"/>
                <a:gd name="T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71">
                  <a:moveTo>
                    <a:pt x="197" y="171"/>
                  </a:moveTo>
                  <a:cubicBezTo>
                    <a:pt x="197" y="171"/>
                    <a:pt x="206" y="36"/>
                    <a:pt x="67" y="42"/>
                  </a:cubicBezTo>
                  <a:cubicBezTo>
                    <a:pt x="67" y="42"/>
                    <a:pt x="0" y="52"/>
                    <a:pt x="67" y="14"/>
                  </a:cubicBezTo>
                  <a:cubicBezTo>
                    <a:pt x="67" y="14"/>
                    <a:pt x="212" y="0"/>
                    <a:pt x="197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9621217" y="-743090"/>
              <a:ext cx="34925" cy="38100"/>
            </a:xfrm>
            <a:custGeom>
              <a:avLst/>
              <a:gdLst>
                <a:gd name="T0" fmla="*/ 43 w 54"/>
                <a:gd name="T1" fmla="*/ 15 h 59"/>
                <a:gd name="T2" fmla="*/ 13 w 54"/>
                <a:gd name="T3" fmla="*/ 0 h 59"/>
                <a:gd name="T4" fmla="*/ 13 w 54"/>
                <a:gd name="T5" fmla="*/ 34 h 59"/>
                <a:gd name="T6" fmla="*/ 43 w 54"/>
                <a:gd name="T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59">
                  <a:moveTo>
                    <a:pt x="43" y="15"/>
                  </a:moveTo>
                  <a:cubicBezTo>
                    <a:pt x="43" y="15"/>
                    <a:pt x="22" y="24"/>
                    <a:pt x="13" y="0"/>
                  </a:cubicBezTo>
                  <a:cubicBezTo>
                    <a:pt x="13" y="0"/>
                    <a:pt x="0" y="5"/>
                    <a:pt x="13" y="34"/>
                  </a:cubicBezTo>
                  <a:cubicBezTo>
                    <a:pt x="13" y="34"/>
                    <a:pt x="54" y="59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9537079" y="-773253"/>
              <a:ext cx="31750" cy="63500"/>
            </a:xfrm>
            <a:custGeom>
              <a:avLst/>
              <a:gdLst>
                <a:gd name="T0" fmla="*/ 49 w 49"/>
                <a:gd name="T1" fmla="*/ 54 h 96"/>
                <a:gd name="T2" fmla="*/ 13 w 49"/>
                <a:gd name="T3" fmla="*/ 8 h 96"/>
                <a:gd name="T4" fmla="*/ 0 w 49"/>
                <a:gd name="T5" fmla="*/ 46 h 96"/>
                <a:gd name="T6" fmla="*/ 49 w 49"/>
                <a:gd name="T7" fmla="*/ 5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96">
                  <a:moveTo>
                    <a:pt x="49" y="54"/>
                  </a:moveTo>
                  <a:cubicBezTo>
                    <a:pt x="49" y="54"/>
                    <a:pt x="11" y="37"/>
                    <a:pt x="13" y="8"/>
                  </a:cubicBezTo>
                  <a:cubicBezTo>
                    <a:pt x="13" y="8"/>
                    <a:pt x="0" y="0"/>
                    <a:pt x="0" y="46"/>
                  </a:cubicBezTo>
                  <a:cubicBezTo>
                    <a:pt x="0" y="46"/>
                    <a:pt x="33" y="96"/>
                    <a:pt x="49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9532317" y="-743090"/>
              <a:ext cx="85725" cy="134938"/>
            </a:xfrm>
            <a:custGeom>
              <a:avLst/>
              <a:gdLst>
                <a:gd name="T0" fmla="*/ 33 w 130"/>
                <a:gd name="T1" fmla="*/ 182 h 205"/>
                <a:gd name="T2" fmla="*/ 36 w 130"/>
                <a:gd name="T3" fmla="*/ 51 h 205"/>
                <a:gd name="T4" fmla="*/ 120 w 130"/>
                <a:gd name="T5" fmla="*/ 23 h 205"/>
                <a:gd name="T6" fmla="*/ 83 w 130"/>
                <a:gd name="T7" fmla="*/ 34 h 205"/>
                <a:gd name="T8" fmla="*/ 45 w 130"/>
                <a:gd name="T9" fmla="*/ 158 h 205"/>
                <a:gd name="T10" fmla="*/ 33 w 130"/>
                <a:gd name="T11" fmla="*/ 18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205">
                  <a:moveTo>
                    <a:pt x="33" y="182"/>
                  </a:moveTo>
                  <a:cubicBezTo>
                    <a:pt x="33" y="182"/>
                    <a:pt x="16" y="94"/>
                    <a:pt x="36" y="51"/>
                  </a:cubicBezTo>
                  <a:cubicBezTo>
                    <a:pt x="36" y="51"/>
                    <a:pt x="82" y="0"/>
                    <a:pt x="120" y="23"/>
                  </a:cubicBezTo>
                  <a:cubicBezTo>
                    <a:pt x="120" y="23"/>
                    <a:pt x="130" y="32"/>
                    <a:pt x="83" y="34"/>
                  </a:cubicBezTo>
                  <a:cubicBezTo>
                    <a:pt x="83" y="34"/>
                    <a:pt x="0" y="39"/>
                    <a:pt x="45" y="158"/>
                  </a:cubicBezTo>
                  <a:cubicBezTo>
                    <a:pt x="45" y="158"/>
                    <a:pt x="62" y="205"/>
                    <a:pt x="33" y="1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9540254" y="-838340"/>
              <a:ext cx="85725" cy="63500"/>
            </a:xfrm>
            <a:custGeom>
              <a:avLst/>
              <a:gdLst>
                <a:gd name="T0" fmla="*/ 114 w 129"/>
                <a:gd name="T1" fmla="*/ 33 h 96"/>
                <a:gd name="T2" fmla="*/ 26 w 129"/>
                <a:gd name="T3" fmla="*/ 44 h 96"/>
                <a:gd name="T4" fmla="*/ 23 w 129"/>
                <a:gd name="T5" fmla="*/ 96 h 96"/>
                <a:gd name="T6" fmla="*/ 1 w 129"/>
                <a:gd name="T7" fmla="*/ 60 h 96"/>
                <a:gd name="T8" fmla="*/ 50 w 129"/>
                <a:gd name="T9" fmla="*/ 13 h 96"/>
                <a:gd name="T10" fmla="*/ 114 w 129"/>
                <a:gd name="T11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96">
                  <a:moveTo>
                    <a:pt x="114" y="33"/>
                  </a:moveTo>
                  <a:cubicBezTo>
                    <a:pt x="114" y="33"/>
                    <a:pt x="71" y="0"/>
                    <a:pt x="26" y="44"/>
                  </a:cubicBezTo>
                  <a:cubicBezTo>
                    <a:pt x="26" y="44"/>
                    <a:pt x="0" y="78"/>
                    <a:pt x="23" y="96"/>
                  </a:cubicBezTo>
                  <a:cubicBezTo>
                    <a:pt x="23" y="96"/>
                    <a:pt x="1" y="92"/>
                    <a:pt x="1" y="60"/>
                  </a:cubicBezTo>
                  <a:cubicBezTo>
                    <a:pt x="1" y="60"/>
                    <a:pt x="18" y="19"/>
                    <a:pt x="50" y="13"/>
                  </a:cubicBezTo>
                  <a:cubicBezTo>
                    <a:pt x="50" y="13"/>
                    <a:pt x="129" y="2"/>
                    <a:pt x="11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9664079" y="-511315"/>
              <a:ext cx="98425" cy="61913"/>
            </a:xfrm>
            <a:custGeom>
              <a:avLst/>
              <a:gdLst>
                <a:gd name="T0" fmla="*/ 144 w 151"/>
                <a:gd name="T1" fmla="*/ 84 h 96"/>
                <a:gd name="T2" fmla="*/ 82 w 151"/>
                <a:gd name="T3" fmla="*/ 10 h 96"/>
                <a:gd name="T4" fmla="*/ 0 w 151"/>
                <a:gd name="T5" fmla="*/ 31 h 96"/>
                <a:gd name="T6" fmla="*/ 19 w 151"/>
                <a:gd name="T7" fmla="*/ 35 h 96"/>
                <a:gd name="T8" fmla="*/ 72 w 151"/>
                <a:gd name="T9" fmla="*/ 14 h 96"/>
                <a:gd name="T10" fmla="*/ 135 w 151"/>
                <a:gd name="T11" fmla="*/ 80 h 96"/>
                <a:gd name="T12" fmla="*/ 144 w 151"/>
                <a:gd name="T13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96">
                  <a:moveTo>
                    <a:pt x="144" y="84"/>
                  </a:moveTo>
                  <a:cubicBezTo>
                    <a:pt x="144" y="84"/>
                    <a:pt x="151" y="24"/>
                    <a:pt x="82" y="10"/>
                  </a:cubicBezTo>
                  <a:cubicBezTo>
                    <a:pt x="82" y="10"/>
                    <a:pt x="18" y="0"/>
                    <a:pt x="0" y="31"/>
                  </a:cubicBezTo>
                  <a:cubicBezTo>
                    <a:pt x="0" y="31"/>
                    <a:pt x="8" y="41"/>
                    <a:pt x="19" y="35"/>
                  </a:cubicBezTo>
                  <a:cubicBezTo>
                    <a:pt x="19" y="35"/>
                    <a:pt x="29" y="12"/>
                    <a:pt x="72" y="14"/>
                  </a:cubicBezTo>
                  <a:cubicBezTo>
                    <a:pt x="72" y="14"/>
                    <a:pt x="151" y="25"/>
                    <a:pt x="135" y="80"/>
                  </a:cubicBezTo>
                  <a:cubicBezTo>
                    <a:pt x="135" y="80"/>
                    <a:pt x="136" y="96"/>
                    <a:pt x="144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9211642" y="-984390"/>
              <a:ext cx="209550" cy="425450"/>
            </a:xfrm>
            <a:custGeom>
              <a:avLst/>
              <a:gdLst>
                <a:gd name="T0" fmla="*/ 136 w 319"/>
                <a:gd name="T1" fmla="*/ 444 h 647"/>
                <a:gd name="T2" fmla="*/ 172 w 319"/>
                <a:gd name="T3" fmla="*/ 427 h 647"/>
                <a:gd name="T4" fmla="*/ 198 w 319"/>
                <a:gd name="T5" fmla="*/ 405 h 647"/>
                <a:gd name="T6" fmla="*/ 229 w 319"/>
                <a:gd name="T7" fmla="*/ 397 h 647"/>
                <a:gd name="T8" fmla="*/ 295 w 319"/>
                <a:gd name="T9" fmla="*/ 341 h 647"/>
                <a:gd name="T10" fmla="*/ 319 w 319"/>
                <a:gd name="T11" fmla="*/ 291 h 647"/>
                <a:gd name="T12" fmla="*/ 304 w 319"/>
                <a:gd name="T13" fmla="*/ 262 h 647"/>
                <a:gd name="T14" fmla="*/ 301 w 319"/>
                <a:gd name="T15" fmla="*/ 203 h 647"/>
                <a:gd name="T16" fmla="*/ 278 w 319"/>
                <a:gd name="T17" fmla="*/ 144 h 647"/>
                <a:gd name="T18" fmla="*/ 306 w 319"/>
                <a:gd name="T19" fmla="*/ 109 h 647"/>
                <a:gd name="T20" fmla="*/ 279 w 319"/>
                <a:gd name="T21" fmla="*/ 80 h 647"/>
                <a:gd name="T22" fmla="*/ 266 w 319"/>
                <a:gd name="T23" fmla="*/ 15 h 647"/>
                <a:gd name="T24" fmla="*/ 231 w 319"/>
                <a:gd name="T25" fmla="*/ 0 h 647"/>
                <a:gd name="T26" fmla="*/ 232 w 319"/>
                <a:gd name="T27" fmla="*/ 103 h 647"/>
                <a:gd name="T28" fmla="*/ 208 w 319"/>
                <a:gd name="T29" fmla="*/ 186 h 647"/>
                <a:gd name="T30" fmla="*/ 130 w 319"/>
                <a:gd name="T31" fmla="*/ 241 h 647"/>
                <a:gd name="T32" fmla="*/ 94 w 319"/>
                <a:gd name="T33" fmla="*/ 194 h 647"/>
                <a:gd name="T34" fmla="*/ 59 w 319"/>
                <a:gd name="T35" fmla="*/ 263 h 647"/>
                <a:gd name="T36" fmla="*/ 66 w 319"/>
                <a:gd name="T37" fmla="*/ 325 h 647"/>
                <a:gd name="T38" fmla="*/ 105 w 319"/>
                <a:gd name="T39" fmla="*/ 303 h 647"/>
                <a:gd name="T40" fmla="*/ 82 w 319"/>
                <a:gd name="T41" fmla="*/ 373 h 647"/>
                <a:gd name="T42" fmla="*/ 23 w 319"/>
                <a:gd name="T43" fmla="*/ 312 h 647"/>
                <a:gd name="T44" fmla="*/ 12 w 319"/>
                <a:gd name="T45" fmla="*/ 447 h 647"/>
                <a:gd name="T46" fmla="*/ 46 w 319"/>
                <a:gd name="T47" fmla="*/ 647 h 647"/>
                <a:gd name="T48" fmla="*/ 51 w 319"/>
                <a:gd name="T49" fmla="*/ 554 h 647"/>
                <a:gd name="T50" fmla="*/ 97 w 319"/>
                <a:gd name="T51" fmla="*/ 594 h 647"/>
                <a:gd name="T52" fmla="*/ 120 w 319"/>
                <a:gd name="T53" fmla="*/ 557 h 647"/>
                <a:gd name="T54" fmla="*/ 143 w 319"/>
                <a:gd name="T55" fmla="*/ 571 h 647"/>
                <a:gd name="T56" fmla="*/ 136 w 319"/>
                <a:gd name="T57" fmla="*/ 44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9" h="647">
                  <a:moveTo>
                    <a:pt x="136" y="444"/>
                  </a:moveTo>
                  <a:cubicBezTo>
                    <a:pt x="172" y="427"/>
                    <a:pt x="172" y="427"/>
                    <a:pt x="172" y="427"/>
                  </a:cubicBezTo>
                  <a:cubicBezTo>
                    <a:pt x="198" y="405"/>
                    <a:pt x="198" y="405"/>
                    <a:pt x="198" y="405"/>
                  </a:cubicBezTo>
                  <a:cubicBezTo>
                    <a:pt x="229" y="397"/>
                    <a:pt x="229" y="397"/>
                    <a:pt x="229" y="397"/>
                  </a:cubicBezTo>
                  <a:cubicBezTo>
                    <a:pt x="295" y="341"/>
                    <a:pt x="295" y="341"/>
                    <a:pt x="295" y="341"/>
                  </a:cubicBezTo>
                  <a:cubicBezTo>
                    <a:pt x="319" y="291"/>
                    <a:pt x="319" y="291"/>
                    <a:pt x="319" y="291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278" y="144"/>
                    <a:pt x="278" y="144"/>
                    <a:pt x="278" y="144"/>
                  </a:cubicBezTo>
                  <a:cubicBezTo>
                    <a:pt x="306" y="109"/>
                    <a:pt x="306" y="109"/>
                    <a:pt x="306" y="109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08" y="186"/>
                    <a:pt x="208" y="186"/>
                    <a:pt x="208" y="186"/>
                  </a:cubicBezTo>
                  <a:cubicBezTo>
                    <a:pt x="130" y="241"/>
                    <a:pt x="130" y="241"/>
                    <a:pt x="130" y="241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66" y="325"/>
                    <a:pt x="66" y="325"/>
                    <a:pt x="66" y="325"/>
                  </a:cubicBezTo>
                  <a:cubicBezTo>
                    <a:pt x="105" y="303"/>
                    <a:pt x="105" y="303"/>
                    <a:pt x="105" y="303"/>
                  </a:cubicBezTo>
                  <a:cubicBezTo>
                    <a:pt x="82" y="373"/>
                    <a:pt x="82" y="373"/>
                    <a:pt x="82" y="373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12" y="447"/>
                    <a:pt x="12" y="447"/>
                    <a:pt x="12" y="447"/>
                  </a:cubicBezTo>
                  <a:cubicBezTo>
                    <a:pt x="12" y="447"/>
                    <a:pt x="0" y="510"/>
                    <a:pt x="46" y="647"/>
                  </a:cubicBezTo>
                  <a:cubicBezTo>
                    <a:pt x="51" y="554"/>
                    <a:pt x="51" y="554"/>
                    <a:pt x="51" y="554"/>
                  </a:cubicBezTo>
                  <a:cubicBezTo>
                    <a:pt x="97" y="594"/>
                    <a:pt x="97" y="594"/>
                    <a:pt x="97" y="594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43" y="571"/>
                    <a:pt x="143" y="571"/>
                    <a:pt x="143" y="571"/>
                  </a:cubicBezTo>
                  <a:cubicBezTo>
                    <a:pt x="143" y="571"/>
                    <a:pt x="107" y="491"/>
                    <a:pt x="136" y="4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9259267" y="-874853"/>
              <a:ext cx="161925" cy="180975"/>
            </a:xfrm>
            <a:custGeom>
              <a:avLst/>
              <a:gdLst>
                <a:gd name="T0" fmla="*/ 245 w 245"/>
                <a:gd name="T1" fmla="*/ 136 h 275"/>
                <a:gd name="T2" fmla="*/ 217 w 245"/>
                <a:gd name="T3" fmla="*/ 184 h 275"/>
                <a:gd name="T4" fmla="*/ 185 w 245"/>
                <a:gd name="T5" fmla="*/ 200 h 275"/>
                <a:gd name="T6" fmla="*/ 143 w 245"/>
                <a:gd name="T7" fmla="*/ 243 h 275"/>
                <a:gd name="T8" fmla="*/ 118 w 245"/>
                <a:gd name="T9" fmla="*/ 249 h 275"/>
                <a:gd name="T10" fmla="*/ 88 w 245"/>
                <a:gd name="T11" fmla="*/ 272 h 275"/>
                <a:gd name="T12" fmla="*/ 63 w 245"/>
                <a:gd name="T13" fmla="*/ 259 h 275"/>
                <a:gd name="T14" fmla="*/ 53 w 245"/>
                <a:gd name="T15" fmla="*/ 275 h 275"/>
                <a:gd name="T16" fmla="*/ 0 w 245"/>
                <a:gd name="T17" fmla="*/ 251 h 275"/>
                <a:gd name="T18" fmla="*/ 39 w 245"/>
                <a:gd name="T19" fmla="*/ 245 h 275"/>
                <a:gd name="T20" fmla="*/ 89 w 245"/>
                <a:gd name="T21" fmla="*/ 207 h 275"/>
                <a:gd name="T22" fmla="*/ 137 w 245"/>
                <a:gd name="T23" fmla="*/ 182 h 275"/>
                <a:gd name="T24" fmla="*/ 132 w 245"/>
                <a:gd name="T25" fmla="*/ 144 h 275"/>
                <a:gd name="T26" fmla="*/ 152 w 245"/>
                <a:gd name="T27" fmla="*/ 80 h 275"/>
                <a:gd name="T28" fmla="*/ 163 w 245"/>
                <a:gd name="T29" fmla="*/ 116 h 275"/>
                <a:gd name="T30" fmla="*/ 175 w 245"/>
                <a:gd name="T31" fmla="*/ 140 h 275"/>
                <a:gd name="T32" fmla="*/ 203 w 245"/>
                <a:gd name="T33" fmla="*/ 130 h 275"/>
                <a:gd name="T34" fmla="*/ 202 w 245"/>
                <a:gd name="T35" fmla="*/ 110 h 275"/>
                <a:gd name="T36" fmla="*/ 188 w 245"/>
                <a:gd name="T37" fmla="*/ 115 h 275"/>
                <a:gd name="T38" fmla="*/ 193 w 245"/>
                <a:gd name="T39" fmla="*/ 61 h 275"/>
                <a:gd name="T40" fmla="*/ 186 w 245"/>
                <a:gd name="T41" fmla="*/ 0 h 275"/>
                <a:gd name="T42" fmla="*/ 215 w 245"/>
                <a:gd name="T43" fmla="*/ 39 h 275"/>
                <a:gd name="T44" fmla="*/ 228 w 245"/>
                <a:gd name="T45" fmla="*/ 31 h 275"/>
                <a:gd name="T46" fmla="*/ 245 w 245"/>
                <a:gd name="T47" fmla="*/ 13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5" h="275">
                  <a:moveTo>
                    <a:pt x="245" y="136"/>
                  </a:moveTo>
                  <a:cubicBezTo>
                    <a:pt x="217" y="184"/>
                    <a:pt x="217" y="184"/>
                    <a:pt x="217" y="184"/>
                  </a:cubicBezTo>
                  <a:cubicBezTo>
                    <a:pt x="185" y="200"/>
                    <a:pt x="185" y="200"/>
                    <a:pt x="185" y="200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53" y="275"/>
                    <a:pt x="53" y="275"/>
                    <a:pt x="53" y="275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39" y="245"/>
                    <a:pt x="39" y="245"/>
                    <a:pt x="39" y="245"/>
                  </a:cubicBezTo>
                  <a:cubicBezTo>
                    <a:pt x="89" y="207"/>
                    <a:pt x="89" y="207"/>
                    <a:pt x="89" y="207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75" y="140"/>
                    <a:pt x="175" y="140"/>
                    <a:pt x="175" y="140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188" y="115"/>
                    <a:pt x="188" y="115"/>
                    <a:pt x="188" y="115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0" y="97"/>
                    <a:pt x="245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9251329" y="-858978"/>
              <a:ext cx="46038" cy="77788"/>
            </a:xfrm>
            <a:custGeom>
              <a:avLst/>
              <a:gdLst>
                <a:gd name="T0" fmla="*/ 63 w 71"/>
                <a:gd name="T1" fmla="*/ 47 h 117"/>
                <a:gd name="T2" fmla="*/ 55 w 71"/>
                <a:gd name="T3" fmla="*/ 61 h 117"/>
                <a:gd name="T4" fmla="*/ 71 w 71"/>
                <a:gd name="T5" fmla="*/ 75 h 117"/>
                <a:gd name="T6" fmla="*/ 30 w 71"/>
                <a:gd name="T7" fmla="*/ 81 h 117"/>
                <a:gd name="T8" fmla="*/ 18 w 71"/>
                <a:gd name="T9" fmla="*/ 117 h 117"/>
                <a:gd name="T10" fmla="*/ 6 w 71"/>
                <a:gd name="T11" fmla="*/ 88 h 117"/>
                <a:gd name="T12" fmla="*/ 0 w 71"/>
                <a:gd name="T13" fmla="*/ 49 h 117"/>
                <a:gd name="T14" fmla="*/ 9 w 71"/>
                <a:gd name="T15" fmla="*/ 30 h 117"/>
                <a:gd name="T16" fmla="*/ 21 w 71"/>
                <a:gd name="T17" fmla="*/ 0 h 117"/>
                <a:gd name="T18" fmla="*/ 42 w 71"/>
                <a:gd name="T19" fmla="*/ 37 h 117"/>
                <a:gd name="T20" fmla="*/ 63 w 71"/>
                <a:gd name="T21" fmla="*/ 4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17">
                  <a:moveTo>
                    <a:pt x="63" y="47"/>
                  </a:moveTo>
                  <a:cubicBezTo>
                    <a:pt x="55" y="61"/>
                    <a:pt x="55" y="61"/>
                    <a:pt x="55" y="61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26" y="24"/>
                    <a:pt x="21" y="0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52" y="29"/>
                    <a:pt x="63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9459292" y="-487503"/>
              <a:ext cx="23813" cy="22225"/>
            </a:xfrm>
            <a:custGeom>
              <a:avLst/>
              <a:gdLst>
                <a:gd name="T0" fmla="*/ 6 w 36"/>
                <a:gd name="T1" fmla="*/ 34 h 34"/>
                <a:gd name="T2" fmla="*/ 0 w 36"/>
                <a:gd name="T3" fmla="*/ 0 h 34"/>
                <a:gd name="T4" fmla="*/ 6 w 36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4">
                  <a:moveTo>
                    <a:pt x="6" y="34"/>
                  </a:moveTo>
                  <a:cubicBezTo>
                    <a:pt x="6" y="34"/>
                    <a:pt x="36" y="13"/>
                    <a:pt x="0" y="0"/>
                  </a:cubicBezTo>
                  <a:lnTo>
                    <a:pt x="6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9298954" y="-387490"/>
              <a:ext cx="38100" cy="26988"/>
            </a:xfrm>
            <a:custGeom>
              <a:avLst/>
              <a:gdLst>
                <a:gd name="T0" fmla="*/ 42 w 59"/>
                <a:gd name="T1" fmla="*/ 31 h 39"/>
                <a:gd name="T2" fmla="*/ 59 w 59"/>
                <a:gd name="T3" fmla="*/ 2 h 39"/>
                <a:gd name="T4" fmla="*/ 24 w 59"/>
                <a:gd name="T5" fmla="*/ 0 h 39"/>
                <a:gd name="T6" fmla="*/ 0 w 59"/>
                <a:gd name="T7" fmla="*/ 3 h 39"/>
                <a:gd name="T8" fmla="*/ 26 w 59"/>
                <a:gd name="T9" fmla="*/ 15 h 39"/>
                <a:gd name="T10" fmla="*/ 42 w 59"/>
                <a:gd name="T11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9">
                  <a:moveTo>
                    <a:pt x="42" y="31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8" y="39"/>
                    <a:pt x="4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9216404" y="-387490"/>
              <a:ext cx="58738" cy="20638"/>
            </a:xfrm>
            <a:custGeom>
              <a:avLst/>
              <a:gdLst>
                <a:gd name="T0" fmla="*/ 87 w 87"/>
                <a:gd name="T1" fmla="*/ 10 h 32"/>
                <a:gd name="T2" fmla="*/ 26 w 87"/>
                <a:gd name="T3" fmla="*/ 32 h 32"/>
                <a:gd name="T4" fmla="*/ 14 w 87"/>
                <a:gd name="T5" fmla="*/ 0 h 32"/>
                <a:gd name="T6" fmla="*/ 31 w 87"/>
                <a:gd name="T7" fmla="*/ 5 h 32"/>
                <a:gd name="T8" fmla="*/ 87 w 87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7" y="10"/>
                  </a:moveTo>
                  <a:cubicBezTo>
                    <a:pt x="87" y="10"/>
                    <a:pt x="33" y="20"/>
                    <a:pt x="26" y="32"/>
                  </a:cubicBezTo>
                  <a:cubicBezTo>
                    <a:pt x="26" y="32"/>
                    <a:pt x="0" y="28"/>
                    <a:pt x="14" y="0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87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9200529" y="-427178"/>
              <a:ext cx="61913" cy="38100"/>
            </a:xfrm>
            <a:custGeom>
              <a:avLst/>
              <a:gdLst>
                <a:gd name="T0" fmla="*/ 93 w 93"/>
                <a:gd name="T1" fmla="*/ 36 h 58"/>
                <a:gd name="T2" fmla="*/ 8 w 93"/>
                <a:gd name="T3" fmla="*/ 24 h 58"/>
                <a:gd name="T4" fmla="*/ 26 w 93"/>
                <a:gd name="T5" fmla="*/ 7 h 58"/>
                <a:gd name="T6" fmla="*/ 93 w 93"/>
                <a:gd name="T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58">
                  <a:moveTo>
                    <a:pt x="93" y="36"/>
                  </a:moveTo>
                  <a:cubicBezTo>
                    <a:pt x="93" y="36"/>
                    <a:pt x="21" y="58"/>
                    <a:pt x="8" y="24"/>
                  </a:cubicBezTo>
                  <a:cubicBezTo>
                    <a:pt x="8" y="24"/>
                    <a:pt x="0" y="0"/>
                    <a:pt x="26" y="7"/>
                  </a:cubicBezTo>
                  <a:cubicBezTo>
                    <a:pt x="26" y="7"/>
                    <a:pt x="84" y="37"/>
                    <a:pt x="9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9216404" y="-439878"/>
              <a:ext cx="111125" cy="57150"/>
            </a:xfrm>
            <a:custGeom>
              <a:avLst/>
              <a:gdLst>
                <a:gd name="T0" fmla="*/ 150 w 169"/>
                <a:gd name="T1" fmla="*/ 80 h 86"/>
                <a:gd name="T2" fmla="*/ 155 w 169"/>
                <a:gd name="T3" fmla="*/ 72 h 86"/>
                <a:gd name="T4" fmla="*/ 42 w 169"/>
                <a:gd name="T5" fmla="*/ 21 h 86"/>
                <a:gd name="T6" fmla="*/ 35 w 169"/>
                <a:gd name="T7" fmla="*/ 0 h 86"/>
                <a:gd name="T8" fmla="*/ 169 w 169"/>
                <a:gd name="T9" fmla="*/ 86 h 86"/>
                <a:gd name="T10" fmla="*/ 150 w 169"/>
                <a:gd name="T11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86">
                  <a:moveTo>
                    <a:pt x="150" y="80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67" y="22"/>
                    <a:pt x="42" y="21"/>
                  </a:cubicBezTo>
                  <a:cubicBezTo>
                    <a:pt x="42" y="21"/>
                    <a:pt x="0" y="7"/>
                    <a:pt x="35" y="0"/>
                  </a:cubicBezTo>
                  <a:cubicBezTo>
                    <a:pt x="35" y="0"/>
                    <a:pt x="154" y="55"/>
                    <a:pt x="169" y="86"/>
                  </a:cubicBezTo>
                  <a:lnTo>
                    <a:pt x="150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9389442" y="-519253"/>
              <a:ext cx="15875" cy="69850"/>
            </a:xfrm>
            <a:custGeom>
              <a:avLst/>
              <a:gdLst>
                <a:gd name="T0" fmla="*/ 21 w 24"/>
                <a:gd name="T1" fmla="*/ 104 h 104"/>
                <a:gd name="T2" fmla="*/ 20 w 24"/>
                <a:gd name="T3" fmla="*/ 22 h 104"/>
                <a:gd name="T4" fmla="*/ 24 w 24"/>
                <a:gd name="T5" fmla="*/ 2 h 104"/>
                <a:gd name="T6" fmla="*/ 11 w 24"/>
                <a:gd name="T7" fmla="*/ 0 h 104"/>
                <a:gd name="T8" fmla="*/ 0 w 24"/>
                <a:gd name="T9" fmla="*/ 18 h 104"/>
                <a:gd name="T10" fmla="*/ 8 w 24"/>
                <a:gd name="T11" fmla="*/ 32 h 104"/>
                <a:gd name="T12" fmla="*/ 21 w 24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4">
                  <a:moveTo>
                    <a:pt x="21" y="10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23" y="83"/>
                    <a:pt x="21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9360867" y="-541478"/>
              <a:ext cx="26988" cy="111125"/>
            </a:xfrm>
            <a:custGeom>
              <a:avLst/>
              <a:gdLst>
                <a:gd name="T0" fmla="*/ 11 w 40"/>
                <a:gd name="T1" fmla="*/ 156 h 169"/>
                <a:gd name="T2" fmla="*/ 30 w 40"/>
                <a:gd name="T3" fmla="*/ 83 h 169"/>
                <a:gd name="T4" fmla="*/ 31 w 40"/>
                <a:gd name="T5" fmla="*/ 25 h 169"/>
                <a:gd name="T6" fmla="*/ 3 w 40"/>
                <a:gd name="T7" fmla="*/ 39 h 169"/>
                <a:gd name="T8" fmla="*/ 9 w 40"/>
                <a:gd name="T9" fmla="*/ 57 h 169"/>
                <a:gd name="T10" fmla="*/ 0 w 40"/>
                <a:gd name="T11" fmla="*/ 161 h 169"/>
                <a:gd name="T12" fmla="*/ 11 w 40"/>
                <a:gd name="T13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69">
                  <a:moveTo>
                    <a:pt x="11" y="156"/>
                  </a:moveTo>
                  <a:cubicBezTo>
                    <a:pt x="11" y="156"/>
                    <a:pt x="27" y="130"/>
                    <a:pt x="30" y="83"/>
                  </a:cubicBezTo>
                  <a:cubicBezTo>
                    <a:pt x="30" y="83"/>
                    <a:pt x="28" y="40"/>
                    <a:pt x="31" y="25"/>
                  </a:cubicBezTo>
                  <a:cubicBezTo>
                    <a:pt x="31" y="25"/>
                    <a:pt x="18" y="0"/>
                    <a:pt x="3" y="3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40" y="90"/>
                    <a:pt x="0" y="161"/>
                  </a:cubicBezTo>
                  <a:cubicBezTo>
                    <a:pt x="0" y="161"/>
                    <a:pt x="3" y="169"/>
                    <a:pt x="11" y="1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9321179" y="-536715"/>
              <a:ext cx="39688" cy="103188"/>
            </a:xfrm>
            <a:custGeom>
              <a:avLst/>
              <a:gdLst>
                <a:gd name="T0" fmla="*/ 26 w 60"/>
                <a:gd name="T1" fmla="*/ 50 h 156"/>
                <a:gd name="T2" fmla="*/ 0 w 60"/>
                <a:gd name="T3" fmla="*/ 32 h 156"/>
                <a:gd name="T4" fmla="*/ 13 w 60"/>
                <a:gd name="T5" fmla="*/ 62 h 156"/>
                <a:gd name="T6" fmla="*/ 49 w 60"/>
                <a:gd name="T7" fmla="*/ 156 h 156"/>
                <a:gd name="T8" fmla="*/ 60 w 60"/>
                <a:gd name="T9" fmla="*/ 152 h 156"/>
                <a:gd name="T10" fmla="*/ 52 w 60"/>
                <a:gd name="T11" fmla="*/ 128 h 156"/>
                <a:gd name="T12" fmla="*/ 26 w 60"/>
                <a:gd name="T13" fmla="*/ 5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56">
                  <a:moveTo>
                    <a:pt x="26" y="50"/>
                  </a:moveTo>
                  <a:cubicBezTo>
                    <a:pt x="26" y="50"/>
                    <a:pt x="22" y="0"/>
                    <a:pt x="0" y="3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44" y="137"/>
                    <a:pt x="49" y="156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27" y="84"/>
                    <a:pt x="26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9286254" y="-512903"/>
              <a:ext cx="60325" cy="85725"/>
            </a:xfrm>
            <a:custGeom>
              <a:avLst/>
              <a:gdLst>
                <a:gd name="T0" fmla="*/ 90 w 90"/>
                <a:gd name="T1" fmla="*/ 125 h 129"/>
                <a:gd name="T2" fmla="*/ 5 w 90"/>
                <a:gd name="T3" fmla="*/ 0 h 129"/>
                <a:gd name="T4" fmla="*/ 0 w 90"/>
                <a:gd name="T5" fmla="*/ 14 h 129"/>
                <a:gd name="T6" fmla="*/ 16 w 90"/>
                <a:gd name="T7" fmla="*/ 35 h 129"/>
                <a:gd name="T8" fmla="*/ 90 w 90"/>
                <a:gd name="T9" fmla="*/ 1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9">
                  <a:moveTo>
                    <a:pt x="90" y="125"/>
                  </a:moveTo>
                  <a:cubicBezTo>
                    <a:pt x="90" y="125"/>
                    <a:pt x="29" y="26"/>
                    <a:pt x="5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79" y="129"/>
                    <a:pt x="90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9240217" y="-354153"/>
              <a:ext cx="49213" cy="12700"/>
            </a:xfrm>
            <a:custGeom>
              <a:avLst/>
              <a:gdLst>
                <a:gd name="T0" fmla="*/ 60 w 75"/>
                <a:gd name="T1" fmla="*/ 1 h 19"/>
                <a:gd name="T2" fmla="*/ 17 w 75"/>
                <a:gd name="T3" fmla="*/ 0 h 19"/>
                <a:gd name="T4" fmla="*/ 12 w 75"/>
                <a:gd name="T5" fmla="*/ 19 h 19"/>
                <a:gd name="T6" fmla="*/ 48 w 75"/>
                <a:gd name="T7" fmla="*/ 14 h 19"/>
                <a:gd name="T8" fmla="*/ 60 w 75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9">
                  <a:moveTo>
                    <a:pt x="60" y="1"/>
                  </a:moveTo>
                  <a:cubicBezTo>
                    <a:pt x="60" y="1"/>
                    <a:pt x="39" y="6"/>
                    <a:pt x="17" y="0"/>
                  </a:cubicBezTo>
                  <a:cubicBezTo>
                    <a:pt x="17" y="0"/>
                    <a:pt x="0" y="12"/>
                    <a:pt x="12" y="1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75" y="10"/>
                    <a:pt x="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9100517" y="-404953"/>
              <a:ext cx="98425" cy="90488"/>
            </a:xfrm>
            <a:custGeom>
              <a:avLst/>
              <a:gdLst>
                <a:gd name="T0" fmla="*/ 50 w 149"/>
                <a:gd name="T1" fmla="*/ 127 h 136"/>
                <a:gd name="T2" fmla="*/ 64 w 149"/>
                <a:gd name="T3" fmla="*/ 56 h 136"/>
                <a:gd name="T4" fmla="*/ 142 w 149"/>
                <a:gd name="T5" fmla="*/ 7 h 136"/>
                <a:gd name="T6" fmla="*/ 149 w 149"/>
                <a:gd name="T7" fmla="*/ 0 h 136"/>
                <a:gd name="T8" fmla="*/ 55 w 149"/>
                <a:gd name="T9" fmla="*/ 52 h 136"/>
                <a:gd name="T10" fmla="*/ 50 w 149"/>
                <a:gd name="T11" fmla="*/ 1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36">
                  <a:moveTo>
                    <a:pt x="50" y="127"/>
                  </a:moveTo>
                  <a:cubicBezTo>
                    <a:pt x="50" y="127"/>
                    <a:pt x="20" y="104"/>
                    <a:pt x="64" y="56"/>
                  </a:cubicBezTo>
                  <a:cubicBezTo>
                    <a:pt x="64" y="56"/>
                    <a:pt x="76" y="25"/>
                    <a:pt x="142" y="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03" y="6"/>
                    <a:pt x="55" y="52"/>
                  </a:cubicBezTo>
                  <a:cubicBezTo>
                    <a:pt x="55" y="52"/>
                    <a:pt x="0" y="136"/>
                    <a:pt x="50" y="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9151317" y="-579578"/>
              <a:ext cx="173038" cy="93663"/>
            </a:xfrm>
            <a:custGeom>
              <a:avLst/>
              <a:gdLst>
                <a:gd name="T0" fmla="*/ 235 w 264"/>
                <a:gd name="T1" fmla="*/ 84 h 142"/>
                <a:gd name="T2" fmla="*/ 237 w 264"/>
                <a:gd name="T3" fmla="*/ 43 h 142"/>
                <a:gd name="T4" fmla="*/ 190 w 264"/>
                <a:gd name="T5" fmla="*/ 17 h 142"/>
                <a:gd name="T6" fmla="*/ 196 w 264"/>
                <a:gd name="T7" fmla="*/ 8 h 142"/>
                <a:gd name="T8" fmla="*/ 148 w 264"/>
                <a:gd name="T9" fmla="*/ 0 h 142"/>
                <a:gd name="T10" fmla="*/ 0 w 264"/>
                <a:gd name="T11" fmla="*/ 135 h 142"/>
                <a:gd name="T12" fmla="*/ 8 w 264"/>
                <a:gd name="T13" fmla="*/ 125 h 142"/>
                <a:gd name="T14" fmla="*/ 31 w 264"/>
                <a:gd name="T15" fmla="*/ 72 h 142"/>
                <a:gd name="T16" fmla="*/ 131 w 264"/>
                <a:gd name="T17" fmla="*/ 39 h 142"/>
                <a:gd name="T18" fmla="*/ 217 w 264"/>
                <a:gd name="T19" fmla="*/ 62 h 142"/>
                <a:gd name="T20" fmla="*/ 235 w 264"/>
                <a:gd name="T21" fmla="*/ 8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42">
                  <a:moveTo>
                    <a:pt x="235" y="84"/>
                  </a:moveTo>
                  <a:cubicBezTo>
                    <a:pt x="235" y="84"/>
                    <a:pt x="264" y="84"/>
                    <a:pt x="237" y="43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9" y="0"/>
                    <a:pt x="0" y="135"/>
                  </a:cubicBezTo>
                  <a:cubicBezTo>
                    <a:pt x="0" y="135"/>
                    <a:pt x="4" y="142"/>
                    <a:pt x="8" y="125"/>
                  </a:cubicBezTo>
                  <a:cubicBezTo>
                    <a:pt x="8" y="125"/>
                    <a:pt x="9" y="97"/>
                    <a:pt x="31" y="72"/>
                  </a:cubicBezTo>
                  <a:cubicBezTo>
                    <a:pt x="31" y="72"/>
                    <a:pt x="49" y="38"/>
                    <a:pt x="131" y="39"/>
                  </a:cubicBezTo>
                  <a:cubicBezTo>
                    <a:pt x="131" y="39"/>
                    <a:pt x="169" y="31"/>
                    <a:pt x="217" y="62"/>
                  </a:cubicBezTo>
                  <a:cubicBezTo>
                    <a:pt x="217" y="62"/>
                    <a:pt x="210" y="80"/>
                    <a:pt x="235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9252917" y="-452578"/>
              <a:ext cx="103188" cy="65088"/>
            </a:xfrm>
            <a:custGeom>
              <a:avLst/>
              <a:gdLst>
                <a:gd name="T0" fmla="*/ 133 w 156"/>
                <a:gd name="T1" fmla="*/ 93 h 99"/>
                <a:gd name="T2" fmla="*/ 121 w 156"/>
                <a:gd name="T3" fmla="*/ 68 h 99"/>
                <a:gd name="T4" fmla="*/ 9 w 156"/>
                <a:gd name="T5" fmla="*/ 0 h 99"/>
                <a:gd name="T6" fmla="*/ 0 w 156"/>
                <a:gd name="T7" fmla="*/ 11 h 99"/>
                <a:gd name="T8" fmla="*/ 112 w 156"/>
                <a:gd name="T9" fmla="*/ 80 h 99"/>
                <a:gd name="T10" fmla="*/ 133 w 156"/>
                <a:gd name="T11" fmla="*/ 9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99">
                  <a:moveTo>
                    <a:pt x="133" y="93"/>
                  </a:moveTo>
                  <a:cubicBezTo>
                    <a:pt x="133" y="93"/>
                    <a:pt x="156" y="73"/>
                    <a:pt x="121" y="68"/>
                  </a:cubicBezTo>
                  <a:cubicBezTo>
                    <a:pt x="121" y="68"/>
                    <a:pt x="37" y="20"/>
                    <a:pt x="9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0"/>
                    <a:pt x="118" y="99"/>
                    <a:pt x="133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9237042" y="-506553"/>
              <a:ext cx="98425" cy="95250"/>
            </a:xfrm>
            <a:custGeom>
              <a:avLst/>
              <a:gdLst>
                <a:gd name="T0" fmla="*/ 148 w 148"/>
                <a:gd name="T1" fmla="*/ 128 h 145"/>
                <a:gd name="T2" fmla="*/ 57 w 148"/>
                <a:gd name="T3" fmla="*/ 44 h 145"/>
                <a:gd name="T4" fmla="*/ 6 w 148"/>
                <a:gd name="T5" fmla="*/ 40 h 145"/>
                <a:gd name="T6" fmla="*/ 44 w 148"/>
                <a:gd name="T7" fmla="*/ 66 h 145"/>
                <a:gd name="T8" fmla="*/ 128 w 148"/>
                <a:gd name="T9" fmla="*/ 122 h 145"/>
                <a:gd name="T10" fmla="*/ 148 w 148"/>
                <a:gd name="T11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45">
                  <a:moveTo>
                    <a:pt x="148" y="128"/>
                  </a:moveTo>
                  <a:cubicBezTo>
                    <a:pt x="148" y="128"/>
                    <a:pt x="81" y="61"/>
                    <a:pt x="57" y="44"/>
                  </a:cubicBezTo>
                  <a:cubicBezTo>
                    <a:pt x="57" y="44"/>
                    <a:pt x="20" y="0"/>
                    <a:pt x="6" y="40"/>
                  </a:cubicBezTo>
                  <a:cubicBezTo>
                    <a:pt x="6" y="40"/>
                    <a:pt x="0" y="61"/>
                    <a:pt x="44" y="66"/>
                  </a:cubicBezTo>
                  <a:cubicBezTo>
                    <a:pt x="44" y="66"/>
                    <a:pt x="85" y="72"/>
                    <a:pt x="128" y="122"/>
                  </a:cubicBezTo>
                  <a:cubicBezTo>
                    <a:pt x="128" y="122"/>
                    <a:pt x="143" y="145"/>
                    <a:pt x="148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9197354" y="-462103"/>
              <a:ext cx="17463" cy="26988"/>
            </a:xfrm>
            <a:custGeom>
              <a:avLst/>
              <a:gdLst>
                <a:gd name="T0" fmla="*/ 28 w 28"/>
                <a:gd name="T1" fmla="*/ 31 h 41"/>
                <a:gd name="T2" fmla="*/ 0 w 28"/>
                <a:gd name="T3" fmla="*/ 21 h 41"/>
                <a:gd name="T4" fmla="*/ 28 w 28"/>
                <a:gd name="T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1">
                  <a:moveTo>
                    <a:pt x="28" y="31"/>
                  </a:moveTo>
                  <a:cubicBezTo>
                    <a:pt x="28" y="31"/>
                    <a:pt x="16" y="0"/>
                    <a:pt x="0" y="21"/>
                  </a:cubicBezTo>
                  <a:cubicBezTo>
                    <a:pt x="0" y="21"/>
                    <a:pt x="7" y="41"/>
                    <a:pt x="2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492254" y="-1200290"/>
              <a:ext cx="1522413" cy="1060450"/>
            </a:xfrm>
            <a:custGeom>
              <a:avLst/>
              <a:gdLst>
                <a:gd name="T0" fmla="*/ 2302 w 2312"/>
                <a:gd name="T1" fmla="*/ 1408 h 1611"/>
                <a:gd name="T2" fmla="*/ 2242 w 2312"/>
                <a:gd name="T3" fmla="*/ 1416 h 1611"/>
                <a:gd name="T4" fmla="*/ 2149 w 2312"/>
                <a:gd name="T5" fmla="*/ 1414 h 1611"/>
                <a:gd name="T6" fmla="*/ 1968 w 2312"/>
                <a:gd name="T7" fmla="*/ 1451 h 1611"/>
                <a:gd name="T8" fmla="*/ 1859 w 2312"/>
                <a:gd name="T9" fmla="*/ 1525 h 1611"/>
                <a:gd name="T10" fmla="*/ 1767 w 2312"/>
                <a:gd name="T11" fmla="*/ 1569 h 1611"/>
                <a:gd name="T12" fmla="*/ 1658 w 2312"/>
                <a:gd name="T13" fmla="*/ 1605 h 1611"/>
                <a:gd name="T14" fmla="*/ 1604 w 2312"/>
                <a:gd name="T15" fmla="*/ 1561 h 1611"/>
                <a:gd name="T16" fmla="*/ 1646 w 2312"/>
                <a:gd name="T17" fmla="*/ 1496 h 1611"/>
                <a:gd name="T18" fmla="*/ 1658 w 2312"/>
                <a:gd name="T19" fmla="*/ 1440 h 1611"/>
                <a:gd name="T20" fmla="*/ 1532 w 2312"/>
                <a:gd name="T21" fmla="*/ 1317 h 1611"/>
                <a:gd name="T22" fmla="*/ 1481 w 2312"/>
                <a:gd name="T23" fmla="*/ 1273 h 1611"/>
                <a:gd name="T24" fmla="*/ 1356 w 2312"/>
                <a:gd name="T25" fmla="*/ 1177 h 1611"/>
                <a:gd name="T26" fmla="*/ 1315 w 2312"/>
                <a:gd name="T27" fmla="*/ 1142 h 1611"/>
                <a:gd name="T28" fmla="*/ 1193 w 2312"/>
                <a:gd name="T29" fmla="*/ 1065 h 1611"/>
                <a:gd name="T30" fmla="*/ 1136 w 2312"/>
                <a:gd name="T31" fmla="*/ 1087 h 1611"/>
                <a:gd name="T32" fmla="*/ 1102 w 2312"/>
                <a:gd name="T33" fmla="*/ 1028 h 1611"/>
                <a:gd name="T34" fmla="*/ 1118 w 2312"/>
                <a:gd name="T35" fmla="*/ 1014 h 1611"/>
                <a:gd name="T36" fmla="*/ 913 w 2312"/>
                <a:gd name="T37" fmla="*/ 883 h 1611"/>
                <a:gd name="T38" fmla="*/ 600 w 2312"/>
                <a:gd name="T39" fmla="*/ 768 h 1611"/>
                <a:gd name="T40" fmla="*/ 557 w 2312"/>
                <a:gd name="T41" fmla="*/ 723 h 1611"/>
                <a:gd name="T42" fmla="*/ 479 w 2312"/>
                <a:gd name="T43" fmla="*/ 802 h 1611"/>
                <a:gd name="T44" fmla="*/ 453 w 2312"/>
                <a:gd name="T45" fmla="*/ 761 h 1611"/>
                <a:gd name="T46" fmla="*/ 477 w 2312"/>
                <a:gd name="T47" fmla="*/ 749 h 1611"/>
                <a:gd name="T48" fmla="*/ 516 w 2312"/>
                <a:gd name="T49" fmla="*/ 669 h 1611"/>
                <a:gd name="T50" fmla="*/ 475 w 2312"/>
                <a:gd name="T51" fmla="*/ 611 h 1611"/>
                <a:gd name="T52" fmla="*/ 375 w 2312"/>
                <a:gd name="T53" fmla="*/ 468 h 1611"/>
                <a:gd name="T54" fmla="*/ 310 w 2312"/>
                <a:gd name="T55" fmla="*/ 369 h 1611"/>
                <a:gd name="T56" fmla="*/ 165 w 2312"/>
                <a:gd name="T57" fmla="*/ 185 h 1611"/>
                <a:gd name="T58" fmla="*/ 119 w 2312"/>
                <a:gd name="T59" fmla="*/ 144 h 1611"/>
                <a:gd name="T60" fmla="*/ 45 w 2312"/>
                <a:gd name="T61" fmla="*/ 57 h 1611"/>
                <a:gd name="T62" fmla="*/ 0 w 2312"/>
                <a:gd name="T63" fmla="*/ 0 h 1611"/>
                <a:gd name="T64" fmla="*/ 56 w 2312"/>
                <a:gd name="T65" fmla="*/ 36 h 1611"/>
                <a:gd name="T66" fmla="*/ 130 w 2312"/>
                <a:gd name="T67" fmla="*/ 80 h 1611"/>
                <a:gd name="T68" fmla="*/ 311 w 2312"/>
                <a:gd name="T69" fmla="*/ 311 h 1611"/>
                <a:gd name="T70" fmla="*/ 376 w 2312"/>
                <a:gd name="T71" fmla="*/ 414 h 1611"/>
                <a:gd name="T72" fmla="*/ 497 w 2312"/>
                <a:gd name="T73" fmla="*/ 565 h 1611"/>
                <a:gd name="T74" fmla="*/ 541 w 2312"/>
                <a:gd name="T75" fmla="*/ 637 h 1611"/>
                <a:gd name="T76" fmla="*/ 595 w 2312"/>
                <a:gd name="T77" fmla="*/ 700 h 1611"/>
                <a:gd name="T78" fmla="*/ 743 w 2312"/>
                <a:gd name="T79" fmla="*/ 753 h 1611"/>
                <a:gd name="T80" fmla="*/ 921 w 2312"/>
                <a:gd name="T81" fmla="*/ 843 h 1611"/>
                <a:gd name="T82" fmla="*/ 1158 w 2312"/>
                <a:gd name="T83" fmla="*/ 999 h 1611"/>
                <a:gd name="T84" fmla="*/ 1484 w 2312"/>
                <a:gd name="T85" fmla="*/ 1203 h 1611"/>
                <a:gd name="T86" fmla="*/ 1564 w 2312"/>
                <a:gd name="T87" fmla="*/ 1284 h 1611"/>
                <a:gd name="T88" fmla="*/ 1615 w 2312"/>
                <a:gd name="T89" fmla="*/ 1329 h 1611"/>
                <a:gd name="T90" fmla="*/ 1775 w 2312"/>
                <a:gd name="T91" fmla="*/ 1426 h 1611"/>
                <a:gd name="T92" fmla="*/ 1981 w 2312"/>
                <a:gd name="T93" fmla="*/ 1376 h 1611"/>
                <a:gd name="T94" fmla="*/ 2111 w 2312"/>
                <a:gd name="T95" fmla="*/ 1332 h 1611"/>
                <a:gd name="T96" fmla="*/ 2221 w 2312"/>
                <a:gd name="T97" fmla="*/ 1323 h 1611"/>
                <a:gd name="T98" fmla="*/ 2268 w 2312"/>
                <a:gd name="T99" fmla="*/ 1330 h 1611"/>
                <a:gd name="T100" fmla="*/ 2279 w 2312"/>
                <a:gd name="T101" fmla="*/ 1370 h 1611"/>
                <a:gd name="T102" fmla="*/ 2302 w 2312"/>
                <a:gd name="T103" fmla="*/ 1408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12" h="1611">
                  <a:moveTo>
                    <a:pt x="2302" y="1408"/>
                  </a:moveTo>
                  <a:cubicBezTo>
                    <a:pt x="2302" y="1408"/>
                    <a:pt x="2292" y="1437"/>
                    <a:pt x="2242" y="1416"/>
                  </a:cubicBezTo>
                  <a:cubicBezTo>
                    <a:pt x="2242" y="1416"/>
                    <a:pt x="2233" y="1390"/>
                    <a:pt x="2149" y="1414"/>
                  </a:cubicBezTo>
                  <a:cubicBezTo>
                    <a:pt x="1968" y="1451"/>
                    <a:pt x="1968" y="1451"/>
                    <a:pt x="1968" y="1451"/>
                  </a:cubicBezTo>
                  <a:cubicBezTo>
                    <a:pt x="1968" y="1451"/>
                    <a:pt x="1883" y="1490"/>
                    <a:pt x="1859" y="1525"/>
                  </a:cubicBezTo>
                  <a:cubicBezTo>
                    <a:pt x="1859" y="1525"/>
                    <a:pt x="1801" y="1567"/>
                    <a:pt x="1767" y="1569"/>
                  </a:cubicBezTo>
                  <a:cubicBezTo>
                    <a:pt x="1767" y="1569"/>
                    <a:pt x="1709" y="1611"/>
                    <a:pt x="1658" y="1605"/>
                  </a:cubicBezTo>
                  <a:cubicBezTo>
                    <a:pt x="1658" y="1605"/>
                    <a:pt x="1611" y="1598"/>
                    <a:pt x="1604" y="1561"/>
                  </a:cubicBezTo>
                  <a:cubicBezTo>
                    <a:pt x="1604" y="1561"/>
                    <a:pt x="1612" y="1498"/>
                    <a:pt x="1646" y="1496"/>
                  </a:cubicBezTo>
                  <a:cubicBezTo>
                    <a:pt x="1646" y="1496"/>
                    <a:pt x="1684" y="1473"/>
                    <a:pt x="1658" y="1440"/>
                  </a:cubicBezTo>
                  <a:cubicBezTo>
                    <a:pt x="1658" y="1440"/>
                    <a:pt x="1605" y="1361"/>
                    <a:pt x="1532" y="1317"/>
                  </a:cubicBezTo>
                  <a:cubicBezTo>
                    <a:pt x="1481" y="1273"/>
                    <a:pt x="1481" y="1273"/>
                    <a:pt x="1481" y="1273"/>
                  </a:cubicBezTo>
                  <a:cubicBezTo>
                    <a:pt x="1481" y="1273"/>
                    <a:pt x="1377" y="1208"/>
                    <a:pt x="1356" y="1177"/>
                  </a:cubicBezTo>
                  <a:cubicBezTo>
                    <a:pt x="1356" y="1177"/>
                    <a:pt x="1326" y="1163"/>
                    <a:pt x="1315" y="1142"/>
                  </a:cubicBezTo>
                  <a:cubicBezTo>
                    <a:pt x="1315" y="1142"/>
                    <a:pt x="1217" y="1092"/>
                    <a:pt x="1193" y="1065"/>
                  </a:cubicBezTo>
                  <a:cubicBezTo>
                    <a:pt x="1193" y="1065"/>
                    <a:pt x="1180" y="1118"/>
                    <a:pt x="1136" y="1087"/>
                  </a:cubicBezTo>
                  <a:cubicBezTo>
                    <a:pt x="1136" y="1087"/>
                    <a:pt x="1084" y="1059"/>
                    <a:pt x="1102" y="1028"/>
                  </a:cubicBezTo>
                  <a:cubicBezTo>
                    <a:pt x="1118" y="1014"/>
                    <a:pt x="1118" y="1014"/>
                    <a:pt x="1118" y="1014"/>
                  </a:cubicBezTo>
                  <a:cubicBezTo>
                    <a:pt x="913" y="883"/>
                    <a:pt x="913" y="883"/>
                    <a:pt x="913" y="883"/>
                  </a:cubicBezTo>
                  <a:cubicBezTo>
                    <a:pt x="913" y="883"/>
                    <a:pt x="636" y="777"/>
                    <a:pt x="600" y="768"/>
                  </a:cubicBezTo>
                  <a:cubicBezTo>
                    <a:pt x="600" y="768"/>
                    <a:pt x="570" y="755"/>
                    <a:pt x="557" y="723"/>
                  </a:cubicBezTo>
                  <a:cubicBezTo>
                    <a:pt x="557" y="723"/>
                    <a:pt x="525" y="821"/>
                    <a:pt x="479" y="802"/>
                  </a:cubicBezTo>
                  <a:cubicBezTo>
                    <a:pt x="479" y="802"/>
                    <a:pt x="457" y="784"/>
                    <a:pt x="453" y="761"/>
                  </a:cubicBezTo>
                  <a:cubicBezTo>
                    <a:pt x="477" y="749"/>
                    <a:pt x="477" y="749"/>
                    <a:pt x="477" y="749"/>
                  </a:cubicBezTo>
                  <a:cubicBezTo>
                    <a:pt x="477" y="749"/>
                    <a:pt x="504" y="667"/>
                    <a:pt x="516" y="669"/>
                  </a:cubicBezTo>
                  <a:cubicBezTo>
                    <a:pt x="516" y="669"/>
                    <a:pt x="501" y="652"/>
                    <a:pt x="475" y="611"/>
                  </a:cubicBezTo>
                  <a:cubicBezTo>
                    <a:pt x="475" y="611"/>
                    <a:pt x="418" y="533"/>
                    <a:pt x="375" y="468"/>
                  </a:cubicBezTo>
                  <a:cubicBezTo>
                    <a:pt x="375" y="468"/>
                    <a:pt x="336" y="426"/>
                    <a:pt x="310" y="369"/>
                  </a:cubicBezTo>
                  <a:cubicBezTo>
                    <a:pt x="310" y="369"/>
                    <a:pt x="260" y="263"/>
                    <a:pt x="165" y="185"/>
                  </a:cubicBezTo>
                  <a:cubicBezTo>
                    <a:pt x="165" y="185"/>
                    <a:pt x="147" y="154"/>
                    <a:pt x="119" y="144"/>
                  </a:cubicBezTo>
                  <a:cubicBezTo>
                    <a:pt x="119" y="144"/>
                    <a:pt x="74" y="113"/>
                    <a:pt x="45" y="57"/>
                  </a:cubicBezTo>
                  <a:cubicBezTo>
                    <a:pt x="45" y="57"/>
                    <a:pt x="27" y="26"/>
                    <a:pt x="0" y="0"/>
                  </a:cubicBezTo>
                  <a:cubicBezTo>
                    <a:pt x="0" y="0"/>
                    <a:pt x="15" y="1"/>
                    <a:pt x="56" y="36"/>
                  </a:cubicBezTo>
                  <a:cubicBezTo>
                    <a:pt x="56" y="36"/>
                    <a:pt x="105" y="50"/>
                    <a:pt x="130" y="80"/>
                  </a:cubicBezTo>
                  <a:cubicBezTo>
                    <a:pt x="130" y="80"/>
                    <a:pt x="267" y="262"/>
                    <a:pt x="311" y="311"/>
                  </a:cubicBezTo>
                  <a:cubicBezTo>
                    <a:pt x="311" y="311"/>
                    <a:pt x="332" y="319"/>
                    <a:pt x="376" y="414"/>
                  </a:cubicBezTo>
                  <a:cubicBezTo>
                    <a:pt x="376" y="414"/>
                    <a:pt x="442" y="521"/>
                    <a:pt x="497" y="565"/>
                  </a:cubicBezTo>
                  <a:cubicBezTo>
                    <a:pt x="497" y="565"/>
                    <a:pt x="541" y="595"/>
                    <a:pt x="541" y="637"/>
                  </a:cubicBezTo>
                  <a:cubicBezTo>
                    <a:pt x="541" y="637"/>
                    <a:pt x="518" y="680"/>
                    <a:pt x="595" y="700"/>
                  </a:cubicBezTo>
                  <a:cubicBezTo>
                    <a:pt x="595" y="700"/>
                    <a:pt x="698" y="719"/>
                    <a:pt x="743" y="753"/>
                  </a:cubicBezTo>
                  <a:cubicBezTo>
                    <a:pt x="743" y="753"/>
                    <a:pt x="873" y="810"/>
                    <a:pt x="921" y="843"/>
                  </a:cubicBezTo>
                  <a:cubicBezTo>
                    <a:pt x="921" y="843"/>
                    <a:pt x="1094" y="965"/>
                    <a:pt x="1158" y="999"/>
                  </a:cubicBezTo>
                  <a:cubicBezTo>
                    <a:pt x="1158" y="999"/>
                    <a:pt x="1409" y="1175"/>
                    <a:pt x="1484" y="1203"/>
                  </a:cubicBezTo>
                  <a:cubicBezTo>
                    <a:pt x="1484" y="1203"/>
                    <a:pt x="1547" y="1257"/>
                    <a:pt x="1564" y="1284"/>
                  </a:cubicBezTo>
                  <a:cubicBezTo>
                    <a:pt x="1564" y="1284"/>
                    <a:pt x="1568" y="1326"/>
                    <a:pt x="1615" y="1329"/>
                  </a:cubicBezTo>
                  <a:cubicBezTo>
                    <a:pt x="1615" y="1329"/>
                    <a:pt x="1704" y="1416"/>
                    <a:pt x="1775" y="1426"/>
                  </a:cubicBezTo>
                  <a:cubicBezTo>
                    <a:pt x="1775" y="1426"/>
                    <a:pt x="1888" y="1416"/>
                    <a:pt x="1981" y="1376"/>
                  </a:cubicBezTo>
                  <a:cubicBezTo>
                    <a:pt x="1981" y="1376"/>
                    <a:pt x="2086" y="1341"/>
                    <a:pt x="2111" y="1332"/>
                  </a:cubicBezTo>
                  <a:cubicBezTo>
                    <a:pt x="2111" y="1332"/>
                    <a:pt x="2185" y="1299"/>
                    <a:pt x="2221" y="1323"/>
                  </a:cubicBezTo>
                  <a:cubicBezTo>
                    <a:pt x="2221" y="1323"/>
                    <a:pt x="2238" y="1332"/>
                    <a:pt x="2268" y="1330"/>
                  </a:cubicBezTo>
                  <a:cubicBezTo>
                    <a:pt x="2268" y="1330"/>
                    <a:pt x="2288" y="1353"/>
                    <a:pt x="2279" y="1370"/>
                  </a:cubicBezTo>
                  <a:cubicBezTo>
                    <a:pt x="2279" y="1370"/>
                    <a:pt x="2312" y="1383"/>
                    <a:pt x="2302" y="1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8114679" y="-274778"/>
              <a:ext cx="258763" cy="496888"/>
            </a:xfrm>
            <a:custGeom>
              <a:avLst/>
              <a:gdLst>
                <a:gd name="T0" fmla="*/ 384 w 394"/>
                <a:gd name="T1" fmla="*/ 714 h 754"/>
                <a:gd name="T2" fmla="*/ 362 w 394"/>
                <a:gd name="T3" fmla="*/ 653 h 754"/>
                <a:gd name="T4" fmla="*/ 341 w 394"/>
                <a:gd name="T5" fmla="*/ 599 h 754"/>
                <a:gd name="T6" fmla="*/ 313 w 394"/>
                <a:gd name="T7" fmla="*/ 564 h 754"/>
                <a:gd name="T8" fmla="*/ 282 w 394"/>
                <a:gd name="T9" fmla="*/ 479 h 754"/>
                <a:gd name="T10" fmla="*/ 243 w 394"/>
                <a:gd name="T11" fmla="*/ 406 h 754"/>
                <a:gd name="T12" fmla="*/ 192 w 394"/>
                <a:gd name="T13" fmla="*/ 307 h 754"/>
                <a:gd name="T14" fmla="*/ 150 w 394"/>
                <a:gd name="T15" fmla="*/ 198 h 754"/>
                <a:gd name="T16" fmla="*/ 123 w 394"/>
                <a:gd name="T17" fmla="*/ 113 h 754"/>
                <a:gd name="T18" fmla="*/ 81 w 394"/>
                <a:gd name="T19" fmla="*/ 81 h 754"/>
                <a:gd name="T20" fmla="*/ 55 w 394"/>
                <a:gd name="T21" fmla="*/ 20 h 754"/>
                <a:gd name="T22" fmla="*/ 8 w 394"/>
                <a:gd name="T23" fmla="*/ 0 h 754"/>
                <a:gd name="T24" fmla="*/ 38 w 394"/>
                <a:gd name="T25" fmla="*/ 85 h 754"/>
                <a:gd name="T26" fmla="*/ 77 w 394"/>
                <a:gd name="T27" fmla="*/ 136 h 754"/>
                <a:gd name="T28" fmla="*/ 201 w 394"/>
                <a:gd name="T29" fmla="*/ 396 h 754"/>
                <a:gd name="T30" fmla="*/ 236 w 394"/>
                <a:gd name="T31" fmla="*/ 520 h 754"/>
                <a:gd name="T32" fmla="*/ 280 w 394"/>
                <a:gd name="T33" fmla="*/ 621 h 754"/>
                <a:gd name="T34" fmla="*/ 358 w 394"/>
                <a:gd name="T35" fmla="*/ 708 h 754"/>
                <a:gd name="T36" fmla="*/ 384 w 394"/>
                <a:gd name="T37" fmla="*/ 71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4" h="754">
                  <a:moveTo>
                    <a:pt x="384" y="714"/>
                  </a:moveTo>
                  <a:cubicBezTo>
                    <a:pt x="384" y="714"/>
                    <a:pt x="368" y="688"/>
                    <a:pt x="362" y="653"/>
                  </a:cubicBezTo>
                  <a:cubicBezTo>
                    <a:pt x="362" y="653"/>
                    <a:pt x="394" y="647"/>
                    <a:pt x="341" y="599"/>
                  </a:cubicBezTo>
                  <a:cubicBezTo>
                    <a:pt x="313" y="564"/>
                    <a:pt x="313" y="564"/>
                    <a:pt x="313" y="564"/>
                  </a:cubicBezTo>
                  <a:cubicBezTo>
                    <a:pt x="313" y="564"/>
                    <a:pt x="313" y="528"/>
                    <a:pt x="282" y="479"/>
                  </a:cubicBezTo>
                  <a:cubicBezTo>
                    <a:pt x="243" y="406"/>
                    <a:pt x="243" y="406"/>
                    <a:pt x="243" y="406"/>
                  </a:cubicBezTo>
                  <a:cubicBezTo>
                    <a:pt x="243" y="406"/>
                    <a:pt x="222" y="349"/>
                    <a:pt x="192" y="307"/>
                  </a:cubicBezTo>
                  <a:cubicBezTo>
                    <a:pt x="192" y="307"/>
                    <a:pt x="163" y="247"/>
                    <a:pt x="150" y="198"/>
                  </a:cubicBezTo>
                  <a:cubicBezTo>
                    <a:pt x="150" y="198"/>
                    <a:pt x="120" y="132"/>
                    <a:pt x="123" y="113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81"/>
                    <a:pt x="95" y="56"/>
                    <a:pt x="55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0" y="34"/>
                    <a:pt x="38" y="85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7" y="136"/>
                    <a:pt x="152" y="343"/>
                    <a:pt x="201" y="396"/>
                  </a:cubicBezTo>
                  <a:cubicBezTo>
                    <a:pt x="201" y="396"/>
                    <a:pt x="245" y="475"/>
                    <a:pt x="236" y="520"/>
                  </a:cubicBezTo>
                  <a:cubicBezTo>
                    <a:pt x="236" y="520"/>
                    <a:pt x="230" y="587"/>
                    <a:pt x="280" y="621"/>
                  </a:cubicBezTo>
                  <a:cubicBezTo>
                    <a:pt x="280" y="621"/>
                    <a:pt x="294" y="680"/>
                    <a:pt x="358" y="708"/>
                  </a:cubicBezTo>
                  <a:cubicBezTo>
                    <a:pt x="358" y="708"/>
                    <a:pt x="369" y="754"/>
                    <a:pt x="384" y="7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7238379" y="-1005028"/>
              <a:ext cx="147638" cy="520700"/>
            </a:xfrm>
            <a:custGeom>
              <a:avLst/>
              <a:gdLst>
                <a:gd name="T0" fmla="*/ 213 w 224"/>
                <a:gd name="T1" fmla="*/ 790 h 790"/>
                <a:gd name="T2" fmla="*/ 158 w 224"/>
                <a:gd name="T3" fmla="*/ 725 h 790"/>
                <a:gd name="T4" fmla="*/ 163 w 224"/>
                <a:gd name="T5" fmla="*/ 663 h 790"/>
                <a:gd name="T6" fmla="*/ 129 w 224"/>
                <a:gd name="T7" fmla="*/ 375 h 790"/>
                <a:gd name="T8" fmla="*/ 70 w 224"/>
                <a:gd name="T9" fmla="*/ 145 h 790"/>
                <a:gd name="T10" fmla="*/ 25 w 224"/>
                <a:gd name="T11" fmla="*/ 82 h 790"/>
                <a:gd name="T12" fmla="*/ 7 w 224"/>
                <a:gd name="T13" fmla="*/ 0 h 790"/>
                <a:gd name="T14" fmla="*/ 77 w 224"/>
                <a:gd name="T15" fmla="*/ 59 h 790"/>
                <a:gd name="T16" fmla="*/ 87 w 224"/>
                <a:gd name="T17" fmla="*/ 148 h 790"/>
                <a:gd name="T18" fmla="*/ 173 w 224"/>
                <a:gd name="T19" fmla="*/ 455 h 790"/>
                <a:gd name="T20" fmla="*/ 178 w 224"/>
                <a:gd name="T21" fmla="*/ 516 h 790"/>
                <a:gd name="T22" fmla="*/ 213 w 224"/>
                <a:gd name="T23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" h="790">
                  <a:moveTo>
                    <a:pt x="213" y="790"/>
                  </a:moveTo>
                  <a:cubicBezTo>
                    <a:pt x="158" y="725"/>
                    <a:pt x="158" y="725"/>
                    <a:pt x="158" y="725"/>
                  </a:cubicBezTo>
                  <a:cubicBezTo>
                    <a:pt x="158" y="725"/>
                    <a:pt x="161" y="705"/>
                    <a:pt x="163" y="663"/>
                  </a:cubicBezTo>
                  <a:cubicBezTo>
                    <a:pt x="163" y="663"/>
                    <a:pt x="144" y="422"/>
                    <a:pt x="129" y="37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82"/>
                    <a:pt x="0" y="18"/>
                    <a:pt x="7" y="0"/>
                  </a:cubicBezTo>
                  <a:cubicBezTo>
                    <a:pt x="7" y="0"/>
                    <a:pt x="52" y="15"/>
                    <a:pt x="77" y="59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159" y="412"/>
                    <a:pt x="173" y="455"/>
                  </a:cubicBezTo>
                  <a:cubicBezTo>
                    <a:pt x="173" y="455"/>
                    <a:pt x="208" y="452"/>
                    <a:pt x="178" y="516"/>
                  </a:cubicBezTo>
                  <a:cubicBezTo>
                    <a:pt x="178" y="516"/>
                    <a:pt x="224" y="762"/>
                    <a:pt x="213" y="7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7708279" y="-354153"/>
              <a:ext cx="82550" cy="63500"/>
            </a:xfrm>
            <a:custGeom>
              <a:avLst/>
              <a:gdLst>
                <a:gd name="T0" fmla="*/ 63 w 126"/>
                <a:gd name="T1" fmla="*/ 83 h 96"/>
                <a:gd name="T2" fmla="*/ 86 w 126"/>
                <a:gd name="T3" fmla="*/ 57 h 96"/>
                <a:gd name="T4" fmla="*/ 110 w 126"/>
                <a:gd name="T5" fmla="*/ 46 h 96"/>
                <a:gd name="T6" fmla="*/ 0 w 126"/>
                <a:gd name="T7" fmla="*/ 32 h 96"/>
                <a:gd name="T8" fmla="*/ 63 w 126"/>
                <a:gd name="T9" fmla="*/ 8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96">
                  <a:moveTo>
                    <a:pt x="63" y="83"/>
                  </a:moveTo>
                  <a:cubicBezTo>
                    <a:pt x="63" y="83"/>
                    <a:pt x="112" y="96"/>
                    <a:pt x="86" y="57"/>
                  </a:cubicBezTo>
                  <a:cubicBezTo>
                    <a:pt x="86" y="57"/>
                    <a:pt x="126" y="65"/>
                    <a:pt x="110" y="46"/>
                  </a:cubicBezTo>
                  <a:cubicBezTo>
                    <a:pt x="110" y="46"/>
                    <a:pt x="101" y="0"/>
                    <a:pt x="0" y="32"/>
                  </a:cubicBezTo>
                  <a:cubicBezTo>
                    <a:pt x="0" y="32"/>
                    <a:pt x="17" y="76"/>
                    <a:pt x="63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7968629" y="-562115"/>
              <a:ext cx="57150" cy="85725"/>
            </a:xfrm>
            <a:custGeom>
              <a:avLst/>
              <a:gdLst>
                <a:gd name="T0" fmla="*/ 15 w 86"/>
                <a:gd name="T1" fmla="*/ 0 h 131"/>
                <a:gd name="T2" fmla="*/ 66 w 86"/>
                <a:gd name="T3" fmla="*/ 22 h 131"/>
                <a:gd name="T4" fmla="*/ 65 w 86"/>
                <a:gd name="T5" fmla="*/ 82 h 131"/>
                <a:gd name="T6" fmla="*/ 67 w 86"/>
                <a:gd name="T7" fmla="*/ 129 h 131"/>
                <a:gd name="T8" fmla="*/ 14 w 86"/>
                <a:gd name="T9" fmla="*/ 110 h 131"/>
                <a:gd name="T10" fmla="*/ 16 w 86"/>
                <a:gd name="T11" fmla="*/ 56 h 131"/>
                <a:gd name="T12" fmla="*/ 15 w 86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31">
                  <a:moveTo>
                    <a:pt x="15" y="0"/>
                  </a:move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86" y="59"/>
                    <a:pt x="65" y="8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29"/>
                    <a:pt x="24" y="131"/>
                    <a:pt x="14" y="110"/>
                  </a:cubicBezTo>
                  <a:cubicBezTo>
                    <a:pt x="14" y="110"/>
                    <a:pt x="16" y="88"/>
                    <a:pt x="16" y="56"/>
                  </a:cubicBezTo>
                  <a:cubicBezTo>
                    <a:pt x="16" y="56"/>
                    <a:pt x="0" y="3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7735267" y="-616090"/>
              <a:ext cx="88900" cy="73025"/>
            </a:xfrm>
            <a:custGeom>
              <a:avLst/>
              <a:gdLst>
                <a:gd name="T0" fmla="*/ 59 w 135"/>
                <a:gd name="T1" fmla="*/ 0 h 111"/>
                <a:gd name="T2" fmla="*/ 68 w 135"/>
                <a:gd name="T3" fmla="*/ 99 h 111"/>
                <a:gd name="T4" fmla="*/ 0 w 135"/>
                <a:gd name="T5" fmla="*/ 74 h 111"/>
                <a:gd name="T6" fmla="*/ 52 w 135"/>
                <a:gd name="T7" fmla="*/ 64 h 111"/>
                <a:gd name="T8" fmla="*/ 59 w 13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11">
                  <a:moveTo>
                    <a:pt x="59" y="0"/>
                  </a:moveTo>
                  <a:cubicBezTo>
                    <a:pt x="59" y="0"/>
                    <a:pt x="135" y="74"/>
                    <a:pt x="68" y="99"/>
                  </a:cubicBezTo>
                  <a:cubicBezTo>
                    <a:pt x="68" y="99"/>
                    <a:pt x="22" y="111"/>
                    <a:pt x="0" y="74"/>
                  </a:cubicBezTo>
                  <a:cubicBezTo>
                    <a:pt x="0" y="74"/>
                    <a:pt x="42" y="79"/>
                    <a:pt x="52" y="64"/>
                  </a:cubicBezTo>
                  <a:cubicBezTo>
                    <a:pt x="52" y="64"/>
                    <a:pt x="69" y="39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7940054" y="-428765"/>
              <a:ext cx="90488" cy="106363"/>
            </a:xfrm>
            <a:custGeom>
              <a:avLst/>
              <a:gdLst>
                <a:gd name="T0" fmla="*/ 138 w 138"/>
                <a:gd name="T1" fmla="*/ 16 h 161"/>
                <a:gd name="T2" fmla="*/ 96 w 138"/>
                <a:gd name="T3" fmla="*/ 63 h 161"/>
                <a:gd name="T4" fmla="*/ 82 w 138"/>
                <a:gd name="T5" fmla="*/ 62 h 161"/>
                <a:gd name="T6" fmla="*/ 80 w 138"/>
                <a:gd name="T7" fmla="*/ 125 h 161"/>
                <a:gd name="T8" fmla="*/ 50 w 138"/>
                <a:gd name="T9" fmla="*/ 161 h 161"/>
                <a:gd name="T10" fmla="*/ 47 w 138"/>
                <a:gd name="T11" fmla="*/ 100 h 161"/>
                <a:gd name="T12" fmla="*/ 68 w 138"/>
                <a:gd name="T13" fmla="*/ 60 h 161"/>
                <a:gd name="T14" fmla="*/ 24 w 138"/>
                <a:gd name="T15" fmla="*/ 34 h 161"/>
                <a:gd name="T16" fmla="*/ 32 w 138"/>
                <a:gd name="T17" fmla="*/ 16 h 161"/>
                <a:gd name="T18" fmla="*/ 57 w 138"/>
                <a:gd name="T19" fmla="*/ 0 h 161"/>
                <a:gd name="T20" fmla="*/ 138 w 138"/>
                <a:gd name="T21" fmla="*/ 1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61">
                  <a:moveTo>
                    <a:pt x="138" y="16"/>
                  </a:moveTo>
                  <a:cubicBezTo>
                    <a:pt x="138" y="16"/>
                    <a:pt x="125" y="35"/>
                    <a:pt x="96" y="63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72" y="98"/>
                    <a:pt x="80" y="125"/>
                  </a:cubicBezTo>
                  <a:cubicBezTo>
                    <a:pt x="80" y="125"/>
                    <a:pt x="52" y="141"/>
                    <a:pt x="50" y="161"/>
                  </a:cubicBezTo>
                  <a:cubicBezTo>
                    <a:pt x="50" y="161"/>
                    <a:pt x="27" y="157"/>
                    <a:pt x="47" y="10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81" y="43"/>
                    <a:pt x="24" y="34"/>
                  </a:cubicBezTo>
                  <a:cubicBezTo>
                    <a:pt x="24" y="34"/>
                    <a:pt x="0" y="25"/>
                    <a:pt x="32" y="16"/>
                  </a:cubicBezTo>
                  <a:cubicBezTo>
                    <a:pt x="32" y="16"/>
                    <a:pt x="40" y="3"/>
                    <a:pt x="57" y="0"/>
                  </a:cubicBezTo>
                  <a:cubicBezTo>
                    <a:pt x="57" y="0"/>
                    <a:pt x="104" y="14"/>
                    <a:pt x="13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7659067" y="-898665"/>
              <a:ext cx="342900" cy="458788"/>
            </a:xfrm>
            <a:custGeom>
              <a:avLst/>
              <a:gdLst>
                <a:gd name="T0" fmla="*/ 522 w 522"/>
                <a:gd name="T1" fmla="*/ 687 h 698"/>
                <a:gd name="T2" fmla="*/ 212 w 522"/>
                <a:gd name="T3" fmla="*/ 246 h 698"/>
                <a:gd name="T4" fmla="*/ 69 w 522"/>
                <a:gd name="T5" fmla="*/ 93 h 698"/>
                <a:gd name="T6" fmla="*/ 14 w 522"/>
                <a:gd name="T7" fmla="*/ 11 h 698"/>
                <a:gd name="T8" fmla="*/ 4 w 522"/>
                <a:gd name="T9" fmla="*/ 33 h 698"/>
                <a:gd name="T10" fmla="*/ 68 w 522"/>
                <a:gd name="T11" fmla="*/ 117 h 698"/>
                <a:gd name="T12" fmla="*/ 278 w 522"/>
                <a:gd name="T13" fmla="*/ 342 h 698"/>
                <a:gd name="T14" fmla="*/ 506 w 522"/>
                <a:gd name="T15" fmla="*/ 698 h 698"/>
                <a:gd name="T16" fmla="*/ 522 w 522"/>
                <a:gd name="T17" fmla="*/ 68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2" h="698">
                  <a:moveTo>
                    <a:pt x="522" y="687"/>
                  </a:moveTo>
                  <a:cubicBezTo>
                    <a:pt x="522" y="687"/>
                    <a:pt x="381" y="413"/>
                    <a:pt x="212" y="246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3"/>
                    <a:pt x="53" y="36"/>
                    <a:pt x="14" y="11"/>
                  </a:cubicBezTo>
                  <a:cubicBezTo>
                    <a:pt x="14" y="11"/>
                    <a:pt x="0" y="0"/>
                    <a:pt x="4" y="33"/>
                  </a:cubicBezTo>
                  <a:cubicBezTo>
                    <a:pt x="4" y="33"/>
                    <a:pt x="23" y="73"/>
                    <a:pt x="68" y="117"/>
                  </a:cubicBezTo>
                  <a:cubicBezTo>
                    <a:pt x="68" y="117"/>
                    <a:pt x="237" y="296"/>
                    <a:pt x="278" y="342"/>
                  </a:cubicBezTo>
                  <a:cubicBezTo>
                    <a:pt x="278" y="342"/>
                    <a:pt x="487" y="638"/>
                    <a:pt x="506" y="698"/>
                  </a:cubicBezTo>
                  <a:lnTo>
                    <a:pt x="522" y="6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7460629" y="-320815"/>
              <a:ext cx="61913" cy="47625"/>
            </a:xfrm>
            <a:custGeom>
              <a:avLst/>
              <a:gdLst>
                <a:gd name="T0" fmla="*/ 93 w 93"/>
                <a:gd name="T1" fmla="*/ 39 h 71"/>
                <a:gd name="T2" fmla="*/ 5 w 93"/>
                <a:gd name="T3" fmla="*/ 13 h 71"/>
                <a:gd name="T4" fmla="*/ 68 w 93"/>
                <a:gd name="T5" fmla="*/ 71 h 71"/>
                <a:gd name="T6" fmla="*/ 63 w 93"/>
                <a:gd name="T7" fmla="*/ 45 h 71"/>
                <a:gd name="T8" fmla="*/ 93 w 93"/>
                <a:gd name="T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1">
                  <a:moveTo>
                    <a:pt x="93" y="39"/>
                  </a:moveTo>
                  <a:cubicBezTo>
                    <a:pt x="93" y="39"/>
                    <a:pt x="55" y="0"/>
                    <a:pt x="5" y="13"/>
                  </a:cubicBezTo>
                  <a:cubicBezTo>
                    <a:pt x="5" y="13"/>
                    <a:pt x="0" y="50"/>
                    <a:pt x="68" y="71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90" y="58"/>
                    <a:pt x="93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7336804" y="-790715"/>
              <a:ext cx="60325" cy="55563"/>
            </a:xfrm>
            <a:custGeom>
              <a:avLst/>
              <a:gdLst>
                <a:gd name="T0" fmla="*/ 84 w 91"/>
                <a:gd name="T1" fmla="*/ 36 h 85"/>
                <a:gd name="T2" fmla="*/ 43 w 91"/>
                <a:gd name="T3" fmla="*/ 13 h 85"/>
                <a:gd name="T4" fmla="*/ 0 w 91"/>
                <a:gd name="T5" fmla="*/ 61 h 85"/>
                <a:gd name="T6" fmla="*/ 72 w 91"/>
                <a:gd name="T7" fmla="*/ 69 h 85"/>
                <a:gd name="T8" fmla="*/ 84 w 91"/>
                <a:gd name="T9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85">
                  <a:moveTo>
                    <a:pt x="84" y="36"/>
                  </a:moveTo>
                  <a:cubicBezTo>
                    <a:pt x="84" y="36"/>
                    <a:pt x="65" y="0"/>
                    <a:pt x="43" y="13"/>
                  </a:cubicBezTo>
                  <a:cubicBezTo>
                    <a:pt x="43" y="13"/>
                    <a:pt x="32" y="55"/>
                    <a:pt x="0" y="61"/>
                  </a:cubicBezTo>
                  <a:cubicBezTo>
                    <a:pt x="0" y="61"/>
                    <a:pt x="20" y="85"/>
                    <a:pt x="72" y="69"/>
                  </a:cubicBezTo>
                  <a:cubicBezTo>
                    <a:pt x="72" y="69"/>
                    <a:pt x="91" y="74"/>
                    <a:pt x="8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7433642" y="-220803"/>
              <a:ext cx="50800" cy="55563"/>
            </a:xfrm>
            <a:custGeom>
              <a:avLst/>
              <a:gdLst>
                <a:gd name="T0" fmla="*/ 45 w 77"/>
                <a:gd name="T1" fmla="*/ 0 h 85"/>
                <a:gd name="T2" fmla="*/ 1 w 77"/>
                <a:gd name="T3" fmla="*/ 39 h 85"/>
                <a:gd name="T4" fmla="*/ 42 w 77"/>
                <a:gd name="T5" fmla="*/ 81 h 85"/>
                <a:gd name="T6" fmla="*/ 77 w 77"/>
                <a:gd name="T7" fmla="*/ 53 h 85"/>
                <a:gd name="T8" fmla="*/ 45 w 7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5">
                  <a:moveTo>
                    <a:pt x="45" y="0"/>
                  </a:moveTo>
                  <a:cubicBezTo>
                    <a:pt x="45" y="0"/>
                    <a:pt x="46" y="34"/>
                    <a:pt x="1" y="39"/>
                  </a:cubicBezTo>
                  <a:cubicBezTo>
                    <a:pt x="1" y="39"/>
                    <a:pt x="0" y="85"/>
                    <a:pt x="42" y="81"/>
                  </a:cubicBezTo>
                  <a:cubicBezTo>
                    <a:pt x="42" y="81"/>
                    <a:pt x="50" y="39"/>
                    <a:pt x="77" y="53"/>
                  </a:cubicBezTo>
                  <a:cubicBezTo>
                    <a:pt x="77" y="53"/>
                    <a:pt x="37" y="23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1"/>
            <p:cNvSpPr/>
            <p:nvPr/>
          </p:nvSpPr>
          <p:spPr bwMode="auto">
            <a:xfrm>
              <a:off x="7905129" y="-671653"/>
              <a:ext cx="90488" cy="76200"/>
            </a:xfrm>
            <a:custGeom>
              <a:avLst/>
              <a:gdLst>
                <a:gd name="T0" fmla="*/ 125 w 139"/>
                <a:gd name="T1" fmla="*/ 66 h 116"/>
                <a:gd name="T2" fmla="*/ 37 w 139"/>
                <a:gd name="T3" fmla="*/ 6 h 116"/>
                <a:gd name="T4" fmla="*/ 21 w 139"/>
                <a:gd name="T5" fmla="*/ 67 h 116"/>
                <a:gd name="T6" fmla="*/ 98 w 139"/>
                <a:gd name="T7" fmla="*/ 104 h 116"/>
                <a:gd name="T8" fmla="*/ 125 w 139"/>
                <a:gd name="T9" fmla="*/ 6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16">
                  <a:moveTo>
                    <a:pt x="125" y="66"/>
                  </a:moveTo>
                  <a:cubicBezTo>
                    <a:pt x="125" y="66"/>
                    <a:pt x="53" y="42"/>
                    <a:pt x="37" y="6"/>
                  </a:cubicBezTo>
                  <a:cubicBezTo>
                    <a:pt x="37" y="6"/>
                    <a:pt x="0" y="0"/>
                    <a:pt x="21" y="67"/>
                  </a:cubicBezTo>
                  <a:cubicBezTo>
                    <a:pt x="21" y="67"/>
                    <a:pt x="36" y="116"/>
                    <a:pt x="98" y="104"/>
                  </a:cubicBezTo>
                  <a:cubicBezTo>
                    <a:pt x="98" y="104"/>
                    <a:pt x="139" y="109"/>
                    <a:pt x="12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2"/>
            <p:cNvSpPr/>
            <p:nvPr/>
          </p:nvSpPr>
          <p:spPr bwMode="auto">
            <a:xfrm>
              <a:off x="7854329" y="-616090"/>
              <a:ext cx="84138" cy="71438"/>
            </a:xfrm>
            <a:custGeom>
              <a:avLst/>
              <a:gdLst>
                <a:gd name="T0" fmla="*/ 127 w 127"/>
                <a:gd name="T1" fmla="*/ 40 h 108"/>
                <a:gd name="T2" fmla="*/ 82 w 127"/>
                <a:gd name="T3" fmla="*/ 27 h 108"/>
                <a:gd name="T4" fmla="*/ 40 w 127"/>
                <a:gd name="T5" fmla="*/ 32 h 108"/>
                <a:gd name="T6" fmla="*/ 43 w 127"/>
                <a:gd name="T7" fmla="*/ 78 h 108"/>
                <a:gd name="T8" fmla="*/ 127 w 127"/>
                <a:gd name="T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8">
                  <a:moveTo>
                    <a:pt x="127" y="40"/>
                  </a:moveTo>
                  <a:cubicBezTo>
                    <a:pt x="127" y="40"/>
                    <a:pt x="114" y="0"/>
                    <a:pt x="82" y="27"/>
                  </a:cubicBezTo>
                  <a:cubicBezTo>
                    <a:pt x="82" y="27"/>
                    <a:pt x="59" y="53"/>
                    <a:pt x="40" y="32"/>
                  </a:cubicBezTo>
                  <a:cubicBezTo>
                    <a:pt x="40" y="32"/>
                    <a:pt x="0" y="28"/>
                    <a:pt x="43" y="78"/>
                  </a:cubicBezTo>
                  <a:cubicBezTo>
                    <a:pt x="43" y="78"/>
                    <a:pt x="106" y="108"/>
                    <a:pt x="12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3"/>
            <p:cNvSpPr/>
            <p:nvPr/>
          </p:nvSpPr>
          <p:spPr bwMode="auto">
            <a:xfrm>
              <a:off x="7738442" y="-671653"/>
              <a:ext cx="71438" cy="57150"/>
            </a:xfrm>
            <a:custGeom>
              <a:avLst/>
              <a:gdLst>
                <a:gd name="T0" fmla="*/ 100 w 109"/>
                <a:gd name="T1" fmla="*/ 41 h 88"/>
                <a:gd name="T2" fmla="*/ 0 w 109"/>
                <a:gd name="T3" fmla="*/ 26 h 88"/>
                <a:gd name="T4" fmla="*/ 109 w 109"/>
                <a:gd name="T5" fmla="*/ 88 h 88"/>
                <a:gd name="T6" fmla="*/ 85 w 109"/>
                <a:gd name="T7" fmla="*/ 59 h 88"/>
                <a:gd name="T8" fmla="*/ 100 w 109"/>
                <a:gd name="T9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8">
                  <a:moveTo>
                    <a:pt x="100" y="41"/>
                  </a:moveTo>
                  <a:cubicBezTo>
                    <a:pt x="100" y="41"/>
                    <a:pt x="38" y="0"/>
                    <a:pt x="0" y="26"/>
                  </a:cubicBezTo>
                  <a:cubicBezTo>
                    <a:pt x="0" y="26"/>
                    <a:pt x="71" y="80"/>
                    <a:pt x="109" y="88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106" y="55"/>
                    <a:pt x="100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4"/>
            <p:cNvSpPr/>
            <p:nvPr/>
          </p:nvSpPr>
          <p:spPr bwMode="auto">
            <a:xfrm>
              <a:off x="7328867" y="-866915"/>
              <a:ext cx="117475" cy="190500"/>
            </a:xfrm>
            <a:custGeom>
              <a:avLst/>
              <a:gdLst>
                <a:gd name="T0" fmla="*/ 54 w 178"/>
                <a:gd name="T1" fmla="*/ 60 h 289"/>
                <a:gd name="T2" fmla="*/ 0 w 178"/>
                <a:gd name="T3" fmla="*/ 62 h 289"/>
                <a:gd name="T4" fmla="*/ 92 w 178"/>
                <a:gd name="T5" fmla="*/ 15 h 289"/>
                <a:gd name="T6" fmla="*/ 170 w 178"/>
                <a:gd name="T7" fmla="*/ 118 h 289"/>
                <a:gd name="T8" fmla="*/ 89 w 178"/>
                <a:gd name="T9" fmla="*/ 289 h 289"/>
                <a:gd name="T10" fmla="*/ 89 w 178"/>
                <a:gd name="T11" fmla="*/ 246 h 289"/>
                <a:gd name="T12" fmla="*/ 150 w 178"/>
                <a:gd name="T13" fmla="*/ 96 h 289"/>
                <a:gd name="T14" fmla="*/ 54 w 178"/>
                <a:gd name="T15" fmla="*/ 6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89">
                  <a:moveTo>
                    <a:pt x="54" y="60"/>
                  </a:moveTo>
                  <a:cubicBezTo>
                    <a:pt x="54" y="60"/>
                    <a:pt x="6" y="136"/>
                    <a:pt x="0" y="62"/>
                  </a:cubicBezTo>
                  <a:cubicBezTo>
                    <a:pt x="0" y="62"/>
                    <a:pt x="25" y="15"/>
                    <a:pt x="92" y="15"/>
                  </a:cubicBezTo>
                  <a:cubicBezTo>
                    <a:pt x="92" y="15"/>
                    <a:pt x="173" y="0"/>
                    <a:pt x="170" y="118"/>
                  </a:cubicBezTo>
                  <a:cubicBezTo>
                    <a:pt x="170" y="118"/>
                    <a:pt x="178" y="251"/>
                    <a:pt x="89" y="289"/>
                  </a:cubicBezTo>
                  <a:cubicBezTo>
                    <a:pt x="89" y="289"/>
                    <a:pt x="61" y="273"/>
                    <a:pt x="89" y="246"/>
                  </a:cubicBezTo>
                  <a:cubicBezTo>
                    <a:pt x="89" y="246"/>
                    <a:pt x="158" y="229"/>
                    <a:pt x="150" y="96"/>
                  </a:cubicBezTo>
                  <a:cubicBezTo>
                    <a:pt x="150" y="96"/>
                    <a:pt x="134" y="3"/>
                    <a:pt x="54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5"/>
            <p:cNvSpPr/>
            <p:nvPr/>
          </p:nvSpPr>
          <p:spPr bwMode="auto">
            <a:xfrm>
              <a:off x="7963867" y="-654190"/>
              <a:ext cx="111125" cy="60325"/>
            </a:xfrm>
            <a:custGeom>
              <a:avLst/>
              <a:gdLst>
                <a:gd name="T0" fmla="*/ 68 w 168"/>
                <a:gd name="T1" fmla="*/ 89 h 90"/>
                <a:gd name="T2" fmla="*/ 68 w 168"/>
                <a:gd name="T3" fmla="*/ 30 h 90"/>
                <a:gd name="T4" fmla="*/ 24 w 168"/>
                <a:gd name="T5" fmla="*/ 41 h 90"/>
                <a:gd name="T6" fmla="*/ 0 w 168"/>
                <a:gd name="T7" fmla="*/ 30 h 90"/>
                <a:gd name="T8" fmla="*/ 93 w 168"/>
                <a:gd name="T9" fmla="*/ 6 h 90"/>
                <a:gd name="T10" fmla="*/ 137 w 168"/>
                <a:gd name="T11" fmla="*/ 52 h 90"/>
                <a:gd name="T12" fmla="*/ 94 w 168"/>
                <a:gd name="T13" fmla="*/ 90 h 90"/>
                <a:gd name="T14" fmla="*/ 93 w 168"/>
                <a:gd name="T15" fmla="*/ 74 h 90"/>
                <a:gd name="T16" fmla="*/ 68 w 168"/>
                <a:gd name="T17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90">
                  <a:moveTo>
                    <a:pt x="68" y="89"/>
                  </a:moveTo>
                  <a:cubicBezTo>
                    <a:pt x="68" y="89"/>
                    <a:pt x="94" y="57"/>
                    <a:pt x="68" y="30"/>
                  </a:cubicBezTo>
                  <a:cubicBezTo>
                    <a:pt x="68" y="30"/>
                    <a:pt x="34" y="22"/>
                    <a:pt x="24" y="4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2" y="0"/>
                    <a:pt x="93" y="6"/>
                  </a:cubicBezTo>
                  <a:cubicBezTo>
                    <a:pt x="93" y="6"/>
                    <a:pt x="168" y="19"/>
                    <a:pt x="137" y="52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81" y="90"/>
                    <a:pt x="68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76"/>
            <p:cNvSpPr/>
            <p:nvPr/>
          </p:nvSpPr>
          <p:spPr bwMode="auto">
            <a:xfrm>
              <a:off x="7246317" y="-766903"/>
              <a:ext cx="79375" cy="65088"/>
            </a:xfrm>
            <a:custGeom>
              <a:avLst/>
              <a:gdLst>
                <a:gd name="T0" fmla="*/ 86 w 121"/>
                <a:gd name="T1" fmla="*/ 11 h 100"/>
                <a:gd name="T2" fmla="*/ 30 w 121"/>
                <a:gd name="T3" fmla="*/ 0 h 100"/>
                <a:gd name="T4" fmla="*/ 54 w 121"/>
                <a:gd name="T5" fmla="*/ 83 h 100"/>
                <a:gd name="T6" fmla="*/ 59 w 121"/>
                <a:gd name="T7" fmla="*/ 65 h 100"/>
                <a:gd name="T8" fmla="*/ 121 w 121"/>
                <a:gd name="T9" fmla="*/ 46 h 100"/>
                <a:gd name="T10" fmla="*/ 86 w 121"/>
                <a:gd name="T11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00">
                  <a:moveTo>
                    <a:pt x="86" y="11"/>
                  </a:moveTo>
                  <a:cubicBezTo>
                    <a:pt x="86" y="11"/>
                    <a:pt x="60" y="53"/>
                    <a:pt x="30" y="0"/>
                  </a:cubicBezTo>
                  <a:cubicBezTo>
                    <a:pt x="30" y="0"/>
                    <a:pt x="0" y="64"/>
                    <a:pt x="54" y="83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5"/>
                    <a:pt x="98" y="100"/>
                    <a:pt x="121" y="46"/>
                  </a:cubicBezTo>
                  <a:cubicBezTo>
                    <a:pt x="121" y="46"/>
                    <a:pt x="91" y="39"/>
                    <a:pt x="8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7"/>
            <p:cNvSpPr/>
            <p:nvPr/>
          </p:nvSpPr>
          <p:spPr bwMode="auto">
            <a:xfrm>
              <a:off x="6804992" y="-935178"/>
              <a:ext cx="53975" cy="53975"/>
            </a:xfrm>
            <a:custGeom>
              <a:avLst/>
              <a:gdLst>
                <a:gd name="T0" fmla="*/ 83 w 83"/>
                <a:gd name="T1" fmla="*/ 30 h 82"/>
                <a:gd name="T2" fmla="*/ 44 w 83"/>
                <a:gd name="T3" fmla="*/ 0 h 82"/>
                <a:gd name="T4" fmla="*/ 37 w 83"/>
                <a:gd name="T5" fmla="*/ 72 h 82"/>
                <a:gd name="T6" fmla="*/ 83 w 83"/>
                <a:gd name="T7" fmla="*/ 3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2">
                  <a:moveTo>
                    <a:pt x="83" y="3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0" y="54"/>
                    <a:pt x="37" y="72"/>
                  </a:cubicBezTo>
                  <a:cubicBezTo>
                    <a:pt x="37" y="72"/>
                    <a:pt x="72" y="82"/>
                    <a:pt x="83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8"/>
            <p:cNvSpPr/>
            <p:nvPr/>
          </p:nvSpPr>
          <p:spPr bwMode="auto">
            <a:xfrm>
              <a:off x="6754192" y="-990740"/>
              <a:ext cx="79375" cy="63500"/>
            </a:xfrm>
            <a:custGeom>
              <a:avLst/>
              <a:gdLst>
                <a:gd name="T0" fmla="*/ 120 w 120"/>
                <a:gd name="T1" fmla="*/ 60 h 98"/>
                <a:gd name="T2" fmla="*/ 64 w 120"/>
                <a:gd name="T3" fmla="*/ 50 h 98"/>
                <a:gd name="T4" fmla="*/ 63 w 120"/>
                <a:gd name="T5" fmla="*/ 0 h 98"/>
                <a:gd name="T6" fmla="*/ 27 w 120"/>
                <a:gd name="T7" fmla="*/ 98 h 98"/>
                <a:gd name="T8" fmla="*/ 120 w 120"/>
                <a:gd name="T9" fmla="*/ 6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98">
                  <a:moveTo>
                    <a:pt x="120" y="60"/>
                  </a:moveTo>
                  <a:cubicBezTo>
                    <a:pt x="64" y="50"/>
                    <a:pt x="64" y="50"/>
                    <a:pt x="64" y="50"/>
                  </a:cubicBezTo>
                  <a:cubicBezTo>
                    <a:pt x="64" y="50"/>
                    <a:pt x="74" y="15"/>
                    <a:pt x="63" y="0"/>
                  </a:cubicBezTo>
                  <a:cubicBezTo>
                    <a:pt x="63" y="0"/>
                    <a:pt x="0" y="20"/>
                    <a:pt x="27" y="98"/>
                  </a:cubicBezTo>
                  <a:cubicBezTo>
                    <a:pt x="27" y="98"/>
                    <a:pt x="103" y="59"/>
                    <a:pt x="12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9"/>
            <p:cNvSpPr/>
            <p:nvPr/>
          </p:nvSpPr>
          <p:spPr bwMode="auto">
            <a:xfrm>
              <a:off x="6751017" y="-827228"/>
              <a:ext cx="65088" cy="57150"/>
            </a:xfrm>
            <a:custGeom>
              <a:avLst/>
              <a:gdLst>
                <a:gd name="T0" fmla="*/ 31 w 98"/>
                <a:gd name="T1" fmla="*/ 87 h 87"/>
                <a:gd name="T2" fmla="*/ 48 w 98"/>
                <a:gd name="T3" fmla="*/ 26 h 87"/>
                <a:gd name="T4" fmla="*/ 0 w 98"/>
                <a:gd name="T5" fmla="*/ 31 h 87"/>
                <a:gd name="T6" fmla="*/ 27 w 98"/>
                <a:gd name="T7" fmla="*/ 46 h 87"/>
                <a:gd name="T8" fmla="*/ 31 w 98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7">
                  <a:moveTo>
                    <a:pt x="31" y="87"/>
                  </a:moveTo>
                  <a:cubicBezTo>
                    <a:pt x="31" y="87"/>
                    <a:pt x="98" y="50"/>
                    <a:pt x="48" y="26"/>
                  </a:cubicBezTo>
                  <a:cubicBezTo>
                    <a:pt x="48" y="26"/>
                    <a:pt x="6" y="0"/>
                    <a:pt x="0" y="31"/>
                  </a:cubicBezTo>
                  <a:cubicBezTo>
                    <a:pt x="27" y="46"/>
                    <a:pt x="27" y="46"/>
                    <a:pt x="27" y="46"/>
                  </a:cubicBezTo>
                  <a:lnTo>
                    <a:pt x="31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0"/>
            <p:cNvSpPr/>
            <p:nvPr/>
          </p:nvSpPr>
          <p:spPr bwMode="auto">
            <a:xfrm>
              <a:off x="7795592" y="-836753"/>
              <a:ext cx="161925" cy="193675"/>
            </a:xfrm>
            <a:custGeom>
              <a:avLst/>
              <a:gdLst>
                <a:gd name="T0" fmla="*/ 236 w 247"/>
                <a:gd name="T1" fmla="*/ 105 h 295"/>
                <a:gd name="T2" fmla="*/ 64 w 247"/>
                <a:gd name="T3" fmla="*/ 61 h 295"/>
                <a:gd name="T4" fmla="*/ 57 w 247"/>
                <a:gd name="T5" fmla="*/ 166 h 295"/>
                <a:gd name="T6" fmla="*/ 59 w 247"/>
                <a:gd name="T7" fmla="*/ 171 h 295"/>
                <a:gd name="T8" fmla="*/ 180 w 247"/>
                <a:gd name="T9" fmla="*/ 281 h 295"/>
                <a:gd name="T10" fmla="*/ 185 w 247"/>
                <a:gd name="T11" fmla="*/ 295 h 295"/>
                <a:gd name="T12" fmla="*/ 23 w 247"/>
                <a:gd name="T13" fmla="*/ 132 h 295"/>
                <a:gd name="T14" fmla="*/ 93 w 247"/>
                <a:gd name="T15" fmla="*/ 24 h 295"/>
                <a:gd name="T16" fmla="*/ 244 w 247"/>
                <a:gd name="T17" fmla="*/ 95 h 295"/>
                <a:gd name="T18" fmla="*/ 236 w 247"/>
                <a:gd name="T19" fmla="*/ 10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95">
                  <a:moveTo>
                    <a:pt x="236" y="105"/>
                  </a:moveTo>
                  <a:cubicBezTo>
                    <a:pt x="236" y="105"/>
                    <a:pt x="170" y="0"/>
                    <a:pt x="64" y="61"/>
                  </a:cubicBezTo>
                  <a:cubicBezTo>
                    <a:pt x="64" y="61"/>
                    <a:pt x="20" y="95"/>
                    <a:pt x="57" y="166"/>
                  </a:cubicBezTo>
                  <a:cubicBezTo>
                    <a:pt x="57" y="168"/>
                    <a:pt x="58" y="170"/>
                    <a:pt x="59" y="171"/>
                  </a:cubicBezTo>
                  <a:cubicBezTo>
                    <a:pt x="100" y="245"/>
                    <a:pt x="151" y="270"/>
                    <a:pt x="180" y="281"/>
                  </a:cubicBezTo>
                  <a:cubicBezTo>
                    <a:pt x="185" y="295"/>
                    <a:pt x="185" y="295"/>
                    <a:pt x="185" y="295"/>
                  </a:cubicBezTo>
                  <a:cubicBezTo>
                    <a:pt x="185" y="295"/>
                    <a:pt x="46" y="237"/>
                    <a:pt x="23" y="132"/>
                  </a:cubicBezTo>
                  <a:cubicBezTo>
                    <a:pt x="23" y="132"/>
                    <a:pt x="0" y="44"/>
                    <a:pt x="93" y="24"/>
                  </a:cubicBezTo>
                  <a:cubicBezTo>
                    <a:pt x="93" y="24"/>
                    <a:pt x="199" y="9"/>
                    <a:pt x="244" y="95"/>
                  </a:cubicBezTo>
                  <a:cubicBezTo>
                    <a:pt x="244" y="95"/>
                    <a:pt x="247" y="117"/>
                    <a:pt x="236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1"/>
            <p:cNvSpPr/>
            <p:nvPr/>
          </p:nvSpPr>
          <p:spPr bwMode="auto">
            <a:xfrm>
              <a:off x="8101979" y="-719278"/>
              <a:ext cx="92075" cy="49213"/>
            </a:xfrm>
            <a:custGeom>
              <a:avLst/>
              <a:gdLst>
                <a:gd name="T0" fmla="*/ 124 w 139"/>
                <a:gd name="T1" fmla="*/ 0 h 76"/>
                <a:gd name="T2" fmla="*/ 0 w 139"/>
                <a:gd name="T3" fmla="*/ 76 h 76"/>
                <a:gd name="T4" fmla="*/ 134 w 139"/>
                <a:gd name="T5" fmla="*/ 17 h 76"/>
                <a:gd name="T6" fmla="*/ 124 w 139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76">
                  <a:moveTo>
                    <a:pt x="124" y="0"/>
                  </a:moveTo>
                  <a:cubicBezTo>
                    <a:pt x="124" y="0"/>
                    <a:pt x="38" y="67"/>
                    <a:pt x="0" y="76"/>
                  </a:cubicBezTo>
                  <a:cubicBezTo>
                    <a:pt x="0" y="76"/>
                    <a:pt x="110" y="49"/>
                    <a:pt x="134" y="17"/>
                  </a:cubicBezTo>
                  <a:cubicBezTo>
                    <a:pt x="134" y="17"/>
                    <a:pt x="139" y="2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2"/>
            <p:cNvSpPr/>
            <p:nvPr/>
          </p:nvSpPr>
          <p:spPr bwMode="auto">
            <a:xfrm>
              <a:off x="8106742" y="-736740"/>
              <a:ext cx="73025" cy="55563"/>
            </a:xfrm>
            <a:custGeom>
              <a:avLst/>
              <a:gdLst>
                <a:gd name="T0" fmla="*/ 94 w 111"/>
                <a:gd name="T1" fmla="*/ 0 h 83"/>
                <a:gd name="T2" fmla="*/ 6 w 111"/>
                <a:gd name="T3" fmla="*/ 67 h 83"/>
                <a:gd name="T4" fmla="*/ 50 w 111"/>
                <a:gd name="T5" fmla="*/ 46 h 83"/>
                <a:gd name="T6" fmla="*/ 94 w 11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83">
                  <a:moveTo>
                    <a:pt x="94" y="0"/>
                  </a:moveTo>
                  <a:cubicBezTo>
                    <a:pt x="94" y="0"/>
                    <a:pt x="13" y="63"/>
                    <a:pt x="6" y="67"/>
                  </a:cubicBezTo>
                  <a:cubicBezTo>
                    <a:pt x="6" y="67"/>
                    <a:pt x="0" y="83"/>
                    <a:pt x="50" y="46"/>
                  </a:cubicBezTo>
                  <a:cubicBezTo>
                    <a:pt x="50" y="46"/>
                    <a:pt x="111" y="16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3"/>
            <p:cNvSpPr/>
            <p:nvPr/>
          </p:nvSpPr>
          <p:spPr bwMode="auto">
            <a:xfrm>
              <a:off x="7859092" y="-430353"/>
              <a:ext cx="28575" cy="44450"/>
            </a:xfrm>
            <a:custGeom>
              <a:avLst/>
              <a:gdLst>
                <a:gd name="T0" fmla="*/ 44 w 44"/>
                <a:gd name="T1" fmla="*/ 46 h 69"/>
                <a:gd name="T2" fmla="*/ 17 w 44"/>
                <a:gd name="T3" fmla="*/ 2 h 69"/>
                <a:gd name="T4" fmla="*/ 44 w 44"/>
                <a:gd name="T5" fmla="*/ 4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69">
                  <a:moveTo>
                    <a:pt x="44" y="46"/>
                  </a:moveTo>
                  <a:cubicBezTo>
                    <a:pt x="44" y="46"/>
                    <a:pt x="42" y="0"/>
                    <a:pt x="17" y="2"/>
                  </a:cubicBezTo>
                  <a:cubicBezTo>
                    <a:pt x="17" y="2"/>
                    <a:pt x="0" y="69"/>
                    <a:pt x="44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4"/>
            <p:cNvSpPr/>
            <p:nvPr/>
          </p:nvSpPr>
          <p:spPr bwMode="auto">
            <a:xfrm>
              <a:off x="7636842" y="-752615"/>
              <a:ext cx="177800" cy="180975"/>
            </a:xfrm>
            <a:custGeom>
              <a:avLst/>
              <a:gdLst>
                <a:gd name="T0" fmla="*/ 159 w 270"/>
                <a:gd name="T1" fmla="*/ 226 h 276"/>
                <a:gd name="T2" fmla="*/ 102 w 270"/>
                <a:gd name="T3" fmla="*/ 213 h 276"/>
                <a:gd name="T4" fmla="*/ 69 w 270"/>
                <a:gd name="T5" fmla="*/ 75 h 276"/>
                <a:gd name="T6" fmla="*/ 230 w 270"/>
                <a:gd name="T7" fmla="*/ 61 h 276"/>
                <a:gd name="T8" fmla="*/ 270 w 270"/>
                <a:gd name="T9" fmla="*/ 101 h 276"/>
                <a:gd name="T10" fmla="*/ 197 w 270"/>
                <a:gd name="T11" fmla="*/ 12 h 276"/>
                <a:gd name="T12" fmla="*/ 33 w 270"/>
                <a:gd name="T13" fmla="*/ 97 h 276"/>
                <a:gd name="T14" fmla="*/ 126 w 270"/>
                <a:gd name="T15" fmla="*/ 255 h 276"/>
                <a:gd name="T16" fmla="*/ 159 w 270"/>
                <a:gd name="T17" fmla="*/ 22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76">
                  <a:moveTo>
                    <a:pt x="159" y="226"/>
                  </a:moveTo>
                  <a:cubicBezTo>
                    <a:pt x="159" y="226"/>
                    <a:pt x="149" y="215"/>
                    <a:pt x="102" y="213"/>
                  </a:cubicBezTo>
                  <a:cubicBezTo>
                    <a:pt x="102" y="213"/>
                    <a:pt x="16" y="186"/>
                    <a:pt x="69" y="75"/>
                  </a:cubicBezTo>
                  <a:cubicBezTo>
                    <a:pt x="69" y="75"/>
                    <a:pt x="157" y="2"/>
                    <a:pt x="230" y="61"/>
                  </a:cubicBezTo>
                  <a:cubicBezTo>
                    <a:pt x="230" y="61"/>
                    <a:pt x="255" y="77"/>
                    <a:pt x="270" y="101"/>
                  </a:cubicBezTo>
                  <a:cubicBezTo>
                    <a:pt x="270" y="101"/>
                    <a:pt x="253" y="19"/>
                    <a:pt x="197" y="12"/>
                  </a:cubicBezTo>
                  <a:cubicBezTo>
                    <a:pt x="197" y="12"/>
                    <a:pt x="49" y="0"/>
                    <a:pt x="33" y="97"/>
                  </a:cubicBezTo>
                  <a:cubicBezTo>
                    <a:pt x="33" y="97"/>
                    <a:pt x="0" y="226"/>
                    <a:pt x="126" y="255"/>
                  </a:cubicBezTo>
                  <a:cubicBezTo>
                    <a:pt x="126" y="255"/>
                    <a:pt x="188" y="276"/>
                    <a:pt x="159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5"/>
            <p:cNvSpPr/>
            <p:nvPr/>
          </p:nvSpPr>
          <p:spPr bwMode="auto">
            <a:xfrm>
              <a:off x="8098804" y="-757378"/>
              <a:ext cx="55563" cy="57150"/>
            </a:xfrm>
            <a:custGeom>
              <a:avLst/>
              <a:gdLst>
                <a:gd name="T0" fmla="*/ 66 w 84"/>
                <a:gd name="T1" fmla="*/ 11 h 86"/>
                <a:gd name="T2" fmla="*/ 0 w 84"/>
                <a:gd name="T3" fmla="*/ 86 h 86"/>
                <a:gd name="T4" fmla="*/ 14 w 84"/>
                <a:gd name="T5" fmla="*/ 86 h 86"/>
                <a:gd name="T6" fmla="*/ 82 w 84"/>
                <a:gd name="T7" fmla="*/ 22 h 86"/>
                <a:gd name="T8" fmla="*/ 66 w 84"/>
                <a:gd name="T9" fmla="*/ 1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6">
                  <a:moveTo>
                    <a:pt x="66" y="11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6"/>
                    <a:pt x="77" y="32"/>
                    <a:pt x="82" y="22"/>
                  </a:cubicBezTo>
                  <a:cubicBezTo>
                    <a:pt x="82" y="22"/>
                    <a:pt x="84" y="0"/>
                    <a:pt x="6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86"/>
            <p:cNvSpPr/>
            <p:nvPr/>
          </p:nvSpPr>
          <p:spPr bwMode="auto">
            <a:xfrm>
              <a:off x="8035304" y="-517665"/>
              <a:ext cx="190500" cy="200025"/>
            </a:xfrm>
            <a:custGeom>
              <a:avLst/>
              <a:gdLst>
                <a:gd name="T0" fmla="*/ 0 w 290"/>
                <a:gd name="T1" fmla="*/ 89 h 303"/>
                <a:gd name="T2" fmla="*/ 177 w 290"/>
                <a:gd name="T3" fmla="*/ 73 h 303"/>
                <a:gd name="T4" fmla="*/ 136 w 290"/>
                <a:gd name="T5" fmla="*/ 61 h 303"/>
                <a:gd name="T6" fmla="*/ 171 w 290"/>
                <a:gd name="T7" fmla="*/ 147 h 303"/>
                <a:gd name="T8" fmla="*/ 170 w 290"/>
                <a:gd name="T9" fmla="*/ 152 h 303"/>
                <a:gd name="T10" fmla="*/ 196 w 290"/>
                <a:gd name="T11" fmla="*/ 303 h 303"/>
                <a:gd name="T12" fmla="*/ 216 w 290"/>
                <a:gd name="T13" fmla="*/ 214 h 303"/>
                <a:gd name="T14" fmla="*/ 159 w 290"/>
                <a:gd name="T15" fmla="*/ 171 h 303"/>
                <a:gd name="T16" fmla="*/ 123 w 290"/>
                <a:gd name="T17" fmla="*/ 68 h 303"/>
                <a:gd name="T18" fmla="*/ 27 w 290"/>
                <a:gd name="T19" fmla="*/ 91 h 303"/>
                <a:gd name="T20" fmla="*/ 0 w 290"/>
                <a:gd name="T21" fmla="*/ 8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03">
                  <a:moveTo>
                    <a:pt x="0" y="89"/>
                  </a:moveTo>
                  <a:cubicBezTo>
                    <a:pt x="0" y="89"/>
                    <a:pt x="84" y="0"/>
                    <a:pt x="177" y="73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75" y="110"/>
                    <a:pt x="171" y="147"/>
                  </a:cubicBezTo>
                  <a:cubicBezTo>
                    <a:pt x="171" y="149"/>
                    <a:pt x="171" y="151"/>
                    <a:pt x="170" y="152"/>
                  </a:cubicBezTo>
                  <a:cubicBezTo>
                    <a:pt x="163" y="190"/>
                    <a:pt x="290" y="181"/>
                    <a:pt x="196" y="303"/>
                  </a:cubicBezTo>
                  <a:cubicBezTo>
                    <a:pt x="196" y="303"/>
                    <a:pt x="230" y="236"/>
                    <a:pt x="216" y="214"/>
                  </a:cubicBezTo>
                  <a:cubicBezTo>
                    <a:pt x="216" y="214"/>
                    <a:pt x="183" y="181"/>
                    <a:pt x="159" y="171"/>
                  </a:cubicBezTo>
                  <a:cubicBezTo>
                    <a:pt x="159" y="171"/>
                    <a:pt x="169" y="104"/>
                    <a:pt x="123" y="68"/>
                  </a:cubicBezTo>
                  <a:cubicBezTo>
                    <a:pt x="123" y="68"/>
                    <a:pt x="75" y="46"/>
                    <a:pt x="27" y="91"/>
                  </a:cubicBezTo>
                  <a:cubicBezTo>
                    <a:pt x="27" y="91"/>
                    <a:pt x="9" y="109"/>
                    <a:pt x="0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7"/>
            <p:cNvSpPr/>
            <p:nvPr/>
          </p:nvSpPr>
          <p:spPr bwMode="auto">
            <a:xfrm>
              <a:off x="7909892" y="-762140"/>
              <a:ext cx="209550" cy="176213"/>
            </a:xfrm>
            <a:custGeom>
              <a:avLst/>
              <a:gdLst>
                <a:gd name="T0" fmla="*/ 208 w 317"/>
                <a:gd name="T1" fmla="*/ 250 h 268"/>
                <a:gd name="T2" fmla="*/ 271 w 317"/>
                <a:gd name="T3" fmla="*/ 165 h 268"/>
                <a:gd name="T4" fmla="*/ 155 w 317"/>
                <a:gd name="T5" fmla="*/ 56 h 268"/>
                <a:gd name="T6" fmla="*/ 45 w 317"/>
                <a:gd name="T7" fmla="*/ 144 h 268"/>
                <a:gd name="T8" fmla="*/ 73 w 317"/>
                <a:gd name="T9" fmla="*/ 193 h 268"/>
                <a:gd name="T10" fmla="*/ 53 w 317"/>
                <a:gd name="T11" fmla="*/ 195 h 268"/>
                <a:gd name="T12" fmla="*/ 25 w 317"/>
                <a:gd name="T13" fmla="*/ 81 h 268"/>
                <a:gd name="T14" fmla="*/ 205 w 317"/>
                <a:gd name="T15" fmla="*/ 41 h 268"/>
                <a:gd name="T16" fmla="*/ 306 w 317"/>
                <a:gd name="T17" fmla="*/ 178 h 268"/>
                <a:gd name="T18" fmla="*/ 230 w 317"/>
                <a:gd name="T19" fmla="*/ 268 h 268"/>
                <a:gd name="T20" fmla="*/ 208 w 317"/>
                <a:gd name="T21" fmla="*/ 25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268">
                  <a:moveTo>
                    <a:pt x="208" y="250"/>
                  </a:moveTo>
                  <a:cubicBezTo>
                    <a:pt x="208" y="250"/>
                    <a:pt x="282" y="221"/>
                    <a:pt x="271" y="165"/>
                  </a:cubicBezTo>
                  <a:cubicBezTo>
                    <a:pt x="271" y="165"/>
                    <a:pt x="271" y="78"/>
                    <a:pt x="155" y="56"/>
                  </a:cubicBezTo>
                  <a:cubicBezTo>
                    <a:pt x="155" y="56"/>
                    <a:pt x="15" y="54"/>
                    <a:pt x="45" y="144"/>
                  </a:cubicBezTo>
                  <a:cubicBezTo>
                    <a:pt x="45" y="144"/>
                    <a:pt x="56" y="168"/>
                    <a:pt x="73" y="193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195"/>
                    <a:pt x="0" y="134"/>
                    <a:pt x="25" y="81"/>
                  </a:cubicBezTo>
                  <a:cubicBezTo>
                    <a:pt x="25" y="81"/>
                    <a:pt x="103" y="0"/>
                    <a:pt x="205" y="41"/>
                  </a:cubicBezTo>
                  <a:cubicBezTo>
                    <a:pt x="205" y="41"/>
                    <a:pt x="317" y="77"/>
                    <a:pt x="306" y="178"/>
                  </a:cubicBezTo>
                  <a:cubicBezTo>
                    <a:pt x="306" y="178"/>
                    <a:pt x="288" y="267"/>
                    <a:pt x="230" y="268"/>
                  </a:cubicBezTo>
                  <a:cubicBezTo>
                    <a:pt x="230" y="268"/>
                    <a:pt x="185" y="262"/>
                    <a:pt x="208" y="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8"/>
            <p:cNvSpPr/>
            <p:nvPr/>
          </p:nvSpPr>
          <p:spPr bwMode="auto">
            <a:xfrm>
              <a:off x="8030542" y="-814528"/>
              <a:ext cx="42863" cy="61913"/>
            </a:xfrm>
            <a:custGeom>
              <a:avLst/>
              <a:gdLst>
                <a:gd name="T0" fmla="*/ 47 w 67"/>
                <a:gd name="T1" fmla="*/ 2 h 95"/>
                <a:gd name="T2" fmla="*/ 0 w 67"/>
                <a:gd name="T3" fmla="*/ 95 h 95"/>
                <a:gd name="T4" fmla="*/ 58 w 67"/>
                <a:gd name="T5" fmla="*/ 18 h 95"/>
                <a:gd name="T6" fmla="*/ 47 w 67"/>
                <a:gd name="T7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95">
                  <a:moveTo>
                    <a:pt x="47" y="2"/>
                  </a:moveTo>
                  <a:cubicBezTo>
                    <a:pt x="47" y="2"/>
                    <a:pt x="27" y="28"/>
                    <a:pt x="0" y="95"/>
                  </a:cubicBezTo>
                  <a:cubicBezTo>
                    <a:pt x="0" y="95"/>
                    <a:pt x="47" y="39"/>
                    <a:pt x="58" y="18"/>
                  </a:cubicBezTo>
                  <a:cubicBezTo>
                    <a:pt x="58" y="18"/>
                    <a:pt x="67" y="0"/>
                    <a:pt x="4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9"/>
            <p:cNvSpPr/>
            <p:nvPr/>
          </p:nvSpPr>
          <p:spPr bwMode="auto">
            <a:xfrm>
              <a:off x="7995617" y="-463690"/>
              <a:ext cx="155575" cy="228600"/>
            </a:xfrm>
            <a:custGeom>
              <a:avLst/>
              <a:gdLst>
                <a:gd name="T0" fmla="*/ 9 w 236"/>
                <a:gd name="T1" fmla="*/ 63 h 347"/>
                <a:gd name="T2" fmla="*/ 150 w 236"/>
                <a:gd name="T3" fmla="*/ 57 h 347"/>
                <a:gd name="T4" fmla="*/ 193 w 236"/>
                <a:gd name="T5" fmla="*/ 118 h 347"/>
                <a:gd name="T6" fmla="*/ 183 w 236"/>
                <a:gd name="T7" fmla="*/ 116 h 347"/>
                <a:gd name="T8" fmla="*/ 156 w 236"/>
                <a:gd name="T9" fmla="*/ 73 h 347"/>
                <a:gd name="T10" fmla="*/ 138 w 236"/>
                <a:gd name="T11" fmla="*/ 287 h 347"/>
                <a:gd name="T12" fmla="*/ 8 w 236"/>
                <a:gd name="T13" fmla="*/ 317 h 347"/>
                <a:gd name="T14" fmla="*/ 16 w 236"/>
                <a:gd name="T15" fmla="*/ 313 h 347"/>
                <a:gd name="T16" fmla="*/ 129 w 236"/>
                <a:gd name="T17" fmla="*/ 285 h 347"/>
                <a:gd name="T18" fmla="*/ 175 w 236"/>
                <a:gd name="T19" fmla="*/ 227 h 347"/>
                <a:gd name="T20" fmla="*/ 161 w 236"/>
                <a:gd name="T21" fmla="*/ 107 h 347"/>
                <a:gd name="T22" fmla="*/ 14 w 236"/>
                <a:gd name="T23" fmla="*/ 71 h 347"/>
                <a:gd name="T24" fmla="*/ 9 w 236"/>
                <a:gd name="T25" fmla="*/ 6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347">
                  <a:moveTo>
                    <a:pt x="9" y="63"/>
                  </a:moveTo>
                  <a:cubicBezTo>
                    <a:pt x="9" y="63"/>
                    <a:pt x="92" y="9"/>
                    <a:pt x="150" y="57"/>
                  </a:cubicBezTo>
                  <a:cubicBezTo>
                    <a:pt x="150" y="57"/>
                    <a:pt x="188" y="80"/>
                    <a:pt x="193" y="118"/>
                  </a:cubicBezTo>
                  <a:cubicBezTo>
                    <a:pt x="193" y="118"/>
                    <a:pt x="188" y="131"/>
                    <a:pt x="183" y="116"/>
                  </a:cubicBezTo>
                  <a:cubicBezTo>
                    <a:pt x="183" y="116"/>
                    <a:pt x="177" y="93"/>
                    <a:pt x="156" y="73"/>
                  </a:cubicBezTo>
                  <a:cubicBezTo>
                    <a:pt x="156" y="73"/>
                    <a:pt x="236" y="236"/>
                    <a:pt x="138" y="287"/>
                  </a:cubicBezTo>
                  <a:cubicBezTo>
                    <a:pt x="138" y="287"/>
                    <a:pt x="35" y="347"/>
                    <a:pt x="8" y="317"/>
                  </a:cubicBezTo>
                  <a:cubicBezTo>
                    <a:pt x="8" y="317"/>
                    <a:pt x="8" y="312"/>
                    <a:pt x="16" y="313"/>
                  </a:cubicBezTo>
                  <a:cubicBezTo>
                    <a:pt x="16" y="313"/>
                    <a:pt x="42" y="331"/>
                    <a:pt x="129" y="285"/>
                  </a:cubicBezTo>
                  <a:cubicBezTo>
                    <a:pt x="129" y="285"/>
                    <a:pt x="162" y="272"/>
                    <a:pt x="175" y="227"/>
                  </a:cubicBezTo>
                  <a:cubicBezTo>
                    <a:pt x="175" y="227"/>
                    <a:pt x="187" y="173"/>
                    <a:pt x="161" y="107"/>
                  </a:cubicBezTo>
                  <a:cubicBezTo>
                    <a:pt x="161" y="107"/>
                    <a:pt x="140" y="0"/>
                    <a:pt x="14" y="71"/>
                  </a:cubicBezTo>
                  <a:cubicBezTo>
                    <a:pt x="14" y="71"/>
                    <a:pt x="0" y="77"/>
                    <a:pt x="9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0"/>
            <p:cNvSpPr/>
            <p:nvPr/>
          </p:nvSpPr>
          <p:spPr bwMode="auto">
            <a:xfrm>
              <a:off x="6687517" y="-995503"/>
              <a:ext cx="79375" cy="66675"/>
            </a:xfrm>
            <a:custGeom>
              <a:avLst/>
              <a:gdLst>
                <a:gd name="T0" fmla="*/ 14 w 119"/>
                <a:gd name="T1" fmla="*/ 0 h 101"/>
                <a:gd name="T2" fmla="*/ 119 w 119"/>
                <a:gd name="T3" fmla="*/ 51 h 101"/>
                <a:gd name="T4" fmla="*/ 59 w 119"/>
                <a:gd name="T5" fmla="*/ 70 h 101"/>
                <a:gd name="T6" fmla="*/ 14 w 119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01">
                  <a:moveTo>
                    <a:pt x="14" y="0"/>
                  </a:moveTo>
                  <a:cubicBezTo>
                    <a:pt x="14" y="0"/>
                    <a:pt x="74" y="59"/>
                    <a:pt x="119" y="51"/>
                  </a:cubicBezTo>
                  <a:cubicBezTo>
                    <a:pt x="119" y="51"/>
                    <a:pt x="99" y="101"/>
                    <a:pt x="59" y="70"/>
                  </a:cubicBezTo>
                  <a:cubicBezTo>
                    <a:pt x="59" y="70"/>
                    <a:pt x="0" y="3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1"/>
            <p:cNvSpPr/>
            <p:nvPr/>
          </p:nvSpPr>
          <p:spPr bwMode="auto">
            <a:xfrm>
              <a:off x="6724029" y="-1079640"/>
              <a:ext cx="158750" cy="163513"/>
            </a:xfrm>
            <a:custGeom>
              <a:avLst/>
              <a:gdLst>
                <a:gd name="T0" fmla="*/ 222 w 241"/>
                <a:gd name="T1" fmla="*/ 233 h 246"/>
                <a:gd name="T2" fmla="*/ 219 w 241"/>
                <a:gd name="T3" fmla="*/ 170 h 246"/>
                <a:gd name="T4" fmla="*/ 96 w 241"/>
                <a:gd name="T5" fmla="*/ 15 h 246"/>
                <a:gd name="T6" fmla="*/ 23 w 241"/>
                <a:gd name="T7" fmla="*/ 143 h 246"/>
                <a:gd name="T8" fmla="*/ 12 w 241"/>
                <a:gd name="T9" fmla="*/ 153 h 246"/>
                <a:gd name="T10" fmla="*/ 79 w 241"/>
                <a:gd name="T11" fmla="*/ 4 h 246"/>
                <a:gd name="T12" fmla="*/ 202 w 241"/>
                <a:gd name="T13" fmla="*/ 112 h 246"/>
                <a:gd name="T14" fmla="*/ 234 w 241"/>
                <a:gd name="T15" fmla="*/ 231 h 246"/>
                <a:gd name="T16" fmla="*/ 222 w 241"/>
                <a:gd name="T17" fmla="*/ 2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246">
                  <a:moveTo>
                    <a:pt x="222" y="233"/>
                  </a:moveTo>
                  <a:cubicBezTo>
                    <a:pt x="222" y="233"/>
                    <a:pt x="238" y="226"/>
                    <a:pt x="219" y="170"/>
                  </a:cubicBezTo>
                  <a:cubicBezTo>
                    <a:pt x="219" y="170"/>
                    <a:pt x="184" y="28"/>
                    <a:pt x="96" y="15"/>
                  </a:cubicBezTo>
                  <a:cubicBezTo>
                    <a:pt x="96" y="15"/>
                    <a:pt x="23" y="1"/>
                    <a:pt x="23" y="143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3"/>
                    <a:pt x="0" y="7"/>
                    <a:pt x="79" y="4"/>
                  </a:cubicBezTo>
                  <a:cubicBezTo>
                    <a:pt x="79" y="4"/>
                    <a:pt x="166" y="0"/>
                    <a:pt x="202" y="112"/>
                  </a:cubicBezTo>
                  <a:cubicBezTo>
                    <a:pt x="202" y="112"/>
                    <a:pt x="241" y="202"/>
                    <a:pt x="234" y="231"/>
                  </a:cubicBezTo>
                  <a:cubicBezTo>
                    <a:pt x="234" y="231"/>
                    <a:pt x="228" y="246"/>
                    <a:pt x="222" y="2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2"/>
            <p:cNvSpPr/>
            <p:nvPr/>
          </p:nvSpPr>
          <p:spPr bwMode="auto">
            <a:xfrm>
              <a:off x="8081342" y="-762140"/>
              <a:ext cx="26988" cy="31750"/>
            </a:xfrm>
            <a:custGeom>
              <a:avLst/>
              <a:gdLst>
                <a:gd name="T0" fmla="*/ 42 w 42"/>
                <a:gd name="T1" fmla="*/ 0 h 49"/>
                <a:gd name="T2" fmla="*/ 6 w 42"/>
                <a:gd name="T3" fmla="*/ 49 h 49"/>
                <a:gd name="T4" fmla="*/ 42 w 42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9">
                  <a:moveTo>
                    <a:pt x="42" y="0"/>
                  </a:moveTo>
                  <a:cubicBezTo>
                    <a:pt x="42" y="0"/>
                    <a:pt x="24" y="42"/>
                    <a:pt x="6" y="49"/>
                  </a:cubicBezTo>
                  <a:cubicBezTo>
                    <a:pt x="6" y="49"/>
                    <a:pt x="0" y="34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3"/>
            <p:cNvSpPr/>
            <p:nvPr/>
          </p:nvSpPr>
          <p:spPr bwMode="auto">
            <a:xfrm>
              <a:off x="7843217" y="-689115"/>
              <a:ext cx="28575" cy="50800"/>
            </a:xfrm>
            <a:custGeom>
              <a:avLst/>
              <a:gdLst>
                <a:gd name="T0" fmla="*/ 32 w 43"/>
                <a:gd name="T1" fmla="*/ 26 h 77"/>
                <a:gd name="T2" fmla="*/ 0 w 43"/>
                <a:gd name="T3" fmla="*/ 77 h 77"/>
                <a:gd name="T4" fmla="*/ 1 w 43"/>
                <a:gd name="T5" fmla="*/ 32 h 77"/>
                <a:gd name="T6" fmla="*/ 32 w 43"/>
                <a:gd name="T7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7">
                  <a:moveTo>
                    <a:pt x="32" y="26"/>
                  </a:moveTo>
                  <a:cubicBezTo>
                    <a:pt x="32" y="26"/>
                    <a:pt x="43" y="66"/>
                    <a:pt x="0" y="77"/>
                  </a:cubicBezTo>
                  <a:cubicBezTo>
                    <a:pt x="0" y="77"/>
                    <a:pt x="14" y="49"/>
                    <a:pt x="1" y="32"/>
                  </a:cubicBezTo>
                  <a:cubicBezTo>
                    <a:pt x="1" y="32"/>
                    <a:pt x="1" y="0"/>
                    <a:pt x="3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4"/>
            <p:cNvSpPr/>
            <p:nvPr/>
          </p:nvSpPr>
          <p:spPr bwMode="auto">
            <a:xfrm>
              <a:off x="8067054" y="-801828"/>
              <a:ext cx="17463" cy="53975"/>
            </a:xfrm>
            <a:custGeom>
              <a:avLst/>
              <a:gdLst>
                <a:gd name="T0" fmla="*/ 0 w 27"/>
                <a:gd name="T1" fmla="*/ 81 h 81"/>
                <a:gd name="T2" fmla="*/ 27 w 27"/>
                <a:gd name="T3" fmla="*/ 21 h 81"/>
                <a:gd name="T4" fmla="*/ 0 w 27"/>
                <a:gd name="T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1">
                  <a:moveTo>
                    <a:pt x="0" y="81"/>
                  </a:moveTo>
                  <a:cubicBezTo>
                    <a:pt x="0" y="81"/>
                    <a:pt x="25" y="44"/>
                    <a:pt x="27" y="21"/>
                  </a:cubicBezTo>
                  <a:cubicBezTo>
                    <a:pt x="27" y="21"/>
                    <a:pt x="1" y="0"/>
                    <a:pt x="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5"/>
            <p:cNvSpPr/>
            <p:nvPr/>
          </p:nvSpPr>
          <p:spPr bwMode="auto">
            <a:xfrm>
              <a:off x="7941642" y="-858978"/>
              <a:ext cx="30163" cy="57150"/>
            </a:xfrm>
            <a:custGeom>
              <a:avLst/>
              <a:gdLst>
                <a:gd name="T0" fmla="*/ 48 w 48"/>
                <a:gd name="T1" fmla="*/ 86 h 86"/>
                <a:gd name="T2" fmla="*/ 0 w 48"/>
                <a:gd name="T3" fmla="*/ 34 h 86"/>
                <a:gd name="T4" fmla="*/ 48 w 48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6">
                  <a:moveTo>
                    <a:pt x="48" y="86"/>
                  </a:moveTo>
                  <a:cubicBezTo>
                    <a:pt x="48" y="86"/>
                    <a:pt x="17" y="72"/>
                    <a:pt x="0" y="34"/>
                  </a:cubicBezTo>
                  <a:cubicBezTo>
                    <a:pt x="0" y="34"/>
                    <a:pt x="7" y="0"/>
                    <a:pt x="48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6"/>
            <p:cNvSpPr/>
            <p:nvPr/>
          </p:nvSpPr>
          <p:spPr bwMode="auto">
            <a:xfrm>
              <a:off x="8106742" y="-701815"/>
              <a:ext cx="220663" cy="165100"/>
            </a:xfrm>
            <a:custGeom>
              <a:avLst/>
              <a:gdLst>
                <a:gd name="T0" fmla="*/ 54 w 337"/>
                <a:gd name="T1" fmla="*/ 252 h 252"/>
                <a:gd name="T2" fmla="*/ 181 w 337"/>
                <a:gd name="T3" fmla="*/ 87 h 252"/>
                <a:gd name="T4" fmla="*/ 58 w 337"/>
                <a:gd name="T5" fmla="*/ 101 h 252"/>
                <a:gd name="T6" fmla="*/ 0 w 337"/>
                <a:gd name="T7" fmla="*/ 115 h 252"/>
                <a:gd name="T8" fmla="*/ 202 w 337"/>
                <a:gd name="T9" fmla="*/ 45 h 252"/>
                <a:gd name="T10" fmla="*/ 54 w 337"/>
                <a:gd name="T1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252">
                  <a:moveTo>
                    <a:pt x="54" y="252"/>
                  </a:moveTo>
                  <a:cubicBezTo>
                    <a:pt x="54" y="252"/>
                    <a:pt x="233" y="161"/>
                    <a:pt x="181" y="87"/>
                  </a:cubicBezTo>
                  <a:cubicBezTo>
                    <a:pt x="181" y="87"/>
                    <a:pt x="141" y="44"/>
                    <a:pt x="58" y="101"/>
                  </a:cubicBezTo>
                  <a:cubicBezTo>
                    <a:pt x="58" y="101"/>
                    <a:pt x="19" y="130"/>
                    <a:pt x="0" y="115"/>
                  </a:cubicBezTo>
                  <a:cubicBezTo>
                    <a:pt x="0" y="115"/>
                    <a:pt x="116" y="0"/>
                    <a:pt x="202" y="45"/>
                  </a:cubicBezTo>
                  <a:cubicBezTo>
                    <a:pt x="202" y="45"/>
                    <a:pt x="337" y="135"/>
                    <a:pt x="5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7"/>
            <p:cNvSpPr/>
            <p:nvPr/>
          </p:nvSpPr>
          <p:spPr bwMode="auto">
            <a:xfrm>
              <a:off x="8111504" y="-773253"/>
              <a:ext cx="25400" cy="36513"/>
            </a:xfrm>
            <a:custGeom>
              <a:avLst/>
              <a:gdLst>
                <a:gd name="T0" fmla="*/ 30 w 40"/>
                <a:gd name="T1" fmla="*/ 34 h 56"/>
                <a:gd name="T2" fmla="*/ 0 w 40"/>
                <a:gd name="T3" fmla="*/ 9 h 56"/>
                <a:gd name="T4" fmla="*/ 30 w 40"/>
                <a:gd name="T5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6">
                  <a:moveTo>
                    <a:pt x="30" y="34"/>
                  </a:moveTo>
                  <a:cubicBezTo>
                    <a:pt x="30" y="34"/>
                    <a:pt x="40" y="0"/>
                    <a:pt x="0" y="9"/>
                  </a:cubicBezTo>
                  <a:cubicBezTo>
                    <a:pt x="0" y="9"/>
                    <a:pt x="26" y="56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8"/>
            <p:cNvSpPr/>
            <p:nvPr/>
          </p:nvSpPr>
          <p:spPr bwMode="auto">
            <a:xfrm>
              <a:off x="8087692" y="-789128"/>
              <a:ext cx="28575" cy="28575"/>
            </a:xfrm>
            <a:custGeom>
              <a:avLst/>
              <a:gdLst>
                <a:gd name="T0" fmla="*/ 21 w 44"/>
                <a:gd name="T1" fmla="*/ 0 h 42"/>
                <a:gd name="T2" fmla="*/ 0 w 44"/>
                <a:gd name="T3" fmla="*/ 42 h 42"/>
                <a:gd name="T4" fmla="*/ 21 w 44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21" y="0"/>
                    <a:pt x="7" y="8"/>
                    <a:pt x="0" y="42"/>
                  </a:cubicBezTo>
                  <a:cubicBezTo>
                    <a:pt x="0" y="42"/>
                    <a:pt x="44" y="2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9"/>
            <p:cNvSpPr/>
            <p:nvPr/>
          </p:nvSpPr>
          <p:spPr bwMode="auto">
            <a:xfrm>
              <a:off x="8068642" y="-835165"/>
              <a:ext cx="30163" cy="28575"/>
            </a:xfrm>
            <a:custGeom>
              <a:avLst/>
              <a:gdLst>
                <a:gd name="T0" fmla="*/ 45 w 45"/>
                <a:gd name="T1" fmla="*/ 29 h 42"/>
                <a:gd name="T2" fmla="*/ 0 w 45"/>
                <a:gd name="T3" fmla="*/ 12 h 42"/>
                <a:gd name="T4" fmla="*/ 34 w 45"/>
                <a:gd name="T5" fmla="*/ 42 h 42"/>
                <a:gd name="T6" fmla="*/ 45 w 45"/>
                <a:gd name="T7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45" y="29"/>
                  </a:moveTo>
                  <a:cubicBezTo>
                    <a:pt x="45" y="29"/>
                    <a:pt x="44" y="0"/>
                    <a:pt x="0" y="12"/>
                  </a:cubicBezTo>
                  <a:cubicBezTo>
                    <a:pt x="0" y="12"/>
                    <a:pt x="8" y="26"/>
                    <a:pt x="34" y="42"/>
                  </a:cubicBezTo>
                  <a:cubicBezTo>
                    <a:pt x="34" y="42"/>
                    <a:pt x="33" y="25"/>
                    <a:pt x="4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00"/>
            <p:cNvSpPr/>
            <p:nvPr/>
          </p:nvSpPr>
          <p:spPr bwMode="auto">
            <a:xfrm>
              <a:off x="7952754" y="-870090"/>
              <a:ext cx="61913" cy="111125"/>
            </a:xfrm>
            <a:custGeom>
              <a:avLst/>
              <a:gdLst>
                <a:gd name="T0" fmla="*/ 39 w 92"/>
                <a:gd name="T1" fmla="*/ 167 h 167"/>
                <a:gd name="T2" fmla="*/ 91 w 92"/>
                <a:gd name="T3" fmla="*/ 23 h 167"/>
                <a:gd name="T4" fmla="*/ 61 w 92"/>
                <a:gd name="T5" fmla="*/ 29 h 167"/>
                <a:gd name="T6" fmla="*/ 39 w 92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67">
                  <a:moveTo>
                    <a:pt x="39" y="167"/>
                  </a:moveTo>
                  <a:cubicBezTo>
                    <a:pt x="39" y="167"/>
                    <a:pt x="16" y="85"/>
                    <a:pt x="91" y="23"/>
                  </a:cubicBezTo>
                  <a:cubicBezTo>
                    <a:pt x="91" y="23"/>
                    <a:pt x="92" y="0"/>
                    <a:pt x="61" y="29"/>
                  </a:cubicBezTo>
                  <a:cubicBezTo>
                    <a:pt x="61" y="29"/>
                    <a:pt x="0" y="109"/>
                    <a:pt x="39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01"/>
            <p:cNvSpPr/>
            <p:nvPr/>
          </p:nvSpPr>
          <p:spPr bwMode="auto">
            <a:xfrm>
              <a:off x="6657354" y="-793890"/>
              <a:ext cx="157163" cy="214313"/>
            </a:xfrm>
            <a:custGeom>
              <a:avLst/>
              <a:gdLst>
                <a:gd name="T0" fmla="*/ 228 w 238"/>
                <a:gd name="T1" fmla="*/ 185 h 325"/>
                <a:gd name="T2" fmla="*/ 90 w 238"/>
                <a:gd name="T3" fmla="*/ 198 h 325"/>
                <a:gd name="T4" fmla="*/ 49 w 238"/>
                <a:gd name="T5" fmla="*/ 69 h 325"/>
                <a:gd name="T6" fmla="*/ 145 w 238"/>
                <a:gd name="T7" fmla="*/ 51 h 325"/>
                <a:gd name="T8" fmla="*/ 115 w 238"/>
                <a:gd name="T9" fmla="*/ 24 h 325"/>
                <a:gd name="T10" fmla="*/ 35 w 238"/>
                <a:gd name="T11" fmla="*/ 60 h 325"/>
                <a:gd name="T12" fmla="*/ 61 w 238"/>
                <a:gd name="T13" fmla="*/ 218 h 325"/>
                <a:gd name="T14" fmla="*/ 238 w 238"/>
                <a:gd name="T15" fmla="*/ 185 h 325"/>
                <a:gd name="T16" fmla="*/ 228 w 238"/>
                <a:gd name="T17" fmla="*/ 18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25">
                  <a:moveTo>
                    <a:pt x="228" y="185"/>
                  </a:moveTo>
                  <a:cubicBezTo>
                    <a:pt x="228" y="185"/>
                    <a:pt x="144" y="266"/>
                    <a:pt x="90" y="198"/>
                  </a:cubicBezTo>
                  <a:cubicBezTo>
                    <a:pt x="90" y="198"/>
                    <a:pt x="24" y="156"/>
                    <a:pt x="49" y="69"/>
                  </a:cubicBezTo>
                  <a:cubicBezTo>
                    <a:pt x="49" y="69"/>
                    <a:pt x="69" y="0"/>
                    <a:pt x="145" y="51"/>
                  </a:cubicBezTo>
                  <a:cubicBezTo>
                    <a:pt x="145" y="51"/>
                    <a:pt x="166" y="31"/>
                    <a:pt x="115" y="24"/>
                  </a:cubicBezTo>
                  <a:cubicBezTo>
                    <a:pt x="115" y="24"/>
                    <a:pt x="60" y="4"/>
                    <a:pt x="35" y="60"/>
                  </a:cubicBezTo>
                  <a:cubicBezTo>
                    <a:pt x="35" y="60"/>
                    <a:pt x="0" y="138"/>
                    <a:pt x="61" y="218"/>
                  </a:cubicBezTo>
                  <a:cubicBezTo>
                    <a:pt x="61" y="218"/>
                    <a:pt x="152" y="325"/>
                    <a:pt x="238" y="185"/>
                  </a:cubicBezTo>
                  <a:cubicBezTo>
                    <a:pt x="238" y="185"/>
                    <a:pt x="234" y="175"/>
                    <a:pt x="228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5" name="矩形 204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06" name="图片 205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5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  <p:bldP spid="4" grpId="0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<p:cNvSpPr>
            <a:spLocks noChangeAspect="1"/>
          </p:cNvSpPr>
          <p:nvPr/>
        </p:nvSpPr>
        <p:spPr>
          <a:xfrm>
            <a:off x="3224483" y="1119828"/>
            <a:ext cx="252000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字迹-潇洒隶书简体" panose="02010600010101010101" pitchFamily="2" charset="-122"/>
              <a:ea typeface="方正字迹-潇洒隶书简体" panose="02010600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3617" y="1555558"/>
            <a:ext cx="1123812" cy="2579136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06425" y="1555558"/>
            <a:ext cx="543739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5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<p:cNvSpPr>
            <a:spLocks noChangeAspect="1"/>
          </p:cNvSpPr>
          <p:nvPr/>
        </p:nvSpPr>
        <p:spPr>
          <a:xfrm>
            <a:off x="5728544" y="1119828"/>
            <a:ext cx="252000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字迹-潇洒隶书简体" panose="02010600010101010101" pitchFamily="2" charset="-122"/>
              <a:ea typeface="方正字迹-潇洒隶书简体" panose="0201060001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7678" y="1555558"/>
            <a:ext cx="1123812" cy="2579136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0486" y="1555558"/>
            <a:ext cx="543739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8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<p:cNvSpPr>
            <a:spLocks noChangeAspect="1"/>
          </p:cNvSpPr>
          <p:nvPr/>
        </p:nvSpPr>
        <p:spPr>
          <a:xfrm>
            <a:off x="8151130" y="1119828"/>
            <a:ext cx="252000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字迹-潇洒隶书简体" panose="02010600010101010101" pitchFamily="2" charset="-122"/>
              <a:ea typeface="方正字迹-潇洒隶书简体" panose="0201060001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80264" y="1555558"/>
            <a:ext cx="1123812" cy="2579136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33072" y="1555558"/>
            <a:ext cx="543739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11" name="Oval 74" descr="e7d195523061f1c0deeec63e560781cfd59afb0ea006f2a87ABB68BF51EA6619813959095094C18C62A12F549504892A4AAA8C1554C6663626E05CA27F281A14E6983772AFC3FB97135759321DEA3D709AACD122C08E6ED18AC4724D23CAB3829F65D0411205866223E37BE19CE774DBCB820A1ED8BD4B48F73A41B7D19FD586C99C8798EB43CB1C"/>
          <p:cNvSpPr>
            <a:spLocks noChangeAspect="1"/>
          </p:cNvSpPr>
          <p:nvPr/>
        </p:nvSpPr>
        <p:spPr>
          <a:xfrm>
            <a:off x="10303632" y="1119828"/>
            <a:ext cx="252000" cy="252000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字迹-潇洒隶书简体" panose="02010600010101010101" pitchFamily="2" charset="-122"/>
              <a:ea typeface="方正字迹-潇洒隶书简体" panose="0201060001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32766" y="1555558"/>
            <a:ext cx="1123812" cy="2579136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85574" y="1555558"/>
            <a:ext cx="543739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116" name="图片 115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14" name="图片 13" descr="400861103.png"/>
          <p:cNvPicPr>
            <a:picLocks noChangeAspect="1"/>
          </p:cNvPicPr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2706311" y="4736353"/>
            <a:ext cx="745368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1294" y="2471792"/>
            <a:ext cx="5707529" cy="478961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69724" y="2215840"/>
            <a:ext cx="4080604" cy="28023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50205" y="2181722"/>
            <a:ext cx="492443" cy="16440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双击输入内容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18" name="图片 17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19" name="图片 18" descr="5.png"/>
          <p:cNvPicPr>
            <a:picLocks noChangeAspect="1"/>
          </p:cNvPicPr>
          <p:nvPr/>
        </p:nvPicPr>
        <p:blipFill rotWithShape="1">
          <a:blip r:embed="rId3"/>
          <a:srcRect l="27206" r="29289"/>
          <a:stretch>
            <a:fillRect/>
          </a:stretch>
        </p:blipFill>
        <p:spPr>
          <a:xfrm>
            <a:off x="6887882" y="4142411"/>
            <a:ext cx="5304118" cy="3417824"/>
          </a:xfrm>
          <a:prstGeom prst="rect">
            <a:avLst/>
          </a:prstGeom>
        </p:spPr>
      </p:pic>
      <p:pic>
        <p:nvPicPr>
          <p:cNvPr id="21" name="图片 20" descr="3.png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956232" y="4146400"/>
            <a:ext cx="1329767" cy="1421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403215" y="1283594"/>
            <a:ext cx="3902506" cy="3902506"/>
          </a:xfrm>
          <a:prstGeom prst="ellipse">
            <a:avLst/>
          </a:prstGeom>
          <a:gradFill flip="none" rotWithShape="1">
            <a:gsLst>
              <a:gs pos="65000">
                <a:schemeClr val="tx1">
                  <a:alpha val="0"/>
                  <a:lumMod val="94000"/>
                  <a:lumOff val="6000"/>
                </a:schemeClr>
              </a:gs>
              <a:gs pos="72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C99F"/>
              </a:solidFill>
            </a:endParaRPr>
          </a:p>
        </p:txBody>
      </p:sp>
      <p:pic>
        <p:nvPicPr>
          <p:cNvPr id="2" name="图片 1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5999" y="1500617"/>
            <a:ext cx="5707529" cy="4789617"/>
          </a:xfrm>
          <a:prstGeom prst="rect">
            <a:avLst/>
          </a:prstGeom>
        </p:spPr>
      </p:pic>
      <p:sp>
        <p:nvSpPr>
          <p:cNvPr id="24" name="文本框 59"/>
          <p:cNvSpPr txBox="1"/>
          <p:nvPr/>
        </p:nvSpPr>
        <p:spPr>
          <a:xfrm>
            <a:off x="4287314" y="1808406"/>
            <a:ext cx="1421125" cy="1441745"/>
          </a:xfrm>
          <a:prstGeom prst="rect">
            <a:avLst/>
          </a:prstGeom>
          <a:noFill/>
        </p:spPr>
        <p:txBody>
          <a:bodyPr wrap="squar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>
                  <a:outerShdw blurRad="254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叁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01556" y="1794649"/>
            <a:ext cx="677108" cy="257197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32431" y="2528862"/>
            <a:ext cx="1123812" cy="28023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30" name="图片 29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761" y="4970936"/>
            <a:ext cx="4070114" cy="3415539"/>
          </a:xfrm>
          <a:prstGeom prst="rect">
            <a:avLst/>
          </a:prstGeom>
        </p:spPr>
      </p:pic>
      <p:pic>
        <p:nvPicPr>
          <p:cNvPr id="31" name="图片 30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403" y="4645218"/>
            <a:ext cx="4070114" cy="3415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93883" y="2294089"/>
            <a:ext cx="1765013" cy="275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64506" y="2604875"/>
            <a:ext cx="492443" cy="16440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68574" y="2388836"/>
            <a:ext cx="2136482" cy="275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楷体简体" panose="03000509000000000000" pitchFamily="65" charset="-122"/>
              <a:ea typeface="方正楷体简体" panose="03000509000000000000" pitchFamily="65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19" name="图片 18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2" name="图片 1" descr="4005633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94" y="1269999"/>
            <a:ext cx="4288118" cy="4288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0668" y="2175183"/>
            <a:ext cx="5277434" cy="1111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lvl="0">
              <a:lnSpc>
                <a:spcPts val="2000"/>
              </a:lnSpc>
              <a:buClr>
                <a:srgbClr val="00B050"/>
              </a:buClr>
              <a:defRPr/>
            </a:pPr>
            <a:endParaRPr lang="zh-CN" altLang="en-US" sz="1400" dirty="0">
              <a:solidFill>
                <a:srgbClr val="E9C99F"/>
              </a:solidFill>
              <a:latin typeface="方正字迹-潇洒隶书简体" panose="02010600010101010101" pitchFamily="2" charset="-122"/>
              <a:ea typeface="方正字迹-潇洒隶书简体" panose="0201060001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0668" y="1686678"/>
            <a:ext cx="2618797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0748" y="3666347"/>
            <a:ext cx="5277434" cy="11114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lvl="0">
              <a:lnSpc>
                <a:spcPts val="2000"/>
              </a:lnSpc>
              <a:buClr>
                <a:srgbClr val="00B050"/>
              </a:buClr>
              <a:defRPr/>
            </a:pPr>
            <a:endParaRPr lang="zh-CN" altLang="en-US" sz="1400" dirty="0">
              <a:solidFill>
                <a:srgbClr val="E9C99F"/>
              </a:solidFill>
              <a:latin typeface="方正字迹-潇洒隶书简体" panose="02010600010101010101" pitchFamily="2" charset="-122"/>
              <a:ea typeface="方正字迹-潇洒隶书简体" panose="0201060001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30748" y="3141376"/>
            <a:ext cx="2618797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1" name="图片 20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6" name="图片 5" descr="40046776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294" y="1524000"/>
            <a:ext cx="5842000" cy="584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7398" y="2065655"/>
            <a:ext cx="2374154" cy="31846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200"/>
              </a:lnSpc>
            </a:pP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88047" y="2992007"/>
            <a:ext cx="492443" cy="23306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标题文本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15862" y="2065655"/>
            <a:ext cx="2459648" cy="31846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600">
                <a:latin typeface="方正字迹-潇洒隶书简体" panose="02010600010101010101" pitchFamily="2" charset="-122"/>
                <a:ea typeface="方正字迹-潇洒隶书简体" panose="02010600010101010101" pitchFamily="2" charset="-122"/>
              </a:defRPr>
            </a:lvl1pPr>
          </a:lstStyle>
          <a:p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3" name="Freeform 9"/>
          <p:cNvSpPr>
            <a:spLocks noEditPoints="1" noChangeArrowheads="1"/>
          </p:cNvSpPr>
          <p:nvPr/>
        </p:nvSpPr>
        <p:spPr bwMode="auto">
          <a:xfrm>
            <a:off x="9186036" y="2070341"/>
            <a:ext cx="696462" cy="704820"/>
          </a:xfrm>
          <a:custGeom>
            <a:avLst/>
            <a:gdLst>
              <a:gd name="T0" fmla="*/ 2147483647 w 1015"/>
              <a:gd name="T1" fmla="*/ 2147483647 h 1025"/>
              <a:gd name="T2" fmla="*/ 2147483647 w 1015"/>
              <a:gd name="T3" fmla="*/ 2147483647 h 1025"/>
              <a:gd name="T4" fmla="*/ 2147483647 w 1015"/>
              <a:gd name="T5" fmla="*/ 2147483647 h 1025"/>
              <a:gd name="T6" fmla="*/ 2147483647 w 1015"/>
              <a:gd name="T7" fmla="*/ 2147483647 h 1025"/>
              <a:gd name="T8" fmla="*/ 2147483647 w 1015"/>
              <a:gd name="T9" fmla="*/ 2147483647 h 1025"/>
              <a:gd name="T10" fmla="*/ 2147483647 w 1015"/>
              <a:gd name="T11" fmla="*/ 2147483647 h 1025"/>
              <a:gd name="T12" fmla="*/ 2147483647 w 1015"/>
              <a:gd name="T13" fmla="*/ 2147483647 h 1025"/>
              <a:gd name="T14" fmla="*/ 2147483647 w 1015"/>
              <a:gd name="T15" fmla="*/ 2147483647 h 1025"/>
              <a:gd name="T16" fmla="*/ 2147483647 w 1015"/>
              <a:gd name="T17" fmla="*/ 2147483647 h 1025"/>
              <a:gd name="T18" fmla="*/ 2147483647 w 1015"/>
              <a:gd name="T19" fmla="*/ 2147483647 h 1025"/>
              <a:gd name="T20" fmla="*/ 2147483647 w 1015"/>
              <a:gd name="T21" fmla="*/ 2147483647 h 1025"/>
              <a:gd name="T22" fmla="*/ 2147483647 w 1015"/>
              <a:gd name="T23" fmla="*/ 541536156 h 1025"/>
              <a:gd name="T24" fmla="*/ 2147483647 w 1015"/>
              <a:gd name="T25" fmla="*/ 2147483647 h 1025"/>
              <a:gd name="T26" fmla="*/ 2147483647 w 1015"/>
              <a:gd name="T27" fmla="*/ 2147483647 h 1025"/>
              <a:gd name="T28" fmla="*/ 2147483647 w 1015"/>
              <a:gd name="T29" fmla="*/ 2147483647 h 1025"/>
              <a:gd name="T30" fmla="*/ 2147483647 w 1015"/>
              <a:gd name="T31" fmla="*/ 2147483647 h 1025"/>
              <a:gd name="T32" fmla="*/ 2147483647 w 1015"/>
              <a:gd name="T33" fmla="*/ 2147483647 h 1025"/>
              <a:gd name="T34" fmla="*/ 2147483647 w 1015"/>
              <a:gd name="T35" fmla="*/ 2147483647 h 1025"/>
              <a:gd name="T36" fmla="*/ 2147483647 w 1015"/>
              <a:gd name="T37" fmla="*/ 2147483647 h 1025"/>
              <a:gd name="T38" fmla="*/ 2147483647 w 1015"/>
              <a:gd name="T39" fmla="*/ 2147483647 h 1025"/>
              <a:gd name="T40" fmla="*/ 2147483647 w 1015"/>
              <a:gd name="T41" fmla="*/ 2147483647 h 1025"/>
              <a:gd name="T42" fmla="*/ 2147483647 w 1015"/>
              <a:gd name="T43" fmla="*/ 2147483647 h 1025"/>
              <a:gd name="T44" fmla="*/ 2147483647 w 1015"/>
              <a:gd name="T45" fmla="*/ 2147483647 h 1025"/>
              <a:gd name="T46" fmla="*/ 2147483647 w 1015"/>
              <a:gd name="T47" fmla="*/ 2147483647 h 1025"/>
              <a:gd name="T48" fmla="*/ 2147483647 w 1015"/>
              <a:gd name="T49" fmla="*/ 2147483647 h 1025"/>
              <a:gd name="T50" fmla="*/ 2147483647 w 1015"/>
              <a:gd name="T51" fmla="*/ 2147483647 h 1025"/>
              <a:gd name="T52" fmla="*/ 2147483647 w 1015"/>
              <a:gd name="T53" fmla="*/ 2147483647 h 1025"/>
              <a:gd name="T54" fmla="*/ 2147483647 w 1015"/>
              <a:gd name="T55" fmla="*/ 2147483647 h 1025"/>
              <a:gd name="T56" fmla="*/ 2147483647 w 1015"/>
              <a:gd name="T57" fmla="*/ 2147483647 h 1025"/>
              <a:gd name="T58" fmla="*/ 2147483647 w 1015"/>
              <a:gd name="T59" fmla="*/ 2147483647 h 1025"/>
              <a:gd name="T60" fmla="*/ 2147483647 w 1015"/>
              <a:gd name="T61" fmla="*/ 2147483647 h 1025"/>
              <a:gd name="T62" fmla="*/ 2147483647 w 1015"/>
              <a:gd name="T63" fmla="*/ 2147483647 h 1025"/>
              <a:gd name="T64" fmla="*/ 2147483647 w 1015"/>
              <a:gd name="T65" fmla="*/ 2147483647 h 1025"/>
              <a:gd name="T66" fmla="*/ 2147483647 w 1015"/>
              <a:gd name="T67" fmla="*/ 2147483647 h 1025"/>
              <a:gd name="T68" fmla="*/ 2147483647 w 1015"/>
              <a:gd name="T69" fmla="*/ 2147483647 h 1025"/>
              <a:gd name="T70" fmla="*/ 2147483647 w 1015"/>
              <a:gd name="T71" fmla="*/ 2147483647 h 1025"/>
              <a:gd name="T72" fmla="*/ 2147483647 w 1015"/>
              <a:gd name="T73" fmla="*/ 2147483647 h 1025"/>
              <a:gd name="T74" fmla="*/ 2147483647 w 1015"/>
              <a:gd name="T75" fmla="*/ 2147483647 h 1025"/>
              <a:gd name="T76" fmla="*/ 2147483647 w 1015"/>
              <a:gd name="T77" fmla="*/ 2147483647 h 1025"/>
              <a:gd name="T78" fmla="*/ 2147483647 w 1015"/>
              <a:gd name="T79" fmla="*/ 2147483647 h 1025"/>
              <a:gd name="T80" fmla="*/ 2147483647 w 1015"/>
              <a:gd name="T81" fmla="*/ 2147483647 h 1025"/>
              <a:gd name="T82" fmla="*/ 2147483647 w 1015"/>
              <a:gd name="T83" fmla="*/ 2147483647 h 1025"/>
              <a:gd name="T84" fmla="*/ 2147483647 w 1015"/>
              <a:gd name="T85" fmla="*/ 2147483647 h 1025"/>
              <a:gd name="T86" fmla="*/ 2147483647 w 1015"/>
              <a:gd name="T87" fmla="*/ 2147483647 h 1025"/>
              <a:gd name="T88" fmla="*/ 2147483647 w 1015"/>
              <a:gd name="T89" fmla="*/ 2147483647 h 1025"/>
              <a:gd name="T90" fmla="*/ 2147483647 w 1015"/>
              <a:gd name="T91" fmla="*/ 2147483647 h 1025"/>
              <a:gd name="T92" fmla="*/ 1016251028 w 1015"/>
              <a:gd name="T93" fmla="*/ 2147483647 h 1025"/>
              <a:gd name="T94" fmla="*/ 597795022 w 1015"/>
              <a:gd name="T95" fmla="*/ 2147483647 h 1025"/>
              <a:gd name="T96" fmla="*/ 2147483647 w 1015"/>
              <a:gd name="T97" fmla="*/ 2147483647 h 1025"/>
              <a:gd name="T98" fmla="*/ 1255369193 w 1015"/>
              <a:gd name="T99" fmla="*/ 2147483647 h 1025"/>
              <a:gd name="T100" fmla="*/ 597795022 w 1015"/>
              <a:gd name="T101" fmla="*/ 2147483647 h 1025"/>
              <a:gd name="T102" fmla="*/ 2147483647 w 1015"/>
              <a:gd name="T103" fmla="*/ 2147483647 h 1025"/>
              <a:gd name="T104" fmla="*/ 2147483647 w 1015"/>
              <a:gd name="T105" fmla="*/ 2147483647 h 1025"/>
              <a:gd name="T106" fmla="*/ 2147483647 w 1015"/>
              <a:gd name="T107" fmla="*/ 2147483647 h 1025"/>
              <a:gd name="T108" fmla="*/ 2147483647 w 1015"/>
              <a:gd name="T109" fmla="*/ 2147483647 h 1025"/>
              <a:gd name="T110" fmla="*/ 2147483647 w 1015"/>
              <a:gd name="T111" fmla="*/ 2147483647 h 10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15"/>
              <a:gd name="T169" fmla="*/ 0 h 1025"/>
              <a:gd name="T170" fmla="*/ 1015 w 1015"/>
              <a:gd name="T171" fmla="*/ 1025 h 102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15" h="1025">
                <a:moveTo>
                  <a:pt x="941" y="130"/>
                </a:moveTo>
                <a:lnTo>
                  <a:pt x="941" y="130"/>
                </a:lnTo>
                <a:lnTo>
                  <a:pt x="945" y="139"/>
                </a:lnTo>
                <a:lnTo>
                  <a:pt x="1009" y="284"/>
                </a:lnTo>
                <a:lnTo>
                  <a:pt x="1009" y="286"/>
                </a:lnTo>
                <a:lnTo>
                  <a:pt x="1013" y="299"/>
                </a:lnTo>
                <a:lnTo>
                  <a:pt x="1015" y="314"/>
                </a:lnTo>
                <a:lnTo>
                  <a:pt x="1015" y="329"/>
                </a:lnTo>
                <a:lnTo>
                  <a:pt x="1013" y="344"/>
                </a:lnTo>
                <a:lnTo>
                  <a:pt x="894" y="920"/>
                </a:lnTo>
                <a:lnTo>
                  <a:pt x="894" y="922"/>
                </a:lnTo>
                <a:lnTo>
                  <a:pt x="885" y="941"/>
                </a:lnTo>
                <a:lnTo>
                  <a:pt x="879" y="948"/>
                </a:lnTo>
                <a:lnTo>
                  <a:pt x="872" y="954"/>
                </a:lnTo>
                <a:lnTo>
                  <a:pt x="864" y="961"/>
                </a:lnTo>
                <a:lnTo>
                  <a:pt x="857" y="965"/>
                </a:lnTo>
                <a:lnTo>
                  <a:pt x="847" y="969"/>
                </a:lnTo>
                <a:lnTo>
                  <a:pt x="836" y="971"/>
                </a:lnTo>
                <a:lnTo>
                  <a:pt x="670" y="976"/>
                </a:lnTo>
                <a:lnTo>
                  <a:pt x="655" y="973"/>
                </a:lnTo>
                <a:lnTo>
                  <a:pt x="640" y="967"/>
                </a:lnTo>
                <a:lnTo>
                  <a:pt x="629" y="958"/>
                </a:lnTo>
                <a:lnTo>
                  <a:pt x="623" y="946"/>
                </a:lnTo>
                <a:lnTo>
                  <a:pt x="554" y="792"/>
                </a:lnTo>
                <a:lnTo>
                  <a:pt x="550" y="781"/>
                </a:lnTo>
                <a:lnTo>
                  <a:pt x="548" y="771"/>
                </a:lnTo>
                <a:lnTo>
                  <a:pt x="550" y="758"/>
                </a:lnTo>
                <a:lnTo>
                  <a:pt x="672" y="167"/>
                </a:lnTo>
                <a:lnTo>
                  <a:pt x="676" y="156"/>
                </a:lnTo>
                <a:lnTo>
                  <a:pt x="680" y="145"/>
                </a:lnTo>
                <a:lnTo>
                  <a:pt x="687" y="137"/>
                </a:lnTo>
                <a:lnTo>
                  <a:pt x="695" y="128"/>
                </a:lnTo>
                <a:lnTo>
                  <a:pt x="706" y="122"/>
                </a:lnTo>
                <a:lnTo>
                  <a:pt x="717" y="115"/>
                </a:lnTo>
                <a:lnTo>
                  <a:pt x="727" y="113"/>
                </a:lnTo>
                <a:lnTo>
                  <a:pt x="738" y="111"/>
                </a:lnTo>
                <a:lnTo>
                  <a:pt x="898" y="109"/>
                </a:lnTo>
                <a:lnTo>
                  <a:pt x="911" y="111"/>
                </a:lnTo>
                <a:lnTo>
                  <a:pt x="917" y="113"/>
                </a:lnTo>
                <a:lnTo>
                  <a:pt x="926" y="115"/>
                </a:lnTo>
                <a:lnTo>
                  <a:pt x="932" y="122"/>
                </a:lnTo>
                <a:lnTo>
                  <a:pt x="939" y="128"/>
                </a:lnTo>
                <a:lnTo>
                  <a:pt x="941" y="130"/>
                </a:lnTo>
                <a:close/>
                <a:moveTo>
                  <a:pt x="469" y="939"/>
                </a:moveTo>
                <a:lnTo>
                  <a:pt x="315" y="939"/>
                </a:lnTo>
                <a:lnTo>
                  <a:pt x="303" y="937"/>
                </a:lnTo>
                <a:lnTo>
                  <a:pt x="305" y="948"/>
                </a:lnTo>
                <a:lnTo>
                  <a:pt x="311" y="958"/>
                </a:lnTo>
                <a:lnTo>
                  <a:pt x="318" y="967"/>
                </a:lnTo>
                <a:lnTo>
                  <a:pt x="326" y="973"/>
                </a:lnTo>
                <a:lnTo>
                  <a:pt x="341" y="982"/>
                </a:lnTo>
                <a:lnTo>
                  <a:pt x="356" y="988"/>
                </a:lnTo>
                <a:lnTo>
                  <a:pt x="373" y="993"/>
                </a:lnTo>
                <a:lnTo>
                  <a:pt x="392" y="995"/>
                </a:lnTo>
                <a:lnTo>
                  <a:pt x="411" y="993"/>
                </a:lnTo>
                <a:lnTo>
                  <a:pt x="429" y="988"/>
                </a:lnTo>
                <a:lnTo>
                  <a:pt x="443" y="982"/>
                </a:lnTo>
                <a:lnTo>
                  <a:pt x="458" y="973"/>
                </a:lnTo>
                <a:lnTo>
                  <a:pt x="467" y="967"/>
                </a:lnTo>
                <a:lnTo>
                  <a:pt x="473" y="958"/>
                </a:lnTo>
                <a:lnTo>
                  <a:pt x="480" y="948"/>
                </a:lnTo>
                <a:lnTo>
                  <a:pt x="482" y="937"/>
                </a:lnTo>
                <a:lnTo>
                  <a:pt x="469" y="939"/>
                </a:lnTo>
                <a:close/>
                <a:moveTo>
                  <a:pt x="273" y="284"/>
                </a:moveTo>
                <a:lnTo>
                  <a:pt x="373" y="17"/>
                </a:lnTo>
                <a:lnTo>
                  <a:pt x="377" y="13"/>
                </a:lnTo>
                <a:lnTo>
                  <a:pt x="382" y="9"/>
                </a:lnTo>
                <a:lnTo>
                  <a:pt x="386" y="9"/>
                </a:lnTo>
                <a:lnTo>
                  <a:pt x="392" y="9"/>
                </a:lnTo>
                <a:lnTo>
                  <a:pt x="399" y="13"/>
                </a:lnTo>
                <a:lnTo>
                  <a:pt x="401" y="17"/>
                </a:lnTo>
                <a:lnTo>
                  <a:pt x="512" y="282"/>
                </a:lnTo>
                <a:lnTo>
                  <a:pt x="512" y="290"/>
                </a:lnTo>
                <a:lnTo>
                  <a:pt x="512" y="771"/>
                </a:lnTo>
                <a:lnTo>
                  <a:pt x="520" y="779"/>
                </a:lnTo>
                <a:lnTo>
                  <a:pt x="527" y="790"/>
                </a:lnTo>
                <a:lnTo>
                  <a:pt x="529" y="801"/>
                </a:lnTo>
                <a:lnTo>
                  <a:pt x="531" y="813"/>
                </a:lnTo>
                <a:lnTo>
                  <a:pt x="531" y="877"/>
                </a:lnTo>
                <a:lnTo>
                  <a:pt x="529" y="890"/>
                </a:lnTo>
                <a:lnTo>
                  <a:pt x="527" y="901"/>
                </a:lnTo>
                <a:lnTo>
                  <a:pt x="520" y="911"/>
                </a:lnTo>
                <a:lnTo>
                  <a:pt x="512" y="920"/>
                </a:lnTo>
                <a:lnTo>
                  <a:pt x="512" y="929"/>
                </a:lnTo>
                <a:lnTo>
                  <a:pt x="512" y="931"/>
                </a:lnTo>
                <a:lnTo>
                  <a:pt x="512" y="939"/>
                </a:lnTo>
                <a:lnTo>
                  <a:pt x="510" y="950"/>
                </a:lnTo>
                <a:lnTo>
                  <a:pt x="503" y="967"/>
                </a:lnTo>
                <a:lnTo>
                  <a:pt x="490" y="984"/>
                </a:lnTo>
                <a:lnTo>
                  <a:pt x="475" y="999"/>
                </a:lnTo>
                <a:lnTo>
                  <a:pt x="458" y="1010"/>
                </a:lnTo>
                <a:lnTo>
                  <a:pt x="437" y="1018"/>
                </a:lnTo>
                <a:lnTo>
                  <a:pt x="416" y="1022"/>
                </a:lnTo>
                <a:lnTo>
                  <a:pt x="392" y="1025"/>
                </a:lnTo>
                <a:lnTo>
                  <a:pt x="369" y="1022"/>
                </a:lnTo>
                <a:lnTo>
                  <a:pt x="345" y="1018"/>
                </a:lnTo>
                <a:lnTo>
                  <a:pt x="326" y="1010"/>
                </a:lnTo>
                <a:lnTo>
                  <a:pt x="309" y="999"/>
                </a:lnTo>
                <a:lnTo>
                  <a:pt x="292" y="984"/>
                </a:lnTo>
                <a:lnTo>
                  <a:pt x="281" y="967"/>
                </a:lnTo>
                <a:lnTo>
                  <a:pt x="275" y="950"/>
                </a:lnTo>
                <a:lnTo>
                  <a:pt x="273" y="939"/>
                </a:lnTo>
                <a:lnTo>
                  <a:pt x="271" y="931"/>
                </a:lnTo>
                <a:lnTo>
                  <a:pt x="271" y="922"/>
                </a:lnTo>
                <a:lnTo>
                  <a:pt x="271" y="920"/>
                </a:lnTo>
                <a:lnTo>
                  <a:pt x="262" y="911"/>
                </a:lnTo>
                <a:lnTo>
                  <a:pt x="258" y="901"/>
                </a:lnTo>
                <a:lnTo>
                  <a:pt x="254" y="890"/>
                </a:lnTo>
                <a:lnTo>
                  <a:pt x="251" y="877"/>
                </a:lnTo>
                <a:lnTo>
                  <a:pt x="251" y="813"/>
                </a:lnTo>
                <a:lnTo>
                  <a:pt x="254" y="801"/>
                </a:lnTo>
                <a:lnTo>
                  <a:pt x="258" y="790"/>
                </a:lnTo>
                <a:lnTo>
                  <a:pt x="262" y="779"/>
                </a:lnTo>
                <a:lnTo>
                  <a:pt x="271" y="771"/>
                </a:lnTo>
                <a:lnTo>
                  <a:pt x="271" y="768"/>
                </a:lnTo>
                <a:lnTo>
                  <a:pt x="271" y="290"/>
                </a:lnTo>
                <a:lnTo>
                  <a:pt x="271" y="288"/>
                </a:lnTo>
                <a:lnTo>
                  <a:pt x="271" y="286"/>
                </a:lnTo>
                <a:lnTo>
                  <a:pt x="273" y="286"/>
                </a:lnTo>
                <a:lnTo>
                  <a:pt x="273" y="284"/>
                </a:lnTo>
                <a:close/>
                <a:moveTo>
                  <a:pt x="446" y="305"/>
                </a:moveTo>
                <a:lnTo>
                  <a:pt x="446" y="751"/>
                </a:lnTo>
                <a:lnTo>
                  <a:pt x="469" y="751"/>
                </a:lnTo>
                <a:lnTo>
                  <a:pt x="482" y="754"/>
                </a:lnTo>
                <a:lnTo>
                  <a:pt x="482" y="305"/>
                </a:lnTo>
                <a:lnTo>
                  <a:pt x="446" y="305"/>
                </a:lnTo>
                <a:close/>
                <a:moveTo>
                  <a:pt x="414" y="751"/>
                </a:moveTo>
                <a:lnTo>
                  <a:pt x="414" y="305"/>
                </a:lnTo>
                <a:lnTo>
                  <a:pt x="352" y="305"/>
                </a:lnTo>
                <a:lnTo>
                  <a:pt x="352" y="751"/>
                </a:lnTo>
                <a:lnTo>
                  <a:pt x="414" y="751"/>
                </a:lnTo>
                <a:close/>
                <a:moveTo>
                  <a:pt x="433" y="173"/>
                </a:moveTo>
                <a:lnTo>
                  <a:pt x="345" y="173"/>
                </a:lnTo>
                <a:lnTo>
                  <a:pt x="307" y="275"/>
                </a:lnTo>
                <a:lnTo>
                  <a:pt x="475" y="275"/>
                </a:lnTo>
                <a:lnTo>
                  <a:pt x="433" y="173"/>
                </a:lnTo>
                <a:close/>
                <a:moveTo>
                  <a:pt x="324" y="805"/>
                </a:moveTo>
                <a:lnTo>
                  <a:pt x="294" y="805"/>
                </a:lnTo>
                <a:lnTo>
                  <a:pt x="294" y="890"/>
                </a:lnTo>
                <a:lnTo>
                  <a:pt x="324" y="890"/>
                </a:lnTo>
                <a:lnTo>
                  <a:pt x="324" y="805"/>
                </a:lnTo>
                <a:close/>
                <a:moveTo>
                  <a:pt x="379" y="805"/>
                </a:moveTo>
                <a:lnTo>
                  <a:pt x="350" y="805"/>
                </a:lnTo>
                <a:lnTo>
                  <a:pt x="350" y="890"/>
                </a:lnTo>
                <a:lnTo>
                  <a:pt x="379" y="890"/>
                </a:lnTo>
                <a:lnTo>
                  <a:pt x="379" y="805"/>
                </a:lnTo>
                <a:close/>
                <a:moveTo>
                  <a:pt x="439" y="805"/>
                </a:moveTo>
                <a:lnTo>
                  <a:pt x="407" y="805"/>
                </a:lnTo>
                <a:lnTo>
                  <a:pt x="407" y="890"/>
                </a:lnTo>
                <a:lnTo>
                  <a:pt x="439" y="890"/>
                </a:lnTo>
                <a:lnTo>
                  <a:pt x="439" y="805"/>
                </a:lnTo>
                <a:close/>
                <a:moveTo>
                  <a:pt x="490" y="805"/>
                </a:moveTo>
                <a:lnTo>
                  <a:pt x="461" y="805"/>
                </a:lnTo>
                <a:lnTo>
                  <a:pt x="461" y="890"/>
                </a:lnTo>
                <a:lnTo>
                  <a:pt x="490" y="890"/>
                </a:lnTo>
                <a:lnTo>
                  <a:pt x="490" y="805"/>
                </a:lnTo>
                <a:close/>
                <a:moveTo>
                  <a:pt x="486" y="788"/>
                </a:moveTo>
                <a:lnTo>
                  <a:pt x="296" y="788"/>
                </a:lnTo>
                <a:lnTo>
                  <a:pt x="292" y="792"/>
                </a:lnTo>
                <a:lnTo>
                  <a:pt x="286" y="801"/>
                </a:lnTo>
                <a:lnTo>
                  <a:pt x="283" y="807"/>
                </a:lnTo>
                <a:lnTo>
                  <a:pt x="281" y="813"/>
                </a:lnTo>
                <a:lnTo>
                  <a:pt x="281" y="877"/>
                </a:lnTo>
                <a:lnTo>
                  <a:pt x="283" y="884"/>
                </a:lnTo>
                <a:lnTo>
                  <a:pt x="286" y="890"/>
                </a:lnTo>
                <a:lnTo>
                  <a:pt x="292" y="899"/>
                </a:lnTo>
                <a:lnTo>
                  <a:pt x="298" y="905"/>
                </a:lnTo>
                <a:lnTo>
                  <a:pt x="484" y="905"/>
                </a:lnTo>
                <a:lnTo>
                  <a:pt x="493" y="899"/>
                </a:lnTo>
                <a:lnTo>
                  <a:pt x="499" y="890"/>
                </a:lnTo>
                <a:lnTo>
                  <a:pt x="501" y="884"/>
                </a:lnTo>
                <a:lnTo>
                  <a:pt x="501" y="877"/>
                </a:lnTo>
                <a:lnTo>
                  <a:pt x="501" y="813"/>
                </a:lnTo>
                <a:lnTo>
                  <a:pt x="501" y="807"/>
                </a:lnTo>
                <a:lnTo>
                  <a:pt x="499" y="801"/>
                </a:lnTo>
                <a:lnTo>
                  <a:pt x="493" y="792"/>
                </a:lnTo>
                <a:lnTo>
                  <a:pt x="486" y="788"/>
                </a:lnTo>
                <a:close/>
                <a:moveTo>
                  <a:pt x="96" y="0"/>
                </a:moveTo>
                <a:lnTo>
                  <a:pt x="106" y="0"/>
                </a:lnTo>
                <a:lnTo>
                  <a:pt x="106" y="94"/>
                </a:lnTo>
                <a:lnTo>
                  <a:pt x="93" y="98"/>
                </a:lnTo>
                <a:lnTo>
                  <a:pt x="85" y="107"/>
                </a:lnTo>
                <a:lnTo>
                  <a:pt x="78" y="120"/>
                </a:lnTo>
                <a:lnTo>
                  <a:pt x="76" y="132"/>
                </a:lnTo>
                <a:lnTo>
                  <a:pt x="76" y="141"/>
                </a:lnTo>
                <a:lnTo>
                  <a:pt x="78" y="150"/>
                </a:lnTo>
                <a:lnTo>
                  <a:pt x="83" y="156"/>
                </a:lnTo>
                <a:lnTo>
                  <a:pt x="87" y="160"/>
                </a:lnTo>
                <a:lnTo>
                  <a:pt x="93" y="167"/>
                </a:lnTo>
                <a:lnTo>
                  <a:pt x="100" y="169"/>
                </a:lnTo>
                <a:lnTo>
                  <a:pt x="106" y="173"/>
                </a:lnTo>
                <a:lnTo>
                  <a:pt x="115" y="173"/>
                </a:lnTo>
                <a:lnTo>
                  <a:pt x="123" y="173"/>
                </a:lnTo>
                <a:lnTo>
                  <a:pt x="130" y="169"/>
                </a:lnTo>
                <a:lnTo>
                  <a:pt x="138" y="167"/>
                </a:lnTo>
                <a:lnTo>
                  <a:pt x="143" y="160"/>
                </a:lnTo>
                <a:lnTo>
                  <a:pt x="149" y="156"/>
                </a:lnTo>
                <a:lnTo>
                  <a:pt x="151" y="150"/>
                </a:lnTo>
                <a:lnTo>
                  <a:pt x="155" y="141"/>
                </a:lnTo>
                <a:lnTo>
                  <a:pt x="155" y="132"/>
                </a:lnTo>
                <a:lnTo>
                  <a:pt x="153" y="120"/>
                </a:lnTo>
                <a:lnTo>
                  <a:pt x="147" y="109"/>
                </a:lnTo>
                <a:lnTo>
                  <a:pt x="136" y="98"/>
                </a:lnTo>
                <a:lnTo>
                  <a:pt x="125" y="94"/>
                </a:lnTo>
                <a:lnTo>
                  <a:pt x="125" y="0"/>
                </a:lnTo>
                <a:lnTo>
                  <a:pt x="134" y="0"/>
                </a:lnTo>
                <a:lnTo>
                  <a:pt x="138" y="19"/>
                </a:lnTo>
                <a:lnTo>
                  <a:pt x="143" y="36"/>
                </a:lnTo>
                <a:lnTo>
                  <a:pt x="149" y="53"/>
                </a:lnTo>
                <a:lnTo>
                  <a:pt x="155" y="68"/>
                </a:lnTo>
                <a:lnTo>
                  <a:pt x="166" y="83"/>
                </a:lnTo>
                <a:lnTo>
                  <a:pt x="177" y="96"/>
                </a:lnTo>
                <a:lnTo>
                  <a:pt x="202" y="122"/>
                </a:lnTo>
                <a:lnTo>
                  <a:pt x="170" y="282"/>
                </a:lnTo>
                <a:lnTo>
                  <a:pt x="117" y="282"/>
                </a:lnTo>
                <a:lnTo>
                  <a:pt x="115" y="282"/>
                </a:lnTo>
                <a:lnTo>
                  <a:pt x="61" y="282"/>
                </a:lnTo>
                <a:lnTo>
                  <a:pt x="29" y="122"/>
                </a:lnTo>
                <a:lnTo>
                  <a:pt x="42" y="109"/>
                </a:lnTo>
                <a:lnTo>
                  <a:pt x="55" y="96"/>
                </a:lnTo>
                <a:lnTo>
                  <a:pt x="66" y="83"/>
                </a:lnTo>
                <a:lnTo>
                  <a:pt x="74" y="68"/>
                </a:lnTo>
                <a:lnTo>
                  <a:pt x="83" y="53"/>
                </a:lnTo>
                <a:lnTo>
                  <a:pt x="89" y="36"/>
                </a:lnTo>
                <a:lnTo>
                  <a:pt x="93" y="19"/>
                </a:lnTo>
                <a:lnTo>
                  <a:pt x="96" y="0"/>
                </a:lnTo>
                <a:close/>
                <a:moveTo>
                  <a:pt x="17" y="504"/>
                </a:moveTo>
                <a:lnTo>
                  <a:pt x="215" y="504"/>
                </a:lnTo>
                <a:lnTo>
                  <a:pt x="168" y="297"/>
                </a:lnTo>
                <a:lnTo>
                  <a:pt x="64" y="297"/>
                </a:lnTo>
                <a:lnTo>
                  <a:pt x="17" y="504"/>
                </a:lnTo>
                <a:close/>
                <a:moveTo>
                  <a:pt x="49" y="489"/>
                </a:moveTo>
                <a:lnTo>
                  <a:pt x="81" y="307"/>
                </a:lnTo>
                <a:lnTo>
                  <a:pt x="113" y="307"/>
                </a:lnTo>
                <a:lnTo>
                  <a:pt x="111" y="489"/>
                </a:lnTo>
                <a:lnTo>
                  <a:pt x="49" y="489"/>
                </a:lnTo>
                <a:close/>
                <a:moveTo>
                  <a:pt x="10" y="517"/>
                </a:moveTo>
                <a:lnTo>
                  <a:pt x="10" y="517"/>
                </a:lnTo>
                <a:lnTo>
                  <a:pt x="219" y="517"/>
                </a:lnTo>
                <a:lnTo>
                  <a:pt x="228" y="581"/>
                </a:lnTo>
                <a:lnTo>
                  <a:pt x="232" y="643"/>
                </a:lnTo>
                <a:lnTo>
                  <a:pt x="232" y="704"/>
                </a:lnTo>
                <a:lnTo>
                  <a:pt x="228" y="766"/>
                </a:lnTo>
                <a:lnTo>
                  <a:pt x="219" y="828"/>
                </a:lnTo>
                <a:lnTo>
                  <a:pt x="207" y="888"/>
                </a:lnTo>
                <a:lnTo>
                  <a:pt x="187" y="948"/>
                </a:lnTo>
                <a:lnTo>
                  <a:pt x="164" y="1008"/>
                </a:lnTo>
                <a:lnTo>
                  <a:pt x="85" y="1008"/>
                </a:lnTo>
                <a:lnTo>
                  <a:pt x="59" y="950"/>
                </a:lnTo>
                <a:lnTo>
                  <a:pt x="38" y="890"/>
                </a:lnTo>
                <a:lnTo>
                  <a:pt x="21" y="830"/>
                </a:lnTo>
                <a:lnTo>
                  <a:pt x="8" y="771"/>
                </a:lnTo>
                <a:lnTo>
                  <a:pt x="2" y="709"/>
                </a:lnTo>
                <a:lnTo>
                  <a:pt x="0" y="677"/>
                </a:lnTo>
                <a:lnTo>
                  <a:pt x="0" y="647"/>
                </a:lnTo>
                <a:lnTo>
                  <a:pt x="0" y="615"/>
                </a:lnTo>
                <a:lnTo>
                  <a:pt x="2" y="583"/>
                </a:lnTo>
                <a:lnTo>
                  <a:pt x="6" y="551"/>
                </a:lnTo>
                <a:lnTo>
                  <a:pt x="10" y="517"/>
                </a:lnTo>
                <a:close/>
                <a:moveTo>
                  <a:pt x="591" y="779"/>
                </a:moveTo>
                <a:lnTo>
                  <a:pt x="591" y="794"/>
                </a:lnTo>
                <a:lnTo>
                  <a:pt x="781" y="790"/>
                </a:lnTo>
                <a:lnTo>
                  <a:pt x="843" y="944"/>
                </a:lnTo>
                <a:lnTo>
                  <a:pt x="855" y="937"/>
                </a:lnTo>
                <a:lnTo>
                  <a:pt x="793" y="781"/>
                </a:lnTo>
                <a:lnTo>
                  <a:pt x="834" y="600"/>
                </a:lnTo>
                <a:lnTo>
                  <a:pt x="819" y="596"/>
                </a:lnTo>
                <a:lnTo>
                  <a:pt x="779" y="775"/>
                </a:lnTo>
                <a:lnTo>
                  <a:pt x="591" y="779"/>
                </a:lnTo>
                <a:close/>
                <a:moveTo>
                  <a:pt x="633" y="559"/>
                </a:moveTo>
                <a:lnTo>
                  <a:pt x="825" y="557"/>
                </a:lnTo>
                <a:lnTo>
                  <a:pt x="909" y="158"/>
                </a:lnTo>
                <a:lnTo>
                  <a:pt x="907" y="156"/>
                </a:lnTo>
                <a:lnTo>
                  <a:pt x="907" y="154"/>
                </a:lnTo>
                <a:lnTo>
                  <a:pt x="902" y="152"/>
                </a:lnTo>
                <a:lnTo>
                  <a:pt x="898" y="152"/>
                </a:lnTo>
                <a:lnTo>
                  <a:pt x="738" y="154"/>
                </a:lnTo>
                <a:lnTo>
                  <a:pt x="729" y="156"/>
                </a:lnTo>
                <a:lnTo>
                  <a:pt x="723" y="160"/>
                </a:lnTo>
                <a:lnTo>
                  <a:pt x="717" y="167"/>
                </a:lnTo>
                <a:lnTo>
                  <a:pt x="712" y="175"/>
                </a:lnTo>
                <a:lnTo>
                  <a:pt x="633" y="559"/>
                </a:lnTo>
                <a:close/>
                <a:moveTo>
                  <a:pt x="862" y="585"/>
                </a:moveTo>
                <a:lnTo>
                  <a:pt x="904" y="675"/>
                </a:lnTo>
                <a:lnTo>
                  <a:pt x="975" y="327"/>
                </a:lnTo>
                <a:lnTo>
                  <a:pt x="973" y="312"/>
                </a:lnTo>
                <a:lnTo>
                  <a:pt x="968" y="297"/>
                </a:lnTo>
                <a:lnTo>
                  <a:pt x="939" y="226"/>
                </a:lnTo>
                <a:lnTo>
                  <a:pt x="862" y="585"/>
                </a:lnTo>
                <a:close/>
              </a:path>
            </a:pathLst>
          </a:custGeom>
          <a:solidFill>
            <a:srgbClr val="E9C99F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srgbClr val="E9C99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19" name="图片 18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9" name="图片 8" descr="400848152.png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240119" y="2435411"/>
            <a:ext cx="2719294" cy="2719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42476" y="3309870"/>
            <a:ext cx="3739512" cy="22982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1191" y="2401220"/>
            <a:ext cx="3705645" cy="22982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45147" y="3563051"/>
            <a:ext cx="3182923" cy="20451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楷体简体" panose="03000509000000000000" pitchFamily="65" charset="-122"/>
              <a:ea typeface="方正楷体简体" panose="03000509000000000000" pitchFamily="65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0121" y="2621217"/>
            <a:ext cx="2844368" cy="20451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latin typeface="方正字迹-潇洒隶书简体" panose="02010600010101010101" pitchFamily="2" charset="-122"/>
                <a:ea typeface="方正字迹-潇洒隶书简体" panose="02010600010101010101" pitchFamily="2" charset="-122"/>
              </a:defRPr>
            </a:lvl1pPr>
          </a:lstStyle>
          <a:p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91" name="图片 90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92" name="图片 91" descr="400843041.png"/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7590116" y="1598706"/>
            <a:ext cx="2330115" cy="2046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7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403215" y="1283594"/>
            <a:ext cx="3902506" cy="3902506"/>
          </a:xfrm>
          <a:prstGeom prst="ellipse">
            <a:avLst/>
          </a:prstGeom>
          <a:gradFill flip="none" rotWithShape="1">
            <a:gsLst>
              <a:gs pos="65000">
                <a:schemeClr val="tx1">
                  <a:alpha val="0"/>
                  <a:lumMod val="94000"/>
                  <a:lumOff val="6000"/>
                </a:schemeClr>
              </a:gs>
              <a:gs pos="72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C99F"/>
              </a:solidFill>
            </a:endParaRPr>
          </a:p>
        </p:txBody>
      </p:sp>
      <p:pic>
        <p:nvPicPr>
          <p:cNvPr id="2" name="图片 1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5999" y="1500617"/>
            <a:ext cx="5707529" cy="4789617"/>
          </a:xfrm>
          <a:prstGeom prst="rect">
            <a:avLst/>
          </a:prstGeom>
        </p:spPr>
      </p:pic>
      <p:sp>
        <p:nvSpPr>
          <p:cNvPr id="24" name="文本框 59"/>
          <p:cNvSpPr txBox="1"/>
          <p:nvPr/>
        </p:nvSpPr>
        <p:spPr>
          <a:xfrm>
            <a:off x="4287314" y="1808406"/>
            <a:ext cx="1421125" cy="1441745"/>
          </a:xfrm>
          <a:prstGeom prst="rect">
            <a:avLst/>
          </a:prstGeom>
          <a:noFill/>
        </p:spPr>
        <p:txBody>
          <a:bodyPr wrap="squar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>
                  <a:outerShdw blurRad="254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肆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01556" y="1794649"/>
            <a:ext cx="677108" cy="257197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32431" y="2528862"/>
            <a:ext cx="1123812" cy="28023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30" name="图片 29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761" y="4970936"/>
            <a:ext cx="4070114" cy="3415539"/>
          </a:xfrm>
          <a:prstGeom prst="rect">
            <a:avLst/>
          </a:prstGeom>
        </p:spPr>
      </p:pic>
      <p:pic>
        <p:nvPicPr>
          <p:cNvPr id="31" name="图片 30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403" y="4645218"/>
            <a:ext cx="4070114" cy="3415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75058" y="1640553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 err="1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单击添加标题</a:t>
            </a:r>
            <a:endParaRPr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3" name="淘宝店chenying0907 19"/>
          <p:cNvSpPr/>
          <p:nvPr/>
        </p:nvSpPr>
        <p:spPr>
          <a:xfrm>
            <a:off x="1901191" y="2029610"/>
            <a:ext cx="2860971" cy="8498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20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34729" y="2859456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sz="2000" b="1" dirty="0" err="1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单击添加标题</a:t>
            </a:r>
            <a:endParaRPr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5" name="淘宝店chenying0907 22"/>
          <p:cNvSpPr/>
          <p:nvPr/>
        </p:nvSpPr>
        <p:spPr>
          <a:xfrm>
            <a:off x="5134729" y="3298564"/>
            <a:ext cx="3057247" cy="8498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0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02977" y="4291867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000" b="1" dirty="0" err="1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单击添加标题</a:t>
            </a:r>
            <a:endParaRPr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7" name="淘宝店chenying0907 29"/>
          <p:cNvSpPr/>
          <p:nvPr/>
        </p:nvSpPr>
        <p:spPr>
          <a:xfrm>
            <a:off x="8502977" y="4665839"/>
            <a:ext cx="2802080" cy="8498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000"/>
              </a:lnSpc>
              <a:buClr>
                <a:srgbClr val="00B050"/>
              </a:buClr>
              <a:defRPr/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</a:t>
            </a:r>
            <a:endParaRPr lang="zh-CN" altLang="en-US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1" name="图片 20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10" name="图片 9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69" y="4202220"/>
            <a:ext cx="5602941" cy="1570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60000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6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50881" y="1298238"/>
            <a:ext cx="1312897" cy="3119526"/>
            <a:chOff x="7359900" y="1562642"/>
            <a:chExt cx="1312897" cy="3119526"/>
          </a:xfrm>
        </p:grpSpPr>
        <p:sp>
          <p:nvSpPr>
            <p:cNvPr id="1384" name="矩形 1383"/>
            <p:cNvSpPr/>
            <p:nvPr/>
          </p:nvSpPr>
          <p:spPr>
            <a:xfrm>
              <a:off x="8057244" y="1562642"/>
              <a:ext cx="615553" cy="22620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双击输入标题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sp>
          <p:nvSpPr>
            <p:cNvPr id="1385" name="文本框 1384"/>
            <p:cNvSpPr txBox="1"/>
            <p:nvPr/>
          </p:nvSpPr>
          <p:spPr>
            <a:xfrm>
              <a:off x="7359900" y="2258205"/>
              <a:ext cx="803211" cy="2423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</a:t>
              </a:r>
              <a:endParaRPr lang="en-US" altLang="zh-CN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7590622" y="1387722"/>
            <a:ext cx="0" cy="3030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7" name="组合 1386"/>
          <p:cNvGrpSpPr/>
          <p:nvPr/>
        </p:nvGrpSpPr>
        <p:grpSpPr>
          <a:xfrm>
            <a:off x="5953974" y="1298238"/>
            <a:ext cx="1312897" cy="3119526"/>
            <a:chOff x="7359900" y="1562642"/>
            <a:chExt cx="1312897" cy="3119526"/>
          </a:xfrm>
        </p:grpSpPr>
        <p:sp>
          <p:nvSpPr>
            <p:cNvPr id="1388" name="矩形 1387"/>
            <p:cNvSpPr/>
            <p:nvPr/>
          </p:nvSpPr>
          <p:spPr>
            <a:xfrm>
              <a:off x="8057244" y="1562642"/>
              <a:ext cx="615553" cy="22620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双击输入标题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sp>
          <p:nvSpPr>
            <p:cNvPr id="1389" name="文本框 1388"/>
            <p:cNvSpPr txBox="1"/>
            <p:nvPr/>
          </p:nvSpPr>
          <p:spPr>
            <a:xfrm>
              <a:off x="7359900" y="2258205"/>
              <a:ext cx="803211" cy="2423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</a:t>
              </a:r>
              <a:endParaRPr lang="en-US" altLang="zh-CN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cxnSp>
        <p:nvCxnSpPr>
          <p:cNvPr id="1391" name="直接连接符 1390"/>
          <p:cNvCxnSpPr/>
          <p:nvPr/>
        </p:nvCxnSpPr>
        <p:spPr>
          <a:xfrm>
            <a:off x="5593715" y="1387722"/>
            <a:ext cx="0" cy="3030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2" name="组合 1391"/>
          <p:cNvGrpSpPr/>
          <p:nvPr/>
        </p:nvGrpSpPr>
        <p:grpSpPr>
          <a:xfrm>
            <a:off x="3957067" y="1298238"/>
            <a:ext cx="1312897" cy="3119526"/>
            <a:chOff x="7359900" y="1562642"/>
            <a:chExt cx="1312897" cy="3119526"/>
          </a:xfrm>
        </p:grpSpPr>
        <p:sp>
          <p:nvSpPr>
            <p:cNvPr id="1393" name="矩形 1392"/>
            <p:cNvSpPr/>
            <p:nvPr/>
          </p:nvSpPr>
          <p:spPr>
            <a:xfrm>
              <a:off x="8057244" y="1562642"/>
              <a:ext cx="615553" cy="22620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双击输入标题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sp>
          <p:nvSpPr>
            <p:cNvPr id="1394" name="文本框 1393"/>
            <p:cNvSpPr txBox="1"/>
            <p:nvPr/>
          </p:nvSpPr>
          <p:spPr>
            <a:xfrm>
              <a:off x="7359900" y="2258205"/>
              <a:ext cx="803211" cy="2423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</a:t>
              </a:r>
              <a:endParaRPr lang="en-US" altLang="zh-CN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cxnSp>
        <p:nvCxnSpPr>
          <p:cNvPr id="1396" name="直接连接符 1395"/>
          <p:cNvCxnSpPr/>
          <p:nvPr/>
        </p:nvCxnSpPr>
        <p:spPr>
          <a:xfrm>
            <a:off x="3596808" y="1387722"/>
            <a:ext cx="0" cy="3030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7" name="组合 1396"/>
          <p:cNvGrpSpPr/>
          <p:nvPr/>
        </p:nvGrpSpPr>
        <p:grpSpPr>
          <a:xfrm>
            <a:off x="1923911" y="1298238"/>
            <a:ext cx="1312897" cy="3119526"/>
            <a:chOff x="7359900" y="1562642"/>
            <a:chExt cx="1312897" cy="3119526"/>
          </a:xfrm>
        </p:grpSpPr>
        <p:sp>
          <p:nvSpPr>
            <p:cNvPr id="1398" name="矩形 1397"/>
            <p:cNvSpPr/>
            <p:nvPr/>
          </p:nvSpPr>
          <p:spPr>
            <a:xfrm>
              <a:off x="8057244" y="1562642"/>
              <a:ext cx="615553" cy="22620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双击输入标题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sp>
          <p:nvSpPr>
            <p:cNvPr id="1399" name="文本框 1398"/>
            <p:cNvSpPr txBox="1"/>
            <p:nvPr/>
          </p:nvSpPr>
          <p:spPr>
            <a:xfrm>
              <a:off x="7359900" y="2258205"/>
              <a:ext cx="803211" cy="2423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</a:t>
              </a:r>
              <a:endParaRPr lang="en-US" altLang="zh-CN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cxnSp>
        <p:nvCxnSpPr>
          <p:cNvPr id="1401" name="直接连接符 1400"/>
          <p:cNvCxnSpPr/>
          <p:nvPr/>
        </p:nvCxnSpPr>
        <p:spPr>
          <a:xfrm>
            <a:off x="1563652" y="1387722"/>
            <a:ext cx="0" cy="3030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925132" y="960073"/>
            <a:ext cx="807992" cy="1445472"/>
            <a:chOff x="9925132" y="960073"/>
            <a:chExt cx="807992" cy="1445472"/>
          </a:xfrm>
        </p:grpSpPr>
        <p:sp>
          <p:nvSpPr>
            <p:cNvPr id="1383" name="矩形 1382"/>
            <p:cNvSpPr/>
            <p:nvPr/>
          </p:nvSpPr>
          <p:spPr>
            <a:xfrm>
              <a:off x="9925132" y="960073"/>
              <a:ext cx="800219" cy="141931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目 录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pic>
          <p:nvPicPr>
            <p:cNvPr id="1402" name="图片 14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038849">
              <a:off x="10029908" y="1594363"/>
              <a:ext cx="703216" cy="811182"/>
            </a:xfrm>
            <a:prstGeom prst="rect">
              <a:avLst/>
            </a:prstGeom>
          </p:spPr>
        </p:pic>
      </p:grpSp>
      <p:pic>
        <p:nvPicPr>
          <p:cNvPr id="4" name="图片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5128"/>
            <a:ext cx="12192000" cy="3417824"/>
          </a:xfrm>
          <a:prstGeom prst="rect">
            <a:avLst/>
          </a:prstGeom>
        </p:spPr>
      </p:pic>
      <p:pic>
        <p:nvPicPr>
          <p:cNvPr id="7" name="图片 6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3761" y="4970936"/>
            <a:ext cx="4070114" cy="3415539"/>
          </a:xfrm>
          <a:prstGeom prst="rect">
            <a:avLst/>
          </a:prstGeom>
        </p:spPr>
      </p:pic>
      <p:pic>
        <p:nvPicPr>
          <p:cNvPr id="30" name="图片 29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403" y="4645218"/>
            <a:ext cx="4070114" cy="3415539"/>
          </a:xfrm>
          <a:prstGeom prst="rect">
            <a:avLst/>
          </a:prstGeom>
        </p:spPr>
      </p:pic>
      <p:pic>
        <p:nvPicPr>
          <p:cNvPr id="8" name="图片 7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703" y="2569882"/>
            <a:ext cx="2337885" cy="1087717"/>
          </a:xfrm>
          <a:prstGeom prst="rect">
            <a:avLst/>
          </a:prstGeom>
        </p:spPr>
      </p:pic>
      <p:pic>
        <p:nvPicPr>
          <p:cNvPr id="9" name="图片 8" descr="3.pn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781123" y="1165411"/>
            <a:ext cx="936043" cy="851647"/>
          </a:xfrm>
          <a:prstGeom prst="rect">
            <a:avLst/>
          </a:prstGeom>
        </p:spPr>
      </p:pic>
      <p:pic>
        <p:nvPicPr>
          <p:cNvPr id="33" name="图片 32" descr="3.pn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856699" y="1168399"/>
            <a:ext cx="936043" cy="851647"/>
          </a:xfrm>
          <a:prstGeom prst="rect">
            <a:avLst/>
          </a:prstGeom>
        </p:spPr>
      </p:pic>
      <p:pic>
        <p:nvPicPr>
          <p:cNvPr id="34" name="图片 33" descr="3.pn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839640" y="1153458"/>
            <a:ext cx="936043" cy="851647"/>
          </a:xfrm>
          <a:prstGeom prst="rect">
            <a:avLst/>
          </a:prstGeom>
        </p:spPr>
      </p:pic>
      <p:pic>
        <p:nvPicPr>
          <p:cNvPr id="35" name="图片 34" descr="3.pn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915216" y="1156446"/>
            <a:ext cx="936043" cy="85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7499" y="1951037"/>
            <a:ext cx="5643187" cy="849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37496" y="1502464"/>
            <a:ext cx="2618797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2245" y="3660834"/>
            <a:ext cx="5451071" cy="8498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62244" y="3260345"/>
            <a:ext cx="2618797" cy="4514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0" name="文本框 59"/>
          <p:cNvSpPr txBox="1"/>
          <p:nvPr/>
        </p:nvSpPr>
        <p:spPr>
          <a:xfrm>
            <a:off x="1996124" y="3202845"/>
            <a:ext cx="1708609" cy="1564856"/>
          </a:xfrm>
          <a:prstGeom prst="rect">
            <a:avLst/>
          </a:prstGeom>
          <a:noFill/>
        </p:spPr>
        <p:txBody>
          <a:bodyPr wrap="squar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Arial" panose="020B0604020202020204" pitchFamily="34" charset="0"/>
              </a:rPr>
              <a:t>典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59"/>
          <p:cNvSpPr txBox="1"/>
          <p:nvPr/>
        </p:nvSpPr>
        <p:spPr>
          <a:xfrm>
            <a:off x="8563473" y="1221025"/>
            <a:ext cx="1708609" cy="1564856"/>
          </a:xfrm>
          <a:prstGeom prst="rect">
            <a:avLst/>
          </a:prstGeom>
          <a:noFill/>
        </p:spPr>
        <p:txBody>
          <a:bodyPr wrap="squar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Arial" panose="020B0604020202020204" pitchFamily="34" charset="0"/>
              </a:rPr>
              <a:t>古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5" name="图片 24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20" grpId="0"/>
          <p:bldP spid="2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组合 918"/>
          <p:cNvGrpSpPr/>
          <p:nvPr/>
        </p:nvGrpSpPr>
        <p:grpSpPr>
          <a:xfrm>
            <a:off x="2132970" y="1810795"/>
            <a:ext cx="3007295" cy="3768249"/>
            <a:chOff x="2132970" y="1810795"/>
            <a:chExt cx="3007295" cy="3768249"/>
          </a:xfrm>
        </p:grpSpPr>
        <p:sp>
          <p:nvSpPr>
            <p:cNvPr id="2" name="文本框 1"/>
            <p:cNvSpPr txBox="1"/>
            <p:nvPr/>
          </p:nvSpPr>
          <p:spPr>
            <a:xfrm>
              <a:off x="4323552" y="1810795"/>
              <a:ext cx="710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5A886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Arial Unicode MS" panose="020B0604020202020204" pitchFamily="34" charset="-122"/>
                </a:rPr>
                <a:t>01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5A886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213701" y="19765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5A886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Ebrima" panose="02000000000000000000" pitchFamily="2" charset="0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5A886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Ebrima" panose="02000000000000000000" pitchFamily="2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32970" y="2337652"/>
              <a:ext cx="3007295" cy="12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lnSpc>
                  <a:spcPts val="2000"/>
                </a:lnSpc>
                <a:buClr>
                  <a:srgbClr val="00B050"/>
                </a:buClr>
                <a:defRPr/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字迹-潇洒隶书简体" panose="02010600010101010101" pitchFamily="2" charset="-122"/>
                <a:ea typeface="方正字迹-潇洒隶书简体" panose="0201060001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323552" y="3760597"/>
              <a:ext cx="639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5A886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Arial Unicode MS" panose="020B0604020202020204" pitchFamily="34" charset="-122"/>
                </a:rPr>
                <a:t>02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5A886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13701" y="392637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5A886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Ebrima" panose="02000000000000000000" pitchFamily="2" charset="0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5A886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Ebrima" panose="02000000000000000000" pitchFamily="2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53684" y="4287454"/>
              <a:ext cx="2986581" cy="12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  <a:buClr>
                  <a:srgbClr val="00B050"/>
                </a:buClr>
                <a:defRPr/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字迹-潇洒隶书简体" panose="02010600010101010101" pitchFamily="2" charset="-122"/>
                <a:ea typeface="方正字迹-潇洒隶书简体" panose="02010600010101010101" pitchFamily="2" charset="-122"/>
              </a:endParaRPr>
            </a:p>
          </p:txBody>
        </p:sp>
      </p:grpSp>
      <p:grpSp>
        <p:nvGrpSpPr>
          <p:cNvPr id="920" name="组合 919"/>
          <p:cNvGrpSpPr/>
          <p:nvPr/>
        </p:nvGrpSpPr>
        <p:grpSpPr>
          <a:xfrm>
            <a:off x="6781677" y="1810795"/>
            <a:ext cx="3007295" cy="3356238"/>
            <a:chOff x="6781677" y="1810795"/>
            <a:chExt cx="3007295" cy="3356238"/>
          </a:xfrm>
        </p:grpSpPr>
        <p:sp>
          <p:nvSpPr>
            <p:cNvPr id="8" name="文本框 7"/>
            <p:cNvSpPr txBox="1"/>
            <p:nvPr/>
          </p:nvSpPr>
          <p:spPr>
            <a:xfrm>
              <a:off x="6781677" y="1810795"/>
              <a:ext cx="644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5A886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Arial Unicode MS" panose="020B0604020202020204" pitchFamily="34" charset="-122"/>
                </a:rPr>
                <a:t>03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5A886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32458" y="20027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5A886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Ebrima" panose="02000000000000000000" pitchFamily="2" charset="0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5A886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Ebrima" panose="02000000000000000000" pitchFamily="2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81677" y="2337652"/>
              <a:ext cx="3007295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000"/>
                </a:lnSpc>
                <a:buClr>
                  <a:srgbClr val="00B050"/>
                </a:buClr>
                <a:defRPr/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781677" y="3779751"/>
              <a:ext cx="660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5A886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Arial Unicode MS" panose="020B0604020202020204" pitchFamily="34" charset="-122"/>
                </a:rPr>
                <a:t>04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5A886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389798" y="393680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0B38E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Ebrima" panose="02000000000000000000" pitchFamily="2" charset="0"/>
                </a:rPr>
                <a:t>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0B38E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Ebrima" panose="02000000000000000000" pitchFamily="2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781677" y="4306608"/>
              <a:ext cx="3007295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buClr>
                  <a:srgbClr val="00B050"/>
                </a:buClr>
                <a:defRPr sz="1400">
                  <a:latin typeface="方正字迹-潇洒隶书简体" panose="02010600010101010101" pitchFamily="2" charset="-122"/>
                  <a:ea typeface="方正字迹-潇洒隶书简体" panose="02010600010101010101" pitchFamily="2" charset="-122"/>
                </a:defRPr>
              </a:lvl1pPr>
            </a:lstStyle>
            <a:p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918" name="Freeform 215"/>
          <p:cNvSpPr>
            <a:spLocks noEditPoints="1"/>
          </p:cNvSpPr>
          <p:nvPr/>
        </p:nvSpPr>
        <p:spPr bwMode="auto">
          <a:xfrm>
            <a:off x="5306849" y="3067634"/>
            <a:ext cx="1198915" cy="995324"/>
          </a:xfrm>
          <a:custGeom>
            <a:avLst/>
            <a:gdLst>
              <a:gd name="T0" fmla="*/ 71 w 187"/>
              <a:gd name="T1" fmla="*/ 8 h 154"/>
              <a:gd name="T2" fmla="*/ 187 w 187"/>
              <a:gd name="T3" fmla="*/ 23 h 154"/>
              <a:gd name="T4" fmla="*/ 68 w 187"/>
              <a:gd name="T5" fmla="*/ 70 h 154"/>
              <a:gd name="T6" fmla="*/ 121 w 187"/>
              <a:gd name="T7" fmla="*/ 154 h 154"/>
              <a:gd name="T8" fmla="*/ 1 w 187"/>
              <a:gd name="T9" fmla="*/ 71 h 154"/>
              <a:gd name="T10" fmla="*/ 39 w 187"/>
              <a:gd name="T11" fmla="*/ 23 h 154"/>
              <a:gd name="T12" fmla="*/ 29 w 187"/>
              <a:gd name="T13" fmla="*/ 23 h 154"/>
              <a:gd name="T14" fmla="*/ 30 w 187"/>
              <a:gd name="T15" fmla="*/ 16 h 154"/>
              <a:gd name="T16" fmla="*/ 3 w 187"/>
              <a:gd name="T17" fmla="*/ 0 h 154"/>
              <a:gd name="T18" fmla="*/ 38 w 187"/>
              <a:gd name="T19" fmla="*/ 15 h 154"/>
              <a:gd name="T20" fmla="*/ 37 w 187"/>
              <a:gd name="T21" fmla="*/ 8 h 154"/>
              <a:gd name="T22" fmla="*/ 64 w 187"/>
              <a:gd name="T23" fmla="*/ 16 h 154"/>
              <a:gd name="T24" fmla="*/ 55 w 187"/>
              <a:gd name="T25" fmla="*/ 24 h 154"/>
              <a:gd name="T26" fmla="*/ 56 w 187"/>
              <a:gd name="T27" fmla="*/ 70 h 154"/>
              <a:gd name="T28" fmla="*/ 55 w 187"/>
              <a:gd name="T29" fmla="*/ 24 h 154"/>
              <a:gd name="T30" fmla="*/ 14 w 187"/>
              <a:gd name="T31" fmla="*/ 94 h 154"/>
              <a:gd name="T32" fmla="*/ 24 w 187"/>
              <a:gd name="T33" fmla="*/ 93 h 154"/>
              <a:gd name="T34" fmla="*/ 17 w 187"/>
              <a:gd name="T35" fmla="*/ 89 h 154"/>
              <a:gd name="T36" fmla="*/ 28 w 187"/>
              <a:gd name="T37" fmla="*/ 86 h 154"/>
              <a:gd name="T38" fmla="*/ 35 w 187"/>
              <a:gd name="T39" fmla="*/ 99 h 154"/>
              <a:gd name="T40" fmla="*/ 38 w 187"/>
              <a:gd name="T41" fmla="*/ 96 h 154"/>
              <a:gd name="T42" fmla="*/ 31 w 187"/>
              <a:gd name="T43" fmla="*/ 89 h 154"/>
              <a:gd name="T44" fmla="*/ 54 w 187"/>
              <a:gd name="T45" fmla="*/ 140 h 154"/>
              <a:gd name="T46" fmla="*/ 113 w 187"/>
              <a:gd name="T47" fmla="*/ 140 h 154"/>
              <a:gd name="T48" fmla="*/ 143 w 187"/>
              <a:gd name="T49" fmla="*/ 93 h 154"/>
              <a:gd name="T50" fmla="*/ 150 w 187"/>
              <a:gd name="T51" fmla="*/ 97 h 154"/>
              <a:gd name="T52" fmla="*/ 140 w 187"/>
              <a:gd name="T53" fmla="*/ 100 h 154"/>
              <a:gd name="T54" fmla="*/ 132 w 187"/>
              <a:gd name="T55" fmla="*/ 86 h 154"/>
              <a:gd name="T56" fmla="*/ 128 w 187"/>
              <a:gd name="T57" fmla="*/ 90 h 154"/>
              <a:gd name="T58" fmla="*/ 135 w 187"/>
              <a:gd name="T59" fmla="*/ 96 h 154"/>
              <a:gd name="T60" fmla="*/ 153 w 187"/>
              <a:gd name="T61" fmla="*/ 93 h 154"/>
              <a:gd name="T62" fmla="*/ 9 w 187"/>
              <a:gd name="T63" fmla="*/ 77 h 154"/>
              <a:gd name="T64" fmla="*/ 85 w 187"/>
              <a:gd name="T65" fmla="*/ 99 h 154"/>
              <a:gd name="T66" fmla="*/ 114 w 187"/>
              <a:gd name="T67" fmla="*/ 89 h 154"/>
              <a:gd name="T68" fmla="*/ 110 w 187"/>
              <a:gd name="T69" fmla="*/ 93 h 154"/>
              <a:gd name="T70" fmla="*/ 117 w 187"/>
              <a:gd name="T71" fmla="*/ 99 h 154"/>
              <a:gd name="T72" fmla="*/ 99 w 187"/>
              <a:gd name="T73" fmla="*/ 97 h 154"/>
              <a:gd name="T74" fmla="*/ 92 w 187"/>
              <a:gd name="T75" fmla="*/ 89 h 154"/>
              <a:gd name="T76" fmla="*/ 95 w 187"/>
              <a:gd name="T77" fmla="*/ 86 h 154"/>
              <a:gd name="T78" fmla="*/ 49 w 187"/>
              <a:gd name="T79" fmla="*/ 99 h 154"/>
              <a:gd name="T80" fmla="*/ 78 w 187"/>
              <a:gd name="T81" fmla="*/ 89 h 154"/>
              <a:gd name="T82" fmla="*/ 74 w 187"/>
              <a:gd name="T83" fmla="*/ 93 h 154"/>
              <a:gd name="T84" fmla="*/ 82 w 187"/>
              <a:gd name="T85" fmla="*/ 99 h 154"/>
              <a:gd name="T86" fmla="*/ 63 w 187"/>
              <a:gd name="T87" fmla="*/ 97 h 154"/>
              <a:gd name="T88" fmla="*/ 57 w 187"/>
              <a:gd name="T89" fmla="*/ 89 h 154"/>
              <a:gd name="T90" fmla="*/ 60 w 187"/>
              <a:gd name="T91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7" h="154">
                <a:moveTo>
                  <a:pt x="187" y="0"/>
                </a:moveTo>
                <a:cubicBezTo>
                  <a:pt x="187" y="8"/>
                  <a:pt x="187" y="8"/>
                  <a:pt x="187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11"/>
                  <a:pt x="72" y="13"/>
                  <a:pt x="72" y="16"/>
                </a:cubicBezTo>
                <a:cubicBezTo>
                  <a:pt x="187" y="15"/>
                  <a:pt x="187" y="15"/>
                  <a:pt x="187" y="15"/>
                </a:cubicBezTo>
                <a:cubicBezTo>
                  <a:pt x="187" y="23"/>
                  <a:pt x="187" y="23"/>
                  <a:pt x="187" y="23"/>
                </a:cubicBezTo>
                <a:cubicBezTo>
                  <a:pt x="71" y="24"/>
                  <a:pt x="71" y="24"/>
                  <a:pt x="71" y="24"/>
                </a:cubicBezTo>
                <a:cubicBezTo>
                  <a:pt x="70" y="31"/>
                  <a:pt x="66" y="35"/>
                  <a:pt x="60" y="45"/>
                </a:cubicBezTo>
                <a:cubicBezTo>
                  <a:pt x="57" y="54"/>
                  <a:pt x="56" y="61"/>
                  <a:pt x="68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5" y="108"/>
                  <a:pt x="141" y="134"/>
                  <a:pt x="121" y="144"/>
                </a:cubicBezTo>
                <a:cubicBezTo>
                  <a:pt x="121" y="148"/>
                  <a:pt x="121" y="151"/>
                  <a:pt x="121" y="154"/>
                </a:cubicBezTo>
                <a:cubicBezTo>
                  <a:pt x="96" y="154"/>
                  <a:pt x="71" y="154"/>
                  <a:pt x="46" y="154"/>
                </a:cubicBezTo>
                <a:cubicBezTo>
                  <a:pt x="46" y="151"/>
                  <a:pt x="46" y="148"/>
                  <a:pt x="46" y="145"/>
                </a:cubicBezTo>
                <a:cubicBezTo>
                  <a:pt x="2" y="120"/>
                  <a:pt x="0" y="77"/>
                  <a:pt x="1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0" y="53"/>
                  <a:pt x="37" y="36"/>
                  <a:pt x="48" y="23"/>
                </a:cubicBezTo>
                <a:cubicBezTo>
                  <a:pt x="45" y="23"/>
                  <a:pt x="41" y="23"/>
                  <a:pt x="39" y="23"/>
                </a:cubicBezTo>
                <a:cubicBezTo>
                  <a:pt x="29" y="35"/>
                  <a:pt x="23" y="47"/>
                  <a:pt x="28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53"/>
                  <a:pt x="18" y="41"/>
                  <a:pt x="29" y="23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17"/>
                  <a:pt x="3" y="17"/>
                  <a:pt x="3" y="17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3"/>
                  <a:pt x="30" y="11"/>
                  <a:pt x="30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0"/>
                  <a:pt x="3" y="0"/>
                  <a:pt x="3" y="0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37" y="8"/>
                </a:moveTo>
                <a:cubicBezTo>
                  <a:pt x="37" y="8"/>
                  <a:pt x="38" y="15"/>
                  <a:pt x="38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6" y="8"/>
                  <a:pt x="46" y="8"/>
                  <a:pt x="46" y="8"/>
                </a:cubicBezTo>
                <a:cubicBezTo>
                  <a:pt x="37" y="8"/>
                  <a:pt x="37" y="8"/>
                  <a:pt x="37" y="8"/>
                </a:cubicBezTo>
                <a:close/>
                <a:moveTo>
                  <a:pt x="54" y="7"/>
                </a:moveTo>
                <a:cubicBezTo>
                  <a:pt x="53" y="8"/>
                  <a:pt x="54" y="16"/>
                  <a:pt x="55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0"/>
                  <a:pt x="63" y="8"/>
                  <a:pt x="62" y="7"/>
                </a:cubicBezTo>
                <a:cubicBezTo>
                  <a:pt x="54" y="7"/>
                  <a:pt x="54" y="7"/>
                  <a:pt x="54" y="7"/>
                </a:cubicBezTo>
                <a:close/>
                <a:moveTo>
                  <a:pt x="55" y="24"/>
                </a:moveTo>
                <a:cubicBezTo>
                  <a:pt x="53" y="29"/>
                  <a:pt x="46" y="36"/>
                  <a:pt x="43" y="43"/>
                </a:cubicBezTo>
                <a:cubicBezTo>
                  <a:pt x="40" y="51"/>
                  <a:pt x="41" y="61"/>
                  <a:pt x="49" y="70"/>
                </a:cubicBezTo>
                <a:cubicBezTo>
                  <a:pt x="51" y="70"/>
                  <a:pt x="54" y="70"/>
                  <a:pt x="56" y="70"/>
                </a:cubicBezTo>
                <a:cubicBezTo>
                  <a:pt x="50" y="62"/>
                  <a:pt x="47" y="51"/>
                  <a:pt x="52" y="42"/>
                </a:cubicBezTo>
                <a:cubicBezTo>
                  <a:pt x="55" y="37"/>
                  <a:pt x="59" y="33"/>
                  <a:pt x="63" y="24"/>
                </a:cubicBezTo>
                <a:cubicBezTo>
                  <a:pt x="61" y="24"/>
                  <a:pt x="57" y="24"/>
                  <a:pt x="55" y="24"/>
                </a:cubicBezTo>
                <a:close/>
                <a:moveTo>
                  <a:pt x="9" y="77"/>
                </a:moveTo>
                <a:cubicBezTo>
                  <a:pt x="9" y="81"/>
                  <a:pt x="10" y="88"/>
                  <a:pt x="12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86"/>
                  <a:pt x="14" y="86"/>
                  <a:pt x="1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93"/>
                  <a:pt x="24" y="93"/>
                  <a:pt x="24" y="93"/>
                </a:cubicBezTo>
                <a:cubicBezTo>
                  <a:pt x="21" y="93"/>
                  <a:pt x="21" y="93"/>
                  <a:pt x="21" y="93"/>
                </a:cubicBezTo>
                <a:cubicBezTo>
                  <a:pt x="21" y="89"/>
                  <a:pt x="21" y="89"/>
                  <a:pt x="21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96"/>
                  <a:pt x="17" y="96"/>
                  <a:pt x="17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8" y="86"/>
                  <a:pt x="28" y="86"/>
                  <a:pt x="28" y="86"/>
                </a:cubicBezTo>
                <a:cubicBezTo>
                  <a:pt x="45" y="86"/>
                  <a:pt x="45" y="86"/>
                  <a:pt x="45" y="86"/>
                </a:cubicBezTo>
                <a:cubicBezTo>
                  <a:pt x="45" y="99"/>
                  <a:pt x="45" y="99"/>
                  <a:pt x="45" y="99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3"/>
                  <a:pt x="35" y="93"/>
                  <a:pt x="35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6"/>
                  <a:pt x="38" y="96"/>
                  <a:pt x="38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89"/>
                  <a:pt x="42" y="89"/>
                  <a:pt x="42" y="89"/>
                </a:cubicBezTo>
                <a:cubicBezTo>
                  <a:pt x="31" y="89"/>
                  <a:pt x="31" y="89"/>
                  <a:pt x="31" y="89"/>
                </a:cubicBezTo>
                <a:cubicBezTo>
                  <a:pt x="31" y="99"/>
                  <a:pt x="31" y="99"/>
                  <a:pt x="31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22" y="117"/>
                  <a:pt x="35" y="131"/>
                  <a:pt x="54" y="140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31" y="130"/>
                  <a:pt x="144" y="117"/>
                  <a:pt x="152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6" y="93"/>
                  <a:pt x="146" y="93"/>
                  <a:pt x="146" y="93"/>
                </a:cubicBezTo>
                <a:cubicBezTo>
                  <a:pt x="146" y="97"/>
                  <a:pt x="146" y="97"/>
                  <a:pt x="146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32" y="86"/>
                  <a:pt x="132" y="86"/>
                  <a:pt x="132" y="86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8" y="90"/>
                  <a:pt x="128" y="90"/>
                  <a:pt x="128" y="90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35" y="96"/>
                  <a:pt x="135" y="96"/>
                  <a:pt x="135" y="96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53" y="85"/>
                  <a:pt x="153" y="85"/>
                  <a:pt x="153" y="85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8" y="88"/>
                  <a:pt x="160" y="82"/>
                  <a:pt x="160" y="77"/>
                </a:cubicBezTo>
                <a:cubicBezTo>
                  <a:pt x="9" y="77"/>
                  <a:pt x="9" y="77"/>
                  <a:pt x="9" y="77"/>
                </a:cubicBezTo>
                <a:close/>
                <a:moveTo>
                  <a:pt x="95" y="86"/>
                </a:moveTo>
                <a:cubicBezTo>
                  <a:pt x="85" y="86"/>
                  <a:pt x="85" y="86"/>
                  <a:pt x="85" y="86"/>
                </a:cubicBezTo>
                <a:cubicBezTo>
                  <a:pt x="85" y="99"/>
                  <a:pt x="85" y="99"/>
                  <a:pt x="85" y="99"/>
                </a:cubicBezTo>
                <a:cubicBezTo>
                  <a:pt x="102" y="99"/>
                  <a:pt x="102" y="99"/>
                  <a:pt x="102" y="99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14" y="89"/>
                  <a:pt x="114" y="89"/>
                  <a:pt x="114" y="89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10" y="97"/>
                  <a:pt x="110" y="97"/>
                  <a:pt x="110" y="97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99" y="86"/>
                  <a:pt x="99" y="86"/>
                  <a:pt x="99" y="86"/>
                </a:cubicBezTo>
                <a:cubicBezTo>
                  <a:pt x="99" y="97"/>
                  <a:pt x="99" y="97"/>
                  <a:pt x="99" y="97"/>
                </a:cubicBezTo>
                <a:cubicBezTo>
                  <a:pt x="88" y="97"/>
                  <a:pt x="88" y="97"/>
                  <a:pt x="88" y="97"/>
                </a:cubicBezTo>
                <a:cubicBezTo>
                  <a:pt x="88" y="89"/>
                  <a:pt x="88" y="89"/>
                  <a:pt x="88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2" y="92"/>
                  <a:pt x="92" y="92"/>
                  <a:pt x="92" y="92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86"/>
                  <a:pt x="95" y="86"/>
                  <a:pt x="95" y="86"/>
                </a:cubicBezTo>
                <a:close/>
                <a:moveTo>
                  <a:pt x="60" y="86"/>
                </a:moveTo>
                <a:cubicBezTo>
                  <a:pt x="49" y="86"/>
                  <a:pt x="49" y="86"/>
                  <a:pt x="49" y="86"/>
                </a:cubicBezTo>
                <a:cubicBezTo>
                  <a:pt x="49" y="99"/>
                  <a:pt x="49" y="99"/>
                  <a:pt x="49" y="99"/>
                </a:cubicBezTo>
                <a:cubicBezTo>
                  <a:pt x="67" y="99"/>
                  <a:pt x="67" y="99"/>
                  <a:pt x="67" y="99"/>
                </a:cubicBezTo>
                <a:cubicBezTo>
                  <a:pt x="67" y="89"/>
                  <a:pt x="67" y="89"/>
                  <a:pt x="67" y="89"/>
                </a:cubicBezTo>
                <a:cubicBezTo>
                  <a:pt x="78" y="89"/>
                  <a:pt x="78" y="89"/>
                  <a:pt x="78" y="89"/>
                </a:cubicBezTo>
                <a:cubicBezTo>
                  <a:pt x="78" y="97"/>
                  <a:pt x="78" y="97"/>
                  <a:pt x="78" y="97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93"/>
                  <a:pt x="74" y="93"/>
                  <a:pt x="74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9"/>
                  <a:pt x="71" y="99"/>
                  <a:pt x="71" y="99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86"/>
                  <a:pt x="82" y="86"/>
                  <a:pt x="82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97"/>
                  <a:pt x="63" y="97"/>
                  <a:pt x="63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89"/>
                  <a:pt x="53" y="89"/>
                  <a:pt x="53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92"/>
                  <a:pt x="57" y="92"/>
                  <a:pt x="57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9" name="图片 28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09075" y="2773800"/>
            <a:ext cx="1123812" cy="2575522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2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83778" y="2235373"/>
            <a:ext cx="492443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37255" y="2773800"/>
            <a:ext cx="1123812" cy="2575522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2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2264" y="2773800"/>
            <a:ext cx="1123812" cy="2575522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2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15175" y="2773800"/>
            <a:ext cx="1123812" cy="2575522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2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5" name="图片 24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26" name="图片 25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842628" y="1925254"/>
            <a:ext cx="774195" cy="704392"/>
          </a:xfrm>
          <a:prstGeom prst="rect">
            <a:avLst/>
          </a:prstGeom>
        </p:spPr>
      </p:pic>
      <p:pic>
        <p:nvPicPr>
          <p:cNvPr id="27" name="图片 26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98323" y="1943185"/>
            <a:ext cx="774195" cy="704392"/>
          </a:xfrm>
          <a:prstGeom prst="rect">
            <a:avLst/>
          </a:prstGeom>
        </p:spPr>
      </p:pic>
      <p:pic>
        <p:nvPicPr>
          <p:cNvPr id="28" name="图片 27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82087" y="1928241"/>
            <a:ext cx="774195" cy="704392"/>
          </a:xfrm>
          <a:prstGeom prst="rect">
            <a:avLst/>
          </a:prstGeom>
        </p:spPr>
      </p:pic>
      <p:pic>
        <p:nvPicPr>
          <p:cNvPr id="29" name="图片 28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13663" y="1901347"/>
            <a:ext cx="774195" cy="704392"/>
          </a:xfrm>
          <a:prstGeom prst="rect">
            <a:avLst/>
          </a:prstGeom>
        </p:spPr>
      </p:pic>
      <p:pic>
        <p:nvPicPr>
          <p:cNvPr id="7" name="图片 6" descr="4005982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471" y="2091764"/>
            <a:ext cx="5154707" cy="5154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1393" y="2585121"/>
            <a:ext cx="1520988" cy="2599167"/>
            <a:chOff x="4177532" y="3328090"/>
            <a:chExt cx="1520988" cy="2599167"/>
          </a:xfrm>
        </p:grpSpPr>
        <p:sp>
          <p:nvSpPr>
            <p:cNvPr id="4" name="文本框 3"/>
            <p:cNvSpPr txBox="1"/>
            <p:nvPr/>
          </p:nvSpPr>
          <p:spPr>
            <a:xfrm>
              <a:off x="5206077" y="3328090"/>
              <a:ext cx="492443" cy="25991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点击添加标题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177532" y="3369217"/>
              <a:ext cx="1123812" cy="25580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  <a:buClr>
                  <a:srgbClr val="00B050"/>
                </a:buClr>
                <a:defRPr/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99119" y="2585121"/>
            <a:ext cx="1520983" cy="2599167"/>
            <a:chOff x="4150339" y="3328090"/>
            <a:chExt cx="1520983" cy="2599167"/>
          </a:xfrm>
        </p:grpSpPr>
        <p:sp>
          <p:nvSpPr>
            <p:cNvPr id="8" name="文本框 7"/>
            <p:cNvSpPr txBox="1"/>
            <p:nvPr/>
          </p:nvSpPr>
          <p:spPr>
            <a:xfrm>
              <a:off x="5178879" y="3328090"/>
              <a:ext cx="492443" cy="25991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dirty="0">
                  <a:solidFill>
                    <a:srgbClr val="E9C99F"/>
                  </a:solidFill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点击添加标题</a:t>
              </a:r>
              <a:endParaRPr lang="en-US" altLang="zh-CN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150339" y="3369217"/>
              <a:ext cx="1123812" cy="255804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  <a:buClr>
                  <a:srgbClr val="00B050"/>
                </a:buClr>
                <a:defRPr/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24080" y="2585121"/>
            <a:ext cx="1520983" cy="2640293"/>
            <a:chOff x="4197957" y="3328090"/>
            <a:chExt cx="1520983" cy="2640293"/>
          </a:xfrm>
        </p:grpSpPr>
        <p:sp>
          <p:nvSpPr>
            <p:cNvPr id="12" name="文本框 11"/>
            <p:cNvSpPr txBox="1"/>
            <p:nvPr/>
          </p:nvSpPr>
          <p:spPr>
            <a:xfrm>
              <a:off x="5226497" y="3328090"/>
              <a:ext cx="492443" cy="25991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rgbClr val="E9C99F"/>
                  </a:solidFill>
                  <a:latin typeface="方正仿宋简体" panose="03000509000000000000" pitchFamily="2" charset="-122"/>
                  <a:ea typeface="方正仿宋简体" panose="03000509000000000000" pitchFamily="2" charset="-122"/>
                </a:rPr>
                <a:t>点击添加标题</a:t>
              </a:r>
              <a:endParaRPr lang="en-US" altLang="zh-CN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197957" y="3369216"/>
              <a:ext cx="1123812" cy="259916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2500"/>
                </a:lnSpc>
                <a:buClr>
                  <a:srgbClr val="00B050"/>
                </a:buClr>
                <a:defRPr/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9" name="图片 28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16" name="图片 15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990980" y="1572225"/>
            <a:ext cx="968431" cy="881115"/>
          </a:xfrm>
          <a:prstGeom prst="rect">
            <a:avLst/>
          </a:prstGeom>
        </p:spPr>
      </p:pic>
      <p:pic>
        <p:nvPicPr>
          <p:cNvPr id="17" name="图片 16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730321" y="1575213"/>
            <a:ext cx="968431" cy="881115"/>
          </a:xfrm>
          <a:prstGeom prst="rect">
            <a:avLst/>
          </a:prstGeom>
        </p:spPr>
      </p:pic>
      <p:pic>
        <p:nvPicPr>
          <p:cNvPr id="18" name="图片 17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12839" y="1593143"/>
            <a:ext cx="968431" cy="881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4006902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6281906" y="1276565"/>
            <a:ext cx="1858929" cy="2144335"/>
          </a:xfrm>
          <a:prstGeom prst="rect">
            <a:avLst/>
          </a:prstGeom>
        </p:spPr>
      </p:pic>
      <p:sp>
        <p:nvSpPr>
          <p:cNvPr id="10" name="文本框 59"/>
          <p:cNvSpPr txBox="1"/>
          <p:nvPr/>
        </p:nvSpPr>
        <p:spPr>
          <a:xfrm>
            <a:off x="5112509" y="942816"/>
            <a:ext cx="1303573" cy="1441745"/>
          </a:xfrm>
          <a:prstGeom prst="rect">
            <a:avLst/>
          </a:prstGeom>
          <a:noFill/>
        </p:spPr>
        <p:txBody>
          <a:bodyPr wrap="non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谢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59"/>
          <p:cNvSpPr txBox="1"/>
          <p:nvPr/>
        </p:nvSpPr>
        <p:spPr>
          <a:xfrm>
            <a:off x="6420892" y="1861904"/>
            <a:ext cx="1303573" cy="1441745"/>
          </a:xfrm>
          <a:prstGeom prst="rect">
            <a:avLst/>
          </a:prstGeom>
          <a:noFill/>
        </p:spPr>
        <p:txBody>
          <a:bodyPr wrap="non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谢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56553" y="2370902"/>
            <a:ext cx="864339" cy="1995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0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7" name="文本框 59"/>
          <p:cNvSpPr txBox="1"/>
          <p:nvPr/>
        </p:nvSpPr>
        <p:spPr>
          <a:xfrm>
            <a:off x="6550491" y="1636152"/>
            <a:ext cx="995797" cy="333750"/>
          </a:xfrm>
          <a:prstGeom prst="rect">
            <a:avLst/>
          </a:prstGeom>
          <a:noFill/>
        </p:spPr>
        <p:txBody>
          <a:bodyPr wrap="non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典雅大气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278846" y="103664"/>
            <a:ext cx="5613681" cy="3103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中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国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风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/PPT/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模</a:t>
            </a:r>
            <a:r>
              <a:rPr lang="en-US" altLang="zh-CN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/</a:t>
            </a:r>
            <a:r>
              <a:rPr lang="zh-CN" altLang="en-US" sz="10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板</a:t>
            </a:r>
            <a:endParaRPr lang="en-US" altLang="zh-CN" sz="10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500977" y="2164162"/>
            <a:ext cx="222704" cy="278013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305207" y="1858500"/>
            <a:ext cx="548068" cy="617960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912184" y="2410752"/>
            <a:ext cx="841696" cy="863349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692327" y="2688819"/>
            <a:ext cx="548068" cy="617960"/>
          </a:xfrm>
          <a:prstGeom prst="line">
            <a:avLst/>
          </a:prstGeom>
          <a:ln w="12700">
            <a:solidFill>
              <a:srgbClr val="C5A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59b378d716cd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-21076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01"/>
                                </p:stCondLst>
                                <p:childTnLst>
                                  <p:par>
                                    <p:cTn id="16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601"/>
                                </p:stCondLst>
                                <p:childTnLst>
                                  <p:par>
                                    <p:cTn id="37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1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601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  <p:bldP spid="11" grpId="0"/>
          <p:bldP spid="13" grpId="0"/>
          <p:bldP spid="17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101"/>
                                </p:stCondLst>
                                <p:childTnLst>
                                  <p:par>
                                    <p:cTn id="16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1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601"/>
                                </p:stCondLst>
                                <p:childTnLst>
                                  <p:par>
                                    <p:cTn id="37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1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601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2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  <p:bldP spid="11" grpId="0"/>
          <p:bldP spid="13" grpId="0"/>
          <p:bldP spid="17" grpId="0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403215" y="1283594"/>
            <a:ext cx="3902506" cy="3902506"/>
          </a:xfrm>
          <a:prstGeom prst="ellipse">
            <a:avLst/>
          </a:prstGeom>
          <a:gradFill flip="none" rotWithShape="1">
            <a:gsLst>
              <a:gs pos="65000">
                <a:schemeClr val="tx1">
                  <a:alpha val="0"/>
                  <a:lumMod val="94000"/>
                  <a:lumOff val="6000"/>
                </a:schemeClr>
              </a:gs>
              <a:gs pos="72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C99F"/>
              </a:solidFill>
            </a:endParaRPr>
          </a:p>
        </p:txBody>
      </p:sp>
      <p:pic>
        <p:nvPicPr>
          <p:cNvPr id="2" name="图片 1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5999" y="1500617"/>
            <a:ext cx="5707529" cy="4789617"/>
          </a:xfrm>
          <a:prstGeom prst="rect">
            <a:avLst/>
          </a:prstGeom>
        </p:spPr>
      </p:pic>
      <p:sp>
        <p:nvSpPr>
          <p:cNvPr id="24" name="文本框 59"/>
          <p:cNvSpPr txBox="1"/>
          <p:nvPr/>
        </p:nvSpPr>
        <p:spPr>
          <a:xfrm>
            <a:off x="4287314" y="1808406"/>
            <a:ext cx="1421125" cy="1441745"/>
          </a:xfrm>
          <a:prstGeom prst="rect">
            <a:avLst/>
          </a:prstGeom>
          <a:noFill/>
        </p:spPr>
        <p:txBody>
          <a:bodyPr wrap="squar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>
                  <a:outerShdw blurRad="254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壹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01556" y="1794649"/>
            <a:ext cx="677108" cy="257197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32431" y="2528862"/>
            <a:ext cx="1123812" cy="28023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30" name="图片 29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761" y="4970936"/>
            <a:ext cx="4070114" cy="3415539"/>
          </a:xfrm>
          <a:prstGeom prst="rect">
            <a:avLst/>
          </a:prstGeom>
        </p:spPr>
      </p:pic>
      <p:pic>
        <p:nvPicPr>
          <p:cNvPr id="31" name="图片 30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403" y="4645218"/>
            <a:ext cx="4070114" cy="3415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71634" y="2282786"/>
            <a:ext cx="2236510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双击此处输入标题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1634" y="2754162"/>
            <a:ext cx="7111377" cy="19932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8" name="图片 27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4" name="图片 3" descr="400514223.png"/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978525" y="2360706"/>
            <a:ext cx="3022771" cy="4497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140347" y="1883055"/>
            <a:ext cx="8657934" cy="1056770"/>
            <a:chOff x="1606523" y="1476280"/>
            <a:chExt cx="8657934" cy="1056770"/>
          </a:xfrm>
        </p:grpSpPr>
        <p:sp>
          <p:nvSpPr>
            <p:cNvPr id="3" name="Oval 6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Roboto Condensed Light" charset="0"/>
                  <a:sym typeface="Century Gothic" panose="020B0502020202020204" pitchFamily="34" charset="0"/>
                </a:rPr>
                <a:t>壹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Roboto Condensed Light" charset="0"/>
                <a:sym typeface="Century Gothic" panose="020B0502020202020204" pitchFamily="34" charset="0"/>
              </a:endParaRPr>
            </a:p>
          </p:txBody>
        </p:sp>
        <p:sp>
          <p:nvSpPr>
            <p:cNvPr id="4" name="Text Placeholder 2"/>
            <p:cNvSpPr txBox="1"/>
            <p:nvPr/>
          </p:nvSpPr>
          <p:spPr>
            <a:xfrm>
              <a:off x="3211634" y="1476280"/>
              <a:ext cx="7052823" cy="973645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9C99F"/>
                  </a:solidFill>
                  <a:effectLst/>
                  <a:uLnTx/>
                  <a:uFillTx/>
                  <a:latin typeface="方正仿宋简体" panose="03000509000000000000" pitchFamily="2" charset="-122"/>
                  <a:ea typeface="方正仿宋简体" panose="03000509000000000000" pitchFamily="2" charset="-122"/>
                  <a:cs typeface="Roboto Condensed Light" charset="0"/>
                  <a:sym typeface="Century Gothic" panose="020B0502020202020204" pitchFamily="34" charset="0"/>
                </a:rPr>
                <a:t>请输入此处标题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Roboto Condensed Light" charset="0"/>
                <a:sym typeface="Century Gothic" panose="020B0502020202020204" pitchFamily="34" charset="0"/>
              </a:endParaRPr>
            </a:p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5" name="Group 8"/>
          <p:cNvGrpSpPr/>
          <p:nvPr/>
        </p:nvGrpSpPr>
        <p:grpSpPr>
          <a:xfrm>
            <a:off x="2140347" y="3876504"/>
            <a:ext cx="8657933" cy="1068645"/>
            <a:chOff x="1606523" y="1464405"/>
            <a:chExt cx="8657933" cy="1068645"/>
          </a:xfrm>
        </p:grpSpPr>
        <p:sp>
          <p:nvSpPr>
            <p:cNvPr id="6" name="Oval 9"/>
            <p:cNvSpPr/>
            <p:nvPr/>
          </p:nvSpPr>
          <p:spPr>
            <a:xfrm>
              <a:off x="1606523" y="1512669"/>
              <a:ext cx="1020381" cy="1020381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zh-CN" altLang="en-US" sz="4400" dirty="0">
                  <a:solidFill>
                    <a:srgbClr val="E9C99F"/>
                  </a:solidFill>
                  <a:latin typeface="方正仿宋简体" panose="03000509000000000000" pitchFamily="2" charset="-122"/>
                  <a:ea typeface="方正仿宋简体" panose="03000509000000000000" pitchFamily="2" charset="-122"/>
                  <a:sym typeface="Century Gothic" panose="020B0502020202020204" pitchFamily="34" charset="0"/>
                </a:rPr>
                <a:t>贰</a:t>
              </a:r>
              <a:endParaRPr lang="en-US" sz="4400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  <a:sym typeface="Century Gothic" panose="020B0502020202020204" pitchFamily="34" charset="0"/>
              </a:endParaRPr>
            </a:p>
          </p:txBody>
        </p:sp>
        <p:sp>
          <p:nvSpPr>
            <p:cNvPr id="7" name="Text Placeholder 2"/>
            <p:cNvSpPr txBox="1"/>
            <p:nvPr/>
          </p:nvSpPr>
          <p:spPr>
            <a:xfrm>
              <a:off x="3211634" y="1464405"/>
              <a:ext cx="7052822" cy="973645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E9C99F"/>
                  </a:solidFill>
                  <a:latin typeface="方正仿宋简体" panose="03000509000000000000" pitchFamily="2" charset="-122"/>
                  <a:ea typeface="方正仿宋简体" panose="03000509000000000000" pitchFamily="2" charset="-122"/>
                  <a:sym typeface="Century Gothic" panose="020B0502020202020204" pitchFamily="34" charset="0"/>
                </a:rPr>
                <a:t>请输入此处标题</a:t>
              </a:r>
              <a:endParaRPr lang="en-US" altLang="zh-CN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  <a:sym typeface="Century Gothic" panose="020B0502020202020204" pitchFamily="34" charset="0"/>
              </a:endParaRPr>
            </a:p>
            <a:p>
              <a:pPr algn="l"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E9C99F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在此处添加具体内容，文字尽量言简意赅，简单说明即可，不必过于繁琐，注意版面美观度。请在此处添加具体内容，文字尽量言简意赅，简单说明即可，不必过于繁琐，注意版面美观度请</a:t>
              </a:r>
              <a:r>
                <a:rPr lang="zh-CN" altLang="en-US" sz="1400" dirty="0">
                  <a:solidFill>
                    <a:srgbClr val="E9C99F"/>
                  </a:solidFill>
                  <a:latin typeface="方正字迹-潇洒隶书简体" panose="02010600010101010101" pitchFamily="2" charset="-122"/>
                  <a:ea typeface="方正字迹-潇洒隶书简体" panose="02010600010101010101" pitchFamily="2" charset="-122"/>
                </a:rPr>
                <a:t>。</a:t>
              </a:r>
              <a:endParaRPr lang="en-US" altLang="zh-CN" sz="1400" dirty="0">
                <a:solidFill>
                  <a:srgbClr val="E9C99F"/>
                </a:solidFill>
                <a:latin typeface="方正字迹-潇洒隶书简体" panose="02010600010101010101" pitchFamily="2" charset="-122"/>
                <a:ea typeface="方正字迹-潇洒隶书简体" panose="02010600010101010101" pitchFamily="2" charset="-122"/>
              </a:endParaRPr>
            </a:p>
          </p:txBody>
        </p:sp>
      </p:grpSp>
      <p:sp>
        <p:nvSpPr>
          <p:cNvPr id="18" name="Freeform 34550"/>
          <p:cNvSpPr>
            <a:spLocks noEditPoints="1"/>
          </p:cNvSpPr>
          <p:nvPr/>
        </p:nvSpPr>
        <p:spPr bwMode="auto">
          <a:xfrm>
            <a:off x="2850318" y="1511387"/>
            <a:ext cx="638516" cy="1421845"/>
          </a:xfrm>
          <a:custGeom>
            <a:avLst/>
            <a:gdLst>
              <a:gd name="T0" fmla="*/ 234 w 442"/>
              <a:gd name="T1" fmla="*/ 184 h 982"/>
              <a:gd name="T2" fmla="*/ 268 w 442"/>
              <a:gd name="T3" fmla="*/ 180 h 982"/>
              <a:gd name="T4" fmla="*/ 312 w 442"/>
              <a:gd name="T5" fmla="*/ 163 h 982"/>
              <a:gd name="T6" fmla="*/ 294 w 442"/>
              <a:gd name="T7" fmla="*/ 270 h 982"/>
              <a:gd name="T8" fmla="*/ 353 w 442"/>
              <a:gd name="T9" fmla="*/ 385 h 982"/>
              <a:gd name="T10" fmla="*/ 369 w 442"/>
              <a:gd name="T11" fmla="*/ 307 h 982"/>
              <a:gd name="T12" fmla="*/ 391 w 442"/>
              <a:gd name="T13" fmla="*/ 321 h 982"/>
              <a:gd name="T14" fmla="*/ 423 w 442"/>
              <a:gd name="T15" fmla="*/ 398 h 982"/>
              <a:gd name="T16" fmla="*/ 401 w 442"/>
              <a:gd name="T17" fmla="*/ 463 h 982"/>
              <a:gd name="T18" fmla="*/ 287 w 442"/>
              <a:gd name="T19" fmla="*/ 571 h 982"/>
              <a:gd name="T20" fmla="*/ 271 w 442"/>
              <a:gd name="T21" fmla="*/ 657 h 982"/>
              <a:gd name="T22" fmla="*/ 301 w 442"/>
              <a:gd name="T23" fmla="*/ 667 h 982"/>
              <a:gd name="T24" fmla="*/ 355 w 442"/>
              <a:gd name="T25" fmla="*/ 698 h 982"/>
              <a:gd name="T26" fmla="*/ 437 w 442"/>
              <a:gd name="T27" fmla="*/ 773 h 982"/>
              <a:gd name="T28" fmla="*/ 404 w 442"/>
              <a:gd name="T29" fmla="*/ 764 h 982"/>
              <a:gd name="T30" fmla="*/ 319 w 442"/>
              <a:gd name="T31" fmla="*/ 804 h 982"/>
              <a:gd name="T32" fmla="*/ 247 w 442"/>
              <a:gd name="T33" fmla="*/ 791 h 982"/>
              <a:gd name="T34" fmla="*/ 189 w 442"/>
              <a:gd name="T35" fmla="*/ 799 h 982"/>
              <a:gd name="T36" fmla="*/ 263 w 442"/>
              <a:gd name="T37" fmla="*/ 828 h 982"/>
              <a:gd name="T38" fmla="*/ 290 w 442"/>
              <a:gd name="T39" fmla="*/ 976 h 982"/>
              <a:gd name="T40" fmla="*/ 130 w 442"/>
              <a:gd name="T41" fmla="*/ 939 h 982"/>
              <a:gd name="T42" fmla="*/ 96 w 442"/>
              <a:gd name="T43" fmla="*/ 882 h 982"/>
              <a:gd name="T44" fmla="*/ 68 w 442"/>
              <a:gd name="T45" fmla="*/ 813 h 982"/>
              <a:gd name="T46" fmla="*/ 3 w 442"/>
              <a:gd name="T47" fmla="*/ 726 h 982"/>
              <a:gd name="T48" fmla="*/ 94 w 442"/>
              <a:gd name="T49" fmla="*/ 714 h 982"/>
              <a:gd name="T50" fmla="*/ 32 w 442"/>
              <a:gd name="T51" fmla="*/ 661 h 982"/>
              <a:gd name="T52" fmla="*/ 29 w 442"/>
              <a:gd name="T53" fmla="*/ 599 h 982"/>
              <a:gd name="T54" fmla="*/ 96 w 442"/>
              <a:gd name="T55" fmla="*/ 595 h 982"/>
              <a:gd name="T56" fmla="*/ 141 w 442"/>
              <a:gd name="T57" fmla="*/ 658 h 982"/>
              <a:gd name="T58" fmla="*/ 120 w 442"/>
              <a:gd name="T59" fmla="*/ 521 h 982"/>
              <a:gd name="T60" fmla="*/ 162 w 442"/>
              <a:gd name="T61" fmla="*/ 613 h 982"/>
              <a:gd name="T62" fmla="*/ 239 w 442"/>
              <a:gd name="T63" fmla="*/ 505 h 982"/>
              <a:gd name="T64" fmla="*/ 211 w 442"/>
              <a:gd name="T65" fmla="*/ 421 h 982"/>
              <a:gd name="T66" fmla="*/ 266 w 442"/>
              <a:gd name="T67" fmla="*/ 423 h 982"/>
              <a:gd name="T68" fmla="*/ 245 w 442"/>
              <a:gd name="T69" fmla="*/ 476 h 982"/>
              <a:gd name="T70" fmla="*/ 273 w 442"/>
              <a:gd name="T71" fmla="*/ 535 h 982"/>
              <a:gd name="T72" fmla="*/ 305 w 442"/>
              <a:gd name="T73" fmla="*/ 375 h 982"/>
              <a:gd name="T74" fmla="*/ 199 w 442"/>
              <a:gd name="T75" fmla="*/ 194 h 982"/>
              <a:gd name="T76" fmla="*/ 153 w 442"/>
              <a:gd name="T77" fmla="*/ 121 h 982"/>
              <a:gd name="T78" fmla="*/ 115 w 442"/>
              <a:gd name="T79" fmla="*/ 36 h 982"/>
              <a:gd name="T80" fmla="*/ 293 w 442"/>
              <a:gd name="T81" fmla="*/ 240 h 982"/>
              <a:gd name="T82" fmla="*/ 249 w 442"/>
              <a:gd name="T83" fmla="*/ 264 h 982"/>
              <a:gd name="T84" fmla="*/ 387 w 442"/>
              <a:gd name="T85" fmla="*/ 373 h 982"/>
              <a:gd name="T86" fmla="*/ 397 w 442"/>
              <a:gd name="T87" fmla="*/ 435 h 982"/>
              <a:gd name="T88" fmla="*/ 237 w 442"/>
              <a:gd name="T89" fmla="*/ 491 h 982"/>
              <a:gd name="T90" fmla="*/ 209 w 442"/>
              <a:gd name="T91" fmla="*/ 597 h 982"/>
              <a:gd name="T92" fmla="*/ 193 w 442"/>
              <a:gd name="T93" fmla="*/ 635 h 982"/>
              <a:gd name="T94" fmla="*/ 203 w 442"/>
              <a:gd name="T95" fmla="*/ 644 h 982"/>
              <a:gd name="T96" fmla="*/ 172 w 442"/>
              <a:gd name="T97" fmla="*/ 651 h 982"/>
              <a:gd name="T98" fmla="*/ 177 w 442"/>
              <a:gd name="T99" fmla="*/ 662 h 982"/>
              <a:gd name="T100" fmla="*/ 195 w 442"/>
              <a:gd name="T101" fmla="*/ 671 h 982"/>
              <a:gd name="T102" fmla="*/ 148 w 442"/>
              <a:gd name="T103" fmla="*/ 740 h 982"/>
              <a:gd name="T104" fmla="*/ 211 w 442"/>
              <a:gd name="T105" fmla="*/ 740 h 982"/>
              <a:gd name="T106" fmla="*/ 272 w 442"/>
              <a:gd name="T107" fmla="*/ 741 h 982"/>
              <a:gd name="T108" fmla="*/ 94 w 442"/>
              <a:gd name="T109" fmla="*/ 837 h 982"/>
              <a:gd name="T110" fmla="*/ 169 w 442"/>
              <a:gd name="T111" fmla="*/ 828 h 982"/>
              <a:gd name="T112" fmla="*/ 362 w 442"/>
              <a:gd name="T113" fmla="*/ 782 h 982"/>
              <a:gd name="T114" fmla="*/ 82 w 442"/>
              <a:gd name="T115" fmla="*/ 795 h 982"/>
              <a:gd name="T116" fmla="*/ 344 w 442"/>
              <a:gd name="T117" fmla="*/ 800 h 982"/>
              <a:gd name="T118" fmla="*/ 372 w 442"/>
              <a:gd name="T119" fmla="*/ 814 h 982"/>
              <a:gd name="T120" fmla="*/ 145 w 442"/>
              <a:gd name="T121" fmla="*/ 893 h 982"/>
              <a:gd name="T122" fmla="*/ 157 w 442"/>
              <a:gd name="T123" fmla="*/ 867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2" h="982">
                <a:moveTo>
                  <a:pt x="161" y="80"/>
                </a:moveTo>
                <a:cubicBezTo>
                  <a:pt x="160" y="82"/>
                  <a:pt x="159" y="84"/>
                  <a:pt x="156" y="85"/>
                </a:cubicBezTo>
                <a:cubicBezTo>
                  <a:pt x="156" y="97"/>
                  <a:pt x="160" y="105"/>
                  <a:pt x="165" y="111"/>
                </a:cubicBezTo>
                <a:cubicBezTo>
                  <a:pt x="167" y="110"/>
                  <a:pt x="169" y="108"/>
                  <a:pt x="172" y="106"/>
                </a:cubicBezTo>
                <a:cubicBezTo>
                  <a:pt x="172" y="97"/>
                  <a:pt x="174" y="90"/>
                  <a:pt x="179" y="86"/>
                </a:cubicBezTo>
                <a:cubicBezTo>
                  <a:pt x="186" y="84"/>
                  <a:pt x="193" y="87"/>
                  <a:pt x="195" y="92"/>
                </a:cubicBezTo>
                <a:cubicBezTo>
                  <a:pt x="196" y="100"/>
                  <a:pt x="192" y="104"/>
                  <a:pt x="187" y="108"/>
                </a:cubicBezTo>
                <a:cubicBezTo>
                  <a:pt x="187" y="106"/>
                  <a:pt x="187" y="101"/>
                  <a:pt x="183" y="100"/>
                </a:cubicBezTo>
                <a:cubicBezTo>
                  <a:pt x="182" y="100"/>
                  <a:pt x="181" y="101"/>
                  <a:pt x="179" y="100"/>
                </a:cubicBezTo>
                <a:cubicBezTo>
                  <a:pt x="178" y="100"/>
                  <a:pt x="178" y="101"/>
                  <a:pt x="178" y="102"/>
                </a:cubicBezTo>
                <a:cubicBezTo>
                  <a:pt x="181" y="102"/>
                  <a:pt x="186" y="104"/>
                  <a:pt x="182" y="107"/>
                </a:cubicBezTo>
                <a:cubicBezTo>
                  <a:pt x="183" y="109"/>
                  <a:pt x="185" y="110"/>
                  <a:pt x="184" y="113"/>
                </a:cubicBezTo>
                <a:cubicBezTo>
                  <a:pt x="182" y="114"/>
                  <a:pt x="179" y="114"/>
                  <a:pt x="177" y="113"/>
                </a:cubicBezTo>
                <a:cubicBezTo>
                  <a:pt x="174" y="115"/>
                  <a:pt x="172" y="118"/>
                  <a:pt x="168" y="119"/>
                </a:cubicBezTo>
                <a:cubicBezTo>
                  <a:pt x="172" y="132"/>
                  <a:pt x="178" y="143"/>
                  <a:pt x="185" y="155"/>
                </a:cubicBezTo>
                <a:cubicBezTo>
                  <a:pt x="188" y="154"/>
                  <a:pt x="195" y="151"/>
                  <a:pt x="195" y="157"/>
                </a:cubicBezTo>
                <a:cubicBezTo>
                  <a:pt x="195" y="159"/>
                  <a:pt x="192" y="160"/>
                  <a:pt x="189" y="162"/>
                </a:cubicBezTo>
                <a:cubicBezTo>
                  <a:pt x="191" y="165"/>
                  <a:pt x="192" y="168"/>
                  <a:pt x="194" y="171"/>
                </a:cubicBezTo>
                <a:cubicBezTo>
                  <a:pt x="196" y="169"/>
                  <a:pt x="207" y="167"/>
                  <a:pt x="206" y="174"/>
                </a:cubicBezTo>
                <a:cubicBezTo>
                  <a:pt x="203" y="176"/>
                  <a:pt x="202" y="178"/>
                  <a:pt x="197" y="178"/>
                </a:cubicBezTo>
                <a:cubicBezTo>
                  <a:pt x="202" y="192"/>
                  <a:pt x="210" y="204"/>
                  <a:pt x="222" y="211"/>
                </a:cubicBezTo>
                <a:cubicBezTo>
                  <a:pt x="222" y="219"/>
                  <a:pt x="228" y="223"/>
                  <a:pt x="233" y="224"/>
                </a:cubicBezTo>
                <a:cubicBezTo>
                  <a:pt x="233" y="213"/>
                  <a:pt x="233" y="201"/>
                  <a:pt x="233" y="185"/>
                </a:cubicBezTo>
                <a:cubicBezTo>
                  <a:pt x="234" y="185"/>
                  <a:pt x="234" y="184"/>
                  <a:pt x="234" y="184"/>
                </a:cubicBezTo>
                <a:cubicBezTo>
                  <a:pt x="236" y="185"/>
                  <a:pt x="237" y="188"/>
                  <a:pt x="239" y="190"/>
                </a:cubicBezTo>
                <a:cubicBezTo>
                  <a:pt x="242" y="187"/>
                  <a:pt x="243" y="182"/>
                  <a:pt x="245" y="179"/>
                </a:cubicBezTo>
                <a:cubicBezTo>
                  <a:pt x="246" y="182"/>
                  <a:pt x="245" y="188"/>
                  <a:pt x="246" y="192"/>
                </a:cubicBezTo>
                <a:cubicBezTo>
                  <a:pt x="245" y="189"/>
                  <a:pt x="245" y="195"/>
                  <a:pt x="245" y="197"/>
                </a:cubicBezTo>
                <a:cubicBezTo>
                  <a:pt x="245" y="200"/>
                  <a:pt x="244" y="206"/>
                  <a:pt x="244" y="208"/>
                </a:cubicBezTo>
                <a:cubicBezTo>
                  <a:pt x="244" y="209"/>
                  <a:pt x="245" y="208"/>
                  <a:pt x="245" y="209"/>
                </a:cubicBezTo>
                <a:cubicBezTo>
                  <a:pt x="246" y="212"/>
                  <a:pt x="244" y="219"/>
                  <a:pt x="245" y="221"/>
                </a:cubicBezTo>
                <a:cubicBezTo>
                  <a:pt x="246" y="220"/>
                  <a:pt x="247" y="220"/>
                  <a:pt x="247" y="218"/>
                </a:cubicBezTo>
                <a:cubicBezTo>
                  <a:pt x="252" y="214"/>
                  <a:pt x="257" y="213"/>
                  <a:pt x="267" y="213"/>
                </a:cubicBezTo>
                <a:cubicBezTo>
                  <a:pt x="269" y="210"/>
                  <a:pt x="272" y="210"/>
                  <a:pt x="274" y="207"/>
                </a:cubicBezTo>
                <a:cubicBezTo>
                  <a:pt x="278" y="206"/>
                  <a:pt x="280" y="203"/>
                  <a:pt x="281" y="199"/>
                </a:cubicBezTo>
                <a:cubicBezTo>
                  <a:pt x="281" y="199"/>
                  <a:pt x="280" y="199"/>
                  <a:pt x="280" y="198"/>
                </a:cubicBezTo>
                <a:cubicBezTo>
                  <a:pt x="282" y="195"/>
                  <a:pt x="281" y="190"/>
                  <a:pt x="281" y="186"/>
                </a:cubicBezTo>
                <a:cubicBezTo>
                  <a:pt x="280" y="184"/>
                  <a:pt x="278" y="185"/>
                  <a:pt x="276" y="184"/>
                </a:cubicBezTo>
                <a:cubicBezTo>
                  <a:pt x="271" y="186"/>
                  <a:pt x="265" y="188"/>
                  <a:pt x="258" y="186"/>
                </a:cubicBezTo>
                <a:cubicBezTo>
                  <a:pt x="257" y="185"/>
                  <a:pt x="251" y="182"/>
                  <a:pt x="251" y="182"/>
                </a:cubicBezTo>
                <a:cubicBezTo>
                  <a:pt x="251" y="181"/>
                  <a:pt x="248" y="177"/>
                  <a:pt x="248" y="177"/>
                </a:cubicBezTo>
                <a:cubicBezTo>
                  <a:pt x="247" y="173"/>
                  <a:pt x="249" y="169"/>
                  <a:pt x="250" y="166"/>
                </a:cubicBezTo>
                <a:cubicBezTo>
                  <a:pt x="253" y="165"/>
                  <a:pt x="254" y="161"/>
                  <a:pt x="257" y="160"/>
                </a:cubicBezTo>
                <a:cubicBezTo>
                  <a:pt x="262" y="159"/>
                  <a:pt x="266" y="163"/>
                  <a:pt x="270" y="165"/>
                </a:cubicBezTo>
                <a:cubicBezTo>
                  <a:pt x="270" y="165"/>
                  <a:pt x="270" y="165"/>
                  <a:pt x="270" y="165"/>
                </a:cubicBezTo>
                <a:cubicBezTo>
                  <a:pt x="270" y="167"/>
                  <a:pt x="270" y="168"/>
                  <a:pt x="270" y="170"/>
                </a:cubicBezTo>
                <a:cubicBezTo>
                  <a:pt x="269" y="171"/>
                  <a:pt x="267" y="171"/>
                  <a:pt x="266" y="171"/>
                </a:cubicBezTo>
                <a:cubicBezTo>
                  <a:pt x="264" y="174"/>
                  <a:pt x="265" y="179"/>
                  <a:pt x="268" y="180"/>
                </a:cubicBezTo>
                <a:cubicBezTo>
                  <a:pt x="268" y="177"/>
                  <a:pt x="264" y="177"/>
                  <a:pt x="265" y="173"/>
                </a:cubicBezTo>
                <a:cubicBezTo>
                  <a:pt x="267" y="171"/>
                  <a:pt x="269" y="172"/>
                  <a:pt x="272" y="172"/>
                </a:cubicBezTo>
                <a:cubicBezTo>
                  <a:pt x="273" y="170"/>
                  <a:pt x="274" y="168"/>
                  <a:pt x="277" y="170"/>
                </a:cubicBezTo>
                <a:cubicBezTo>
                  <a:pt x="278" y="172"/>
                  <a:pt x="277" y="175"/>
                  <a:pt x="278" y="176"/>
                </a:cubicBezTo>
                <a:cubicBezTo>
                  <a:pt x="279" y="177"/>
                  <a:pt x="280" y="177"/>
                  <a:pt x="281" y="178"/>
                </a:cubicBezTo>
                <a:cubicBezTo>
                  <a:pt x="282" y="177"/>
                  <a:pt x="280" y="174"/>
                  <a:pt x="282" y="174"/>
                </a:cubicBezTo>
                <a:cubicBezTo>
                  <a:pt x="280" y="166"/>
                  <a:pt x="284" y="161"/>
                  <a:pt x="285" y="154"/>
                </a:cubicBezTo>
                <a:cubicBezTo>
                  <a:pt x="285" y="153"/>
                  <a:pt x="286" y="152"/>
                  <a:pt x="286" y="150"/>
                </a:cubicBezTo>
                <a:cubicBezTo>
                  <a:pt x="289" y="144"/>
                  <a:pt x="285" y="139"/>
                  <a:pt x="282" y="136"/>
                </a:cubicBezTo>
                <a:cubicBezTo>
                  <a:pt x="282" y="134"/>
                  <a:pt x="282" y="134"/>
                  <a:pt x="282" y="132"/>
                </a:cubicBezTo>
                <a:cubicBezTo>
                  <a:pt x="288" y="128"/>
                  <a:pt x="289" y="137"/>
                  <a:pt x="295" y="138"/>
                </a:cubicBezTo>
                <a:cubicBezTo>
                  <a:pt x="295" y="139"/>
                  <a:pt x="295" y="140"/>
                  <a:pt x="295" y="142"/>
                </a:cubicBezTo>
                <a:cubicBezTo>
                  <a:pt x="293" y="141"/>
                  <a:pt x="294" y="143"/>
                  <a:pt x="293" y="143"/>
                </a:cubicBezTo>
                <a:cubicBezTo>
                  <a:pt x="293" y="146"/>
                  <a:pt x="291" y="145"/>
                  <a:pt x="291" y="149"/>
                </a:cubicBezTo>
                <a:cubicBezTo>
                  <a:pt x="290" y="148"/>
                  <a:pt x="290" y="151"/>
                  <a:pt x="290" y="153"/>
                </a:cubicBezTo>
                <a:cubicBezTo>
                  <a:pt x="291" y="153"/>
                  <a:pt x="295" y="152"/>
                  <a:pt x="296" y="153"/>
                </a:cubicBezTo>
                <a:cubicBezTo>
                  <a:pt x="295" y="158"/>
                  <a:pt x="293" y="160"/>
                  <a:pt x="288" y="161"/>
                </a:cubicBezTo>
                <a:cubicBezTo>
                  <a:pt x="287" y="165"/>
                  <a:pt x="285" y="164"/>
                  <a:pt x="285" y="169"/>
                </a:cubicBezTo>
                <a:cubicBezTo>
                  <a:pt x="285" y="169"/>
                  <a:pt x="285" y="168"/>
                  <a:pt x="284" y="168"/>
                </a:cubicBezTo>
                <a:cubicBezTo>
                  <a:pt x="285" y="170"/>
                  <a:pt x="284" y="179"/>
                  <a:pt x="288" y="179"/>
                </a:cubicBezTo>
                <a:cubicBezTo>
                  <a:pt x="290" y="179"/>
                  <a:pt x="291" y="175"/>
                  <a:pt x="292" y="172"/>
                </a:cubicBezTo>
                <a:cubicBezTo>
                  <a:pt x="292" y="173"/>
                  <a:pt x="294" y="171"/>
                  <a:pt x="293" y="171"/>
                </a:cubicBezTo>
                <a:cubicBezTo>
                  <a:pt x="294" y="169"/>
                  <a:pt x="296" y="168"/>
                  <a:pt x="297" y="167"/>
                </a:cubicBezTo>
                <a:cubicBezTo>
                  <a:pt x="302" y="165"/>
                  <a:pt x="307" y="161"/>
                  <a:pt x="312" y="163"/>
                </a:cubicBezTo>
                <a:cubicBezTo>
                  <a:pt x="316" y="164"/>
                  <a:pt x="318" y="167"/>
                  <a:pt x="320" y="169"/>
                </a:cubicBezTo>
                <a:cubicBezTo>
                  <a:pt x="319" y="171"/>
                  <a:pt x="319" y="174"/>
                  <a:pt x="319" y="175"/>
                </a:cubicBezTo>
                <a:cubicBezTo>
                  <a:pt x="319" y="175"/>
                  <a:pt x="319" y="175"/>
                  <a:pt x="318" y="175"/>
                </a:cubicBezTo>
                <a:cubicBezTo>
                  <a:pt x="316" y="181"/>
                  <a:pt x="310" y="183"/>
                  <a:pt x="305" y="185"/>
                </a:cubicBezTo>
                <a:cubicBezTo>
                  <a:pt x="302" y="183"/>
                  <a:pt x="307" y="174"/>
                  <a:pt x="300" y="175"/>
                </a:cubicBezTo>
                <a:cubicBezTo>
                  <a:pt x="300" y="174"/>
                  <a:pt x="299" y="174"/>
                  <a:pt x="299" y="173"/>
                </a:cubicBezTo>
                <a:cubicBezTo>
                  <a:pt x="298" y="173"/>
                  <a:pt x="297" y="174"/>
                  <a:pt x="297" y="175"/>
                </a:cubicBezTo>
                <a:cubicBezTo>
                  <a:pt x="298" y="176"/>
                  <a:pt x="300" y="177"/>
                  <a:pt x="302" y="178"/>
                </a:cubicBezTo>
                <a:cubicBezTo>
                  <a:pt x="302" y="181"/>
                  <a:pt x="301" y="181"/>
                  <a:pt x="300" y="182"/>
                </a:cubicBezTo>
                <a:cubicBezTo>
                  <a:pt x="300" y="184"/>
                  <a:pt x="302" y="186"/>
                  <a:pt x="301" y="189"/>
                </a:cubicBezTo>
                <a:cubicBezTo>
                  <a:pt x="298" y="190"/>
                  <a:pt x="295" y="186"/>
                  <a:pt x="292" y="185"/>
                </a:cubicBezTo>
                <a:cubicBezTo>
                  <a:pt x="291" y="186"/>
                  <a:pt x="289" y="188"/>
                  <a:pt x="287" y="188"/>
                </a:cubicBezTo>
                <a:cubicBezTo>
                  <a:pt x="287" y="189"/>
                  <a:pt x="287" y="190"/>
                  <a:pt x="287" y="192"/>
                </a:cubicBezTo>
                <a:cubicBezTo>
                  <a:pt x="287" y="192"/>
                  <a:pt x="286" y="191"/>
                  <a:pt x="286" y="191"/>
                </a:cubicBezTo>
                <a:cubicBezTo>
                  <a:pt x="285" y="194"/>
                  <a:pt x="286" y="202"/>
                  <a:pt x="285" y="204"/>
                </a:cubicBezTo>
                <a:cubicBezTo>
                  <a:pt x="292" y="207"/>
                  <a:pt x="298" y="211"/>
                  <a:pt x="301" y="218"/>
                </a:cubicBezTo>
                <a:cubicBezTo>
                  <a:pt x="307" y="218"/>
                  <a:pt x="311" y="221"/>
                  <a:pt x="314" y="224"/>
                </a:cubicBezTo>
                <a:cubicBezTo>
                  <a:pt x="316" y="228"/>
                  <a:pt x="316" y="234"/>
                  <a:pt x="315" y="238"/>
                </a:cubicBezTo>
                <a:cubicBezTo>
                  <a:pt x="314" y="241"/>
                  <a:pt x="312" y="245"/>
                  <a:pt x="309" y="248"/>
                </a:cubicBezTo>
                <a:cubicBezTo>
                  <a:pt x="309" y="249"/>
                  <a:pt x="310" y="251"/>
                  <a:pt x="311" y="251"/>
                </a:cubicBezTo>
                <a:cubicBezTo>
                  <a:pt x="311" y="254"/>
                  <a:pt x="311" y="258"/>
                  <a:pt x="310" y="261"/>
                </a:cubicBezTo>
                <a:cubicBezTo>
                  <a:pt x="310" y="261"/>
                  <a:pt x="309" y="260"/>
                  <a:pt x="309" y="260"/>
                </a:cubicBezTo>
                <a:cubicBezTo>
                  <a:pt x="309" y="261"/>
                  <a:pt x="309" y="263"/>
                  <a:pt x="309" y="263"/>
                </a:cubicBezTo>
                <a:cubicBezTo>
                  <a:pt x="307" y="267"/>
                  <a:pt x="298" y="270"/>
                  <a:pt x="294" y="270"/>
                </a:cubicBezTo>
                <a:cubicBezTo>
                  <a:pt x="290" y="270"/>
                  <a:pt x="285" y="265"/>
                  <a:pt x="283" y="263"/>
                </a:cubicBezTo>
                <a:cubicBezTo>
                  <a:pt x="282" y="261"/>
                  <a:pt x="280" y="260"/>
                  <a:pt x="277" y="259"/>
                </a:cubicBezTo>
                <a:cubicBezTo>
                  <a:pt x="276" y="260"/>
                  <a:pt x="276" y="263"/>
                  <a:pt x="275" y="265"/>
                </a:cubicBezTo>
                <a:cubicBezTo>
                  <a:pt x="272" y="265"/>
                  <a:pt x="272" y="264"/>
                  <a:pt x="270" y="263"/>
                </a:cubicBezTo>
                <a:cubicBezTo>
                  <a:pt x="268" y="270"/>
                  <a:pt x="264" y="278"/>
                  <a:pt x="263" y="287"/>
                </a:cubicBezTo>
                <a:cubicBezTo>
                  <a:pt x="267" y="288"/>
                  <a:pt x="267" y="295"/>
                  <a:pt x="264" y="298"/>
                </a:cubicBezTo>
                <a:cubicBezTo>
                  <a:pt x="268" y="306"/>
                  <a:pt x="276" y="310"/>
                  <a:pt x="280" y="318"/>
                </a:cubicBezTo>
                <a:cubicBezTo>
                  <a:pt x="282" y="317"/>
                  <a:pt x="281" y="318"/>
                  <a:pt x="282" y="318"/>
                </a:cubicBezTo>
                <a:cubicBezTo>
                  <a:pt x="282" y="319"/>
                  <a:pt x="283" y="320"/>
                  <a:pt x="284" y="321"/>
                </a:cubicBezTo>
                <a:cubicBezTo>
                  <a:pt x="285" y="323"/>
                  <a:pt x="288" y="325"/>
                  <a:pt x="290" y="325"/>
                </a:cubicBezTo>
                <a:cubicBezTo>
                  <a:pt x="291" y="325"/>
                  <a:pt x="296" y="321"/>
                  <a:pt x="299" y="324"/>
                </a:cubicBezTo>
                <a:cubicBezTo>
                  <a:pt x="303" y="323"/>
                  <a:pt x="304" y="317"/>
                  <a:pt x="308" y="317"/>
                </a:cubicBezTo>
                <a:cubicBezTo>
                  <a:pt x="310" y="319"/>
                  <a:pt x="311" y="322"/>
                  <a:pt x="311" y="326"/>
                </a:cubicBezTo>
                <a:cubicBezTo>
                  <a:pt x="308" y="328"/>
                  <a:pt x="307" y="331"/>
                  <a:pt x="306" y="335"/>
                </a:cubicBezTo>
                <a:cubicBezTo>
                  <a:pt x="304" y="335"/>
                  <a:pt x="302" y="338"/>
                  <a:pt x="300" y="337"/>
                </a:cubicBezTo>
                <a:cubicBezTo>
                  <a:pt x="301" y="343"/>
                  <a:pt x="307" y="349"/>
                  <a:pt x="311" y="355"/>
                </a:cubicBezTo>
                <a:cubicBezTo>
                  <a:pt x="311" y="355"/>
                  <a:pt x="311" y="355"/>
                  <a:pt x="312" y="355"/>
                </a:cubicBezTo>
                <a:cubicBezTo>
                  <a:pt x="315" y="361"/>
                  <a:pt x="319" y="366"/>
                  <a:pt x="322" y="372"/>
                </a:cubicBezTo>
                <a:cubicBezTo>
                  <a:pt x="325" y="370"/>
                  <a:pt x="327" y="365"/>
                  <a:pt x="330" y="365"/>
                </a:cubicBezTo>
                <a:cubicBezTo>
                  <a:pt x="333" y="370"/>
                  <a:pt x="329" y="377"/>
                  <a:pt x="328" y="382"/>
                </a:cubicBezTo>
                <a:cubicBezTo>
                  <a:pt x="332" y="391"/>
                  <a:pt x="336" y="400"/>
                  <a:pt x="341" y="408"/>
                </a:cubicBezTo>
                <a:cubicBezTo>
                  <a:pt x="348" y="411"/>
                  <a:pt x="351" y="403"/>
                  <a:pt x="354" y="400"/>
                </a:cubicBezTo>
                <a:cubicBezTo>
                  <a:pt x="354" y="397"/>
                  <a:pt x="353" y="394"/>
                  <a:pt x="352" y="392"/>
                </a:cubicBezTo>
                <a:cubicBezTo>
                  <a:pt x="351" y="389"/>
                  <a:pt x="353" y="388"/>
                  <a:pt x="353" y="385"/>
                </a:cubicBezTo>
                <a:cubicBezTo>
                  <a:pt x="354" y="384"/>
                  <a:pt x="355" y="381"/>
                  <a:pt x="356" y="379"/>
                </a:cubicBezTo>
                <a:cubicBezTo>
                  <a:pt x="359" y="377"/>
                  <a:pt x="363" y="376"/>
                  <a:pt x="367" y="374"/>
                </a:cubicBezTo>
                <a:cubicBezTo>
                  <a:pt x="365" y="371"/>
                  <a:pt x="362" y="369"/>
                  <a:pt x="360" y="366"/>
                </a:cubicBezTo>
                <a:cubicBezTo>
                  <a:pt x="356" y="352"/>
                  <a:pt x="366" y="345"/>
                  <a:pt x="377" y="342"/>
                </a:cubicBezTo>
                <a:cubicBezTo>
                  <a:pt x="380" y="343"/>
                  <a:pt x="382" y="344"/>
                  <a:pt x="385" y="344"/>
                </a:cubicBezTo>
                <a:cubicBezTo>
                  <a:pt x="387" y="343"/>
                  <a:pt x="385" y="336"/>
                  <a:pt x="386" y="334"/>
                </a:cubicBezTo>
                <a:cubicBezTo>
                  <a:pt x="386" y="334"/>
                  <a:pt x="386" y="334"/>
                  <a:pt x="386" y="333"/>
                </a:cubicBezTo>
                <a:cubicBezTo>
                  <a:pt x="387" y="329"/>
                  <a:pt x="385" y="325"/>
                  <a:pt x="384" y="320"/>
                </a:cubicBezTo>
                <a:cubicBezTo>
                  <a:pt x="381" y="319"/>
                  <a:pt x="379" y="318"/>
                  <a:pt x="376" y="317"/>
                </a:cubicBezTo>
                <a:cubicBezTo>
                  <a:pt x="368" y="321"/>
                  <a:pt x="353" y="322"/>
                  <a:pt x="349" y="314"/>
                </a:cubicBezTo>
                <a:cubicBezTo>
                  <a:pt x="349" y="312"/>
                  <a:pt x="349" y="310"/>
                  <a:pt x="348" y="310"/>
                </a:cubicBezTo>
                <a:cubicBezTo>
                  <a:pt x="349" y="307"/>
                  <a:pt x="348" y="300"/>
                  <a:pt x="352" y="300"/>
                </a:cubicBezTo>
                <a:cubicBezTo>
                  <a:pt x="354" y="299"/>
                  <a:pt x="354" y="302"/>
                  <a:pt x="356" y="302"/>
                </a:cubicBezTo>
                <a:cubicBezTo>
                  <a:pt x="355" y="300"/>
                  <a:pt x="356" y="298"/>
                  <a:pt x="355" y="297"/>
                </a:cubicBezTo>
                <a:cubicBezTo>
                  <a:pt x="355" y="294"/>
                  <a:pt x="356" y="292"/>
                  <a:pt x="356" y="290"/>
                </a:cubicBezTo>
                <a:cubicBezTo>
                  <a:pt x="360" y="287"/>
                  <a:pt x="363" y="281"/>
                  <a:pt x="371" y="283"/>
                </a:cubicBezTo>
                <a:cubicBezTo>
                  <a:pt x="374" y="286"/>
                  <a:pt x="378" y="289"/>
                  <a:pt x="379" y="295"/>
                </a:cubicBezTo>
                <a:cubicBezTo>
                  <a:pt x="379" y="295"/>
                  <a:pt x="379" y="294"/>
                  <a:pt x="380" y="295"/>
                </a:cubicBezTo>
                <a:cubicBezTo>
                  <a:pt x="380" y="298"/>
                  <a:pt x="379" y="299"/>
                  <a:pt x="379" y="300"/>
                </a:cubicBezTo>
                <a:cubicBezTo>
                  <a:pt x="377" y="299"/>
                  <a:pt x="375" y="299"/>
                  <a:pt x="373" y="300"/>
                </a:cubicBezTo>
                <a:cubicBezTo>
                  <a:pt x="371" y="303"/>
                  <a:pt x="369" y="304"/>
                  <a:pt x="366" y="305"/>
                </a:cubicBezTo>
                <a:cubicBezTo>
                  <a:pt x="366" y="307"/>
                  <a:pt x="365" y="307"/>
                  <a:pt x="365" y="309"/>
                </a:cubicBezTo>
                <a:cubicBezTo>
                  <a:pt x="366" y="310"/>
                  <a:pt x="367" y="311"/>
                  <a:pt x="368" y="312"/>
                </a:cubicBezTo>
                <a:cubicBezTo>
                  <a:pt x="371" y="312"/>
                  <a:pt x="368" y="309"/>
                  <a:pt x="369" y="307"/>
                </a:cubicBezTo>
                <a:cubicBezTo>
                  <a:pt x="370" y="306"/>
                  <a:pt x="372" y="308"/>
                  <a:pt x="373" y="307"/>
                </a:cubicBezTo>
                <a:cubicBezTo>
                  <a:pt x="375" y="301"/>
                  <a:pt x="380" y="304"/>
                  <a:pt x="380" y="311"/>
                </a:cubicBezTo>
                <a:cubicBezTo>
                  <a:pt x="381" y="312"/>
                  <a:pt x="382" y="312"/>
                  <a:pt x="385" y="312"/>
                </a:cubicBezTo>
                <a:cubicBezTo>
                  <a:pt x="386" y="312"/>
                  <a:pt x="384" y="310"/>
                  <a:pt x="385" y="309"/>
                </a:cubicBezTo>
                <a:cubicBezTo>
                  <a:pt x="384" y="304"/>
                  <a:pt x="386" y="298"/>
                  <a:pt x="385" y="293"/>
                </a:cubicBezTo>
                <a:cubicBezTo>
                  <a:pt x="383" y="288"/>
                  <a:pt x="384" y="281"/>
                  <a:pt x="381" y="276"/>
                </a:cubicBezTo>
                <a:cubicBezTo>
                  <a:pt x="381" y="273"/>
                  <a:pt x="381" y="271"/>
                  <a:pt x="379" y="269"/>
                </a:cubicBezTo>
                <a:cubicBezTo>
                  <a:pt x="376" y="271"/>
                  <a:pt x="374" y="268"/>
                  <a:pt x="374" y="267"/>
                </a:cubicBezTo>
                <a:cubicBezTo>
                  <a:pt x="374" y="265"/>
                  <a:pt x="378" y="264"/>
                  <a:pt x="380" y="262"/>
                </a:cubicBezTo>
                <a:cubicBezTo>
                  <a:pt x="380" y="252"/>
                  <a:pt x="376" y="244"/>
                  <a:pt x="378" y="233"/>
                </a:cubicBezTo>
                <a:cubicBezTo>
                  <a:pt x="380" y="235"/>
                  <a:pt x="380" y="239"/>
                  <a:pt x="381" y="243"/>
                </a:cubicBezTo>
                <a:cubicBezTo>
                  <a:pt x="381" y="243"/>
                  <a:pt x="381" y="243"/>
                  <a:pt x="381" y="243"/>
                </a:cubicBezTo>
                <a:cubicBezTo>
                  <a:pt x="382" y="245"/>
                  <a:pt x="381" y="248"/>
                  <a:pt x="382" y="250"/>
                </a:cubicBezTo>
                <a:cubicBezTo>
                  <a:pt x="382" y="250"/>
                  <a:pt x="382" y="249"/>
                  <a:pt x="382" y="249"/>
                </a:cubicBezTo>
                <a:cubicBezTo>
                  <a:pt x="382" y="251"/>
                  <a:pt x="383" y="255"/>
                  <a:pt x="384" y="259"/>
                </a:cubicBezTo>
                <a:cubicBezTo>
                  <a:pt x="384" y="261"/>
                  <a:pt x="384" y="265"/>
                  <a:pt x="385" y="265"/>
                </a:cubicBezTo>
                <a:cubicBezTo>
                  <a:pt x="385" y="271"/>
                  <a:pt x="385" y="276"/>
                  <a:pt x="387" y="281"/>
                </a:cubicBezTo>
                <a:cubicBezTo>
                  <a:pt x="389" y="280"/>
                  <a:pt x="390" y="278"/>
                  <a:pt x="393" y="277"/>
                </a:cubicBezTo>
                <a:cubicBezTo>
                  <a:pt x="397" y="282"/>
                  <a:pt x="386" y="286"/>
                  <a:pt x="388" y="290"/>
                </a:cubicBezTo>
                <a:cubicBezTo>
                  <a:pt x="388" y="296"/>
                  <a:pt x="390" y="300"/>
                  <a:pt x="390" y="306"/>
                </a:cubicBezTo>
                <a:cubicBezTo>
                  <a:pt x="390" y="306"/>
                  <a:pt x="390" y="305"/>
                  <a:pt x="390" y="305"/>
                </a:cubicBezTo>
                <a:cubicBezTo>
                  <a:pt x="390" y="307"/>
                  <a:pt x="391" y="310"/>
                  <a:pt x="391" y="312"/>
                </a:cubicBezTo>
                <a:cubicBezTo>
                  <a:pt x="395" y="311"/>
                  <a:pt x="403" y="312"/>
                  <a:pt x="402" y="319"/>
                </a:cubicBezTo>
                <a:cubicBezTo>
                  <a:pt x="400" y="321"/>
                  <a:pt x="396" y="322"/>
                  <a:pt x="391" y="321"/>
                </a:cubicBezTo>
                <a:cubicBezTo>
                  <a:pt x="390" y="329"/>
                  <a:pt x="393" y="335"/>
                  <a:pt x="393" y="342"/>
                </a:cubicBezTo>
                <a:cubicBezTo>
                  <a:pt x="402" y="340"/>
                  <a:pt x="412" y="343"/>
                  <a:pt x="415" y="350"/>
                </a:cubicBezTo>
                <a:cubicBezTo>
                  <a:pt x="415" y="352"/>
                  <a:pt x="415" y="354"/>
                  <a:pt x="416" y="355"/>
                </a:cubicBezTo>
                <a:cubicBezTo>
                  <a:pt x="415" y="356"/>
                  <a:pt x="415" y="360"/>
                  <a:pt x="415" y="362"/>
                </a:cubicBezTo>
                <a:cubicBezTo>
                  <a:pt x="414" y="362"/>
                  <a:pt x="413" y="365"/>
                  <a:pt x="413" y="366"/>
                </a:cubicBezTo>
                <a:cubicBezTo>
                  <a:pt x="416" y="368"/>
                  <a:pt x="421" y="368"/>
                  <a:pt x="424" y="370"/>
                </a:cubicBezTo>
                <a:cubicBezTo>
                  <a:pt x="427" y="371"/>
                  <a:pt x="428" y="374"/>
                  <a:pt x="429" y="377"/>
                </a:cubicBezTo>
                <a:cubicBezTo>
                  <a:pt x="429" y="379"/>
                  <a:pt x="430" y="379"/>
                  <a:pt x="430" y="381"/>
                </a:cubicBezTo>
                <a:cubicBezTo>
                  <a:pt x="430" y="381"/>
                  <a:pt x="430" y="381"/>
                  <a:pt x="430" y="381"/>
                </a:cubicBezTo>
                <a:cubicBezTo>
                  <a:pt x="431" y="383"/>
                  <a:pt x="429" y="385"/>
                  <a:pt x="429" y="386"/>
                </a:cubicBezTo>
                <a:cubicBezTo>
                  <a:pt x="428" y="386"/>
                  <a:pt x="429" y="387"/>
                  <a:pt x="429" y="387"/>
                </a:cubicBezTo>
                <a:cubicBezTo>
                  <a:pt x="428" y="388"/>
                  <a:pt x="427" y="388"/>
                  <a:pt x="427" y="388"/>
                </a:cubicBezTo>
                <a:cubicBezTo>
                  <a:pt x="427" y="389"/>
                  <a:pt x="427" y="390"/>
                  <a:pt x="427" y="390"/>
                </a:cubicBezTo>
                <a:cubicBezTo>
                  <a:pt x="427" y="390"/>
                  <a:pt x="426" y="389"/>
                  <a:pt x="426" y="390"/>
                </a:cubicBezTo>
                <a:cubicBezTo>
                  <a:pt x="426" y="390"/>
                  <a:pt x="426" y="391"/>
                  <a:pt x="425" y="392"/>
                </a:cubicBezTo>
                <a:cubicBezTo>
                  <a:pt x="422" y="394"/>
                  <a:pt x="416" y="395"/>
                  <a:pt x="410" y="395"/>
                </a:cubicBezTo>
                <a:cubicBezTo>
                  <a:pt x="410" y="398"/>
                  <a:pt x="411" y="399"/>
                  <a:pt x="411" y="401"/>
                </a:cubicBezTo>
                <a:cubicBezTo>
                  <a:pt x="410" y="401"/>
                  <a:pt x="411" y="400"/>
                  <a:pt x="410" y="400"/>
                </a:cubicBezTo>
                <a:cubicBezTo>
                  <a:pt x="410" y="407"/>
                  <a:pt x="405" y="408"/>
                  <a:pt x="404" y="413"/>
                </a:cubicBezTo>
                <a:cubicBezTo>
                  <a:pt x="405" y="417"/>
                  <a:pt x="411" y="416"/>
                  <a:pt x="414" y="413"/>
                </a:cubicBezTo>
                <a:cubicBezTo>
                  <a:pt x="415" y="412"/>
                  <a:pt x="415" y="410"/>
                  <a:pt x="416" y="409"/>
                </a:cubicBezTo>
                <a:cubicBezTo>
                  <a:pt x="416" y="408"/>
                  <a:pt x="417" y="407"/>
                  <a:pt x="418" y="407"/>
                </a:cubicBezTo>
                <a:cubicBezTo>
                  <a:pt x="418" y="406"/>
                  <a:pt x="418" y="405"/>
                  <a:pt x="419" y="404"/>
                </a:cubicBezTo>
                <a:cubicBezTo>
                  <a:pt x="420" y="403"/>
                  <a:pt x="422" y="400"/>
                  <a:pt x="423" y="398"/>
                </a:cubicBezTo>
                <a:cubicBezTo>
                  <a:pt x="424" y="396"/>
                  <a:pt x="426" y="393"/>
                  <a:pt x="429" y="393"/>
                </a:cubicBezTo>
                <a:cubicBezTo>
                  <a:pt x="429" y="394"/>
                  <a:pt x="429" y="395"/>
                  <a:pt x="429" y="396"/>
                </a:cubicBezTo>
                <a:cubicBezTo>
                  <a:pt x="431" y="396"/>
                  <a:pt x="432" y="394"/>
                  <a:pt x="435" y="394"/>
                </a:cubicBezTo>
                <a:cubicBezTo>
                  <a:pt x="436" y="396"/>
                  <a:pt x="433" y="399"/>
                  <a:pt x="431" y="400"/>
                </a:cubicBezTo>
                <a:cubicBezTo>
                  <a:pt x="430" y="403"/>
                  <a:pt x="429" y="403"/>
                  <a:pt x="428" y="405"/>
                </a:cubicBezTo>
                <a:cubicBezTo>
                  <a:pt x="428" y="405"/>
                  <a:pt x="427" y="405"/>
                  <a:pt x="426" y="406"/>
                </a:cubicBezTo>
                <a:cubicBezTo>
                  <a:pt x="425" y="407"/>
                  <a:pt x="423" y="410"/>
                  <a:pt x="421" y="412"/>
                </a:cubicBezTo>
                <a:cubicBezTo>
                  <a:pt x="421" y="412"/>
                  <a:pt x="420" y="413"/>
                  <a:pt x="420" y="414"/>
                </a:cubicBezTo>
                <a:cubicBezTo>
                  <a:pt x="419" y="414"/>
                  <a:pt x="417" y="417"/>
                  <a:pt x="415" y="419"/>
                </a:cubicBezTo>
                <a:cubicBezTo>
                  <a:pt x="416" y="420"/>
                  <a:pt x="421" y="419"/>
                  <a:pt x="421" y="420"/>
                </a:cubicBezTo>
                <a:cubicBezTo>
                  <a:pt x="422" y="422"/>
                  <a:pt x="420" y="421"/>
                  <a:pt x="421" y="423"/>
                </a:cubicBezTo>
                <a:cubicBezTo>
                  <a:pt x="417" y="428"/>
                  <a:pt x="414" y="431"/>
                  <a:pt x="407" y="432"/>
                </a:cubicBezTo>
                <a:cubicBezTo>
                  <a:pt x="406" y="432"/>
                  <a:pt x="407" y="433"/>
                  <a:pt x="405" y="433"/>
                </a:cubicBezTo>
                <a:cubicBezTo>
                  <a:pt x="405" y="434"/>
                  <a:pt x="404" y="437"/>
                  <a:pt x="403" y="437"/>
                </a:cubicBezTo>
                <a:cubicBezTo>
                  <a:pt x="402" y="441"/>
                  <a:pt x="403" y="446"/>
                  <a:pt x="406" y="447"/>
                </a:cubicBezTo>
                <a:cubicBezTo>
                  <a:pt x="411" y="450"/>
                  <a:pt x="419" y="443"/>
                  <a:pt x="422" y="442"/>
                </a:cubicBezTo>
                <a:cubicBezTo>
                  <a:pt x="424" y="445"/>
                  <a:pt x="422" y="447"/>
                  <a:pt x="420" y="448"/>
                </a:cubicBezTo>
                <a:cubicBezTo>
                  <a:pt x="420" y="453"/>
                  <a:pt x="424" y="454"/>
                  <a:pt x="422" y="460"/>
                </a:cubicBezTo>
                <a:cubicBezTo>
                  <a:pt x="421" y="461"/>
                  <a:pt x="420" y="462"/>
                  <a:pt x="418" y="462"/>
                </a:cubicBezTo>
                <a:cubicBezTo>
                  <a:pt x="415" y="463"/>
                  <a:pt x="412" y="461"/>
                  <a:pt x="411" y="460"/>
                </a:cubicBezTo>
                <a:cubicBezTo>
                  <a:pt x="410" y="459"/>
                  <a:pt x="410" y="457"/>
                  <a:pt x="410" y="455"/>
                </a:cubicBezTo>
                <a:cubicBezTo>
                  <a:pt x="410" y="455"/>
                  <a:pt x="409" y="455"/>
                  <a:pt x="409" y="454"/>
                </a:cubicBezTo>
                <a:cubicBezTo>
                  <a:pt x="407" y="455"/>
                  <a:pt x="402" y="454"/>
                  <a:pt x="401" y="456"/>
                </a:cubicBezTo>
                <a:cubicBezTo>
                  <a:pt x="401" y="459"/>
                  <a:pt x="401" y="461"/>
                  <a:pt x="401" y="463"/>
                </a:cubicBezTo>
                <a:cubicBezTo>
                  <a:pt x="401" y="463"/>
                  <a:pt x="401" y="463"/>
                  <a:pt x="401" y="462"/>
                </a:cubicBezTo>
                <a:cubicBezTo>
                  <a:pt x="400" y="472"/>
                  <a:pt x="396" y="477"/>
                  <a:pt x="384" y="476"/>
                </a:cubicBezTo>
                <a:cubicBezTo>
                  <a:pt x="384" y="476"/>
                  <a:pt x="384" y="476"/>
                  <a:pt x="384" y="476"/>
                </a:cubicBezTo>
                <a:cubicBezTo>
                  <a:pt x="382" y="481"/>
                  <a:pt x="380" y="483"/>
                  <a:pt x="378" y="486"/>
                </a:cubicBezTo>
                <a:cubicBezTo>
                  <a:pt x="375" y="488"/>
                  <a:pt x="371" y="490"/>
                  <a:pt x="368" y="492"/>
                </a:cubicBezTo>
                <a:cubicBezTo>
                  <a:pt x="366" y="492"/>
                  <a:pt x="365" y="494"/>
                  <a:pt x="363" y="494"/>
                </a:cubicBezTo>
                <a:cubicBezTo>
                  <a:pt x="358" y="499"/>
                  <a:pt x="353" y="503"/>
                  <a:pt x="351" y="510"/>
                </a:cubicBezTo>
                <a:cubicBezTo>
                  <a:pt x="350" y="510"/>
                  <a:pt x="349" y="513"/>
                  <a:pt x="348" y="515"/>
                </a:cubicBezTo>
                <a:cubicBezTo>
                  <a:pt x="351" y="514"/>
                  <a:pt x="356" y="514"/>
                  <a:pt x="358" y="516"/>
                </a:cubicBezTo>
                <a:cubicBezTo>
                  <a:pt x="365" y="516"/>
                  <a:pt x="366" y="510"/>
                  <a:pt x="369" y="507"/>
                </a:cubicBezTo>
                <a:cubicBezTo>
                  <a:pt x="371" y="510"/>
                  <a:pt x="372" y="512"/>
                  <a:pt x="371" y="517"/>
                </a:cubicBezTo>
                <a:cubicBezTo>
                  <a:pt x="371" y="517"/>
                  <a:pt x="371" y="517"/>
                  <a:pt x="371" y="516"/>
                </a:cubicBezTo>
                <a:cubicBezTo>
                  <a:pt x="371" y="519"/>
                  <a:pt x="370" y="519"/>
                  <a:pt x="369" y="521"/>
                </a:cubicBezTo>
                <a:cubicBezTo>
                  <a:pt x="369" y="521"/>
                  <a:pt x="368" y="521"/>
                  <a:pt x="367" y="521"/>
                </a:cubicBezTo>
                <a:cubicBezTo>
                  <a:pt x="365" y="523"/>
                  <a:pt x="362" y="523"/>
                  <a:pt x="359" y="523"/>
                </a:cubicBezTo>
                <a:cubicBezTo>
                  <a:pt x="354" y="527"/>
                  <a:pt x="351" y="529"/>
                  <a:pt x="346" y="532"/>
                </a:cubicBezTo>
                <a:cubicBezTo>
                  <a:pt x="348" y="535"/>
                  <a:pt x="352" y="535"/>
                  <a:pt x="355" y="536"/>
                </a:cubicBezTo>
                <a:cubicBezTo>
                  <a:pt x="352" y="543"/>
                  <a:pt x="342" y="545"/>
                  <a:pt x="334" y="547"/>
                </a:cubicBezTo>
                <a:cubicBezTo>
                  <a:pt x="333" y="548"/>
                  <a:pt x="332" y="551"/>
                  <a:pt x="331" y="552"/>
                </a:cubicBezTo>
                <a:cubicBezTo>
                  <a:pt x="327" y="555"/>
                  <a:pt x="325" y="557"/>
                  <a:pt x="318" y="558"/>
                </a:cubicBezTo>
                <a:cubicBezTo>
                  <a:pt x="312" y="558"/>
                  <a:pt x="305" y="559"/>
                  <a:pt x="301" y="562"/>
                </a:cubicBezTo>
                <a:cubicBezTo>
                  <a:pt x="298" y="564"/>
                  <a:pt x="294" y="566"/>
                  <a:pt x="291" y="569"/>
                </a:cubicBezTo>
                <a:cubicBezTo>
                  <a:pt x="290" y="569"/>
                  <a:pt x="290" y="570"/>
                  <a:pt x="290" y="570"/>
                </a:cubicBezTo>
                <a:cubicBezTo>
                  <a:pt x="289" y="570"/>
                  <a:pt x="288" y="572"/>
                  <a:pt x="287" y="571"/>
                </a:cubicBezTo>
                <a:cubicBezTo>
                  <a:pt x="286" y="572"/>
                  <a:pt x="285" y="573"/>
                  <a:pt x="285" y="573"/>
                </a:cubicBezTo>
                <a:cubicBezTo>
                  <a:pt x="278" y="574"/>
                  <a:pt x="278" y="570"/>
                  <a:pt x="275" y="568"/>
                </a:cubicBezTo>
                <a:cubicBezTo>
                  <a:pt x="269" y="572"/>
                  <a:pt x="261" y="575"/>
                  <a:pt x="252" y="574"/>
                </a:cubicBezTo>
                <a:cubicBezTo>
                  <a:pt x="250" y="575"/>
                  <a:pt x="248" y="576"/>
                  <a:pt x="247" y="579"/>
                </a:cubicBezTo>
                <a:cubicBezTo>
                  <a:pt x="250" y="582"/>
                  <a:pt x="255" y="583"/>
                  <a:pt x="258" y="584"/>
                </a:cubicBezTo>
                <a:cubicBezTo>
                  <a:pt x="258" y="588"/>
                  <a:pt x="252" y="588"/>
                  <a:pt x="249" y="588"/>
                </a:cubicBezTo>
                <a:cubicBezTo>
                  <a:pt x="244" y="590"/>
                  <a:pt x="239" y="592"/>
                  <a:pt x="237" y="596"/>
                </a:cubicBezTo>
                <a:cubicBezTo>
                  <a:pt x="236" y="600"/>
                  <a:pt x="237" y="604"/>
                  <a:pt x="237" y="607"/>
                </a:cubicBezTo>
                <a:cubicBezTo>
                  <a:pt x="236" y="611"/>
                  <a:pt x="232" y="613"/>
                  <a:pt x="232" y="618"/>
                </a:cubicBezTo>
                <a:cubicBezTo>
                  <a:pt x="231" y="624"/>
                  <a:pt x="227" y="626"/>
                  <a:pt x="227" y="632"/>
                </a:cubicBezTo>
                <a:cubicBezTo>
                  <a:pt x="226" y="636"/>
                  <a:pt x="225" y="642"/>
                  <a:pt x="222" y="645"/>
                </a:cubicBezTo>
                <a:cubicBezTo>
                  <a:pt x="230" y="648"/>
                  <a:pt x="237" y="652"/>
                  <a:pt x="240" y="660"/>
                </a:cubicBezTo>
                <a:cubicBezTo>
                  <a:pt x="239" y="661"/>
                  <a:pt x="241" y="662"/>
                  <a:pt x="241" y="662"/>
                </a:cubicBezTo>
                <a:cubicBezTo>
                  <a:pt x="241" y="663"/>
                  <a:pt x="241" y="663"/>
                  <a:pt x="241" y="663"/>
                </a:cubicBezTo>
                <a:cubicBezTo>
                  <a:pt x="241" y="663"/>
                  <a:pt x="241" y="663"/>
                  <a:pt x="241" y="663"/>
                </a:cubicBezTo>
                <a:cubicBezTo>
                  <a:pt x="241" y="666"/>
                  <a:pt x="241" y="671"/>
                  <a:pt x="241" y="672"/>
                </a:cubicBezTo>
                <a:cubicBezTo>
                  <a:pt x="244" y="679"/>
                  <a:pt x="246" y="687"/>
                  <a:pt x="251" y="692"/>
                </a:cubicBezTo>
                <a:cubicBezTo>
                  <a:pt x="254" y="690"/>
                  <a:pt x="255" y="685"/>
                  <a:pt x="256" y="682"/>
                </a:cubicBezTo>
                <a:cubicBezTo>
                  <a:pt x="256" y="680"/>
                  <a:pt x="257" y="678"/>
                  <a:pt x="256" y="676"/>
                </a:cubicBezTo>
                <a:cubicBezTo>
                  <a:pt x="254" y="674"/>
                  <a:pt x="250" y="674"/>
                  <a:pt x="247" y="673"/>
                </a:cubicBezTo>
                <a:cubicBezTo>
                  <a:pt x="244" y="667"/>
                  <a:pt x="249" y="663"/>
                  <a:pt x="254" y="664"/>
                </a:cubicBezTo>
                <a:cubicBezTo>
                  <a:pt x="254" y="658"/>
                  <a:pt x="255" y="647"/>
                  <a:pt x="263" y="647"/>
                </a:cubicBezTo>
                <a:cubicBezTo>
                  <a:pt x="263" y="653"/>
                  <a:pt x="261" y="658"/>
                  <a:pt x="263" y="664"/>
                </a:cubicBezTo>
                <a:cubicBezTo>
                  <a:pt x="265" y="662"/>
                  <a:pt x="267" y="657"/>
                  <a:pt x="271" y="657"/>
                </a:cubicBezTo>
                <a:cubicBezTo>
                  <a:pt x="271" y="659"/>
                  <a:pt x="270" y="660"/>
                  <a:pt x="270" y="662"/>
                </a:cubicBezTo>
                <a:cubicBezTo>
                  <a:pt x="273" y="661"/>
                  <a:pt x="277" y="658"/>
                  <a:pt x="282" y="658"/>
                </a:cubicBezTo>
                <a:cubicBezTo>
                  <a:pt x="280" y="666"/>
                  <a:pt x="268" y="665"/>
                  <a:pt x="267" y="673"/>
                </a:cubicBezTo>
                <a:cubicBezTo>
                  <a:pt x="266" y="673"/>
                  <a:pt x="265" y="677"/>
                  <a:pt x="266" y="679"/>
                </a:cubicBezTo>
                <a:cubicBezTo>
                  <a:pt x="268" y="681"/>
                  <a:pt x="275" y="680"/>
                  <a:pt x="274" y="686"/>
                </a:cubicBezTo>
                <a:cubicBezTo>
                  <a:pt x="274" y="686"/>
                  <a:pt x="273" y="686"/>
                  <a:pt x="273" y="688"/>
                </a:cubicBezTo>
                <a:cubicBezTo>
                  <a:pt x="271" y="691"/>
                  <a:pt x="266" y="689"/>
                  <a:pt x="264" y="687"/>
                </a:cubicBezTo>
                <a:cubicBezTo>
                  <a:pt x="263" y="690"/>
                  <a:pt x="259" y="691"/>
                  <a:pt x="259" y="695"/>
                </a:cubicBezTo>
                <a:cubicBezTo>
                  <a:pt x="258" y="694"/>
                  <a:pt x="259" y="698"/>
                  <a:pt x="257" y="697"/>
                </a:cubicBezTo>
                <a:cubicBezTo>
                  <a:pt x="256" y="703"/>
                  <a:pt x="257" y="710"/>
                  <a:pt x="257" y="715"/>
                </a:cubicBezTo>
                <a:cubicBezTo>
                  <a:pt x="258" y="716"/>
                  <a:pt x="259" y="718"/>
                  <a:pt x="260" y="719"/>
                </a:cubicBezTo>
                <a:cubicBezTo>
                  <a:pt x="260" y="720"/>
                  <a:pt x="261" y="719"/>
                  <a:pt x="262" y="720"/>
                </a:cubicBezTo>
                <a:cubicBezTo>
                  <a:pt x="263" y="720"/>
                  <a:pt x="264" y="722"/>
                  <a:pt x="266" y="723"/>
                </a:cubicBezTo>
                <a:cubicBezTo>
                  <a:pt x="269" y="724"/>
                  <a:pt x="274" y="726"/>
                  <a:pt x="277" y="725"/>
                </a:cubicBezTo>
                <a:cubicBezTo>
                  <a:pt x="279" y="724"/>
                  <a:pt x="280" y="720"/>
                  <a:pt x="281" y="718"/>
                </a:cubicBezTo>
                <a:cubicBezTo>
                  <a:pt x="282" y="718"/>
                  <a:pt x="282" y="716"/>
                  <a:pt x="283" y="716"/>
                </a:cubicBezTo>
                <a:cubicBezTo>
                  <a:pt x="283" y="716"/>
                  <a:pt x="283" y="716"/>
                  <a:pt x="283" y="715"/>
                </a:cubicBezTo>
                <a:cubicBezTo>
                  <a:pt x="289" y="711"/>
                  <a:pt x="300" y="708"/>
                  <a:pt x="307" y="705"/>
                </a:cubicBezTo>
                <a:cubicBezTo>
                  <a:pt x="308" y="704"/>
                  <a:pt x="309" y="704"/>
                  <a:pt x="309" y="703"/>
                </a:cubicBezTo>
                <a:cubicBezTo>
                  <a:pt x="313" y="702"/>
                  <a:pt x="317" y="699"/>
                  <a:pt x="321" y="697"/>
                </a:cubicBezTo>
                <a:cubicBezTo>
                  <a:pt x="321" y="695"/>
                  <a:pt x="322" y="694"/>
                  <a:pt x="322" y="691"/>
                </a:cubicBezTo>
                <a:cubicBezTo>
                  <a:pt x="322" y="691"/>
                  <a:pt x="322" y="691"/>
                  <a:pt x="322" y="691"/>
                </a:cubicBezTo>
                <a:cubicBezTo>
                  <a:pt x="311" y="688"/>
                  <a:pt x="306" y="682"/>
                  <a:pt x="302" y="674"/>
                </a:cubicBezTo>
                <a:cubicBezTo>
                  <a:pt x="302" y="672"/>
                  <a:pt x="302" y="669"/>
                  <a:pt x="301" y="667"/>
                </a:cubicBezTo>
                <a:cubicBezTo>
                  <a:pt x="302" y="668"/>
                  <a:pt x="302" y="666"/>
                  <a:pt x="302" y="665"/>
                </a:cubicBezTo>
                <a:cubicBezTo>
                  <a:pt x="303" y="664"/>
                  <a:pt x="305" y="662"/>
                  <a:pt x="305" y="661"/>
                </a:cubicBezTo>
                <a:cubicBezTo>
                  <a:pt x="309" y="660"/>
                  <a:pt x="312" y="657"/>
                  <a:pt x="317" y="658"/>
                </a:cubicBezTo>
                <a:cubicBezTo>
                  <a:pt x="317" y="660"/>
                  <a:pt x="317" y="663"/>
                  <a:pt x="318" y="665"/>
                </a:cubicBezTo>
                <a:cubicBezTo>
                  <a:pt x="320" y="663"/>
                  <a:pt x="321" y="660"/>
                  <a:pt x="322" y="657"/>
                </a:cubicBezTo>
                <a:cubicBezTo>
                  <a:pt x="326" y="653"/>
                  <a:pt x="329" y="652"/>
                  <a:pt x="337" y="653"/>
                </a:cubicBezTo>
                <a:cubicBezTo>
                  <a:pt x="340" y="655"/>
                  <a:pt x="342" y="657"/>
                  <a:pt x="344" y="660"/>
                </a:cubicBezTo>
                <a:cubicBezTo>
                  <a:pt x="345" y="664"/>
                  <a:pt x="344" y="668"/>
                  <a:pt x="343" y="671"/>
                </a:cubicBezTo>
                <a:cubicBezTo>
                  <a:pt x="342" y="675"/>
                  <a:pt x="340" y="676"/>
                  <a:pt x="339" y="679"/>
                </a:cubicBezTo>
                <a:cubicBezTo>
                  <a:pt x="336" y="678"/>
                  <a:pt x="334" y="677"/>
                  <a:pt x="330" y="678"/>
                </a:cubicBezTo>
                <a:cubicBezTo>
                  <a:pt x="330" y="671"/>
                  <a:pt x="320" y="674"/>
                  <a:pt x="320" y="679"/>
                </a:cubicBezTo>
                <a:cubicBezTo>
                  <a:pt x="319" y="679"/>
                  <a:pt x="317" y="679"/>
                  <a:pt x="316" y="679"/>
                </a:cubicBezTo>
                <a:cubicBezTo>
                  <a:pt x="317" y="681"/>
                  <a:pt x="320" y="681"/>
                  <a:pt x="321" y="681"/>
                </a:cubicBezTo>
                <a:cubicBezTo>
                  <a:pt x="322" y="679"/>
                  <a:pt x="322" y="677"/>
                  <a:pt x="323" y="675"/>
                </a:cubicBezTo>
                <a:cubicBezTo>
                  <a:pt x="325" y="675"/>
                  <a:pt x="328" y="675"/>
                  <a:pt x="330" y="677"/>
                </a:cubicBezTo>
                <a:cubicBezTo>
                  <a:pt x="329" y="678"/>
                  <a:pt x="330" y="679"/>
                  <a:pt x="330" y="680"/>
                </a:cubicBezTo>
                <a:cubicBezTo>
                  <a:pt x="333" y="681"/>
                  <a:pt x="337" y="680"/>
                  <a:pt x="338" y="683"/>
                </a:cubicBezTo>
                <a:cubicBezTo>
                  <a:pt x="336" y="687"/>
                  <a:pt x="332" y="687"/>
                  <a:pt x="330" y="689"/>
                </a:cubicBezTo>
                <a:cubicBezTo>
                  <a:pt x="330" y="690"/>
                  <a:pt x="330" y="691"/>
                  <a:pt x="330" y="693"/>
                </a:cubicBezTo>
                <a:cubicBezTo>
                  <a:pt x="339" y="697"/>
                  <a:pt x="355" y="693"/>
                  <a:pt x="366" y="690"/>
                </a:cubicBezTo>
                <a:cubicBezTo>
                  <a:pt x="371" y="689"/>
                  <a:pt x="376" y="689"/>
                  <a:pt x="380" y="691"/>
                </a:cubicBezTo>
                <a:cubicBezTo>
                  <a:pt x="381" y="694"/>
                  <a:pt x="380" y="696"/>
                  <a:pt x="379" y="697"/>
                </a:cubicBezTo>
                <a:cubicBezTo>
                  <a:pt x="376" y="699"/>
                  <a:pt x="374" y="697"/>
                  <a:pt x="371" y="697"/>
                </a:cubicBezTo>
                <a:cubicBezTo>
                  <a:pt x="365" y="696"/>
                  <a:pt x="360" y="697"/>
                  <a:pt x="355" y="698"/>
                </a:cubicBezTo>
                <a:cubicBezTo>
                  <a:pt x="355" y="702"/>
                  <a:pt x="354" y="708"/>
                  <a:pt x="349" y="706"/>
                </a:cubicBezTo>
                <a:cubicBezTo>
                  <a:pt x="349" y="704"/>
                  <a:pt x="348" y="705"/>
                  <a:pt x="348" y="702"/>
                </a:cubicBezTo>
                <a:cubicBezTo>
                  <a:pt x="348" y="701"/>
                  <a:pt x="346" y="701"/>
                  <a:pt x="345" y="700"/>
                </a:cubicBezTo>
                <a:cubicBezTo>
                  <a:pt x="327" y="703"/>
                  <a:pt x="311" y="710"/>
                  <a:pt x="297" y="718"/>
                </a:cubicBezTo>
                <a:cubicBezTo>
                  <a:pt x="293" y="720"/>
                  <a:pt x="289" y="722"/>
                  <a:pt x="287" y="726"/>
                </a:cubicBezTo>
                <a:cubicBezTo>
                  <a:pt x="306" y="734"/>
                  <a:pt x="326" y="727"/>
                  <a:pt x="344" y="732"/>
                </a:cubicBezTo>
                <a:cubicBezTo>
                  <a:pt x="345" y="734"/>
                  <a:pt x="346" y="735"/>
                  <a:pt x="346" y="737"/>
                </a:cubicBezTo>
                <a:cubicBezTo>
                  <a:pt x="346" y="744"/>
                  <a:pt x="350" y="747"/>
                  <a:pt x="353" y="750"/>
                </a:cubicBezTo>
                <a:cubicBezTo>
                  <a:pt x="357" y="751"/>
                  <a:pt x="359" y="748"/>
                  <a:pt x="362" y="747"/>
                </a:cubicBezTo>
                <a:cubicBezTo>
                  <a:pt x="363" y="741"/>
                  <a:pt x="362" y="733"/>
                  <a:pt x="366" y="729"/>
                </a:cubicBezTo>
                <a:cubicBezTo>
                  <a:pt x="366" y="729"/>
                  <a:pt x="367" y="729"/>
                  <a:pt x="368" y="728"/>
                </a:cubicBezTo>
                <a:cubicBezTo>
                  <a:pt x="368" y="728"/>
                  <a:pt x="368" y="727"/>
                  <a:pt x="368" y="727"/>
                </a:cubicBezTo>
                <a:cubicBezTo>
                  <a:pt x="372" y="724"/>
                  <a:pt x="386" y="721"/>
                  <a:pt x="391" y="724"/>
                </a:cubicBezTo>
                <a:cubicBezTo>
                  <a:pt x="390" y="726"/>
                  <a:pt x="390" y="728"/>
                  <a:pt x="390" y="731"/>
                </a:cubicBezTo>
                <a:cubicBezTo>
                  <a:pt x="392" y="731"/>
                  <a:pt x="391" y="728"/>
                  <a:pt x="393" y="728"/>
                </a:cubicBezTo>
                <a:cubicBezTo>
                  <a:pt x="395" y="721"/>
                  <a:pt x="400" y="718"/>
                  <a:pt x="404" y="715"/>
                </a:cubicBezTo>
                <a:cubicBezTo>
                  <a:pt x="413" y="713"/>
                  <a:pt x="421" y="719"/>
                  <a:pt x="424" y="726"/>
                </a:cubicBezTo>
                <a:cubicBezTo>
                  <a:pt x="425" y="729"/>
                  <a:pt x="425" y="733"/>
                  <a:pt x="425" y="738"/>
                </a:cubicBezTo>
                <a:cubicBezTo>
                  <a:pt x="424" y="740"/>
                  <a:pt x="423" y="743"/>
                  <a:pt x="422" y="745"/>
                </a:cubicBezTo>
                <a:cubicBezTo>
                  <a:pt x="432" y="747"/>
                  <a:pt x="440" y="750"/>
                  <a:pt x="440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2" y="762"/>
                  <a:pt x="440" y="764"/>
                  <a:pt x="440" y="766"/>
                </a:cubicBezTo>
                <a:cubicBezTo>
                  <a:pt x="440" y="767"/>
                  <a:pt x="439" y="768"/>
                  <a:pt x="439" y="770"/>
                </a:cubicBezTo>
                <a:cubicBezTo>
                  <a:pt x="438" y="771"/>
                  <a:pt x="438" y="771"/>
                  <a:pt x="437" y="773"/>
                </a:cubicBezTo>
                <a:cubicBezTo>
                  <a:pt x="434" y="775"/>
                  <a:pt x="430" y="778"/>
                  <a:pt x="425" y="778"/>
                </a:cubicBezTo>
                <a:cubicBezTo>
                  <a:pt x="420" y="779"/>
                  <a:pt x="417" y="776"/>
                  <a:pt x="413" y="775"/>
                </a:cubicBezTo>
                <a:cubicBezTo>
                  <a:pt x="411" y="769"/>
                  <a:pt x="414" y="765"/>
                  <a:pt x="413" y="758"/>
                </a:cubicBezTo>
                <a:cubicBezTo>
                  <a:pt x="412" y="757"/>
                  <a:pt x="411" y="754"/>
                  <a:pt x="410" y="752"/>
                </a:cubicBezTo>
                <a:cubicBezTo>
                  <a:pt x="410" y="752"/>
                  <a:pt x="408" y="750"/>
                  <a:pt x="408" y="749"/>
                </a:cubicBezTo>
                <a:cubicBezTo>
                  <a:pt x="407" y="749"/>
                  <a:pt x="407" y="749"/>
                  <a:pt x="406" y="749"/>
                </a:cubicBezTo>
                <a:cubicBezTo>
                  <a:pt x="406" y="748"/>
                  <a:pt x="406" y="747"/>
                  <a:pt x="405" y="747"/>
                </a:cubicBezTo>
                <a:cubicBezTo>
                  <a:pt x="405" y="746"/>
                  <a:pt x="403" y="747"/>
                  <a:pt x="402" y="746"/>
                </a:cubicBezTo>
                <a:cubicBezTo>
                  <a:pt x="400" y="746"/>
                  <a:pt x="397" y="744"/>
                  <a:pt x="393" y="745"/>
                </a:cubicBezTo>
                <a:cubicBezTo>
                  <a:pt x="388" y="745"/>
                  <a:pt x="385" y="748"/>
                  <a:pt x="382" y="752"/>
                </a:cubicBezTo>
                <a:cubicBezTo>
                  <a:pt x="380" y="752"/>
                  <a:pt x="376" y="750"/>
                  <a:pt x="375" y="750"/>
                </a:cubicBezTo>
                <a:cubicBezTo>
                  <a:pt x="378" y="752"/>
                  <a:pt x="380" y="755"/>
                  <a:pt x="383" y="758"/>
                </a:cubicBezTo>
                <a:cubicBezTo>
                  <a:pt x="384" y="757"/>
                  <a:pt x="384" y="754"/>
                  <a:pt x="385" y="754"/>
                </a:cubicBezTo>
                <a:cubicBezTo>
                  <a:pt x="386" y="753"/>
                  <a:pt x="386" y="755"/>
                  <a:pt x="386" y="756"/>
                </a:cubicBezTo>
                <a:cubicBezTo>
                  <a:pt x="388" y="755"/>
                  <a:pt x="388" y="751"/>
                  <a:pt x="390" y="751"/>
                </a:cubicBezTo>
                <a:cubicBezTo>
                  <a:pt x="390" y="753"/>
                  <a:pt x="390" y="754"/>
                  <a:pt x="390" y="756"/>
                </a:cubicBezTo>
                <a:cubicBezTo>
                  <a:pt x="392" y="755"/>
                  <a:pt x="392" y="752"/>
                  <a:pt x="395" y="751"/>
                </a:cubicBezTo>
                <a:cubicBezTo>
                  <a:pt x="395" y="754"/>
                  <a:pt x="394" y="755"/>
                  <a:pt x="394" y="758"/>
                </a:cubicBezTo>
                <a:cubicBezTo>
                  <a:pt x="396" y="756"/>
                  <a:pt x="397" y="754"/>
                  <a:pt x="399" y="753"/>
                </a:cubicBezTo>
                <a:cubicBezTo>
                  <a:pt x="399" y="755"/>
                  <a:pt x="399" y="757"/>
                  <a:pt x="398" y="758"/>
                </a:cubicBezTo>
                <a:cubicBezTo>
                  <a:pt x="400" y="758"/>
                  <a:pt x="401" y="755"/>
                  <a:pt x="403" y="755"/>
                </a:cubicBezTo>
                <a:cubicBezTo>
                  <a:pt x="403" y="757"/>
                  <a:pt x="401" y="758"/>
                  <a:pt x="401" y="761"/>
                </a:cubicBezTo>
                <a:cubicBezTo>
                  <a:pt x="403" y="761"/>
                  <a:pt x="405" y="759"/>
                  <a:pt x="408" y="759"/>
                </a:cubicBezTo>
                <a:cubicBezTo>
                  <a:pt x="408" y="761"/>
                  <a:pt x="405" y="762"/>
                  <a:pt x="404" y="764"/>
                </a:cubicBezTo>
                <a:cubicBezTo>
                  <a:pt x="405" y="764"/>
                  <a:pt x="407" y="763"/>
                  <a:pt x="409" y="764"/>
                </a:cubicBezTo>
                <a:cubicBezTo>
                  <a:pt x="408" y="765"/>
                  <a:pt x="406" y="766"/>
                  <a:pt x="404" y="767"/>
                </a:cubicBezTo>
                <a:cubicBezTo>
                  <a:pt x="405" y="768"/>
                  <a:pt x="407" y="768"/>
                  <a:pt x="408" y="769"/>
                </a:cubicBezTo>
                <a:cubicBezTo>
                  <a:pt x="408" y="770"/>
                  <a:pt x="406" y="771"/>
                  <a:pt x="404" y="770"/>
                </a:cubicBezTo>
                <a:cubicBezTo>
                  <a:pt x="405" y="774"/>
                  <a:pt x="410" y="776"/>
                  <a:pt x="412" y="780"/>
                </a:cubicBezTo>
                <a:cubicBezTo>
                  <a:pt x="411" y="781"/>
                  <a:pt x="412" y="782"/>
                  <a:pt x="413" y="782"/>
                </a:cubicBezTo>
                <a:cubicBezTo>
                  <a:pt x="412" y="783"/>
                  <a:pt x="413" y="784"/>
                  <a:pt x="413" y="785"/>
                </a:cubicBezTo>
                <a:cubicBezTo>
                  <a:pt x="413" y="785"/>
                  <a:pt x="413" y="785"/>
                  <a:pt x="413" y="785"/>
                </a:cubicBezTo>
                <a:cubicBezTo>
                  <a:pt x="415" y="797"/>
                  <a:pt x="408" y="805"/>
                  <a:pt x="397" y="806"/>
                </a:cubicBezTo>
                <a:cubicBezTo>
                  <a:pt x="400" y="811"/>
                  <a:pt x="404" y="812"/>
                  <a:pt x="404" y="819"/>
                </a:cubicBezTo>
                <a:cubicBezTo>
                  <a:pt x="404" y="819"/>
                  <a:pt x="404" y="818"/>
                  <a:pt x="404" y="818"/>
                </a:cubicBezTo>
                <a:cubicBezTo>
                  <a:pt x="405" y="819"/>
                  <a:pt x="404" y="821"/>
                  <a:pt x="404" y="822"/>
                </a:cubicBezTo>
                <a:cubicBezTo>
                  <a:pt x="405" y="823"/>
                  <a:pt x="404" y="822"/>
                  <a:pt x="404" y="822"/>
                </a:cubicBezTo>
                <a:cubicBezTo>
                  <a:pt x="405" y="825"/>
                  <a:pt x="402" y="827"/>
                  <a:pt x="401" y="829"/>
                </a:cubicBezTo>
                <a:cubicBezTo>
                  <a:pt x="400" y="830"/>
                  <a:pt x="401" y="832"/>
                  <a:pt x="398" y="832"/>
                </a:cubicBezTo>
                <a:cubicBezTo>
                  <a:pt x="394" y="841"/>
                  <a:pt x="377" y="840"/>
                  <a:pt x="372" y="831"/>
                </a:cubicBezTo>
                <a:cubicBezTo>
                  <a:pt x="368" y="834"/>
                  <a:pt x="367" y="837"/>
                  <a:pt x="365" y="841"/>
                </a:cubicBezTo>
                <a:cubicBezTo>
                  <a:pt x="360" y="844"/>
                  <a:pt x="356" y="847"/>
                  <a:pt x="348" y="846"/>
                </a:cubicBezTo>
                <a:cubicBezTo>
                  <a:pt x="346" y="844"/>
                  <a:pt x="340" y="844"/>
                  <a:pt x="339" y="842"/>
                </a:cubicBezTo>
                <a:cubicBezTo>
                  <a:pt x="337" y="839"/>
                  <a:pt x="335" y="837"/>
                  <a:pt x="333" y="835"/>
                </a:cubicBezTo>
                <a:cubicBezTo>
                  <a:pt x="332" y="832"/>
                  <a:pt x="332" y="829"/>
                  <a:pt x="332" y="826"/>
                </a:cubicBezTo>
                <a:cubicBezTo>
                  <a:pt x="334" y="822"/>
                  <a:pt x="336" y="818"/>
                  <a:pt x="338" y="814"/>
                </a:cubicBezTo>
                <a:cubicBezTo>
                  <a:pt x="336" y="813"/>
                  <a:pt x="331" y="813"/>
                  <a:pt x="327" y="812"/>
                </a:cubicBezTo>
                <a:cubicBezTo>
                  <a:pt x="324" y="810"/>
                  <a:pt x="321" y="807"/>
                  <a:pt x="319" y="804"/>
                </a:cubicBezTo>
                <a:cubicBezTo>
                  <a:pt x="318" y="801"/>
                  <a:pt x="316" y="797"/>
                  <a:pt x="318" y="794"/>
                </a:cubicBezTo>
                <a:cubicBezTo>
                  <a:pt x="316" y="793"/>
                  <a:pt x="317" y="789"/>
                  <a:pt x="317" y="787"/>
                </a:cubicBezTo>
                <a:cubicBezTo>
                  <a:pt x="316" y="787"/>
                  <a:pt x="316" y="786"/>
                  <a:pt x="315" y="786"/>
                </a:cubicBezTo>
                <a:cubicBezTo>
                  <a:pt x="313" y="789"/>
                  <a:pt x="306" y="791"/>
                  <a:pt x="305" y="785"/>
                </a:cubicBezTo>
                <a:cubicBezTo>
                  <a:pt x="305" y="783"/>
                  <a:pt x="307" y="780"/>
                  <a:pt x="305" y="778"/>
                </a:cubicBezTo>
                <a:cubicBezTo>
                  <a:pt x="305" y="777"/>
                  <a:pt x="304" y="777"/>
                  <a:pt x="303" y="776"/>
                </a:cubicBezTo>
                <a:cubicBezTo>
                  <a:pt x="303" y="776"/>
                  <a:pt x="303" y="776"/>
                  <a:pt x="303" y="776"/>
                </a:cubicBezTo>
                <a:cubicBezTo>
                  <a:pt x="302" y="775"/>
                  <a:pt x="300" y="774"/>
                  <a:pt x="299" y="773"/>
                </a:cubicBezTo>
                <a:cubicBezTo>
                  <a:pt x="299" y="772"/>
                  <a:pt x="298" y="772"/>
                  <a:pt x="298" y="771"/>
                </a:cubicBezTo>
                <a:cubicBezTo>
                  <a:pt x="298" y="771"/>
                  <a:pt x="297" y="771"/>
                  <a:pt x="297" y="771"/>
                </a:cubicBezTo>
                <a:cubicBezTo>
                  <a:pt x="296" y="771"/>
                  <a:pt x="296" y="770"/>
                  <a:pt x="295" y="769"/>
                </a:cubicBezTo>
                <a:cubicBezTo>
                  <a:pt x="292" y="766"/>
                  <a:pt x="286" y="764"/>
                  <a:pt x="283" y="762"/>
                </a:cubicBezTo>
                <a:cubicBezTo>
                  <a:pt x="281" y="763"/>
                  <a:pt x="281" y="765"/>
                  <a:pt x="280" y="767"/>
                </a:cubicBezTo>
                <a:cubicBezTo>
                  <a:pt x="283" y="769"/>
                  <a:pt x="286" y="769"/>
                  <a:pt x="288" y="772"/>
                </a:cubicBezTo>
                <a:cubicBezTo>
                  <a:pt x="288" y="773"/>
                  <a:pt x="287" y="773"/>
                  <a:pt x="288" y="773"/>
                </a:cubicBezTo>
                <a:cubicBezTo>
                  <a:pt x="289" y="775"/>
                  <a:pt x="292" y="776"/>
                  <a:pt x="294" y="778"/>
                </a:cubicBezTo>
                <a:cubicBezTo>
                  <a:pt x="297" y="781"/>
                  <a:pt x="300" y="784"/>
                  <a:pt x="298" y="791"/>
                </a:cubicBezTo>
                <a:cubicBezTo>
                  <a:pt x="297" y="791"/>
                  <a:pt x="296" y="794"/>
                  <a:pt x="294" y="795"/>
                </a:cubicBezTo>
                <a:cubicBezTo>
                  <a:pt x="292" y="796"/>
                  <a:pt x="289" y="796"/>
                  <a:pt x="286" y="796"/>
                </a:cubicBezTo>
                <a:cubicBezTo>
                  <a:pt x="286" y="792"/>
                  <a:pt x="289" y="788"/>
                  <a:pt x="288" y="784"/>
                </a:cubicBezTo>
                <a:cubicBezTo>
                  <a:pt x="286" y="785"/>
                  <a:pt x="285" y="787"/>
                  <a:pt x="285" y="789"/>
                </a:cubicBezTo>
                <a:cubicBezTo>
                  <a:pt x="282" y="795"/>
                  <a:pt x="278" y="798"/>
                  <a:pt x="271" y="797"/>
                </a:cubicBezTo>
                <a:cubicBezTo>
                  <a:pt x="268" y="797"/>
                  <a:pt x="265" y="796"/>
                  <a:pt x="263" y="794"/>
                </a:cubicBezTo>
                <a:cubicBezTo>
                  <a:pt x="257" y="796"/>
                  <a:pt x="251" y="795"/>
                  <a:pt x="247" y="791"/>
                </a:cubicBezTo>
                <a:cubicBezTo>
                  <a:pt x="244" y="780"/>
                  <a:pt x="254" y="771"/>
                  <a:pt x="264" y="774"/>
                </a:cubicBezTo>
                <a:cubicBezTo>
                  <a:pt x="262" y="777"/>
                  <a:pt x="260" y="780"/>
                  <a:pt x="261" y="783"/>
                </a:cubicBezTo>
                <a:cubicBezTo>
                  <a:pt x="262" y="779"/>
                  <a:pt x="264" y="775"/>
                  <a:pt x="269" y="774"/>
                </a:cubicBezTo>
                <a:cubicBezTo>
                  <a:pt x="270" y="776"/>
                  <a:pt x="270" y="779"/>
                  <a:pt x="272" y="780"/>
                </a:cubicBezTo>
                <a:cubicBezTo>
                  <a:pt x="275" y="780"/>
                  <a:pt x="277" y="780"/>
                  <a:pt x="278" y="777"/>
                </a:cubicBezTo>
                <a:cubicBezTo>
                  <a:pt x="277" y="778"/>
                  <a:pt x="275" y="779"/>
                  <a:pt x="272" y="778"/>
                </a:cubicBezTo>
                <a:cubicBezTo>
                  <a:pt x="272" y="776"/>
                  <a:pt x="272" y="775"/>
                  <a:pt x="272" y="773"/>
                </a:cubicBezTo>
                <a:cubicBezTo>
                  <a:pt x="269" y="771"/>
                  <a:pt x="264" y="772"/>
                  <a:pt x="265" y="767"/>
                </a:cubicBezTo>
                <a:cubicBezTo>
                  <a:pt x="267" y="765"/>
                  <a:pt x="269" y="765"/>
                  <a:pt x="273" y="765"/>
                </a:cubicBezTo>
                <a:cubicBezTo>
                  <a:pt x="274" y="762"/>
                  <a:pt x="276" y="762"/>
                  <a:pt x="277" y="759"/>
                </a:cubicBezTo>
                <a:cubicBezTo>
                  <a:pt x="273" y="752"/>
                  <a:pt x="262" y="752"/>
                  <a:pt x="256" y="746"/>
                </a:cubicBezTo>
                <a:cubicBezTo>
                  <a:pt x="255" y="741"/>
                  <a:pt x="253" y="732"/>
                  <a:pt x="245" y="736"/>
                </a:cubicBezTo>
                <a:cubicBezTo>
                  <a:pt x="243" y="739"/>
                  <a:pt x="242" y="741"/>
                  <a:pt x="240" y="744"/>
                </a:cubicBezTo>
                <a:cubicBezTo>
                  <a:pt x="238" y="746"/>
                  <a:pt x="232" y="746"/>
                  <a:pt x="228" y="747"/>
                </a:cubicBezTo>
                <a:cubicBezTo>
                  <a:pt x="228" y="748"/>
                  <a:pt x="227" y="748"/>
                  <a:pt x="226" y="749"/>
                </a:cubicBezTo>
                <a:cubicBezTo>
                  <a:pt x="225" y="756"/>
                  <a:pt x="218" y="758"/>
                  <a:pt x="213" y="758"/>
                </a:cubicBezTo>
                <a:cubicBezTo>
                  <a:pt x="212" y="760"/>
                  <a:pt x="212" y="762"/>
                  <a:pt x="212" y="765"/>
                </a:cubicBezTo>
                <a:cubicBezTo>
                  <a:pt x="211" y="766"/>
                  <a:pt x="211" y="766"/>
                  <a:pt x="211" y="768"/>
                </a:cubicBezTo>
                <a:cubicBezTo>
                  <a:pt x="210" y="768"/>
                  <a:pt x="209" y="770"/>
                  <a:pt x="208" y="771"/>
                </a:cubicBezTo>
                <a:cubicBezTo>
                  <a:pt x="206" y="773"/>
                  <a:pt x="204" y="774"/>
                  <a:pt x="201" y="775"/>
                </a:cubicBezTo>
                <a:cubicBezTo>
                  <a:pt x="198" y="776"/>
                  <a:pt x="194" y="775"/>
                  <a:pt x="192" y="776"/>
                </a:cubicBezTo>
                <a:cubicBezTo>
                  <a:pt x="188" y="777"/>
                  <a:pt x="187" y="780"/>
                  <a:pt x="184" y="782"/>
                </a:cubicBezTo>
                <a:cubicBezTo>
                  <a:pt x="185" y="785"/>
                  <a:pt x="187" y="786"/>
                  <a:pt x="188" y="789"/>
                </a:cubicBezTo>
                <a:cubicBezTo>
                  <a:pt x="188" y="792"/>
                  <a:pt x="188" y="796"/>
                  <a:pt x="189" y="799"/>
                </a:cubicBezTo>
                <a:cubicBezTo>
                  <a:pt x="191" y="802"/>
                  <a:pt x="194" y="806"/>
                  <a:pt x="195" y="806"/>
                </a:cubicBezTo>
                <a:cubicBezTo>
                  <a:pt x="198" y="807"/>
                  <a:pt x="200" y="803"/>
                  <a:pt x="198" y="799"/>
                </a:cubicBezTo>
                <a:cubicBezTo>
                  <a:pt x="200" y="799"/>
                  <a:pt x="202" y="801"/>
                  <a:pt x="203" y="801"/>
                </a:cubicBezTo>
                <a:cubicBezTo>
                  <a:pt x="205" y="800"/>
                  <a:pt x="210" y="799"/>
                  <a:pt x="213" y="802"/>
                </a:cubicBezTo>
                <a:cubicBezTo>
                  <a:pt x="211" y="808"/>
                  <a:pt x="216" y="808"/>
                  <a:pt x="215" y="814"/>
                </a:cubicBezTo>
                <a:cubicBezTo>
                  <a:pt x="214" y="814"/>
                  <a:pt x="213" y="816"/>
                  <a:pt x="212" y="818"/>
                </a:cubicBezTo>
                <a:cubicBezTo>
                  <a:pt x="210" y="818"/>
                  <a:pt x="210" y="819"/>
                  <a:pt x="209" y="820"/>
                </a:cubicBezTo>
                <a:cubicBezTo>
                  <a:pt x="209" y="820"/>
                  <a:pt x="208" y="820"/>
                  <a:pt x="208" y="820"/>
                </a:cubicBezTo>
                <a:cubicBezTo>
                  <a:pt x="207" y="826"/>
                  <a:pt x="214" y="827"/>
                  <a:pt x="218" y="828"/>
                </a:cubicBezTo>
                <a:cubicBezTo>
                  <a:pt x="220" y="830"/>
                  <a:pt x="219" y="836"/>
                  <a:pt x="224" y="836"/>
                </a:cubicBezTo>
                <a:cubicBezTo>
                  <a:pt x="225" y="833"/>
                  <a:pt x="229" y="830"/>
                  <a:pt x="233" y="831"/>
                </a:cubicBezTo>
                <a:cubicBezTo>
                  <a:pt x="234" y="832"/>
                  <a:pt x="234" y="834"/>
                  <a:pt x="234" y="837"/>
                </a:cubicBezTo>
                <a:cubicBezTo>
                  <a:pt x="232" y="840"/>
                  <a:pt x="227" y="840"/>
                  <a:pt x="226" y="844"/>
                </a:cubicBezTo>
                <a:cubicBezTo>
                  <a:pt x="227" y="846"/>
                  <a:pt x="229" y="846"/>
                  <a:pt x="231" y="847"/>
                </a:cubicBezTo>
                <a:cubicBezTo>
                  <a:pt x="234" y="845"/>
                  <a:pt x="235" y="840"/>
                  <a:pt x="239" y="837"/>
                </a:cubicBezTo>
                <a:cubicBezTo>
                  <a:pt x="243" y="838"/>
                  <a:pt x="241" y="844"/>
                  <a:pt x="242" y="847"/>
                </a:cubicBezTo>
                <a:cubicBezTo>
                  <a:pt x="242" y="848"/>
                  <a:pt x="242" y="849"/>
                  <a:pt x="243" y="850"/>
                </a:cubicBezTo>
                <a:cubicBezTo>
                  <a:pt x="244" y="851"/>
                  <a:pt x="246" y="853"/>
                  <a:pt x="247" y="854"/>
                </a:cubicBezTo>
                <a:cubicBezTo>
                  <a:pt x="248" y="853"/>
                  <a:pt x="250" y="853"/>
                  <a:pt x="251" y="852"/>
                </a:cubicBezTo>
                <a:cubicBezTo>
                  <a:pt x="250" y="846"/>
                  <a:pt x="250" y="837"/>
                  <a:pt x="248" y="830"/>
                </a:cubicBezTo>
                <a:cubicBezTo>
                  <a:pt x="250" y="828"/>
                  <a:pt x="252" y="826"/>
                  <a:pt x="254" y="827"/>
                </a:cubicBezTo>
                <a:cubicBezTo>
                  <a:pt x="254" y="833"/>
                  <a:pt x="253" y="839"/>
                  <a:pt x="255" y="844"/>
                </a:cubicBezTo>
                <a:cubicBezTo>
                  <a:pt x="258" y="840"/>
                  <a:pt x="259" y="834"/>
                  <a:pt x="263" y="829"/>
                </a:cubicBezTo>
                <a:cubicBezTo>
                  <a:pt x="263" y="829"/>
                  <a:pt x="263" y="828"/>
                  <a:pt x="263" y="828"/>
                </a:cubicBezTo>
                <a:cubicBezTo>
                  <a:pt x="266" y="823"/>
                  <a:pt x="267" y="818"/>
                  <a:pt x="270" y="813"/>
                </a:cubicBezTo>
                <a:cubicBezTo>
                  <a:pt x="270" y="813"/>
                  <a:pt x="270" y="812"/>
                  <a:pt x="270" y="811"/>
                </a:cubicBezTo>
                <a:cubicBezTo>
                  <a:pt x="271" y="811"/>
                  <a:pt x="271" y="811"/>
                  <a:pt x="271" y="810"/>
                </a:cubicBezTo>
                <a:cubicBezTo>
                  <a:pt x="273" y="811"/>
                  <a:pt x="276" y="814"/>
                  <a:pt x="276" y="818"/>
                </a:cubicBezTo>
                <a:cubicBezTo>
                  <a:pt x="272" y="822"/>
                  <a:pt x="269" y="827"/>
                  <a:pt x="266" y="833"/>
                </a:cubicBezTo>
                <a:cubicBezTo>
                  <a:pt x="269" y="836"/>
                  <a:pt x="275" y="842"/>
                  <a:pt x="269" y="844"/>
                </a:cubicBezTo>
                <a:cubicBezTo>
                  <a:pt x="267" y="843"/>
                  <a:pt x="265" y="843"/>
                  <a:pt x="264" y="842"/>
                </a:cubicBezTo>
                <a:cubicBezTo>
                  <a:pt x="260" y="844"/>
                  <a:pt x="259" y="847"/>
                  <a:pt x="259" y="853"/>
                </a:cubicBezTo>
                <a:cubicBezTo>
                  <a:pt x="260" y="853"/>
                  <a:pt x="260" y="855"/>
                  <a:pt x="261" y="856"/>
                </a:cubicBezTo>
                <a:cubicBezTo>
                  <a:pt x="261" y="857"/>
                  <a:pt x="261" y="859"/>
                  <a:pt x="262" y="860"/>
                </a:cubicBezTo>
                <a:cubicBezTo>
                  <a:pt x="263" y="866"/>
                  <a:pt x="259" y="873"/>
                  <a:pt x="263" y="877"/>
                </a:cubicBezTo>
                <a:cubicBezTo>
                  <a:pt x="267" y="878"/>
                  <a:pt x="271" y="879"/>
                  <a:pt x="274" y="882"/>
                </a:cubicBezTo>
                <a:cubicBezTo>
                  <a:pt x="274" y="884"/>
                  <a:pt x="274" y="885"/>
                  <a:pt x="272" y="886"/>
                </a:cubicBezTo>
                <a:cubicBezTo>
                  <a:pt x="276" y="889"/>
                  <a:pt x="277" y="895"/>
                  <a:pt x="275" y="899"/>
                </a:cubicBezTo>
                <a:cubicBezTo>
                  <a:pt x="277" y="902"/>
                  <a:pt x="283" y="903"/>
                  <a:pt x="284" y="909"/>
                </a:cubicBezTo>
                <a:cubicBezTo>
                  <a:pt x="293" y="910"/>
                  <a:pt x="299" y="913"/>
                  <a:pt x="302" y="919"/>
                </a:cubicBezTo>
                <a:cubicBezTo>
                  <a:pt x="301" y="922"/>
                  <a:pt x="301" y="925"/>
                  <a:pt x="302" y="928"/>
                </a:cubicBezTo>
                <a:cubicBezTo>
                  <a:pt x="303" y="930"/>
                  <a:pt x="305" y="932"/>
                  <a:pt x="306" y="934"/>
                </a:cubicBezTo>
                <a:cubicBezTo>
                  <a:pt x="307" y="936"/>
                  <a:pt x="308" y="939"/>
                  <a:pt x="309" y="940"/>
                </a:cubicBezTo>
                <a:cubicBezTo>
                  <a:pt x="309" y="942"/>
                  <a:pt x="309" y="944"/>
                  <a:pt x="310" y="944"/>
                </a:cubicBezTo>
                <a:cubicBezTo>
                  <a:pt x="310" y="947"/>
                  <a:pt x="310" y="950"/>
                  <a:pt x="310" y="952"/>
                </a:cubicBezTo>
                <a:cubicBezTo>
                  <a:pt x="310" y="952"/>
                  <a:pt x="310" y="952"/>
                  <a:pt x="310" y="951"/>
                </a:cubicBezTo>
                <a:cubicBezTo>
                  <a:pt x="310" y="957"/>
                  <a:pt x="310" y="966"/>
                  <a:pt x="310" y="974"/>
                </a:cubicBezTo>
                <a:cubicBezTo>
                  <a:pt x="306" y="976"/>
                  <a:pt x="296" y="976"/>
                  <a:pt x="290" y="976"/>
                </a:cubicBezTo>
                <a:cubicBezTo>
                  <a:pt x="286" y="976"/>
                  <a:pt x="282" y="978"/>
                  <a:pt x="277" y="978"/>
                </a:cubicBezTo>
                <a:cubicBezTo>
                  <a:pt x="270" y="979"/>
                  <a:pt x="264" y="978"/>
                  <a:pt x="258" y="979"/>
                </a:cubicBezTo>
                <a:cubicBezTo>
                  <a:pt x="251" y="980"/>
                  <a:pt x="243" y="980"/>
                  <a:pt x="237" y="980"/>
                </a:cubicBezTo>
                <a:cubicBezTo>
                  <a:pt x="233" y="979"/>
                  <a:pt x="231" y="980"/>
                  <a:pt x="228" y="979"/>
                </a:cubicBezTo>
                <a:cubicBezTo>
                  <a:pt x="226" y="977"/>
                  <a:pt x="227" y="970"/>
                  <a:pt x="226" y="965"/>
                </a:cubicBezTo>
                <a:cubicBezTo>
                  <a:pt x="223" y="961"/>
                  <a:pt x="219" y="957"/>
                  <a:pt x="217" y="953"/>
                </a:cubicBezTo>
                <a:cubicBezTo>
                  <a:pt x="217" y="950"/>
                  <a:pt x="217" y="947"/>
                  <a:pt x="217" y="945"/>
                </a:cubicBezTo>
                <a:cubicBezTo>
                  <a:pt x="215" y="941"/>
                  <a:pt x="213" y="939"/>
                  <a:pt x="212" y="935"/>
                </a:cubicBezTo>
                <a:cubicBezTo>
                  <a:pt x="211" y="929"/>
                  <a:pt x="214" y="925"/>
                  <a:pt x="213" y="921"/>
                </a:cubicBezTo>
                <a:cubicBezTo>
                  <a:pt x="212" y="917"/>
                  <a:pt x="207" y="915"/>
                  <a:pt x="206" y="910"/>
                </a:cubicBezTo>
                <a:cubicBezTo>
                  <a:pt x="206" y="909"/>
                  <a:pt x="206" y="908"/>
                  <a:pt x="206" y="907"/>
                </a:cubicBezTo>
                <a:cubicBezTo>
                  <a:pt x="205" y="906"/>
                  <a:pt x="205" y="905"/>
                  <a:pt x="204" y="905"/>
                </a:cubicBezTo>
                <a:cubicBezTo>
                  <a:pt x="204" y="908"/>
                  <a:pt x="204" y="914"/>
                  <a:pt x="203" y="919"/>
                </a:cubicBezTo>
                <a:cubicBezTo>
                  <a:pt x="202" y="920"/>
                  <a:pt x="202" y="922"/>
                  <a:pt x="202" y="923"/>
                </a:cubicBezTo>
                <a:cubicBezTo>
                  <a:pt x="200" y="932"/>
                  <a:pt x="189" y="934"/>
                  <a:pt x="184" y="940"/>
                </a:cubicBezTo>
                <a:cubicBezTo>
                  <a:pt x="183" y="952"/>
                  <a:pt x="188" y="957"/>
                  <a:pt x="191" y="964"/>
                </a:cubicBezTo>
                <a:cubicBezTo>
                  <a:pt x="190" y="965"/>
                  <a:pt x="189" y="972"/>
                  <a:pt x="190" y="974"/>
                </a:cubicBezTo>
                <a:cubicBezTo>
                  <a:pt x="190" y="976"/>
                  <a:pt x="192" y="977"/>
                  <a:pt x="192" y="980"/>
                </a:cubicBezTo>
                <a:cubicBezTo>
                  <a:pt x="192" y="978"/>
                  <a:pt x="192" y="980"/>
                  <a:pt x="192" y="981"/>
                </a:cubicBezTo>
                <a:cubicBezTo>
                  <a:pt x="185" y="981"/>
                  <a:pt x="176" y="982"/>
                  <a:pt x="168" y="982"/>
                </a:cubicBezTo>
                <a:cubicBezTo>
                  <a:pt x="168" y="973"/>
                  <a:pt x="161" y="969"/>
                  <a:pt x="163" y="959"/>
                </a:cubicBezTo>
                <a:cubicBezTo>
                  <a:pt x="164" y="958"/>
                  <a:pt x="165" y="956"/>
                  <a:pt x="167" y="955"/>
                </a:cubicBezTo>
                <a:cubicBezTo>
                  <a:pt x="166" y="951"/>
                  <a:pt x="164" y="947"/>
                  <a:pt x="160" y="946"/>
                </a:cubicBezTo>
                <a:cubicBezTo>
                  <a:pt x="150" y="954"/>
                  <a:pt x="138" y="942"/>
                  <a:pt x="130" y="939"/>
                </a:cubicBezTo>
                <a:cubicBezTo>
                  <a:pt x="126" y="939"/>
                  <a:pt x="124" y="941"/>
                  <a:pt x="123" y="944"/>
                </a:cubicBezTo>
                <a:cubicBezTo>
                  <a:pt x="122" y="944"/>
                  <a:pt x="121" y="943"/>
                  <a:pt x="119" y="944"/>
                </a:cubicBezTo>
                <a:cubicBezTo>
                  <a:pt x="117" y="940"/>
                  <a:pt x="120" y="938"/>
                  <a:pt x="120" y="934"/>
                </a:cubicBezTo>
                <a:cubicBezTo>
                  <a:pt x="114" y="931"/>
                  <a:pt x="106" y="927"/>
                  <a:pt x="99" y="927"/>
                </a:cubicBezTo>
                <a:cubicBezTo>
                  <a:pt x="99" y="926"/>
                  <a:pt x="99" y="926"/>
                  <a:pt x="98" y="926"/>
                </a:cubicBezTo>
                <a:cubicBezTo>
                  <a:pt x="100" y="924"/>
                  <a:pt x="99" y="921"/>
                  <a:pt x="100" y="919"/>
                </a:cubicBezTo>
                <a:cubicBezTo>
                  <a:pt x="105" y="920"/>
                  <a:pt x="110" y="924"/>
                  <a:pt x="115" y="925"/>
                </a:cubicBezTo>
                <a:cubicBezTo>
                  <a:pt x="123" y="930"/>
                  <a:pt x="130" y="934"/>
                  <a:pt x="141" y="937"/>
                </a:cubicBezTo>
                <a:cubicBezTo>
                  <a:pt x="141" y="935"/>
                  <a:pt x="138" y="933"/>
                  <a:pt x="139" y="930"/>
                </a:cubicBezTo>
                <a:cubicBezTo>
                  <a:pt x="142" y="930"/>
                  <a:pt x="145" y="933"/>
                  <a:pt x="148" y="932"/>
                </a:cubicBezTo>
                <a:cubicBezTo>
                  <a:pt x="146" y="924"/>
                  <a:pt x="142" y="920"/>
                  <a:pt x="139" y="916"/>
                </a:cubicBezTo>
                <a:cubicBezTo>
                  <a:pt x="138" y="914"/>
                  <a:pt x="140" y="908"/>
                  <a:pt x="138" y="906"/>
                </a:cubicBezTo>
                <a:cubicBezTo>
                  <a:pt x="138" y="902"/>
                  <a:pt x="135" y="901"/>
                  <a:pt x="135" y="898"/>
                </a:cubicBezTo>
                <a:cubicBezTo>
                  <a:pt x="129" y="899"/>
                  <a:pt x="121" y="903"/>
                  <a:pt x="118" y="897"/>
                </a:cubicBezTo>
                <a:cubicBezTo>
                  <a:pt x="116" y="896"/>
                  <a:pt x="115" y="895"/>
                  <a:pt x="113" y="894"/>
                </a:cubicBezTo>
                <a:cubicBezTo>
                  <a:pt x="116" y="890"/>
                  <a:pt x="122" y="893"/>
                  <a:pt x="126" y="893"/>
                </a:cubicBezTo>
                <a:cubicBezTo>
                  <a:pt x="126" y="887"/>
                  <a:pt x="121" y="886"/>
                  <a:pt x="119" y="882"/>
                </a:cubicBezTo>
                <a:cubicBezTo>
                  <a:pt x="115" y="881"/>
                  <a:pt x="111" y="880"/>
                  <a:pt x="107" y="879"/>
                </a:cubicBezTo>
                <a:cubicBezTo>
                  <a:pt x="106" y="877"/>
                  <a:pt x="106" y="876"/>
                  <a:pt x="105" y="874"/>
                </a:cubicBezTo>
                <a:cubicBezTo>
                  <a:pt x="103" y="870"/>
                  <a:pt x="99" y="864"/>
                  <a:pt x="96" y="861"/>
                </a:cubicBezTo>
                <a:cubicBezTo>
                  <a:pt x="93" y="858"/>
                  <a:pt x="91" y="855"/>
                  <a:pt x="89" y="850"/>
                </a:cubicBezTo>
                <a:cubicBezTo>
                  <a:pt x="88" y="850"/>
                  <a:pt x="88" y="851"/>
                  <a:pt x="87" y="850"/>
                </a:cubicBezTo>
                <a:cubicBezTo>
                  <a:pt x="86" y="854"/>
                  <a:pt x="89" y="856"/>
                  <a:pt x="89" y="860"/>
                </a:cubicBezTo>
                <a:cubicBezTo>
                  <a:pt x="94" y="863"/>
                  <a:pt x="98" y="874"/>
                  <a:pt x="96" y="882"/>
                </a:cubicBezTo>
                <a:cubicBezTo>
                  <a:pt x="91" y="885"/>
                  <a:pt x="87" y="890"/>
                  <a:pt x="79" y="888"/>
                </a:cubicBezTo>
                <a:cubicBezTo>
                  <a:pt x="79" y="887"/>
                  <a:pt x="79" y="887"/>
                  <a:pt x="79" y="886"/>
                </a:cubicBezTo>
                <a:cubicBezTo>
                  <a:pt x="82" y="883"/>
                  <a:pt x="84" y="878"/>
                  <a:pt x="85" y="873"/>
                </a:cubicBezTo>
                <a:cubicBezTo>
                  <a:pt x="82" y="877"/>
                  <a:pt x="79" y="880"/>
                  <a:pt x="76" y="884"/>
                </a:cubicBezTo>
                <a:cubicBezTo>
                  <a:pt x="72" y="887"/>
                  <a:pt x="67" y="886"/>
                  <a:pt x="63" y="883"/>
                </a:cubicBezTo>
                <a:cubicBezTo>
                  <a:pt x="63" y="882"/>
                  <a:pt x="61" y="882"/>
                  <a:pt x="60" y="881"/>
                </a:cubicBezTo>
                <a:cubicBezTo>
                  <a:pt x="59" y="880"/>
                  <a:pt x="58" y="876"/>
                  <a:pt x="57" y="875"/>
                </a:cubicBezTo>
                <a:cubicBezTo>
                  <a:pt x="58" y="869"/>
                  <a:pt x="60" y="865"/>
                  <a:pt x="64" y="862"/>
                </a:cubicBezTo>
                <a:cubicBezTo>
                  <a:pt x="60" y="862"/>
                  <a:pt x="58" y="867"/>
                  <a:pt x="56" y="870"/>
                </a:cubicBezTo>
                <a:cubicBezTo>
                  <a:pt x="54" y="870"/>
                  <a:pt x="54" y="867"/>
                  <a:pt x="52" y="867"/>
                </a:cubicBezTo>
                <a:cubicBezTo>
                  <a:pt x="48" y="854"/>
                  <a:pt x="61" y="850"/>
                  <a:pt x="72" y="851"/>
                </a:cubicBezTo>
                <a:cubicBezTo>
                  <a:pt x="70" y="858"/>
                  <a:pt x="75" y="862"/>
                  <a:pt x="82" y="861"/>
                </a:cubicBezTo>
                <a:cubicBezTo>
                  <a:pt x="82" y="859"/>
                  <a:pt x="81" y="859"/>
                  <a:pt x="82" y="858"/>
                </a:cubicBezTo>
                <a:cubicBezTo>
                  <a:pt x="79" y="857"/>
                  <a:pt x="79" y="858"/>
                  <a:pt x="77" y="858"/>
                </a:cubicBezTo>
                <a:cubicBezTo>
                  <a:pt x="73" y="858"/>
                  <a:pt x="73" y="853"/>
                  <a:pt x="75" y="851"/>
                </a:cubicBezTo>
                <a:cubicBezTo>
                  <a:pt x="73" y="850"/>
                  <a:pt x="71" y="848"/>
                  <a:pt x="70" y="847"/>
                </a:cubicBezTo>
                <a:cubicBezTo>
                  <a:pt x="73" y="843"/>
                  <a:pt x="76" y="846"/>
                  <a:pt x="81" y="846"/>
                </a:cubicBezTo>
                <a:cubicBezTo>
                  <a:pt x="82" y="845"/>
                  <a:pt x="83" y="844"/>
                  <a:pt x="84" y="843"/>
                </a:cubicBezTo>
                <a:cubicBezTo>
                  <a:pt x="83" y="841"/>
                  <a:pt x="80" y="839"/>
                  <a:pt x="80" y="836"/>
                </a:cubicBezTo>
                <a:cubicBezTo>
                  <a:pt x="80" y="834"/>
                  <a:pt x="80" y="832"/>
                  <a:pt x="79" y="830"/>
                </a:cubicBezTo>
                <a:cubicBezTo>
                  <a:pt x="78" y="828"/>
                  <a:pt x="75" y="824"/>
                  <a:pt x="73" y="821"/>
                </a:cubicBezTo>
                <a:cubicBezTo>
                  <a:pt x="73" y="821"/>
                  <a:pt x="73" y="821"/>
                  <a:pt x="73" y="821"/>
                </a:cubicBezTo>
                <a:cubicBezTo>
                  <a:pt x="73" y="821"/>
                  <a:pt x="73" y="820"/>
                  <a:pt x="73" y="820"/>
                </a:cubicBezTo>
                <a:cubicBezTo>
                  <a:pt x="71" y="818"/>
                  <a:pt x="70" y="816"/>
                  <a:pt x="68" y="813"/>
                </a:cubicBezTo>
                <a:cubicBezTo>
                  <a:pt x="67" y="812"/>
                  <a:pt x="67" y="812"/>
                  <a:pt x="66" y="811"/>
                </a:cubicBezTo>
                <a:cubicBezTo>
                  <a:pt x="65" y="810"/>
                  <a:pt x="64" y="809"/>
                  <a:pt x="63" y="808"/>
                </a:cubicBezTo>
                <a:cubicBezTo>
                  <a:pt x="60" y="805"/>
                  <a:pt x="54" y="805"/>
                  <a:pt x="51" y="808"/>
                </a:cubicBezTo>
                <a:cubicBezTo>
                  <a:pt x="52" y="809"/>
                  <a:pt x="50" y="809"/>
                  <a:pt x="50" y="811"/>
                </a:cubicBezTo>
                <a:cubicBezTo>
                  <a:pt x="50" y="810"/>
                  <a:pt x="49" y="811"/>
                  <a:pt x="49" y="811"/>
                </a:cubicBezTo>
                <a:cubicBezTo>
                  <a:pt x="49" y="811"/>
                  <a:pt x="47" y="811"/>
                  <a:pt x="46" y="811"/>
                </a:cubicBezTo>
                <a:cubicBezTo>
                  <a:pt x="46" y="809"/>
                  <a:pt x="44" y="809"/>
                  <a:pt x="43" y="808"/>
                </a:cubicBezTo>
                <a:cubicBezTo>
                  <a:pt x="39" y="812"/>
                  <a:pt x="29" y="813"/>
                  <a:pt x="23" y="812"/>
                </a:cubicBezTo>
                <a:cubicBezTo>
                  <a:pt x="20" y="811"/>
                  <a:pt x="19" y="808"/>
                  <a:pt x="17" y="807"/>
                </a:cubicBezTo>
                <a:cubicBezTo>
                  <a:pt x="17" y="804"/>
                  <a:pt x="16" y="802"/>
                  <a:pt x="15" y="800"/>
                </a:cubicBezTo>
                <a:cubicBezTo>
                  <a:pt x="13" y="791"/>
                  <a:pt x="20" y="785"/>
                  <a:pt x="26" y="785"/>
                </a:cubicBezTo>
                <a:cubicBezTo>
                  <a:pt x="33" y="785"/>
                  <a:pt x="37" y="789"/>
                  <a:pt x="41" y="792"/>
                </a:cubicBezTo>
                <a:cubicBezTo>
                  <a:pt x="43" y="793"/>
                  <a:pt x="46" y="791"/>
                  <a:pt x="48" y="792"/>
                </a:cubicBezTo>
                <a:cubicBezTo>
                  <a:pt x="49" y="792"/>
                  <a:pt x="49" y="794"/>
                  <a:pt x="50" y="794"/>
                </a:cubicBezTo>
                <a:cubicBezTo>
                  <a:pt x="50" y="795"/>
                  <a:pt x="50" y="797"/>
                  <a:pt x="51" y="798"/>
                </a:cubicBezTo>
                <a:cubicBezTo>
                  <a:pt x="53" y="797"/>
                  <a:pt x="55" y="799"/>
                  <a:pt x="56" y="798"/>
                </a:cubicBezTo>
                <a:cubicBezTo>
                  <a:pt x="49" y="788"/>
                  <a:pt x="39" y="778"/>
                  <a:pt x="32" y="769"/>
                </a:cubicBezTo>
                <a:cubicBezTo>
                  <a:pt x="31" y="769"/>
                  <a:pt x="32" y="767"/>
                  <a:pt x="31" y="767"/>
                </a:cubicBezTo>
                <a:cubicBezTo>
                  <a:pt x="32" y="762"/>
                  <a:pt x="26" y="759"/>
                  <a:pt x="24" y="756"/>
                </a:cubicBezTo>
                <a:cubicBezTo>
                  <a:pt x="19" y="755"/>
                  <a:pt x="16" y="755"/>
                  <a:pt x="12" y="754"/>
                </a:cubicBezTo>
                <a:cubicBezTo>
                  <a:pt x="9" y="750"/>
                  <a:pt x="12" y="745"/>
                  <a:pt x="18" y="746"/>
                </a:cubicBezTo>
                <a:cubicBezTo>
                  <a:pt x="17" y="741"/>
                  <a:pt x="11" y="740"/>
                  <a:pt x="9" y="736"/>
                </a:cubicBezTo>
                <a:cubicBezTo>
                  <a:pt x="10" y="732"/>
                  <a:pt x="8" y="730"/>
                  <a:pt x="6" y="730"/>
                </a:cubicBezTo>
                <a:cubicBezTo>
                  <a:pt x="5" y="728"/>
                  <a:pt x="4" y="728"/>
                  <a:pt x="3" y="726"/>
                </a:cubicBezTo>
                <a:cubicBezTo>
                  <a:pt x="3" y="723"/>
                  <a:pt x="2" y="722"/>
                  <a:pt x="0" y="720"/>
                </a:cubicBezTo>
                <a:cubicBezTo>
                  <a:pt x="0" y="718"/>
                  <a:pt x="0" y="717"/>
                  <a:pt x="1" y="716"/>
                </a:cubicBezTo>
                <a:cubicBezTo>
                  <a:pt x="3" y="716"/>
                  <a:pt x="2" y="718"/>
                  <a:pt x="4" y="718"/>
                </a:cubicBezTo>
                <a:cubicBezTo>
                  <a:pt x="4" y="722"/>
                  <a:pt x="11" y="724"/>
                  <a:pt x="14" y="726"/>
                </a:cubicBezTo>
                <a:cubicBezTo>
                  <a:pt x="14" y="735"/>
                  <a:pt x="21" y="739"/>
                  <a:pt x="25" y="745"/>
                </a:cubicBezTo>
                <a:cubicBezTo>
                  <a:pt x="26" y="745"/>
                  <a:pt x="26" y="747"/>
                  <a:pt x="27" y="747"/>
                </a:cubicBezTo>
                <a:cubicBezTo>
                  <a:pt x="29" y="751"/>
                  <a:pt x="32" y="756"/>
                  <a:pt x="35" y="759"/>
                </a:cubicBezTo>
                <a:cubicBezTo>
                  <a:pt x="38" y="757"/>
                  <a:pt x="41" y="755"/>
                  <a:pt x="43" y="756"/>
                </a:cubicBezTo>
                <a:cubicBezTo>
                  <a:pt x="44" y="760"/>
                  <a:pt x="41" y="763"/>
                  <a:pt x="40" y="765"/>
                </a:cubicBezTo>
                <a:cubicBezTo>
                  <a:pt x="41" y="768"/>
                  <a:pt x="43" y="770"/>
                  <a:pt x="45" y="773"/>
                </a:cubicBezTo>
                <a:cubicBezTo>
                  <a:pt x="47" y="775"/>
                  <a:pt x="49" y="778"/>
                  <a:pt x="51" y="780"/>
                </a:cubicBezTo>
                <a:cubicBezTo>
                  <a:pt x="51" y="781"/>
                  <a:pt x="51" y="780"/>
                  <a:pt x="51" y="781"/>
                </a:cubicBezTo>
                <a:cubicBezTo>
                  <a:pt x="58" y="789"/>
                  <a:pt x="63" y="800"/>
                  <a:pt x="71" y="807"/>
                </a:cubicBezTo>
                <a:cubicBezTo>
                  <a:pt x="72" y="807"/>
                  <a:pt x="72" y="803"/>
                  <a:pt x="72" y="802"/>
                </a:cubicBezTo>
                <a:cubicBezTo>
                  <a:pt x="69" y="801"/>
                  <a:pt x="67" y="797"/>
                  <a:pt x="67" y="793"/>
                </a:cubicBezTo>
                <a:cubicBezTo>
                  <a:pt x="68" y="793"/>
                  <a:pt x="71" y="793"/>
                  <a:pt x="72" y="793"/>
                </a:cubicBezTo>
                <a:cubicBezTo>
                  <a:pt x="70" y="789"/>
                  <a:pt x="69" y="785"/>
                  <a:pt x="67" y="781"/>
                </a:cubicBezTo>
                <a:cubicBezTo>
                  <a:pt x="63" y="760"/>
                  <a:pt x="84" y="758"/>
                  <a:pt x="96" y="765"/>
                </a:cubicBezTo>
                <a:cubicBezTo>
                  <a:pt x="99" y="761"/>
                  <a:pt x="95" y="753"/>
                  <a:pt x="95" y="747"/>
                </a:cubicBezTo>
                <a:cubicBezTo>
                  <a:pt x="93" y="744"/>
                  <a:pt x="87" y="745"/>
                  <a:pt x="85" y="741"/>
                </a:cubicBezTo>
                <a:cubicBezTo>
                  <a:pt x="85" y="737"/>
                  <a:pt x="88" y="734"/>
                  <a:pt x="90" y="732"/>
                </a:cubicBezTo>
                <a:cubicBezTo>
                  <a:pt x="89" y="731"/>
                  <a:pt x="87" y="730"/>
                  <a:pt x="86" y="729"/>
                </a:cubicBezTo>
                <a:cubicBezTo>
                  <a:pt x="89" y="724"/>
                  <a:pt x="96" y="723"/>
                  <a:pt x="97" y="717"/>
                </a:cubicBezTo>
                <a:cubicBezTo>
                  <a:pt x="97" y="716"/>
                  <a:pt x="95" y="716"/>
                  <a:pt x="94" y="714"/>
                </a:cubicBezTo>
                <a:cubicBezTo>
                  <a:pt x="90" y="717"/>
                  <a:pt x="86" y="717"/>
                  <a:pt x="81" y="718"/>
                </a:cubicBezTo>
                <a:cubicBezTo>
                  <a:pt x="81" y="713"/>
                  <a:pt x="85" y="712"/>
                  <a:pt x="88" y="710"/>
                </a:cubicBezTo>
                <a:cubicBezTo>
                  <a:pt x="89" y="705"/>
                  <a:pt x="93" y="704"/>
                  <a:pt x="97" y="702"/>
                </a:cubicBezTo>
                <a:cubicBezTo>
                  <a:pt x="96" y="700"/>
                  <a:pt x="97" y="700"/>
                  <a:pt x="98" y="699"/>
                </a:cubicBezTo>
                <a:cubicBezTo>
                  <a:pt x="95" y="698"/>
                  <a:pt x="90" y="698"/>
                  <a:pt x="88" y="696"/>
                </a:cubicBezTo>
                <a:cubicBezTo>
                  <a:pt x="87" y="694"/>
                  <a:pt x="87" y="693"/>
                  <a:pt x="86" y="692"/>
                </a:cubicBezTo>
                <a:cubicBezTo>
                  <a:pt x="84" y="682"/>
                  <a:pt x="90" y="675"/>
                  <a:pt x="87" y="666"/>
                </a:cubicBezTo>
                <a:cubicBezTo>
                  <a:pt x="86" y="665"/>
                  <a:pt x="86" y="663"/>
                  <a:pt x="85" y="662"/>
                </a:cubicBezTo>
                <a:cubicBezTo>
                  <a:pt x="80" y="663"/>
                  <a:pt x="78" y="661"/>
                  <a:pt x="76" y="659"/>
                </a:cubicBezTo>
                <a:cubicBezTo>
                  <a:pt x="76" y="658"/>
                  <a:pt x="76" y="657"/>
                  <a:pt x="75" y="656"/>
                </a:cubicBezTo>
                <a:cubicBezTo>
                  <a:pt x="74" y="654"/>
                  <a:pt x="73" y="655"/>
                  <a:pt x="71" y="653"/>
                </a:cubicBezTo>
                <a:cubicBezTo>
                  <a:pt x="71" y="653"/>
                  <a:pt x="71" y="653"/>
                  <a:pt x="71" y="652"/>
                </a:cubicBezTo>
                <a:cubicBezTo>
                  <a:pt x="70" y="651"/>
                  <a:pt x="68" y="651"/>
                  <a:pt x="67" y="650"/>
                </a:cubicBezTo>
                <a:cubicBezTo>
                  <a:pt x="66" y="649"/>
                  <a:pt x="66" y="647"/>
                  <a:pt x="65" y="646"/>
                </a:cubicBezTo>
                <a:cubicBezTo>
                  <a:pt x="64" y="647"/>
                  <a:pt x="62" y="646"/>
                  <a:pt x="62" y="647"/>
                </a:cubicBezTo>
                <a:cubicBezTo>
                  <a:pt x="61" y="647"/>
                  <a:pt x="61" y="649"/>
                  <a:pt x="60" y="649"/>
                </a:cubicBezTo>
                <a:cubicBezTo>
                  <a:pt x="62" y="653"/>
                  <a:pt x="63" y="658"/>
                  <a:pt x="63" y="664"/>
                </a:cubicBezTo>
                <a:cubicBezTo>
                  <a:pt x="62" y="664"/>
                  <a:pt x="63" y="663"/>
                  <a:pt x="62" y="663"/>
                </a:cubicBezTo>
                <a:cubicBezTo>
                  <a:pt x="62" y="666"/>
                  <a:pt x="62" y="669"/>
                  <a:pt x="61" y="672"/>
                </a:cubicBezTo>
                <a:cubicBezTo>
                  <a:pt x="60" y="671"/>
                  <a:pt x="60" y="673"/>
                  <a:pt x="59" y="674"/>
                </a:cubicBezTo>
                <a:cubicBezTo>
                  <a:pt x="54" y="678"/>
                  <a:pt x="51" y="683"/>
                  <a:pt x="43" y="682"/>
                </a:cubicBezTo>
                <a:cubicBezTo>
                  <a:pt x="38" y="681"/>
                  <a:pt x="34" y="676"/>
                  <a:pt x="32" y="672"/>
                </a:cubicBezTo>
                <a:cubicBezTo>
                  <a:pt x="31" y="671"/>
                  <a:pt x="32" y="669"/>
                  <a:pt x="31" y="668"/>
                </a:cubicBezTo>
                <a:cubicBezTo>
                  <a:pt x="30" y="665"/>
                  <a:pt x="32" y="664"/>
                  <a:pt x="32" y="661"/>
                </a:cubicBezTo>
                <a:cubicBezTo>
                  <a:pt x="33" y="661"/>
                  <a:pt x="32" y="660"/>
                  <a:pt x="32" y="659"/>
                </a:cubicBezTo>
                <a:cubicBezTo>
                  <a:pt x="32" y="659"/>
                  <a:pt x="33" y="659"/>
                  <a:pt x="33" y="659"/>
                </a:cubicBezTo>
                <a:cubicBezTo>
                  <a:pt x="34" y="658"/>
                  <a:pt x="33" y="658"/>
                  <a:pt x="33" y="657"/>
                </a:cubicBezTo>
                <a:cubicBezTo>
                  <a:pt x="33" y="657"/>
                  <a:pt x="34" y="657"/>
                  <a:pt x="34" y="657"/>
                </a:cubicBezTo>
                <a:cubicBezTo>
                  <a:pt x="35" y="655"/>
                  <a:pt x="36" y="653"/>
                  <a:pt x="38" y="651"/>
                </a:cubicBezTo>
                <a:cubicBezTo>
                  <a:pt x="40" y="649"/>
                  <a:pt x="43" y="649"/>
                  <a:pt x="44" y="645"/>
                </a:cubicBezTo>
                <a:cubicBezTo>
                  <a:pt x="44" y="644"/>
                  <a:pt x="43" y="644"/>
                  <a:pt x="43" y="643"/>
                </a:cubicBezTo>
                <a:cubicBezTo>
                  <a:pt x="44" y="638"/>
                  <a:pt x="51" y="640"/>
                  <a:pt x="54" y="643"/>
                </a:cubicBezTo>
                <a:cubicBezTo>
                  <a:pt x="55" y="642"/>
                  <a:pt x="56" y="642"/>
                  <a:pt x="57" y="641"/>
                </a:cubicBezTo>
                <a:cubicBezTo>
                  <a:pt x="57" y="635"/>
                  <a:pt x="51" y="634"/>
                  <a:pt x="53" y="627"/>
                </a:cubicBezTo>
                <a:cubicBezTo>
                  <a:pt x="56" y="628"/>
                  <a:pt x="57" y="631"/>
                  <a:pt x="58" y="633"/>
                </a:cubicBezTo>
                <a:cubicBezTo>
                  <a:pt x="59" y="634"/>
                  <a:pt x="61" y="635"/>
                  <a:pt x="62" y="636"/>
                </a:cubicBezTo>
                <a:cubicBezTo>
                  <a:pt x="62" y="637"/>
                  <a:pt x="62" y="637"/>
                  <a:pt x="63" y="638"/>
                </a:cubicBezTo>
                <a:cubicBezTo>
                  <a:pt x="64" y="639"/>
                  <a:pt x="66" y="640"/>
                  <a:pt x="68" y="642"/>
                </a:cubicBezTo>
                <a:cubicBezTo>
                  <a:pt x="71" y="644"/>
                  <a:pt x="74" y="647"/>
                  <a:pt x="76" y="649"/>
                </a:cubicBezTo>
                <a:cubicBezTo>
                  <a:pt x="77" y="650"/>
                  <a:pt x="79" y="650"/>
                  <a:pt x="80" y="649"/>
                </a:cubicBezTo>
                <a:cubicBezTo>
                  <a:pt x="80" y="642"/>
                  <a:pt x="72" y="638"/>
                  <a:pt x="74" y="629"/>
                </a:cubicBezTo>
                <a:cubicBezTo>
                  <a:pt x="71" y="626"/>
                  <a:pt x="69" y="623"/>
                  <a:pt x="67" y="618"/>
                </a:cubicBezTo>
                <a:cubicBezTo>
                  <a:pt x="68" y="612"/>
                  <a:pt x="65" y="609"/>
                  <a:pt x="63" y="605"/>
                </a:cubicBezTo>
                <a:cubicBezTo>
                  <a:pt x="56" y="602"/>
                  <a:pt x="52" y="610"/>
                  <a:pt x="45" y="610"/>
                </a:cubicBezTo>
                <a:cubicBezTo>
                  <a:pt x="39" y="610"/>
                  <a:pt x="36" y="608"/>
                  <a:pt x="32" y="605"/>
                </a:cubicBezTo>
                <a:cubicBezTo>
                  <a:pt x="31" y="604"/>
                  <a:pt x="31" y="603"/>
                  <a:pt x="30" y="602"/>
                </a:cubicBezTo>
                <a:cubicBezTo>
                  <a:pt x="30" y="600"/>
                  <a:pt x="29" y="599"/>
                  <a:pt x="29" y="599"/>
                </a:cubicBezTo>
                <a:cubicBezTo>
                  <a:pt x="29" y="599"/>
                  <a:pt x="29" y="599"/>
                  <a:pt x="29" y="599"/>
                </a:cubicBezTo>
                <a:cubicBezTo>
                  <a:pt x="28" y="596"/>
                  <a:pt x="29" y="593"/>
                  <a:pt x="31" y="592"/>
                </a:cubicBezTo>
                <a:cubicBezTo>
                  <a:pt x="34" y="593"/>
                  <a:pt x="37" y="595"/>
                  <a:pt x="40" y="596"/>
                </a:cubicBezTo>
                <a:cubicBezTo>
                  <a:pt x="38" y="594"/>
                  <a:pt x="36" y="592"/>
                  <a:pt x="33" y="591"/>
                </a:cubicBezTo>
                <a:cubicBezTo>
                  <a:pt x="31" y="587"/>
                  <a:pt x="30" y="582"/>
                  <a:pt x="32" y="577"/>
                </a:cubicBezTo>
                <a:cubicBezTo>
                  <a:pt x="35" y="574"/>
                  <a:pt x="39" y="569"/>
                  <a:pt x="45" y="570"/>
                </a:cubicBezTo>
                <a:cubicBezTo>
                  <a:pt x="49" y="570"/>
                  <a:pt x="52" y="572"/>
                  <a:pt x="54" y="574"/>
                </a:cubicBezTo>
                <a:cubicBezTo>
                  <a:pt x="55" y="572"/>
                  <a:pt x="53" y="571"/>
                  <a:pt x="52" y="569"/>
                </a:cubicBezTo>
                <a:cubicBezTo>
                  <a:pt x="55" y="565"/>
                  <a:pt x="62" y="566"/>
                  <a:pt x="65" y="569"/>
                </a:cubicBezTo>
                <a:cubicBezTo>
                  <a:pt x="65" y="571"/>
                  <a:pt x="67" y="573"/>
                  <a:pt x="68" y="575"/>
                </a:cubicBezTo>
                <a:cubicBezTo>
                  <a:pt x="68" y="577"/>
                  <a:pt x="68" y="580"/>
                  <a:pt x="68" y="582"/>
                </a:cubicBezTo>
                <a:cubicBezTo>
                  <a:pt x="67" y="585"/>
                  <a:pt x="66" y="588"/>
                  <a:pt x="65" y="591"/>
                </a:cubicBezTo>
                <a:cubicBezTo>
                  <a:pt x="63" y="592"/>
                  <a:pt x="61" y="597"/>
                  <a:pt x="64" y="599"/>
                </a:cubicBezTo>
                <a:cubicBezTo>
                  <a:pt x="66" y="602"/>
                  <a:pt x="72" y="604"/>
                  <a:pt x="74" y="606"/>
                </a:cubicBezTo>
                <a:cubicBezTo>
                  <a:pt x="77" y="602"/>
                  <a:pt x="78" y="594"/>
                  <a:pt x="80" y="589"/>
                </a:cubicBezTo>
                <a:cubicBezTo>
                  <a:pt x="79" y="587"/>
                  <a:pt x="78" y="586"/>
                  <a:pt x="78" y="582"/>
                </a:cubicBezTo>
                <a:cubicBezTo>
                  <a:pt x="79" y="582"/>
                  <a:pt x="80" y="581"/>
                  <a:pt x="82" y="581"/>
                </a:cubicBezTo>
                <a:cubicBezTo>
                  <a:pt x="82" y="577"/>
                  <a:pt x="82" y="574"/>
                  <a:pt x="83" y="569"/>
                </a:cubicBezTo>
                <a:cubicBezTo>
                  <a:pt x="87" y="563"/>
                  <a:pt x="96" y="558"/>
                  <a:pt x="105" y="563"/>
                </a:cubicBezTo>
                <a:cubicBezTo>
                  <a:pt x="106" y="565"/>
                  <a:pt x="107" y="567"/>
                  <a:pt x="108" y="569"/>
                </a:cubicBezTo>
                <a:cubicBezTo>
                  <a:pt x="109" y="581"/>
                  <a:pt x="104" y="588"/>
                  <a:pt x="95" y="589"/>
                </a:cubicBezTo>
                <a:cubicBezTo>
                  <a:pt x="95" y="585"/>
                  <a:pt x="95" y="578"/>
                  <a:pt x="90" y="580"/>
                </a:cubicBezTo>
                <a:cubicBezTo>
                  <a:pt x="89" y="580"/>
                  <a:pt x="89" y="581"/>
                  <a:pt x="88" y="582"/>
                </a:cubicBezTo>
                <a:cubicBezTo>
                  <a:pt x="91" y="581"/>
                  <a:pt x="94" y="585"/>
                  <a:pt x="92" y="588"/>
                </a:cubicBezTo>
                <a:cubicBezTo>
                  <a:pt x="94" y="590"/>
                  <a:pt x="97" y="591"/>
                  <a:pt x="96" y="595"/>
                </a:cubicBezTo>
                <a:cubicBezTo>
                  <a:pt x="94" y="597"/>
                  <a:pt x="90" y="597"/>
                  <a:pt x="88" y="595"/>
                </a:cubicBezTo>
                <a:cubicBezTo>
                  <a:pt x="85" y="597"/>
                  <a:pt x="81" y="598"/>
                  <a:pt x="80" y="601"/>
                </a:cubicBezTo>
                <a:cubicBezTo>
                  <a:pt x="78" y="609"/>
                  <a:pt x="80" y="617"/>
                  <a:pt x="83" y="622"/>
                </a:cubicBezTo>
                <a:cubicBezTo>
                  <a:pt x="86" y="622"/>
                  <a:pt x="87" y="618"/>
                  <a:pt x="90" y="619"/>
                </a:cubicBezTo>
                <a:cubicBezTo>
                  <a:pt x="90" y="622"/>
                  <a:pt x="90" y="626"/>
                  <a:pt x="90" y="630"/>
                </a:cubicBezTo>
                <a:cubicBezTo>
                  <a:pt x="89" y="630"/>
                  <a:pt x="86" y="633"/>
                  <a:pt x="89" y="635"/>
                </a:cubicBezTo>
                <a:cubicBezTo>
                  <a:pt x="91" y="634"/>
                  <a:pt x="92" y="634"/>
                  <a:pt x="94" y="633"/>
                </a:cubicBezTo>
                <a:cubicBezTo>
                  <a:pt x="96" y="634"/>
                  <a:pt x="98" y="636"/>
                  <a:pt x="99" y="638"/>
                </a:cubicBezTo>
                <a:cubicBezTo>
                  <a:pt x="98" y="641"/>
                  <a:pt x="93" y="643"/>
                  <a:pt x="91" y="646"/>
                </a:cubicBezTo>
                <a:cubicBezTo>
                  <a:pt x="92" y="653"/>
                  <a:pt x="95" y="655"/>
                  <a:pt x="102" y="655"/>
                </a:cubicBezTo>
                <a:cubicBezTo>
                  <a:pt x="103" y="657"/>
                  <a:pt x="100" y="658"/>
                  <a:pt x="100" y="659"/>
                </a:cubicBezTo>
                <a:cubicBezTo>
                  <a:pt x="99" y="659"/>
                  <a:pt x="100" y="660"/>
                  <a:pt x="99" y="660"/>
                </a:cubicBezTo>
                <a:cubicBezTo>
                  <a:pt x="98" y="662"/>
                  <a:pt x="97" y="664"/>
                  <a:pt x="98" y="667"/>
                </a:cubicBezTo>
                <a:cubicBezTo>
                  <a:pt x="96" y="667"/>
                  <a:pt x="96" y="674"/>
                  <a:pt x="98" y="674"/>
                </a:cubicBezTo>
                <a:cubicBezTo>
                  <a:pt x="98" y="680"/>
                  <a:pt x="100" y="685"/>
                  <a:pt x="104" y="687"/>
                </a:cubicBezTo>
                <a:cubicBezTo>
                  <a:pt x="105" y="685"/>
                  <a:pt x="107" y="682"/>
                  <a:pt x="109" y="679"/>
                </a:cubicBezTo>
                <a:cubicBezTo>
                  <a:pt x="108" y="675"/>
                  <a:pt x="107" y="667"/>
                  <a:pt x="110" y="664"/>
                </a:cubicBezTo>
                <a:cubicBezTo>
                  <a:pt x="113" y="667"/>
                  <a:pt x="114" y="671"/>
                  <a:pt x="115" y="675"/>
                </a:cubicBezTo>
                <a:cubicBezTo>
                  <a:pt x="118" y="674"/>
                  <a:pt x="120" y="672"/>
                  <a:pt x="124" y="673"/>
                </a:cubicBezTo>
                <a:cubicBezTo>
                  <a:pt x="125" y="675"/>
                  <a:pt x="124" y="676"/>
                  <a:pt x="123" y="679"/>
                </a:cubicBezTo>
                <a:cubicBezTo>
                  <a:pt x="130" y="680"/>
                  <a:pt x="137" y="677"/>
                  <a:pt x="141" y="672"/>
                </a:cubicBezTo>
                <a:cubicBezTo>
                  <a:pt x="141" y="672"/>
                  <a:pt x="141" y="671"/>
                  <a:pt x="141" y="671"/>
                </a:cubicBezTo>
                <a:cubicBezTo>
                  <a:pt x="142" y="670"/>
                  <a:pt x="144" y="669"/>
                  <a:pt x="144" y="667"/>
                </a:cubicBezTo>
                <a:cubicBezTo>
                  <a:pt x="144" y="664"/>
                  <a:pt x="142" y="662"/>
                  <a:pt x="141" y="658"/>
                </a:cubicBezTo>
                <a:cubicBezTo>
                  <a:pt x="144" y="649"/>
                  <a:pt x="149" y="644"/>
                  <a:pt x="159" y="643"/>
                </a:cubicBezTo>
                <a:cubicBezTo>
                  <a:pt x="158" y="640"/>
                  <a:pt x="156" y="636"/>
                  <a:pt x="155" y="634"/>
                </a:cubicBezTo>
                <a:cubicBezTo>
                  <a:pt x="154" y="633"/>
                  <a:pt x="155" y="631"/>
                  <a:pt x="154" y="631"/>
                </a:cubicBezTo>
                <a:cubicBezTo>
                  <a:pt x="154" y="628"/>
                  <a:pt x="153" y="623"/>
                  <a:pt x="154" y="621"/>
                </a:cubicBezTo>
                <a:cubicBezTo>
                  <a:pt x="153" y="616"/>
                  <a:pt x="152" y="613"/>
                  <a:pt x="152" y="608"/>
                </a:cubicBezTo>
                <a:cubicBezTo>
                  <a:pt x="150" y="606"/>
                  <a:pt x="146" y="607"/>
                  <a:pt x="143" y="607"/>
                </a:cubicBezTo>
                <a:cubicBezTo>
                  <a:pt x="142" y="605"/>
                  <a:pt x="140" y="604"/>
                  <a:pt x="139" y="602"/>
                </a:cubicBezTo>
                <a:cubicBezTo>
                  <a:pt x="139" y="597"/>
                  <a:pt x="145" y="598"/>
                  <a:pt x="146" y="596"/>
                </a:cubicBezTo>
                <a:cubicBezTo>
                  <a:pt x="144" y="590"/>
                  <a:pt x="142" y="585"/>
                  <a:pt x="140" y="580"/>
                </a:cubicBezTo>
                <a:cubicBezTo>
                  <a:pt x="138" y="569"/>
                  <a:pt x="129" y="564"/>
                  <a:pt x="123" y="558"/>
                </a:cubicBezTo>
                <a:cubicBezTo>
                  <a:pt x="124" y="556"/>
                  <a:pt x="123" y="555"/>
                  <a:pt x="123" y="555"/>
                </a:cubicBezTo>
                <a:cubicBezTo>
                  <a:pt x="125" y="555"/>
                  <a:pt x="125" y="554"/>
                  <a:pt x="126" y="555"/>
                </a:cubicBezTo>
                <a:cubicBezTo>
                  <a:pt x="124" y="550"/>
                  <a:pt x="122" y="546"/>
                  <a:pt x="119" y="542"/>
                </a:cubicBezTo>
                <a:cubicBezTo>
                  <a:pt x="119" y="542"/>
                  <a:pt x="119" y="542"/>
                  <a:pt x="118" y="542"/>
                </a:cubicBezTo>
                <a:cubicBezTo>
                  <a:pt x="117" y="540"/>
                  <a:pt x="115" y="536"/>
                  <a:pt x="113" y="536"/>
                </a:cubicBezTo>
                <a:cubicBezTo>
                  <a:pt x="111" y="535"/>
                  <a:pt x="107" y="539"/>
                  <a:pt x="104" y="538"/>
                </a:cubicBezTo>
                <a:cubicBezTo>
                  <a:pt x="103" y="537"/>
                  <a:pt x="103" y="536"/>
                  <a:pt x="102" y="536"/>
                </a:cubicBezTo>
                <a:cubicBezTo>
                  <a:pt x="101" y="531"/>
                  <a:pt x="104" y="529"/>
                  <a:pt x="106" y="527"/>
                </a:cubicBezTo>
                <a:cubicBezTo>
                  <a:pt x="98" y="517"/>
                  <a:pt x="89" y="506"/>
                  <a:pt x="78" y="497"/>
                </a:cubicBezTo>
                <a:cubicBezTo>
                  <a:pt x="75" y="493"/>
                  <a:pt x="70" y="491"/>
                  <a:pt x="67" y="486"/>
                </a:cubicBezTo>
                <a:cubicBezTo>
                  <a:pt x="74" y="487"/>
                  <a:pt x="82" y="490"/>
                  <a:pt x="85" y="496"/>
                </a:cubicBezTo>
                <a:cubicBezTo>
                  <a:pt x="100" y="505"/>
                  <a:pt x="107" y="522"/>
                  <a:pt x="119" y="534"/>
                </a:cubicBezTo>
                <a:cubicBezTo>
                  <a:pt x="122" y="530"/>
                  <a:pt x="119" y="527"/>
                  <a:pt x="117" y="523"/>
                </a:cubicBezTo>
                <a:cubicBezTo>
                  <a:pt x="118" y="522"/>
                  <a:pt x="119" y="522"/>
                  <a:pt x="120" y="521"/>
                </a:cubicBezTo>
                <a:cubicBezTo>
                  <a:pt x="120" y="514"/>
                  <a:pt x="119" y="508"/>
                  <a:pt x="123" y="505"/>
                </a:cubicBezTo>
                <a:cubicBezTo>
                  <a:pt x="125" y="505"/>
                  <a:pt x="128" y="503"/>
                  <a:pt x="131" y="503"/>
                </a:cubicBezTo>
                <a:cubicBezTo>
                  <a:pt x="137" y="503"/>
                  <a:pt x="143" y="509"/>
                  <a:pt x="141" y="518"/>
                </a:cubicBezTo>
                <a:cubicBezTo>
                  <a:pt x="141" y="522"/>
                  <a:pt x="137" y="524"/>
                  <a:pt x="134" y="527"/>
                </a:cubicBezTo>
                <a:cubicBezTo>
                  <a:pt x="135" y="529"/>
                  <a:pt x="134" y="529"/>
                  <a:pt x="135" y="530"/>
                </a:cubicBezTo>
                <a:cubicBezTo>
                  <a:pt x="134" y="533"/>
                  <a:pt x="130" y="533"/>
                  <a:pt x="128" y="533"/>
                </a:cubicBezTo>
                <a:cubicBezTo>
                  <a:pt x="127" y="535"/>
                  <a:pt x="127" y="538"/>
                  <a:pt x="125" y="540"/>
                </a:cubicBezTo>
                <a:cubicBezTo>
                  <a:pt x="127" y="546"/>
                  <a:pt x="130" y="549"/>
                  <a:pt x="133" y="554"/>
                </a:cubicBezTo>
                <a:cubicBezTo>
                  <a:pt x="136" y="554"/>
                  <a:pt x="138" y="556"/>
                  <a:pt x="140" y="557"/>
                </a:cubicBezTo>
                <a:cubicBezTo>
                  <a:pt x="140" y="558"/>
                  <a:pt x="139" y="559"/>
                  <a:pt x="140" y="559"/>
                </a:cubicBezTo>
                <a:cubicBezTo>
                  <a:pt x="141" y="562"/>
                  <a:pt x="142" y="564"/>
                  <a:pt x="143" y="566"/>
                </a:cubicBezTo>
                <a:cubicBezTo>
                  <a:pt x="145" y="562"/>
                  <a:pt x="151" y="559"/>
                  <a:pt x="155" y="563"/>
                </a:cubicBezTo>
                <a:cubicBezTo>
                  <a:pt x="156" y="570"/>
                  <a:pt x="151" y="572"/>
                  <a:pt x="147" y="574"/>
                </a:cubicBezTo>
                <a:cubicBezTo>
                  <a:pt x="148" y="582"/>
                  <a:pt x="151" y="587"/>
                  <a:pt x="157" y="590"/>
                </a:cubicBezTo>
                <a:cubicBezTo>
                  <a:pt x="158" y="591"/>
                  <a:pt x="158" y="592"/>
                  <a:pt x="159" y="593"/>
                </a:cubicBezTo>
                <a:cubicBezTo>
                  <a:pt x="162" y="592"/>
                  <a:pt x="164" y="590"/>
                  <a:pt x="165" y="589"/>
                </a:cubicBezTo>
                <a:cubicBezTo>
                  <a:pt x="166" y="586"/>
                  <a:pt x="163" y="583"/>
                  <a:pt x="165" y="581"/>
                </a:cubicBezTo>
                <a:cubicBezTo>
                  <a:pt x="169" y="580"/>
                  <a:pt x="170" y="583"/>
                  <a:pt x="173" y="584"/>
                </a:cubicBezTo>
                <a:cubicBezTo>
                  <a:pt x="177" y="582"/>
                  <a:pt x="178" y="577"/>
                  <a:pt x="182" y="575"/>
                </a:cubicBezTo>
                <a:cubicBezTo>
                  <a:pt x="182" y="579"/>
                  <a:pt x="184" y="582"/>
                  <a:pt x="182" y="585"/>
                </a:cubicBezTo>
                <a:cubicBezTo>
                  <a:pt x="180" y="585"/>
                  <a:pt x="179" y="587"/>
                  <a:pt x="176" y="587"/>
                </a:cubicBezTo>
                <a:cubicBezTo>
                  <a:pt x="177" y="589"/>
                  <a:pt x="179" y="589"/>
                  <a:pt x="180" y="591"/>
                </a:cubicBezTo>
                <a:cubicBezTo>
                  <a:pt x="174" y="595"/>
                  <a:pt x="163" y="594"/>
                  <a:pt x="158" y="599"/>
                </a:cubicBezTo>
                <a:cubicBezTo>
                  <a:pt x="158" y="606"/>
                  <a:pt x="161" y="608"/>
                  <a:pt x="162" y="613"/>
                </a:cubicBezTo>
                <a:cubicBezTo>
                  <a:pt x="165" y="612"/>
                  <a:pt x="166" y="612"/>
                  <a:pt x="168" y="611"/>
                </a:cubicBezTo>
                <a:cubicBezTo>
                  <a:pt x="172" y="611"/>
                  <a:pt x="182" y="614"/>
                  <a:pt x="185" y="617"/>
                </a:cubicBezTo>
                <a:cubicBezTo>
                  <a:pt x="186" y="619"/>
                  <a:pt x="187" y="621"/>
                  <a:pt x="188" y="623"/>
                </a:cubicBezTo>
                <a:cubicBezTo>
                  <a:pt x="192" y="623"/>
                  <a:pt x="193" y="618"/>
                  <a:pt x="196" y="616"/>
                </a:cubicBezTo>
                <a:cubicBezTo>
                  <a:pt x="195" y="612"/>
                  <a:pt x="194" y="606"/>
                  <a:pt x="192" y="602"/>
                </a:cubicBezTo>
                <a:cubicBezTo>
                  <a:pt x="192" y="596"/>
                  <a:pt x="194" y="593"/>
                  <a:pt x="196" y="590"/>
                </a:cubicBezTo>
                <a:cubicBezTo>
                  <a:pt x="200" y="588"/>
                  <a:pt x="203" y="586"/>
                  <a:pt x="206" y="583"/>
                </a:cubicBezTo>
                <a:cubicBezTo>
                  <a:pt x="205" y="580"/>
                  <a:pt x="204" y="577"/>
                  <a:pt x="203" y="576"/>
                </a:cubicBezTo>
                <a:cubicBezTo>
                  <a:pt x="203" y="572"/>
                  <a:pt x="204" y="568"/>
                  <a:pt x="206" y="564"/>
                </a:cubicBezTo>
                <a:cubicBezTo>
                  <a:pt x="207" y="561"/>
                  <a:pt x="207" y="559"/>
                  <a:pt x="207" y="555"/>
                </a:cubicBezTo>
                <a:cubicBezTo>
                  <a:pt x="207" y="552"/>
                  <a:pt x="205" y="551"/>
                  <a:pt x="205" y="547"/>
                </a:cubicBezTo>
                <a:cubicBezTo>
                  <a:pt x="210" y="547"/>
                  <a:pt x="210" y="550"/>
                  <a:pt x="214" y="552"/>
                </a:cubicBezTo>
                <a:cubicBezTo>
                  <a:pt x="221" y="548"/>
                  <a:pt x="220" y="535"/>
                  <a:pt x="220" y="527"/>
                </a:cubicBezTo>
                <a:cubicBezTo>
                  <a:pt x="223" y="528"/>
                  <a:pt x="227" y="528"/>
                  <a:pt x="228" y="533"/>
                </a:cubicBezTo>
                <a:cubicBezTo>
                  <a:pt x="228" y="533"/>
                  <a:pt x="229" y="534"/>
                  <a:pt x="230" y="535"/>
                </a:cubicBezTo>
                <a:cubicBezTo>
                  <a:pt x="230" y="536"/>
                  <a:pt x="229" y="538"/>
                  <a:pt x="231" y="538"/>
                </a:cubicBezTo>
                <a:cubicBezTo>
                  <a:pt x="230" y="545"/>
                  <a:pt x="234" y="547"/>
                  <a:pt x="235" y="553"/>
                </a:cubicBezTo>
                <a:cubicBezTo>
                  <a:pt x="242" y="551"/>
                  <a:pt x="244" y="545"/>
                  <a:pt x="244" y="536"/>
                </a:cubicBezTo>
                <a:cubicBezTo>
                  <a:pt x="242" y="535"/>
                  <a:pt x="243" y="530"/>
                  <a:pt x="242" y="530"/>
                </a:cubicBezTo>
                <a:cubicBezTo>
                  <a:pt x="244" y="529"/>
                  <a:pt x="245" y="531"/>
                  <a:pt x="247" y="532"/>
                </a:cubicBezTo>
                <a:cubicBezTo>
                  <a:pt x="248" y="530"/>
                  <a:pt x="246" y="524"/>
                  <a:pt x="246" y="521"/>
                </a:cubicBezTo>
                <a:cubicBezTo>
                  <a:pt x="246" y="517"/>
                  <a:pt x="245" y="515"/>
                  <a:pt x="244" y="513"/>
                </a:cubicBezTo>
                <a:cubicBezTo>
                  <a:pt x="241" y="512"/>
                  <a:pt x="238" y="512"/>
                  <a:pt x="236" y="510"/>
                </a:cubicBezTo>
                <a:cubicBezTo>
                  <a:pt x="236" y="507"/>
                  <a:pt x="238" y="507"/>
                  <a:pt x="239" y="505"/>
                </a:cubicBezTo>
                <a:cubicBezTo>
                  <a:pt x="237" y="503"/>
                  <a:pt x="234" y="502"/>
                  <a:pt x="233" y="502"/>
                </a:cubicBezTo>
                <a:cubicBezTo>
                  <a:pt x="230" y="505"/>
                  <a:pt x="222" y="508"/>
                  <a:pt x="223" y="500"/>
                </a:cubicBezTo>
                <a:cubicBezTo>
                  <a:pt x="222" y="498"/>
                  <a:pt x="221" y="499"/>
                  <a:pt x="219" y="499"/>
                </a:cubicBezTo>
                <a:cubicBezTo>
                  <a:pt x="215" y="505"/>
                  <a:pt x="209" y="513"/>
                  <a:pt x="199" y="512"/>
                </a:cubicBezTo>
                <a:cubicBezTo>
                  <a:pt x="191" y="512"/>
                  <a:pt x="185" y="508"/>
                  <a:pt x="183" y="499"/>
                </a:cubicBezTo>
                <a:cubicBezTo>
                  <a:pt x="183" y="496"/>
                  <a:pt x="182" y="494"/>
                  <a:pt x="182" y="491"/>
                </a:cubicBezTo>
                <a:cubicBezTo>
                  <a:pt x="184" y="484"/>
                  <a:pt x="193" y="482"/>
                  <a:pt x="198" y="478"/>
                </a:cubicBezTo>
                <a:cubicBezTo>
                  <a:pt x="196" y="475"/>
                  <a:pt x="193" y="472"/>
                  <a:pt x="191" y="469"/>
                </a:cubicBezTo>
                <a:cubicBezTo>
                  <a:pt x="191" y="466"/>
                  <a:pt x="191" y="463"/>
                  <a:pt x="192" y="461"/>
                </a:cubicBezTo>
                <a:cubicBezTo>
                  <a:pt x="193" y="458"/>
                  <a:pt x="195" y="454"/>
                  <a:pt x="197" y="453"/>
                </a:cubicBezTo>
                <a:cubicBezTo>
                  <a:pt x="201" y="449"/>
                  <a:pt x="207" y="451"/>
                  <a:pt x="213" y="453"/>
                </a:cubicBezTo>
                <a:cubicBezTo>
                  <a:pt x="213" y="455"/>
                  <a:pt x="216" y="456"/>
                  <a:pt x="218" y="455"/>
                </a:cubicBezTo>
                <a:cubicBezTo>
                  <a:pt x="219" y="446"/>
                  <a:pt x="224" y="442"/>
                  <a:pt x="231" y="441"/>
                </a:cubicBezTo>
                <a:cubicBezTo>
                  <a:pt x="231" y="438"/>
                  <a:pt x="230" y="434"/>
                  <a:pt x="229" y="431"/>
                </a:cubicBezTo>
                <a:cubicBezTo>
                  <a:pt x="228" y="429"/>
                  <a:pt x="228" y="428"/>
                  <a:pt x="227" y="427"/>
                </a:cubicBezTo>
                <a:cubicBezTo>
                  <a:pt x="225" y="426"/>
                  <a:pt x="223" y="429"/>
                  <a:pt x="219" y="428"/>
                </a:cubicBezTo>
                <a:cubicBezTo>
                  <a:pt x="217" y="429"/>
                  <a:pt x="215" y="430"/>
                  <a:pt x="214" y="432"/>
                </a:cubicBezTo>
                <a:cubicBezTo>
                  <a:pt x="212" y="433"/>
                  <a:pt x="212" y="435"/>
                  <a:pt x="209" y="436"/>
                </a:cubicBezTo>
                <a:cubicBezTo>
                  <a:pt x="209" y="436"/>
                  <a:pt x="209" y="436"/>
                  <a:pt x="209" y="437"/>
                </a:cubicBezTo>
                <a:cubicBezTo>
                  <a:pt x="201" y="440"/>
                  <a:pt x="189" y="436"/>
                  <a:pt x="189" y="426"/>
                </a:cubicBezTo>
                <a:cubicBezTo>
                  <a:pt x="189" y="425"/>
                  <a:pt x="188" y="424"/>
                  <a:pt x="189" y="423"/>
                </a:cubicBezTo>
                <a:cubicBezTo>
                  <a:pt x="189" y="419"/>
                  <a:pt x="192" y="418"/>
                  <a:pt x="193" y="415"/>
                </a:cubicBezTo>
                <a:cubicBezTo>
                  <a:pt x="198" y="412"/>
                  <a:pt x="206" y="413"/>
                  <a:pt x="211" y="416"/>
                </a:cubicBezTo>
                <a:cubicBezTo>
                  <a:pt x="211" y="417"/>
                  <a:pt x="211" y="419"/>
                  <a:pt x="211" y="421"/>
                </a:cubicBezTo>
                <a:cubicBezTo>
                  <a:pt x="210" y="421"/>
                  <a:pt x="210" y="422"/>
                  <a:pt x="208" y="422"/>
                </a:cubicBezTo>
                <a:cubicBezTo>
                  <a:pt x="208" y="425"/>
                  <a:pt x="209" y="427"/>
                  <a:pt x="211" y="428"/>
                </a:cubicBezTo>
                <a:cubicBezTo>
                  <a:pt x="212" y="428"/>
                  <a:pt x="213" y="428"/>
                  <a:pt x="213" y="427"/>
                </a:cubicBezTo>
                <a:cubicBezTo>
                  <a:pt x="212" y="426"/>
                  <a:pt x="210" y="426"/>
                  <a:pt x="209" y="425"/>
                </a:cubicBezTo>
                <a:cubicBezTo>
                  <a:pt x="210" y="423"/>
                  <a:pt x="212" y="422"/>
                  <a:pt x="213" y="422"/>
                </a:cubicBezTo>
                <a:cubicBezTo>
                  <a:pt x="212" y="420"/>
                  <a:pt x="213" y="418"/>
                  <a:pt x="214" y="416"/>
                </a:cubicBezTo>
                <a:cubicBezTo>
                  <a:pt x="218" y="417"/>
                  <a:pt x="220" y="419"/>
                  <a:pt x="222" y="421"/>
                </a:cubicBezTo>
                <a:cubicBezTo>
                  <a:pt x="222" y="420"/>
                  <a:pt x="223" y="420"/>
                  <a:pt x="224" y="420"/>
                </a:cubicBezTo>
                <a:cubicBezTo>
                  <a:pt x="223" y="415"/>
                  <a:pt x="221" y="411"/>
                  <a:pt x="219" y="406"/>
                </a:cubicBezTo>
                <a:cubicBezTo>
                  <a:pt x="214" y="396"/>
                  <a:pt x="207" y="388"/>
                  <a:pt x="200" y="381"/>
                </a:cubicBezTo>
                <a:cubicBezTo>
                  <a:pt x="200" y="381"/>
                  <a:pt x="199" y="379"/>
                  <a:pt x="198" y="379"/>
                </a:cubicBezTo>
                <a:cubicBezTo>
                  <a:pt x="195" y="376"/>
                  <a:pt x="192" y="374"/>
                  <a:pt x="191" y="370"/>
                </a:cubicBezTo>
                <a:cubicBezTo>
                  <a:pt x="199" y="371"/>
                  <a:pt x="205" y="377"/>
                  <a:pt x="210" y="381"/>
                </a:cubicBezTo>
                <a:cubicBezTo>
                  <a:pt x="210" y="381"/>
                  <a:pt x="211" y="380"/>
                  <a:pt x="211" y="380"/>
                </a:cubicBezTo>
                <a:cubicBezTo>
                  <a:pt x="214" y="380"/>
                  <a:pt x="214" y="383"/>
                  <a:pt x="215" y="385"/>
                </a:cubicBezTo>
                <a:cubicBezTo>
                  <a:pt x="216" y="391"/>
                  <a:pt x="220" y="395"/>
                  <a:pt x="222" y="401"/>
                </a:cubicBezTo>
                <a:cubicBezTo>
                  <a:pt x="222" y="404"/>
                  <a:pt x="225" y="407"/>
                  <a:pt x="226" y="410"/>
                </a:cubicBezTo>
                <a:cubicBezTo>
                  <a:pt x="227" y="411"/>
                  <a:pt x="227" y="412"/>
                  <a:pt x="227" y="413"/>
                </a:cubicBezTo>
                <a:cubicBezTo>
                  <a:pt x="229" y="417"/>
                  <a:pt x="232" y="421"/>
                  <a:pt x="233" y="425"/>
                </a:cubicBezTo>
                <a:cubicBezTo>
                  <a:pt x="238" y="423"/>
                  <a:pt x="235" y="414"/>
                  <a:pt x="237" y="410"/>
                </a:cubicBezTo>
                <a:cubicBezTo>
                  <a:pt x="239" y="405"/>
                  <a:pt x="251" y="400"/>
                  <a:pt x="257" y="400"/>
                </a:cubicBezTo>
                <a:cubicBezTo>
                  <a:pt x="263" y="404"/>
                  <a:pt x="269" y="411"/>
                  <a:pt x="267" y="420"/>
                </a:cubicBezTo>
                <a:cubicBezTo>
                  <a:pt x="267" y="421"/>
                  <a:pt x="267" y="422"/>
                  <a:pt x="266" y="423"/>
                </a:cubicBezTo>
                <a:cubicBezTo>
                  <a:pt x="266" y="423"/>
                  <a:pt x="266" y="423"/>
                  <a:pt x="266" y="423"/>
                </a:cubicBezTo>
                <a:cubicBezTo>
                  <a:pt x="265" y="424"/>
                  <a:pt x="265" y="425"/>
                  <a:pt x="264" y="426"/>
                </a:cubicBezTo>
                <a:cubicBezTo>
                  <a:pt x="264" y="426"/>
                  <a:pt x="264" y="426"/>
                  <a:pt x="264" y="427"/>
                </a:cubicBezTo>
                <a:cubicBezTo>
                  <a:pt x="262" y="431"/>
                  <a:pt x="255" y="434"/>
                  <a:pt x="248" y="432"/>
                </a:cubicBezTo>
                <a:cubicBezTo>
                  <a:pt x="250" y="429"/>
                  <a:pt x="252" y="426"/>
                  <a:pt x="249" y="423"/>
                </a:cubicBezTo>
                <a:cubicBezTo>
                  <a:pt x="250" y="421"/>
                  <a:pt x="250" y="422"/>
                  <a:pt x="250" y="420"/>
                </a:cubicBezTo>
                <a:cubicBezTo>
                  <a:pt x="250" y="417"/>
                  <a:pt x="245" y="418"/>
                  <a:pt x="243" y="419"/>
                </a:cubicBezTo>
                <a:cubicBezTo>
                  <a:pt x="243" y="419"/>
                  <a:pt x="242" y="418"/>
                  <a:pt x="242" y="417"/>
                </a:cubicBezTo>
                <a:cubicBezTo>
                  <a:pt x="241" y="418"/>
                  <a:pt x="241" y="419"/>
                  <a:pt x="240" y="419"/>
                </a:cubicBezTo>
                <a:cubicBezTo>
                  <a:pt x="241" y="420"/>
                  <a:pt x="241" y="420"/>
                  <a:pt x="242" y="421"/>
                </a:cubicBezTo>
                <a:cubicBezTo>
                  <a:pt x="244" y="421"/>
                  <a:pt x="246" y="419"/>
                  <a:pt x="247" y="421"/>
                </a:cubicBezTo>
                <a:cubicBezTo>
                  <a:pt x="248" y="422"/>
                  <a:pt x="248" y="424"/>
                  <a:pt x="247" y="424"/>
                </a:cubicBezTo>
                <a:cubicBezTo>
                  <a:pt x="247" y="425"/>
                  <a:pt x="248" y="427"/>
                  <a:pt x="248" y="428"/>
                </a:cubicBezTo>
                <a:cubicBezTo>
                  <a:pt x="248" y="430"/>
                  <a:pt x="244" y="430"/>
                  <a:pt x="242" y="429"/>
                </a:cubicBezTo>
                <a:cubicBezTo>
                  <a:pt x="241" y="430"/>
                  <a:pt x="240" y="432"/>
                  <a:pt x="239" y="433"/>
                </a:cubicBezTo>
                <a:cubicBezTo>
                  <a:pt x="238" y="435"/>
                  <a:pt x="239" y="437"/>
                  <a:pt x="238" y="438"/>
                </a:cubicBezTo>
                <a:cubicBezTo>
                  <a:pt x="238" y="445"/>
                  <a:pt x="244" y="449"/>
                  <a:pt x="244" y="455"/>
                </a:cubicBezTo>
                <a:cubicBezTo>
                  <a:pt x="251" y="456"/>
                  <a:pt x="262" y="455"/>
                  <a:pt x="263" y="465"/>
                </a:cubicBezTo>
                <a:cubicBezTo>
                  <a:pt x="263" y="465"/>
                  <a:pt x="263" y="465"/>
                  <a:pt x="264" y="465"/>
                </a:cubicBezTo>
                <a:cubicBezTo>
                  <a:pt x="264" y="467"/>
                  <a:pt x="264" y="468"/>
                  <a:pt x="264" y="469"/>
                </a:cubicBezTo>
                <a:cubicBezTo>
                  <a:pt x="261" y="475"/>
                  <a:pt x="258" y="485"/>
                  <a:pt x="248" y="483"/>
                </a:cubicBezTo>
                <a:cubicBezTo>
                  <a:pt x="248" y="482"/>
                  <a:pt x="248" y="481"/>
                  <a:pt x="247" y="481"/>
                </a:cubicBezTo>
                <a:cubicBezTo>
                  <a:pt x="246" y="470"/>
                  <a:pt x="242" y="458"/>
                  <a:pt x="231" y="460"/>
                </a:cubicBezTo>
                <a:cubicBezTo>
                  <a:pt x="231" y="461"/>
                  <a:pt x="232" y="461"/>
                  <a:pt x="233" y="461"/>
                </a:cubicBezTo>
                <a:cubicBezTo>
                  <a:pt x="240" y="463"/>
                  <a:pt x="242" y="470"/>
                  <a:pt x="245" y="476"/>
                </a:cubicBezTo>
                <a:cubicBezTo>
                  <a:pt x="245" y="478"/>
                  <a:pt x="245" y="480"/>
                  <a:pt x="246" y="482"/>
                </a:cubicBezTo>
                <a:cubicBezTo>
                  <a:pt x="245" y="486"/>
                  <a:pt x="243" y="490"/>
                  <a:pt x="241" y="494"/>
                </a:cubicBezTo>
                <a:cubicBezTo>
                  <a:pt x="242" y="495"/>
                  <a:pt x="243" y="497"/>
                  <a:pt x="244" y="497"/>
                </a:cubicBezTo>
                <a:cubicBezTo>
                  <a:pt x="245" y="495"/>
                  <a:pt x="244" y="493"/>
                  <a:pt x="244" y="492"/>
                </a:cubicBezTo>
                <a:cubicBezTo>
                  <a:pt x="245" y="490"/>
                  <a:pt x="247" y="489"/>
                  <a:pt x="248" y="488"/>
                </a:cubicBezTo>
                <a:cubicBezTo>
                  <a:pt x="249" y="489"/>
                  <a:pt x="248" y="491"/>
                  <a:pt x="249" y="491"/>
                </a:cubicBezTo>
                <a:cubicBezTo>
                  <a:pt x="248" y="491"/>
                  <a:pt x="249" y="493"/>
                  <a:pt x="249" y="494"/>
                </a:cubicBezTo>
                <a:cubicBezTo>
                  <a:pt x="249" y="494"/>
                  <a:pt x="249" y="493"/>
                  <a:pt x="249" y="493"/>
                </a:cubicBezTo>
                <a:cubicBezTo>
                  <a:pt x="250" y="495"/>
                  <a:pt x="247" y="497"/>
                  <a:pt x="249" y="498"/>
                </a:cubicBezTo>
                <a:cubicBezTo>
                  <a:pt x="249" y="498"/>
                  <a:pt x="249" y="498"/>
                  <a:pt x="249" y="499"/>
                </a:cubicBezTo>
                <a:cubicBezTo>
                  <a:pt x="249" y="509"/>
                  <a:pt x="251" y="517"/>
                  <a:pt x="256" y="523"/>
                </a:cubicBezTo>
                <a:cubicBezTo>
                  <a:pt x="258" y="528"/>
                  <a:pt x="255" y="544"/>
                  <a:pt x="262" y="540"/>
                </a:cubicBezTo>
                <a:cubicBezTo>
                  <a:pt x="264" y="540"/>
                  <a:pt x="265" y="537"/>
                  <a:pt x="264" y="534"/>
                </a:cubicBezTo>
                <a:cubicBezTo>
                  <a:pt x="264" y="534"/>
                  <a:pt x="263" y="531"/>
                  <a:pt x="263" y="531"/>
                </a:cubicBezTo>
                <a:cubicBezTo>
                  <a:pt x="263" y="529"/>
                  <a:pt x="263" y="527"/>
                  <a:pt x="262" y="527"/>
                </a:cubicBezTo>
                <a:cubicBezTo>
                  <a:pt x="261" y="519"/>
                  <a:pt x="264" y="512"/>
                  <a:pt x="261" y="506"/>
                </a:cubicBezTo>
                <a:cubicBezTo>
                  <a:pt x="260" y="503"/>
                  <a:pt x="260" y="499"/>
                  <a:pt x="259" y="495"/>
                </a:cubicBezTo>
                <a:cubicBezTo>
                  <a:pt x="260" y="494"/>
                  <a:pt x="260" y="494"/>
                  <a:pt x="261" y="493"/>
                </a:cubicBezTo>
                <a:cubicBezTo>
                  <a:pt x="263" y="493"/>
                  <a:pt x="262" y="496"/>
                  <a:pt x="264" y="498"/>
                </a:cubicBezTo>
                <a:cubicBezTo>
                  <a:pt x="264" y="502"/>
                  <a:pt x="266" y="505"/>
                  <a:pt x="267" y="509"/>
                </a:cubicBezTo>
                <a:cubicBezTo>
                  <a:pt x="270" y="510"/>
                  <a:pt x="275" y="509"/>
                  <a:pt x="276" y="511"/>
                </a:cubicBezTo>
                <a:cubicBezTo>
                  <a:pt x="276" y="512"/>
                  <a:pt x="276" y="513"/>
                  <a:pt x="276" y="514"/>
                </a:cubicBezTo>
                <a:cubicBezTo>
                  <a:pt x="275" y="516"/>
                  <a:pt x="271" y="516"/>
                  <a:pt x="269" y="518"/>
                </a:cubicBezTo>
                <a:cubicBezTo>
                  <a:pt x="269" y="525"/>
                  <a:pt x="270" y="530"/>
                  <a:pt x="273" y="535"/>
                </a:cubicBezTo>
                <a:cubicBezTo>
                  <a:pt x="278" y="530"/>
                  <a:pt x="285" y="524"/>
                  <a:pt x="294" y="529"/>
                </a:cubicBezTo>
                <a:cubicBezTo>
                  <a:pt x="298" y="526"/>
                  <a:pt x="306" y="527"/>
                  <a:pt x="306" y="521"/>
                </a:cubicBezTo>
                <a:cubicBezTo>
                  <a:pt x="308" y="518"/>
                  <a:pt x="310" y="517"/>
                  <a:pt x="313" y="515"/>
                </a:cubicBezTo>
                <a:cubicBezTo>
                  <a:pt x="313" y="512"/>
                  <a:pt x="314" y="508"/>
                  <a:pt x="313" y="504"/>
                </a:cubicBezTo>
                <a:cubicBezTo>
                  <a:pt x="312" y="502"/>
                  <a:pt x="310" y="499"/>
                  <a:pt x="311" y="495"/>
                </a:cubicBezTo>
                <a:cubicBezTo>
                  <a:pt x="312" y="493"/>
                  <a:pt x="315" y="494"/>
                  <a:pt x="318" y="494"/>
                </a:cubicBezTo>
                <a:cubicBezTo>
                  <a:pt x="319" y="489"/>
                  <a:pt x="324" y="491"/>
                  <a:pt x="326" y="494"/>
                </a:cubicBezTo>
                <a:cubicBezTo>
                  <a:pt x="329" y="494"/>
                  <a:pt x="330" y="491"/>
                  <a:pt x="332" y="489"/>
                </a:cubicBezTo>
                <a:cubicBezTo>
                  <a:pt x="332" y="487"/>
                  <a:pt x="332" y="486"/>
                  <a:pt x="331" y="484"/>
                </a:cubicBezTo>
                <a:cubicBezTo>
                  <a:pt x="336" y="480"/>
                  <a:pt x="341" y="476"/>
                  <a:pt x="339" y="467"/>
                </a:cubicBezTo>
                <a:cubicBezTo>
                  <a:pt x="339" y="466"/>
                  <a:pt x="339" y="465"/>
                  <a:pt x="338" y="465"/>
                </a:cubicBezTo>
                <a:cubicBezTo>
                  <a:pt x="340" y="459"/>
                  <a:pt x="331" y="450"/>
                  <a:pt x="338" y="445"/>
                </a:cubicBezTo>
                <a:cubicBezTo>
                  <a:pt x="339" y="444"/>
                  <a:pt x="339" y="442"/>
                  <a:pt x="338" y="442"/>
                </a:cubicBezTo>
                <a:cubicBezTo>
                  <a:pt x="338" y="441"/>
                  <a:pt x="338" y="440"/>
                  <a:pt x="338" y="439"/>
                </a:cubicBezTo>
                <a:cubicBezTo>
                  <a:pt x="335" y="432"/>
                  <a:pt x="333" y="425"/>
                  <a:pt x="329" y="420"/>
                </a:cubicBezTo>
                <a:cubicBezTo>
                  <a:pt x="329" y="417"/>
                  <a:pt x="327" y="415"/>
                  <a:pt x="326" y="413"/>
                </a:cubicBezTo>
                <a:cubicBezTo>
                  <a:pt x="323" y="405"/>
                  <a:pt x="319" y="396"/>
                  <a:pt x="313" y="391"/>
                </a:cubicBezTo>
                <a:cubicBezTo>
                  <a:pt x="309" y="393"/>
                  <a:pt x="306" y="396"/>
                  <a:pt x="305" y="399"/>
                </a:cubicBezTo>
                <a:cubicBezTo>
                  <a:pt x="301" y="400"/>
                  <a:pt x="298" y="399"/>
                  <a:pt x="297" y="398"/>
                </a:cubicBezTo>
                <a:cubicBezTo>
                  <a:pt x="293" y="393"/>
                  <a:pt x="290" y="386"/>
                  <a:pt x="285" y="382"/>
                </a:cubicBezTo>
                <a:cubicBezTo>
                  <a:pt x="291" y="380"/>
                  <a:pt x="296" y="384"/>
                  <a:pt x="300" y="387"/>
                </a:cubicBezTo>
                <a:cubicBezTo>
                  <a:pt x="302" y="386"/>
                  <a:pt x="306" y="385"/>
                  <a:pt x="309" y="384"/>
                </a:cubicBezTo>
                <a:cubicBezTo>
                  <a:pt x="308" y="382"/>
                  <a:pt x="308" y="381"/>
                  <a:pt x="307" y="379"/>
                </a:cubicBezTo>
                <a:cubicBezTo>
                  <a:pt x="307" y="377"/>
                  <a:pt x="307" y="376"/>
                  <a:pt x="305" y="375"/>
                </a:cubicBezTo>
                <a:cubicBezTo>
                  <a:pt x="305" y="373"/>
                  <a:pt x="304" y="371"/>
                  <a:pt x="303" y="370"/>
                </a:cubicBezTo>
                <a:cubicBezTo>
                  <a:pt x="298" y="359"/>
                  <a:pt x="288" y="352"/>
                  <a:pt x="281" y="345"/>
                </a:cubicBezTo>
                <a:cubicBezTo>
                  <a:pt x="280" y="345"/>
                  <a:pt x="280" y="344"/>
                  <a:pt x="280" y="344"/>
                </a:cubicBezTo>
                <a:cubicBezTo>
                  <a:pt x="274" y="335"/>
                  <a:pt x="254" y="334"/>
                  <a:pt x="245" y="327"/>
                </a:cubicBezTo>
                <a:cubicBezTo>
                  <a:pt x="245" y="325"/>
                  <a:pt x="244" y="325"/>
                  <a:pt x="244" y="325"/>
                </a:cubicBezTo>
                <a:cubicBezTo>
                  <a:pt x="243" y="321"/>
                  <a:pt x="245" y="320"/>
                  <a:pt x="246" y="318"/>
                </a:cubicBezTo>
                <a:cubicBezTo>
                  <a:pt x="245" y="315"/>
                  <a:pt x="243" y="312"/>
                  <a:pt x="244" y="309"/>
                </a:cubicBezTo>
                <a:cubicBezTo>
                  <a:pt x="246" y="307"/>
                  <a:pt x="248" y="306"/>
                  <a:pt x="252" y="306"/>
                </a:cubicBezTo>
                <a:cubicBezTo>
                  <a:pt x="250" y="295"/>
                  <a:pt x="243" y="289"/>
                  <a:pt x="239" y="282"/>
                </a:cubicBezTo>
                <a:cubicBezTo>
                  <a:pt x="239" y="279"/>
                  <a:pt x="239" y="277"/>
                  <a:pt x="241" y="276"/>
                </a:cubicBezTo>
                <a:cubicBezTo>
                  <a:pt x="241" y="273"/>
                  <a:pt x="239" y="271"/>
                  <a:pt x="239" y="269"/>
                </a:cubicBezTo>
                <a:cubicBezTo>
                  <a:pt x="238" y="267"/>
                  <a:pt x="238" y="266"/>
                  <a:pt x="238" y="265"/>
                </a:cubicBezTo>
                <a:cubicBezTo>
                  <a:pt x="236" y="262"/>
                  <a:pt x="233" y="262"/>
                  <a:pt x="231" y="261"/>
                </a:cubicBezTo>
                <a:cubicBezTo>
                  <a:pt x="229" y="257"/>
                  <a:pt x="227" y="255"/>
                  <a:pt x="227" y="249"/>
                </a:cubicBezTo>
                <a:cubicBezTo>
                  <a:pt x="231" y="250"/>
                  <a:pt x="233" y="253"/>
                  <a:pt x="236" y="254"/>
                </a:cubicBezTo>
                <a:cubicBezTo>
                  <a:pt x="237" y="250"/>
                  <a:pt x="237" y="244"/>
                  <a:pt x="237" y="238"/>
                </a:cubicBezTo>
                <a:cubicBezTo>
                  <a:pt x="233" y="237"/>
                  <a:pt x="227" y="239"/>
                  <a:pt x="222" y="237"/>
                </a:cubicBezTo>
                <a:cubicBezTo>
                  <a:pt x="219" y="235"/>
                  <a:pt x="218" y="233"/>
                  <a:pt x="216" y="230"/>
                </a:cubicBezTo>
                <a:cubicBezTo>
                  <a:pt x="215" y="229"/>
                  <a:pt x="215" y="228"/>
                  <a:pt x="214" y="227"/>
                </a:cubicBezTo>
                <a:cubicBezTo>
                  <a:pt x="214" y="226"/>
                  <a:pt x="213" y="225"/>
                  <a:pt x="213" y="225"/>
                </a:cubicBezTo>
                <a:cubicBezTo>
                  <a:pt x="212" y="223"/>
                  <a:pt x="212" y="220"/>
                  <a:pt x="211" y="218"/>
                </a:cubicBezTo>
                <a:cubicBezTo>
                  <a:pt x="209" y="216"/>
                  <a:pt x="207" y="215"/>
                  <a:pt x="206" y="212"/>
                </a:cubicBezTo>
                <a:cubicBezTo>
                  <a:pt x="205" y="210"/>
                  <a:pt x="204" y="207"/>
                  <a:pt x="203" y="205"/>
                </a:cubicBezTo>
                <a:cubicBezTo>
                  <a:pt x="204" y="200"/>
                  <a:pt x="200" y="197"/>
                  <a:pt x="199" y="194"/>
                </a:cubicBezTo>
                <a:cubicBezTo>
                  <a:pt x="197" y="191"/>
                  <a:pt x="195" y="188"/>
                  <a:pt x="193" y="184"/>
                </a:cubicBezTo>
                <a:cubicBezTo>
                  <a:pt x="192" y="181"/>
                  <a:pt x="191" y="177"/>
                  <a:pt x="189" y="175"/>
                </a:cubicBezTo>
                <a:cubicBezTo>
                  <a:pt x="186" y="175"/>
                  <a:pt x="182" y="177"/>
                  <a:pt x="178" y="176"/>
                </a:cubicBezTo>
                <a:cubicBezTo>
                  <a:pt x="177" y="179"/>
                  <a:pt x="176" y="183"/>
                  <a:pt x="174" y="185"/>
                </a:cubicBezTo>
                <a:cubicBezTo>
                  <a:pt x="171" y="185"/>
                  <a:pt x="170" y="183"/>
                  <a:pt x="169" y="182"/>
                </a:cubicBezTo>
                <a:cubicBezTo>
                  <a:pt x="166" y="183"/>
                  <a:pt x="164" y="186"/>
                  <a:pt x="164" y="189"/>
                </a:cubicBezTo>
                <a:cubicBezTo>
                  <a:pt x="161" y="193"/>
                  <a:pt x="154" y="195"/>
                  <a:pt x="150" y="190"/>
                </a:cubicBezTo>
                <a:cubicBezTo>
                  <a:pt x="150" y="188"/>
                  <a:pt x="149" y="188"/>
                  <a:pt x="148" y="187"/>
                </a:cubicBezTo>
                <a:cubicBezTo>
                  <a:pt x="149" y="185"/>
                  <a:pt x="150" y="184"/>
                  <a:pt x="149" y="182"/>
                </a:cubicBezTo>
                <a:cubicBezTo>
                  <a:pt x="153" y="182"/>
                  <a:pt x="154" y="184"/>
                  <a:pt x="157" y="183"/>
                </a:cubicBezTo>
                <a:cubicBezTo>
                  <a:pt x="153" y="181"/>
                  <a:pt x="148" y="179"/>
                  <a:pt x="147" y="176"/>
                </a:cubicBezTo>
                <a:cubicBezTo>
                  <a:pt x="147" y="172"/>
                  <a:pt x="147" y="170"/>
                  <a:pt x="148" y="167"/>
                </a:cubicBezTo>
                <a:cubicBezTo>
                  <a:pt x="150" y="159"/>
                  <a:pt x="159" y="161"/>
                  <a:pt x="167" y="164"/>
                </a:cubicBezTo>
                <a:cubicBezTo>
                  <a:pt x="167" y="166"/>
                  <a:pt x="168" y="168"/>
                  <a:pt x="168" y="169"/>
                </a:cubicBezTo>
                <a:cubicBezTo>
                  <a:pt x="164" y="170"/>
                  <a:pt x="164" y="176"/>
                  <a:pt x="169" y="175"/>
                </a:cubicBezTo>
                <a:cubicBezTo>
                  <a:pt x="169" y="174"/>
                  <a:pt x="168" y="173"/>
                  <a:pt x="168" y="171"/>
                </a:cubicBezTo>
                <a:cubicBezTo>
                  <a:pt x="169" y="171"/>
                  <a:pt x="169" y="170"/>
                  <a:pt x="170" y="170"/>
                </a:cubicBezTo>
                <a:cubicBezTo>
                  <a:pt x="168" y="162"/>
                  <a:pt x="175" y="164"/>
                  <a:pt x="177" y="168"/>
                </a:cubicBezTo>
                <a:cubicBezTo>
                  <a:pt x="180" y="168"/>
                  <a:pt x="182" y="167"/>
                  <a:pt x="185" y="168"/>
                </a:cubicBezTo>
                <a:cubicBezTo>
                  <a:pt x="182" y="159"/>
                  <a:pt x="177" y="152"/>
                  <a:pt x="174" y="145"/>
                </a:cubicBezTo>
                <a:cubicBezTo>
                  <a:pt x="170" y="135"/>
                  <a:pt x="157" y="131"/>
                  <a:pt x="148" y="129"/>
                </a:cubicBezTo>
                <a:cubicBezTo>
                  <a:pt x="145" y="122"/>
                  <a:pt x="139" y="118"/>
                  <a:pt x="137" y="111"/>
                </a:cubicBezTo>
                <a:cubicBezTo>
                  <a:pt x="140" y="111"/>
                  <a:pt x="141" y="114"/>
                  <a:pt x="144" y="114"/>
                </a:cubicBezTo>
                <a:cubicBezTo>
                  <a:pt x="146" y="118"/>
                  <a:pt x="150" y="119"/>
                  <a:pt x="153" y="121"/>
                </a:cubicBezTo>
                <a:cubicBezTo>
                  <a:pt x="156" y="123"/>
                  <a:pt x="159" y="128"/>
                  <a:pt x="163" y="128"/>
                </a:cubicBezTo>
                <a:cubicBezTo>
                  <a:pt x="164" y="129"/>
                  <a:pt x="164" y="130"/>
                  <a:pt x="165" y="130"/>
                </a:cubicBezTo>
                <a:cubicBezTo>
                  <a:pt x="165" y="125"/>
                  <a:pt x="162" y="119"/>
                  <a:pt x="161" y="115"/>
                </a:cubicBezTo>
                <a:cubicBezTo>
                  <a:pt x="157" y="111"/>
                  <a:pt x="155" y="104"/>
                  <a:pt x="152" y="100"/>
                </a:cubicBezTo>
                <a:cubicBezTo>
                  <a:pt x="152" y="99"/>
                  <a:pt x="152" y="97"/>
                  <a:pt x="151" y="97"/>
                </a:cubicBezTo>
                <a:cubicBezTo>
                  <a:pt x="151" y="91"/>
                  <a:pt x="148" y="88"/>
                  <a:pt x="143" y="86"/>
                </a:cubicBezTo>
                <a:cubicBezTo>
                  <a:pt x="143" y="85"/>
                  <a:pt x="143" y="85"/>
                  <a:pt x="143" y="84"/>
                </a:cubicBezTo>
                <a:cubicBezTo>
                  <a:pt x="141" y="85"/>
                  <a:pt x="143" y="81"/>
                  <a:pt x="144" y="80"/>
                </a:cubicBezTo>
                <a:cubicBezTo>
                  <a:pt x="143" y="78"/>
                  <a:pt x="141" y="77"/>
                  <a:pt x="140" y="75"/>
                </a:cubicBezTo>
                <a:cubicBezTo>
                  <a:pt x="139" y="71"/>
                  <a:pt x="142" y="70"/>
                  <a:pt x="141" y="67"/>
                </a:cubicBezTo>
                <a:cubicBezTo>
                  <a:pt x="140" y="64"/>
                  <a:pt x="139" y="61"/>
                  <a:pt x="138" y="59"/>
                </a:cubicBezTo>
                <a:cubicBezTo>
                  <a:pt x="129" y="58"/>
                  <a:pt x="128" y="51"/>
                  <a:pt x="122" y="48"/>
                </a:cubicBezTo>
                <a:cubicBezTo>
                  <a:pt x="119" y="49"/>
                  <a:pt x="118" y="51"/>
                  <a:pt x="116" y="52"/>
                </a:cubicBezTo>
                <a:cubicBezTo>
                  <a:pt x="115" y="52"/>
                  <a:pt x="114" y="51"/>
                  <a:pt x="113" y="51"/>
                </a:cubicBezTo>
                <a:cubicBezTo>
                  <a:pt x="113" y="49"/>
                  <a:pt x="112" y="50"/>
                  <a:pt x="112" y="47"/>
                </a:cubicBezTo>
                <a:cubicBezTo>
                  <a:pt x="112" y="46"/>
                  <a:pt x="115" y="44"/>
                  <a:pt x="115" y="41"/>
                </a:cubicBezTo>
                <a:cubicBezTo>
                  <a:pt x="106" y="34"/>
                  <a:pt x="96" y="28"/>
                  <a:pt x="86" y="23"/>
                </a:cubicBezTo>
                <a:cubicBezTo>
                  <a:pt x="80" y="20"/>
                  <a:pt x="73" y="18"/>
                  <a:pt x="68" y="14"/>
                </a:cubicBezTo>
                <a:cubicBezTo>
                  <a:pt x="69" y="12"/>
                  <a:pt x="67" y="12"/>
                  <a:pt x="67" y="11"/>
                </a:cubicBezTo>
                <a:cubicBezTo>
                  <a:pt x="64" y="7"/>
                  <a:pt x="58" y="6"/>
                  <a:pt x="58" y="0"/>
                </a:cubicBezTo>
                <a:cubicBezTo>
                  <a:pt x="75" y="7"/>
                  <a:pt x="88" y="18"/>
                  <a:pt x="104" y="27"/>
                </a:cubicBezTo>
                <a:cubicBezTo>
                  <a:pt x="108" y="22"/>
                  <a:pt x="113" y="14"/>
                  <a:pt x="118" y="22"/>
                </a:cubicBezTo>
                <a:cubicBezTo>
                  <a:pt x="118" y="24"/>
                  <a:pt x="118" y="25"/>
                  <a:pt x="118" y="27"/>
                </a:cubicBezTo>
                <a:cubicBezTo>
                  <a:pt x="117" y="29"/>
                  <a:pt x="113" y="31"/>
                  <a:pt x="115" y="36"/>
                </a:cubicBezTo>
                <a:cubicBezTo>
                  <a:pt x="116" y="35"/>
                  <a:pt x="116" y="36"/>
                  <a:pt x="117" y="36"/>
                </a:cubicBezTo>
                <a:cubicBezTo>
                  <a:pt x="117" y="36"/>
                  <a:pt x="117" y="37"/>
                  <a:pt x="117" y="37"/>
                </a:cubicBezTo>
                <a:cubicBezTo>
                  <a:pt x="123" y="40"/>
                  <a:pt x="128" y="45"/>
                  <a:pt x="133" y="48"/>
                </a:cubicBezTo>
                <a:cubicBezTo>
                  <a:pt x="135" y="47"/>
                  <a:pt x="133" y="42"/>
                  <a:pt x="135" y="41"/>
                </a:cubicBezTo>
                <a:cubicBezTo>
                  <a:pt x="133" y="37"/>
                  <a:pt x="135" y="29"/>
                  <a:pt x="138" y="27"/>
                </a:cubicBezTo>
                <a:cubicBezTo>
                  <a:pt x="139" y="29"/>
                  <a:pt x="139" y="31"/>
                  <a:pt x="140" y="34"/>
                </a:cubicBezTo>
                <a:cubicBezTo>
                  <a:pt x="140" y="35"/>
                  <a:pt x="140" y="35"/>
                  <a:pt x="140" y="36"/>
                </a:cubicBezTo>
                <a:cubicBezTo>
                  <a:pt x="141" y="41"/>
                  <a:pt x="141" y="47"/>
                  <a:pt x="143" y="51"/>
                </a:cubicBezTo>
                <a:cubicBezTo>
                  <a:pt x="143" y="53"/>
                  <a:pt x="143" y="56"/>
                  <a:pt x="144" y="57"/>
                </a:cubicBezTo>
                <a:cubicBezTo>
                  <a:pt x="144" y="58"/>
                  <a:pt x="145" y="57"/>
                  <a:pt x="145" y="58"/>
                </a:cubicBezTo>
                <a:cubicBezTo>
                  <a:pt x="145" y="59"/>
                  <a:pt x="145" y="60"/>
                  <a:pt x="146" y="61"/>
                </a:cubicBezTo>
                <a:cubicBezTo>
                  <a:pt x="147" y="65"/>
                  <a:pt x="148" y="70"/>
                  <a:pt x="150" y="75"/>
                </a:cubicBezTo>
                <a:cubicBezTo>
                  <a:pt x="152" y="74"/>
                  <a:pt x="153" y="73"/>
                  <a:pt x="154" y="73"/>
                </a:cubicBezTo>
                <a:cubicBezTo>
                  <a:pt x="156" y="69"/>
                  <a:pt x="156" y="63"/>
                  <a:pt x="161" y="62"/>
                </a:cubicBezTo>
                <a:cubicBezTo>
                  <a:pt x="162" y="68"/>
                  <a:pt x="160" y="75"/>
                  <a:pt x="161" y="77"/>
                </a:cubicBezTo>
                <a:cubicBezTo>
                  <a:pt x="160" y="77"/>
                  <a:pt x="160" y="81"/>
                  <a:pt x="161" y="80"/>
                </a:cubicBezTo>
                <a:close/>
                <a:moveTo>
                  <a:pt x="275" y="231"/>
                </a:moveTo>
                <a:cubicBezTo>
                  <a:pt x="272" y="233"/>
                  <a:pt x="268" y="234"/>
                  <a:pt x="267" y="238"/>
                </a:cubicBezTo>
                <a:cubicBezTo>
                  <a:pt x="271" y="238"/>
                  <a:pt x="273" y="234"/>
                  <a:pt x="277" y="233"/>
                </a:cubicBezTo>
                <a:cubicBezTo>
                  <a:pt x="283" y="232"/>
                  <a:pt x="289" y="235"/>
                  <a:pt x="291" y="243"/>
                </a:cubicBezTo>
                <a:cubicBezTo>
                  <a:pt x="292" y="246"/>
                  <a:pt x="291" y="252"/>
                  <a:pt x="291" y="255"/>
                </a:cubicBezTo>
                <a:cubicBezTo>
                  <a:pt x="295" y="253"/>
                  <a:pt x="294" y="246"/>
                  <a:pt x="296" y="242"/>
                </a:cubicBezTo>
                <a:cubicBezTo>
                  <a:pt x="297" y="242"/>
                  <a:pt x="300" y="243"/>
                  <a:pt x="302" y="243"/>
                </a:cubicBezTo>
                <a:cubicBezTo>
                  <a:pt x="300" y="240"/>
                  <a:pt x="297" y="240"/>
                  <a:pt x="293" y="240"/>
                </a:cubicBezTo>
                <a:cubicBezTo>
                  <a:pt x="291" y="237"/>
                  <a:pt x="289" y="233"/>
                  <a:pt x="286" y="232"/>
                </a:cubicBezTo>
                <a:cubicBezTo>
                  <a:pt x="286" y="229"/>
                  <a:pt x="288" y="229"/>
                  <a:pt x="288" y="226"/>
                </a:cubicBezTo>
                <a:cubicBezTo>
                  <a:pt x="289" y="225"/>
                  <a:pt x="290" y="222"/>
                  <a:pt x="290" y="222"/>
                </a:cubicBezTo>
                <a:cubicBezTo>
                  <a:pt x="289" y="222"/>
                  <a:pt x="289" y="223"/>
                  <a:pt x="288" y="224"/>
                </a:cubicBezTo>
                <a:cubicBezTo>
                  <a:pt x="287" y="225"/>
                  <a:pt x="285" y="226"/>
                  <a:pt x="285" y="227"/>
                </a:cubicBezTo>
                <a:cubicBezTo>
                  <a:pt x="285" y="227"/>
                  <a:pt x="285" y="228"/>
                  <a:pt x="285" y="229"/>
                </a:cubicBezTo>
                <a:cubicBezTo>
                  <a:pt x="285" y="229"/>
                  <a:pt x="284" y="228"/>
                  <a:pt x="284" y="228"/>
                </a:cubicBezTo>
                <a:cubicBezTo>
                  <a:pt x="284" y="229"/>
                  <a:pt x="284" y="230"/>
                  <a:pt x="283" y="231"/>
                </a:cubicBezTo>
                <a:cubicBezTo>
                  <a:pt x="282" y="231"/>
                  <a:pt x="277" y="229"/>
                  <a:pt x="277" y="229"/>
                </a:cubicBezTo>
                <a:cubicBezTo>
                  <a:pt x="276" y="226"/>
                  <a:pt x="275" y="221"/>
                  <a:pt x="272" y="220"/>
                </a:cubicBezTo>
                <a:cubicBezTo>
                  <a:pt x="272" y="224"/>
                  <a:pt x="275" y="226"/>
                  <a:pt x="275" y="231"/>
                </a:cubicBezTo>
                <a:close/>
                <a:moveTo>
                  <a:pt x="249" y="264"/>
                </a:moveTo>
                <a:cubicBezTo>
                  <a:pt x="250" y="264"/>
                  <a:pt x="252" y="263"/>
                  <a:pt x="253" y="263"/>
                </a:cubicBezTo>
                <a:cubicBezTo>
                  <a:pt x="254" y="267"/>
                  <a:pt x="251" y="270"/>
                  <a:pt x="252" y="275"/>
                </a:cubicBezTo>
                <a:cubicBezTo>
                  <a:pt x="253" y="276"/>
                  <a:pt x="254" y="279"/>
                  <a:pt x="255" y="280"/>
                </a:cubicBezTo>
                <a:cubicBezTo>
                  <a:pt x="261" y="277"/>
                  <a:pt x="263" y="269"/>
                  <a:pt x="264" y="262"/>
                </a:cubicBezTo>
                <a:cubicBezTo>
                  <a:pt x="264" y="261"/>
                  <a:pt x="263" y="260"/>
                  <a:pt x="263" y="259"/>
                </a:cubicBezTo>
                <a:cubicBezTo>
                  <a:pt x="260" y="259"/>
                  <a:pt x="257" y="258"/>
                  <a:pt x="258" y="255"/>
                </a:cubicBezTo>
                <a:cubicBezTo>
                  <a:pt x="258" y="252"/>
                  <a:pt x="262" y="253"/>
                  <a:pt x="264" y="251"/>
                </a:cubicBezTo>
                <a:cubicBezTo>
                  <a:pt x="263" y="249"/>
                  <a:pt x="262" y="250"/>
                  <a:pt x="263" y="247"/>
                </a:cubicBezTo>
                <a:cubicBezTo>
                  <a:pt x="261" y="246"/>
                  <a:pt x="259" y="246"/>
                  <a:pt x="256" y="246"/>
                </a:cubicBezTo>
                <a:cubicBezTo>
                  <a:pt x="252" y="245"/>
                  <a:pt x="249" y="242"/>
                  <a:pt x="246" y="239"/>
                </a:cubicBezTo>
                <a:cubicBezTo>
                  <a:pt x="245" y="239"/>
                  <a:pt x="245" y="239"/>
                  <a:pt x="245" y="239"/>
                </a:cubicBezTo>
                <a:cubicBezTo>
                  <a:pt x="245" y="249"/>
                  <a:pt x="246" y="258"/>
                  <a:pt x="249" y="264"/>
                </a:cubicBezTo>
                <a:close/>
                <a:moveTo>
                  <a:pt x="269" y="248"/>
                </a:moveTo>
                <a:cubicBezTo>
                  <a:pt x="269" y="249"/>
                  <a:pt x="269" y="250"/>
                  <a:pt x="270" y="251"/>
                </a:cubicBezTo>
                <a:cubicBezTo>
                  <a:pt x="271" y="250"/>
                  <a:pt x="271" y="249"/>
                  <a:pt x="273" y="249"/>
                </a:cubicBezTo>
                <a:cubicBezTo>
                  <a:pt x="274" y="249"/>
                  <a:pt x="274" y="252"/>
                  <a:pt x="275" y="254"/>
                </a:cubicBezTo>
                <a:cubicBezTo>
                  <a:pt x="279" y="250"/>
                  <a:pt x="273" y="243"/>
                  <a:pt x="269" y="248"/>
                </a:cubicBezTo>
                <a:close/>
                <a:moveTo>
                  <a:pt x="267" y="318"/>
                </a:moveTo>
                <a:cubicBezTo>
                  <a:pt x="266" y="317"/>
                  <a:pt x="265" y="316"/>
                  <a:pt x="263" y="317"/>
                </a:cubicBezTo>
                <a:cubicBezTo>
                  <a:pt x="262" y="319"/>
                  <a:pt x="260" y="319"/>
                  <a:pt x="260" y="321"/>
                </a:cubicBezTo>
                <a:cubicBezTo>
                  <a:pt x="260" y="325"/>
                  <a:pt x="270" y="326"/>
                  <a:pt x="273" y="327"/>
                </a:cubicBezTo>
                <a:cubicBezTo>
                  <a:pt x="274" y="326"/>
                  <a:pt x="273" y="325"/>
                  <a:pt x="273" y="323"/>
                </a:cubicBezTo>
                <a:cubicBezTo>
                  <a:pt x="270" y="322"/>
                  <a:pt x="267" y="321"/>
                  <a:pt x="267" y="318"/>
                </a:cubicBezTo>
                <a:close/>
                <a:moveTo>
                  <a:pt x="393" y="374"/>
                </a:moveTo>
                <a:cubicBezTo>
                  <a:pt x="393" y="375"/>
                  <a:pt x="394" y="375"/>
                  <a:pt x="394" y="375"/>
                </a:cubicBezTo>
                <a:cubicBezTo>
                  <a:pt x="394" y="384"/>
                  <a:pt x="395" y="391"/>
                  <a:pt x="397" y="398"/>
                </a:cubicBezTo>
                <a:cubicBezTo>
                  <a:pt x="397" y="401"/>
                  <a:pt x="398" y="403"/>
                  <a:pt x="399" y="404"/>
                </a:cubicBezTo>
                <a:cubicBezTo>
                  <a:pt x="400" y="396"/>
                  <a:pt x="395" y="389"/>
                  <a:pt x="397" y="380"/>
                </a:cubicBezTo>
                <a:cubicBezTo>
                  <a:pt x="399" y="380"/>
                  <a:pt x="400" y="382"/>
                  <a:pt x="403" y="382"/>
                </a:cubicBezTo>
                <a:cubicBezTo>
                  <a:pt x="402" y="381"/>
                  <a:pt x="403" y="381"/>
                  <a:pt x="404" y="381"/>
                </a:cubicBezTo>
                <a:cubicBezTo>
                  <a:pt x="404" y="377"/>
                  <a:pt x="398" y="378"/>
                  <a:pt x="396" y="376"/>
                </a:cubicBezTo>
                <a:cubicBezTo>
                  <a:pt x="398" y="373"/>
                  <a:pt x="403" y="371"/>
                  <a:pt x="401" y="367"/>
                </a:cubicBezTo>
                <a:cubicBezTo>
                  <a:pt x="397" y="367"/>
                  <a:pt x="398" y="371"/>
                  <a:pt x="395" y="372"/>
                </a:cubicBezTo>
                <a:cubicBezTo>
                  <a:pt x="393" y="367"/>
                  <a:pt x="393" y="362"/>
                  <a:pt x="393" y="357"/>
                </a:cubicBezTo>
                <a:cubicBezTo>
                  <a:pt x="393" y="363"/>
                  <a:pt x="393" y="368"/>
                  <a:pt x="393" y="374"/>
                </a:cubicBezTo>
                <a:close/>
                <a:moveTo>
                  <a:pt x="387" y="373"/>
                </a:moveTo>
                <a:cubicBezTo>
                  <a:pt x="385" y="373"/>
                  <a:pt x="384" y="371"/>
                  <a:pt x="382" y="371"/>
                </a:cubicBezTo>
                <a:cubicBezTo>
                  <a:pt x="382" y="373"/>
                  <a:pt x="384" y="374"/>
                  <a:pt x="384" y="376"/>
                </a:cubicBezTo>
                <a:cubicBezTo>
                  <a:pt x="382" y="377"/>
                  <a:pt x="381" y="377"/>
                  <a:pt x="379" y="378"/>
                </a:cubicBezTo>
                <a:cubicBezTo>
                  <a:pt x="380" y="380"/>
                  <a:pt x="384" y="380"/>
                  <a:pt x="385" y="381"/>
                </a:cubicBezTo>
                <a:cubicBezTo>
                  <a:pt x="383" y="382"/>
                  <a:pt x="382" y="383"/>
                  <a:pt x="381" y="385"/>
                </a:cubicBezTo>
                <a:cubicBezTo>
                  <a:pt x="380" y="386"/>
                  <a:pt x="382" y="386"/>
                  <a:pt x="381" y="387"/>
                </a:cubicBezTo>
                <a:cubicBezTo>
                  <a:pt x="384" y="387"/>
                  <a:pt x="386" y="386"/>
                  <a:pt x="388" y="387"/>
                </a:cubicBezTo>
                <a:cubicBezTo>
                  <a:pt x="389" y="394"/>
                  <a:pt x="389" y="401"/>
                  <a:pt x="392" y="406"/>
                </a:cubicBezTo>
                <a:cubicBezTo>
                  <a:pt x="391" y="390"/>
                  <a:pt x="389" y="374"/>
                  <a:pt x="387" y="362"/>
                </a:cubicBezTo>
                <a:cubicBezTo>
                  <a:pt x="385" y="366"/>
                  <a:pt x="389" y="369"/>
                  <a:pt x="387" y="373"/>
                </a:cubicBezTo>
                <a:close/>
                <a:moveTo>
                  <a:pt x="397" y="422"/>
                </a:moveTo>
                <a:cubicBezTo>
                  <a:pt x="395" y="421"/>
                  <a:pt x="393" y="420"/>
                  <a:pt x="392" y="418"/>
                </a:cubicBezTo>
                <a:cubicBezTo>
                  <a:pt x="392" y="413"/>
                  <a:pt x="387" y="412"/>
                  <a:pt x="384" y="410"/>
                </a:cubicBezTo>
                <a:cubicBezTo>
                  <a:pt x="383" y="408"/>
                  <a:pt x="382" y="406"/>
                  <a:pt x="380" y="405"/>
                </a:cubicBezTo>
                <a:cubicBezTo>
                  <a:pt x="378" y="407"/>
                  <a:pt x="374" y="407"/>
                  <a:pt x="373" y="409"/>
                </a:cubicBezTo>
                <a:cubicBezTo>
                  <a:pt x="373" y="409"/>
                  <a:pt x="371" y="410"/>
                  <a:pt x="372" y="409"/>
                </a:cubicBezTo>
                <a:cubicBezTo>
                  <a:pt x="370" y="412"/>
                  <a:pt x="371" y="414"/>
                  <a:pt x="369" y="417"/>
                </a:cubicBezTo>
                <a:cubicBezTo>
                  <a:pt x="367" y="424"/>
                  <a:pt x="363" y="429"/>
                  <a:pt x="362" y="435"/>
                </a:cubicBezTo>
                <a:cubicBezTo>
                  <a:pt x="361" y="435"/>
                  <a:pt x="361" y="435"/>
                  <a:pt x="361" y="436"/>
                </a:cubicBezTo>
                <a:cubicBezTo>
                  <a:pt x="361" y="442"/>
                  <a:pt x="360" y="447"/>
                  <a:pt x="357" y="450"/>
                </a:cubicBezTo>
                <a:cubicBezTo>
                  <a:pt x="360" y="454"/>
                  <a:pt x="360" y="461"/>
                  <a:pt x="362" y="465"/>
                </a:cubicBezTo>
                <a:cubicBezTo>
                  <a:pt x="367" y="459"/>
                  <a:pt x="375" y="452"/>
                  <a:pt x="385" y="451"/>
                </a:cubicBezTo>
                <a:cubicBezTo>
                  <a:pt x="385" y="450"/>
                  <a:pt x="386" y="449"/>
                  <a:pt x="386" y="446"/>
                </a:cubicBezTo>
                <a:cubicBezTo>
                  <a:pt x="389" y="442"/>
                  <a:pt x="395" y="440"/>
                  <a:pt x="397" y="435"/>
                </a:cubicBezTo>
                <a:cubicBezTo>
                  <a:pt x="397" y="430"/>
                  <a:pt x="399" y="428"/>
                  <a:pt x="399" y="423"/>
                </a:cubicBezTo>
                <a:cubicBezTo>
                  <a:pt x="398" y="423"/>
                  <a:pt x="398" y="422"/>
                  <a:pt x="397" y="422"/>
                </a:cubicBezTo>
                <a:close/>
                <a:moveTo>
                  <a:pt x="364" y="409"/>
                </a:moveTo>
                <a:cubicBezTo>
                  <a:pt x="361" y="408"/>
                  <a:pt x="358" y="405"/>
                  <a:pt x="355" y="408"/>
                </a:cubicBezTo>
                <a:cubicBezTo>
                  <a:pt x="355" y="408"/>
                  <a:pt x="355" y="409"/>
                  <a:pt x="355" y="409"/>
                </a:cubicBezTo>
                <a:cubicBezTo>
                  <a:pt x="354" y="409"/>
                  <a:pt x="354" y="409"/>
                  <a:pt x="354" y="409"/>
                </a:cubicBezTo>
                <a:cubicBezTo>
                  <a:pt x="353" y="410"/>
                  <a:pt x="353" y="411"/>
                  <a:pt x="352" y="411"/>
                </a:cubicBezTo>
                <a:cubicBezTo>
                  <a:pt x="352" y="413"/>
                  <a:pt x="351" y="413"/>
                  <a:pt x="351" y="414"/>
                </a:cubicBezTo>
                <a:cubicBezTo>
                  <a:pt x="351" y="415"/>
                  <a:pt x="351" y="416"/>
                  <a:pt x="351" y="417"/>
                </a:cubicBezTo>
                <a:cubicBezTo>
                  <a:pt x="351" y="417"/>
                  <a:pt x="350" y="416"/>
                  <a:pt x="350" y="416"/>
                </a:cubicBezTo>
                <a:cubicBezTo>
                  <a:pt x="348" y="421"/>
                  <a:pt x="352" y="429"/>
                  <a:pt x="354" y="431"/>
                </a:cubicBezTo>
                <a:cubicBezTo>
                  <a:pt x="359" y="425"/>
                  <a:pt x="364" y="419"/>
                  <a:pt x="364" y="409"/>
                </a:cubicBezTo>
                <a:close/>
                <a:moveTo>
                  <a:pt x="208" y="480"/>
                </a:moveTo>
                <a:cubicBezTo>
                  <a:pt x="209" y="484"/>
                  <a:pt x="209" y="489"/>
                  <a:pt x="212" y="489"/>
                </a:cubicBezTo>
                <a:cubicBezTo>
                  <a:pt x="211" y="485"/>
                  <a:pt x="210" y="482"/>
                  <a:pt x="210" y="477"/>
                </a:cubicBezTo>
                <a:cubicBezTo>
                  <a:pt x="211" y="472"/>
                  <a:pt x="213" y="469"/>
                  <a:pt x="216" y="467"/>
                </a:cubicBezTo>
                <a:cubicBezTo>
                  <a:pt x="217" y="466"/>
                  <a:pt x="219" y="466"/>
                  <a:pt x="219" y="464"/>
                </a:cubicBezTo>
                <a:cubicBezTo>
                  <a:pt x="212" y="465"/>
                  <a:pt x="207" y="473"/>
                  <a:pt x="208" y="480"/>
                </a:cubicBezTo>
                <a:close/>
                <a:moveTo>
                  <a:pt x="227" y="486"/>
                </a:moveTo>
                <a:cubicBezTo>
                  <a:pt x="229" y="487"/>
                  <a:pt x="230" y="488"/>
                  <a:pt x="231" y="489"/>
                </a:cubicBezTo>
                <a:cubicBezTo>
                  <a:pt x="233" y="486"/>
                  <a:pt x="228" y="479"/>
                  <a:pt x="227" y="486"/>
                </a:cubicBezTo>
                <a:close/>
                <a:moveTo>
                  <a:pt x="237" y="491"/>
                </a:moveTo>
                <a:cubicBezTo>
                  <a:pt x="239" y="490"/>
                  <a:pt x="240" y="485"/>
                  <a:pt x="238" y="483"/>
                </a:cubicBezTo>
                <a:cubicBezTo>
                  <a:pt x="236" y="485"/>
                  <a:pt x="235" y="489"/>
                  <a:pt x="237" y="491"/>
                </a:cubicBezTo>
                <a:close/>
                <a:moveTo>
                  <a:pt x="228" y="495"/>
                </a:moveTo>
                <a:cubicBezTo>
                  <a:pt x="229" y="495"/>
                  <a:pt x="229" y="493"/>
                  <a:pt x="229" y="492"/>
                </a:cubicBezTo>
                <a:cubicBezTo>
                  <a:pt x="227" y="491"/>
                  <a:pt x="225" y="490"/>
                  <a:pt x="223" y="490"/>
                </a:cubicBezTo>
                <a:cubicBezTo>
                  <a:pt x="222" y="493"/>
                  <a:pt x="225" y="496"/>
                  <a:pt x="228" y="495"/>
                </a:cubicBezTo>
                <a:close/>
                <a:moveTo>
                  <a:pt x="325" y="510"/>
                </a:moveTo>
                <a:cubicBezTo>
                  <a:pt x="324" y="515"/>
                  <a:pt x="320" y="518"/>
                  <a:pt x="316" y="522"/>
                </a:cubicBezTo>
                <a:cubicBezTo>
                  <a:pt x="316" y="525"/>
                  <a:pt x="315" y="528"/>
                  <a:pt x="313" y="531"/>
                </a:cubicBezTo>
                <a:cubicBezTo>
                  <a:pt x="308" y="532"/>
                  <a:pt x="303" y="534"/>
                  <a:pt x="303" y="540"/>
                </a:cubicBezTo>
                <a:cubicBezTo>
                  <a:pt x="301" y="540"/>
                  <a:pt x="302" y="544"/>
                  <a:pt x="303" y="545"/>
                </a:cubicBezTo>
                <a:cubicBezTo>
                  <a:pt x="306" y="546"/>
                  <a:pt x="308" y="547"/>
                  <a:pt x="311" y="546"/>
                </a:cubicBezTo>
                <a:cubicBezTo>
                  <a:pt x="313" y="542"/>
                  <a:pt x="315" y="539"/>
                  <a:pt x="318" y="536"/>
                </a:cubicBezTo>
                <a:cubicBezTo>
                  <a:pt x="322" y="534"/>
                  <a:pt x="327" y="534"/>
                  <a:pt x="332" y="533"/>
                </a:cubicBezTo>
                <a:cubicBezTo>
                  <a:pt x="333" y="531"/>
                  <a:pt x="334" y="528"/>
                  <a:pt x="335" y="526"/>
                </a:cubicBezTo>
                <a:cubicBezTo>
                  <a:pt x="334" y="523"/>
                  <a:pt x="334" y="521"/>
                  <a:pt x="334" y="517"/>
                </a:cubicBezTo>
                <a:cubicBezTo>
                  <a:pt x="335" y="514"/>
                  <a:pt x="337" y="512"/>
                  <a:pt x="338" y="509"/>
                </a:cubicBezTo>
                <a:cubicBezTo>
                  <a:pt x="334" y="509"/>
                  <a:pt x="329" y="510"/>
                  <a:pt x="325" y="510"/>
                </a:cubicBezTo>
                <a:close/>
                <a:moveTo>
                  <a:pt x="127" y="519"/>
                </a:moveTo>
                <a:cubicBezTo>
                  <a:pt x="127" y="522"/>
                  <a:pt x="126" y="522"/>
                  <a:pt x="126" y="524"/>
                </a:cubicBezTo>
                <a:cubicBezTo>
                  <a:pt x="128" y="524"/>
                  <a:pt x="128" y="523"/>
                  <a:pt x="130" y="523"/>
                </a:cubicBezTo>
                <a:cubicBezTo>
                  <a:pt x="131" y="523"/>
                  <a:pt x="131" y="524"/>
                  <a:pt x="131" y="524"/>
                </a:cubicBezTo>
                <a:cubicBezTo>
                  <a:pt x="133" y="521"/>
                  <a:pt x="130" y="517"/>
                  <a:pt x="127" y="519"/>
                </a:cubicBezTo>
                <a:close/>
                <a:moveTo>
                  <a:pt x="227" y="576"/>
                </a:moveTo>
                <a:cubicBezTo>
                  <a:pt x="227" y="578"/>
                  <a:pt x="226" y="579"/>
                  <a:pt x="226" y="582"/>
                </a:cubicBezTo>
                <a:cubicBezTo>
                  <a:pt x="221" y="588"/>
                  <a:pt x="216" y="594"/>
                  <a:pt x="209" y="597"/>
                </a:cubicBezTo>
                <a:cubicBezTo>
                  <a:pt x="213" y="598"/>
                  <a:pt x="217" y="596"/>
                  <a:pt x="221" y="595"/>
                </a:cubicBezTo>
                <a:cubicBezTo>
                  <a:pt x="223" y="591"/>
                  <a:pt x="226" y="588"/>
                  <a:pt x="228" y="583"/>
                </a:cubicBezTo>
                <a:cubicBezTo>
                  <a:pt x="228" y="582"/>
                  <a:pt x="228" y="580"/>
                  <a:pt x="228" y="579"/>
                </a:cubicBezTo>
                <a:cubicBezTo>
                  <a:pt x="232" y="578"/>
                  <a:pt x="238" y="576"/>
                  <a:pt x="240" y="572"/>
                </a:cubicBezTo>
                <a:cubicBezTo>
                  <a:pt x="242" y="569"/>
                  <a:pt x="245" y="566"/>
                  <a:pt x="245" y="561"/>
                </a:cubicBezTo>
                <a:cubicBezTo>
                  <a:pt x="244" y="561"/>
                  <a:pt x="244" y="561"/>
                  <a:pt x="244" y="561"/>
                </a:cubicBezTo>
                <a:cubicBezTo>
                  <a:pt x="241" y="568"/>
                  <a:pt x="236" y="575"/>
                  <a:pt x="227" y="576"/>
                </a:cubicBezTo>
                <a:close/>
                <a:moveTo>
                  <a:pt x="58" y="592"/>
                </a:moveTo>
                <a:cubicBezTo>
                  <a:pt x="59" y="592"/>
                  <a:pt x="59" y="592"/>
                  <a:pt x="60" y="592"/>
                </a:cubicBezTo>
                <a:cubicBezTo>
                  <a:pt x="62" y="589"/>
                  <a:pt x="60" y="587"/>
                  <a:pt x="59" y="584"/>
                </a:cubicBezTo>
                <a:cubicBezTo>
                  <a:pt x="55" y="583"/>
                  <a:pt x="56" y="590"/>
                  <a:pt x="58" y="592"/>
                </a:cubicBezTo>
                <a:close/>
                <a:moveTo>
                  <a:pt x="48" y="588"/>
                </a:moveTo>
                <a:cubicBezTo>
                  <a:pt x="44" y="592"/>
                  <a:pt x="52" y="597"/>
                  <a:pt x="55" y="593"/>
                </a:cubicBezTo>
                <a:cubicBezTo>
                  <a:pt x="53" y="591"/>
                  <a:pt x="52" y="588"/>
                  <a:pt x="48" y="588"/>
                </a:cubicBezTo>
                <a:close/>
                <a:moveTo>
                  <a:pt x="50" y="599"/>
                </a:moveTo>
                <a:cubicBezTo>
                  <a:pt x="50" y="600"/>
                  <a:pt x="50" y="602"/>
                  <a:pt x="51" y="602"/>
                </a:cubicBezTo>
                <a:cubicBezTo>
                  <a:pt x="53" y="602"/>
                  <a:pt x="57" y="602"/>
                  <a:pt x="57" y="599"/>
                </a:cubicBezTo>
                <a:cubicBezTo>
                  <a:pt x="56" y="597"/>
                  <a:pt x="52" y="598"/>
                  <a:pt x="50" y="599"/>
                </a:cubicBezTo>
                <a:close/>
                <a:moveTo>
                  <a:pt x="213" y="614"/>
                </a:moveTo>
                <a:cubicBezTo>
                  <a:pt x="217" y="616"/>
                  <a:pt x="221" y="619"/>
                  <a:pt x="223" y="620"/>
                </a:cubicBezTo>
                <a:cubicBezTo>
                  <a:pt x="219" y="616"/>
                  <a:pt x="212" y="608"/>
                  <a:pt x="205" y="612"/>
                </a:cubicBezTo>
                <a:cubicBezTo>
                  <a:pt x="208" y="614"/>
                  <a:pt x="210" y="613"/>
                  <a:pt x="213" y="614"/>
                </a:cubicBezTo>
                <a:close/>
                <a:moveTo>
                  <a:pt x="192" y="638"/>
                </a:moveTo>
                <a:cubicBezTo>
                  <a:pt x="192" y="637"/>
                  <a:pt x="193" y="636"/>
                  <a:pt x="193" y="635"/>
                </a:cubicBezTo>
                <a:cubicBezTo>
                  <a:pt x="192" y="634"/>
                  <a:pt x="192" y="634"/>
                  <a:pt x="191" y="634"/>
                </a:cubicBezTo>
                <a:cubicBezTo>
                  <a:pt x="191" y="636"/>
                  <a:pt x="191" y="638"/>
                  <a:pt x="192" y="638"/>
                </a:cubicBezTo>
                <a:close/>
                <a:moveTo>
                  <a:pt x="189" y="641"/>
                </a:moveTo>
                <a:cubicBezTo>
                  <a:pt x="189" y="639"/>
                  <a:pt x="189" y="637"/>
                  <a:pt x="188" y="636"/>
                </a:cubicBezTo>
                <a:cubicBezTo>
                  <a:pt x="188" y="635"/>
                  <a:pt x="187" y="635"/>
                  <a:pt x="187" y="635"/>
                </a:cubicBezTo>
                <a:cubicBezTo>
                  <a:pt x="186" y="638"/>
                  <a:pt x="187" y="640"/>
                  <a:pt x="189" y="641"/>
                </a:cubicBezTo>
                <a:close/>
                <a:moveTo>
                  <a:pt x="196" y="641"/>
                </a:moveTo>
                <a:cubicBezTo>
                  <a:pt x="197" y="640"/>
                  <a:pt x="197" y="638"/>
                  <a:pt x="198" y="636"/>
                </a:cubicBezTo>
                <a:cubicBezTo>
                  <a:pt x="195" y="634"/>
                  <a:pt x="195" y="639"/>
                  <a:pt x="196" y="641"/>
                </a:cubicBezTo>
                <a:close/>
                <a:moveTo>
                  <a:pt x="182" y="639"/>
                </a:moveTo>
                <a:cubicBezTo>
                  <a:pt x="184" y="639"/>
                  <a:pt x="183" y="641"/>
                  <a:pt x="184" y="641"/>
                </a:cubicBezTo>
                <a:cubicBezTo>
                  <a:pt x="184" y="640"/>
                  <a:pt x="184" y="638"/>
                  <a:pt x="184" y="637"/>
                </a:cubicBezTo>
                <a:cubicBezTo>
                  <a:pt x="183" y="637"/>
                  <a:pt x="183" y="637"/>
                  <a:pt x="182" y="637"/>
                </a:cubicBezTo>
                <a:cubicBezTo>
                  <a:pt x="182" y="638"/>
                  <a:pt x="182" y="639"/>
                  <a:pt x="182" y="639"/>
                </a:cubicBezTo>
                <a:close/>
                <a:moveTo>
                  <a:pt x="199" y="643"/>
                </a:moveTo>
                <a:cubicBezTo>
                  <a:pt x="199" y="642"/>
                  <a:pt x="199" y="642"/>
                  <a:pt x="199" y="643"/>
                </a:cubicBezTo>
                <a:cubicBezTo>
                  <a:pt x="200" y="641"/>
                  <a:pt x="201" y="639"/>
                  <a:pt x="202" y="638"/>
                </a:cubicBezTo>
                <a:cubicBezTo>
                  <a:pt x="201" y="638"/>
                  <a:pt x="201" y="638"/>
                  <a:pt x="201" y="638"/>
                </a:cubicBezTo>
                <a:cubicBezTo>
                  <a:pt x="200" y="639"/>
                  <a:pt x="198" y="642"/>
                  <a:pt x="199" y="643"/>
                </a:cubicBezTo>
                <a:close/>
                <a:moveTo>
                  <a:pt x="181" y="642"/>
                </a:moveTo>
                <a:cubicBezTo>
                  <a:pt x="180" y="641"/>
                  <a:pt x="180" y="640"/>
                  <a:pt x="179" y="639"/>
                </a:cubicBezTo>
                <a:cubicBezTo>
                  <a:pt x="179" y="639"/>
                  <a:pt x="178" y="639"/>
                  <a:pt x="178" y="639"/>
                </a:cubicBezTo>
                <a:cubicBezTo>
                  <a:pt x="178" y="641"/>
                  <a:pt x="180" y="642"/>
                  <a:pt x="181" y="642"/>
                </a:cubicBezTo>
                <a:close/>
                <a:moveTo>
                  <a:pt x="203" y="644"/>
                </a:moveTo>
                <a:cubicBezTo>
                  <a:pt x="204" y="644"/>
                  <a:pt x="205" y="643"/>
                  <a:pt x="206" y="642"/>
                </a:cubicBezTo>
                <a:cubicBezTo>
                  <a:pt x="206" y="642"/>
                  <a:pt x="205" y="641"/>
                  <a:pt x="206" y="641"/>
                </a:cubicBezTo>
                <a:cubicBezTo>
                  <a:pt x="204" y="641"/>
                  <a:pt x="202" y="643"/>
                  <a:pt x="203" y="644"/>
                </a:cubicBezTo>
                <a:close/>
                <a:moveTo>
                  <a:pt x="181" y="646"/>
                </a:moveTo>
                <a:cubicBezTo>
                  <a:pt x="179" y="645"/>
                  <a:pt x="178" y="643"/>
                  <a:pt x="175" y="643"/>
                </a:cubicBezTo>
                <a:cubicBezTo>
                  <a:pt x="176" y="645"/>
                  <a:pt x="179" y="646"/>
                  <a:pt x="181" y="646"/>
                </a:cubicBezTo>
                <a:close/>
                <a:moveTo>
                  <a:pt x="205" y="647"/>
                </a:moveTo>
                <a:cubicBezTo>
                  <a:pt x="207" y="647"/>
                  <a:pt x="208" y="646"/>
                  <a:pt x="209" y="646"/>
                </a:cubicBezTo>
                <a:cubicBezTo>
                  <a:pt x="209" y="646"/>
                  <a:pt x="210" y="644"/>
                  <a:pt x="209" y="644"/>
                </a:cubicBezTo>
                <a:cubicBezTo>
                  <a:pt x="208" y="646"/>
                  <a:pt x="206" y="646"/>
                  <a:pt x="205" y="647"/>
                </a:cubicBezTo>
                <a:close/>
                <a:moveTo>
                  <a:pt x="172" y="646"/>
                </a:moveTo>
                <a:cubicBezTo>
                  <a:pt x="173" y="648"/>
                  <a:pt x="176" y="650"/>
                  <a:pt x="178" y="649"/>
                </a:cubicBezTo>
                <a:cubicBezTo>
                  <a:pt x="176" y="648"/>
                  <a:pt x="174" y="646"/>
                  <a:pt x="172" y="646"/>
                </a:cubicBezTo>
                <a:close/>
                <a:moveTo>
                  <a:pt x="207" y="650"/>
                </a:moveTo>
                <a:cubicBezTo>
                  <a:pt x="209" y="650"/>
                  <a:pt x="212" y="650"/>
                  <a:pt x="211" y="649"/>
                </a:cubicBezTo>
                <a:cubicBezTo>
                  <a:pt x="210" y="649"/>
                  <a:pt x="207" y="648"/>
                  <a:pt x="207" y="650"/>
                </a:cubicBezTo>
                <a:close/>
                <a:moveTo>
                  <a:pt x="48" y="650"/>
                </a:moveTo>
                <a:cubicBezTo>
                  <a:pt x="47" y="652"/>
                  <a:pt x="47" y="654"/>
                  <a:pt x="48" y="656"/>
                </a:cubicBezTo>
                <a:cubicBezTo>
                  <a:pt x="51" y="658"/>
                  <a:pt x="53" y="655"/>
                  <a:pt x="57" y="655"/>
                </a:cubicBezTo>
                <a:cubicBezTo>
                  <a:pt x="57" y="653"/>
                  <a:pt x="56" y="653"/>
                  <a:pt x="55" y="652"/>
                </a:cubicBezTo>
                <a:cubicBezTo>
                  <a:pt x="53" y="656"/>
                  <a:pt x="48" y="654"/>
                  <a:pt x="49" y="649"/>
                </a:cubicBezTo>
                <a:cubicBezTo>
                  <a:pt x="49" y="650"/>
                  <a:pt x="48" y="650"/>
                  <a:pt x="48" y="650"/>
                </a:cubicBezTo>
                <a:close/>
                <a:moveTo>
                  <a:pt x="177" y="653"/>
                </a:moveTo>
                <a:cubicBezTo>
                  <a:pt x="176" y="651"/>
                  <a:pt x="174" y="652"/>
                  <a:pt x="172" y="651"/>
                </a:cubicBezTo>
                <a:cubicBezTo>
                  <a:pt x="172" y="653"/>
                  <a:pt x="176" y="653"/>
                  <a:pt x="177" y="653"/>
                </a:cubicBezTo>
                <a:close/>
                <a:moveTo>
                  <a:pt x="207" y="654"/>
                </a:moveTo>
                <a:cubicBezTo>
                  <a:pt x="209" y="654"/>
                  <a:pt x="211" y="655"/>
                  <a:pt x="211" y="653"/>
                </a:cubicBezTo>
                <a:cubicBezTo>
                  <a:pt x="210" y="653"/>
                  <a:pt x="208" y="653"/>
                  <a:pt x="207" y="654"/>
                </a:cubicBezTo>
                <a:close/>
                <a:moveTo>
                  <a:pt x="170" y="655"/>
                </a:moveTo>
                <a:cubicBezTo>
                  <a:pt x="170" y="656"/>
                  <a:pt x="173" y="656"/>
                  <a:pt x="175" y="656"/>
                </a:cubicBezTo>
                <a:cubicBezTo>
                  <a:pt x="174" y="655"/>
                  <a:pt x="172" y="654"/>
                  <a:pt x="170" y="655"/>
                </a:cubicBezTo>
                <a:close/>
                <a:moveTo>
                  <a:pt x="206" y="657"/>
                </a:moveTo>
                <a:cubicBezTo>
                  <a:pt x="208" y="657"/>
                  <a:pt x="210" y="659"/>
                  <a:pt x="211" y="657"/>
                </a:cubicBezTo>
                <a:cubicBezTo>
                  <a:pt x="209" y="657"/>
                  <a:pt x="208" y="657"/>
                  <a:pt x="206" y="657"/>
                </a:cubicBezTo>
                <a:close/>
                <a:moveTo>
                  <a:pt x="173" y="659"/>
                </a:moveTo>
                <a:cubicBezTo>
                  <a:pt x="173" y="660"/>
                  <a:pt x="172" y="660"/>
                  <a:pt x="172" y="661"/>
                </a:cubicBezTo>
                <a:cubicBezTo>
                  <a:pt x="173" y="661"/>
                  <a:pt x="175" y="660"/>
                  <a:pt x="176" y="659"/>
                </a:cubicBezTo>
                <a:cubicBezTo>
                  <a:pt x="175" y="659"/>
                  <a:pt x="174" y="659"/>
                  <a:pt x="173" y="659"/>
                </a:cubicBezTo>
                <a:close/>
                <a:moveTo>
                  <a:pt x="211" y="662"/>
                </a:moveTo>
                <a:cubicBezTo>
                  <a:pt x="211" y="661"/>
                  <a:pt x="209" y="660"/>
                  <a:pt x="208" y="661"/>
                </a:cubicBezTo>
                <a:cubicBezTo>
                  <a:pt x="209" y="661"/>
                  <a:pt x="209" y="662"/>
                  <a:pt x="211" y="662"/>
                </a:cubicBezTo>
                <a:close/>
                <a:moveTo>
                  <a:pt x="208" y="666"/>
                </a:moveTo>
                <a:cubicBezTo>
                  <a:pt x="208" y="665"/>
                  <a:pt x="209" y="666"/>
                  <a:pt x="209" y="665"/>
                </a:cubicBezTo>
                <a:cubicBezTo>
                  <a:pt x="208" y="663"/>
                  <a:pt x="204" y="662"/>
                  <a:pt x="202" y="662"/>
                </a:cubicBezTo>
                <a:cubicBezTo>
                  <a:pt x="204" y="663"/>
                  <a:pt x="206" y="665"/>
                  <a:pt x="208" y="666"/>
                </a:cubicBezTo>
                <a:close/>
                <a:moveTo>
                  <a:pt x="173" y="665"/>
                </a:moveTo>
                <a:cubicBezTo>
                  <a:pt x="173" y="665"/>
                  <a:pt x="173" y="665"/>
                  <a:pt x="173" y="665"/>
                </a:cubicBezTo>
                <a:cubicBezTo>
                  <a:pt x="175" y="665"/>
                  <a:pt x="177" y="664"/>
                  <a:pt x="177" y="662"/>
                </a:cubicBezTo>
                <a:cubicBezTo>
                  <a:pt x="175" y="663"/>
                  <a:pt x="174" y="664"/>
                  <a:pt x="173" y="665"/>
                </a:cubicBezTo>
                <a:close/>
                <a:moveTo>
                  <a:pt x="176" y="669"/>
                </a:moveTo>
                <a:cubicBezTo>
                  <a:pt x="177" y="668"/>
                  <a:pt x="180" y="666"/>
                  <a:pt x="179" y="665"/>
                </a:cubicBezTo>
                <a:cubicBezTo>
                  <a:pt x="178" y="666"/>
                  <a:pt x="175" y="667"/>
                  <a:pt x="176" y="669"/>
                </a:cubicBezTo>
                <a:close/>
                <a:moveTo>
                  <a:pt x="179" y="671"/>
                </a:moveTo>
                <a:cubicBezTo>
                  <a:pt x="179" y="671"/>
                  <a:pt x="179" y="672"/>
                  <a:pt x="180" y="672"/>
                </a:cubicBezTo>
                <a:cubicBezTo>
                  <a:pt x="181" y="671"/>
                  <a:pt x="183" y="669"/>
                  <a:pt x="182" y="667"/>
                </a:cubicBezTo>
                <a:cubicBezTo>
                  <a:pt x="181" y="668"/>
                  <a:pt x="180" y="669"/>
                  <a:pt x="179" y="671"/>
                </a:cubicBezTo>
                <a:close/>
                <a:moveTo>
                  <a:pt x="206" y="669"/>
                </a:moveTo>
                <a:cubicBezTo>
                  <a:pt x="207" y="667"/>
                  <a:pt x="205" y="668"/>
                  <a:pt x="205" y="667"/>
                </a:cubicBezTo>
                <a:cubicBezTo>
                  <a:pt x="205" y="668"/>
                  <a:pt x="206" y="669"/>
                  <a:pt x="206" y="669"/>
                </a:cubicBezTo>
                <a:close/>
                <a:moveTo>
                  <a:pt x="202" y="672"/>
                </a:moveTo>
                <a:cubicBezTo>
                  <a:pt x="203" y="673"/>
                  <a:pt x="203" y="672"/>
                  <a:pt x="204" y="672"/>
                </a:cubicBezTo>
                <a:cubicBezTo>
                  <a:pt x="203" y="670"/>
                  <a:pt x="201" y="668"/>
                  <a:pt x="200" y="668"/>
                </a:cubicBezTo>
                <a:cubicBezTo>
                  <a:pt x="200" y="669"/>
                  <a:pt x="201" y="670"/>
                  <a:pt x="202" y="672"/>
                </a:cubicBezTo>
                <a:close/>
                <a:moveTo>
                  <a:pt x="185" y="674"/>
                </a:moveTo>
                <a:cubicBezTo>
                  <a:pt x="185" y="672"/>
                  <a:pt x="187" y="670"/>
                  <a:pt x="186" y="668"/>
                </a:cubicBezTo>
                <a:cubicBezTo>
                  <a:pt x="185" y="670"/>
                  <a:pt x="182" y="674"/>
                  <a:pt x="185" y="674"/>
                </a:cubicBezTo>
                <a:close/>
                <a:moveTo>
                  <a:pt x="189" y="676"/>
                </a:moveTo>
                <a:cubicBezTo>
                  <a:pt x="189" y="675"/>
                  <a:pt x="189" y="674"/>
                  <a:pt x="189" y="675"/>
                </a:cubicBezTo>
                <a:cubicBezTo>
                  <a:pt x="189" y="673"/>
                  <a:pt x="189" y="671"/>
                  <a:pt x="189" y="670"/>
                </a:cubicBezTo>
                <a:cubicBezTo>
                  <a:pt x="189" y="671"/>
                  <a:pt x="187" y="674"/>
                  <a:pt x="189" y="676"/>
                </a:cubicBezTo>
                <a:close/>
                <a:moveTo>
                  <a:pt x="196" y="676"/>
                </a:moveTo>
                <a:cubicBezTo>
                  <a:pt x="197" y="675"/>
                  <a:pt x="196" y="672"/>
                  <a:pt x="195" y="671"/>
                </a:cubicBezTo>
                <a:cubicBezTo>
                  <a:pt x="196" y="673"/>
                  <a:pt x="195" y="676"/>
                  <a:pt x="196" y="676"/>
                </a:cubicBezTo>
                <a:close/>
                <a:moveTo>
                  <a:pt x="200" y="674"/>
                </a:moveTo>
                <a:cubicBezTo>
                  <a:pt x="200" y="673"/>
                  <a:pt x="200" y="671"/>
                  <a:pt x="198" y="671"/>
                </a:cubicBezTo>
                <a:cubicBezTo>
                  <a:pt x="198" y="673"/>
                  <a:pt x="199" y="673"/>
                  <a:pt x="200" y="674"/>
                </a:cubicBezTo>
                <a:close/>
                <a:moveTo>
                  <a:pt x="192" y="676"/>
                </a:moveTo>
                <a:cubicBezTo>
                  <a:pt x="192" y="674"/>
                  <a:pt x="192" y="676"/>
                  <a:pt x="192" y="676"/>
                </a:cubicBezTo>
                <a:cubicBezTo>
                  <a:pt x="192" y="674"/>
                  <a:pt x="192" y="673"/>
                  <a:pt x="192" y="672"/>
                </a:cubicBezTo>
                <a:cubicBezTo>
                  <a:pt x="192" y="672"/>
                  <a:pt x="191" y="672"/>
                  <a:pt x="191" y="672"/>
                </a:cubicBezTo>
                <a:cubicBezTo>
                  <a:pt x="191" y="673"/>
                  <a:pt x="191" y="675"/>
                  <a:pt x="192" y="676"/>
                </a:cubicBezTo>
                <a:close/>
                <a:moveTo>
                  <a:pt x="158" y="675"/>
                </a:moveTo>
                <a:cubicBezTo>
                  <a:pt x="155" y="675"/>
                  <a:pt x="152" y="675"/>
                  <a:pt x="149" y="675"/>
                </a:cubicBezTo>
                <a:cubicBezTo>
                  <a:pt x="144" y="676"/>
                  <a:pt x="144" y="683"/>
                  <a:pt x="140" y="685"/>
                </a:cubicBezTo>
                <a:cubicBezTo>
                  <a:pt x="136" y="685"/>
                  <a:pt x="133" y="688"/>
                  <a:pt x="131" y="690"/>
                </a:cubicBezTo>
                <a:cubicBezTo>
                  <a:pt x="131" y="692"/>
                  <a:pt x="131" y="695"/>
                  <a:pt x="132" y="695"/>
                </a:cubicBezTo>
                <a:cubicBezTo>
                  <a:pt x="133" y="698"/>
                  <a:pt x="131" y="698"/>
                  <a:pt x="131" y="701"/>
                </a:cubicBezTo>
                <a:cubicBezTo>
                  <a:pt x="130" y="701"/>
                  <a:pt x="130" y="704"/>
                  <a:pt x="128" y="705"/>
                </a:cubicBezTo>
                <a:cubicBezTo>
                  <a:pt x="128" y="707"/>
                  <a:pt x="127" y="707"/>
                  <a:pt x="126" y="708"/>
                </a:cubicBezTo>
                <a:cubicBezTo>
                  <a:pt x="125" y="711"/>
                  <a:pt x="124" y="715"/>
                  <a:pt x="123" y="718"/>
                </a:cubicBezTo>
                <a:cubicBezTo>
                  <a:pt x="123" y="718"/>
                  <a:pt x="123" y="718"/>
                  <a:pt x="123" y="718"/>
                </a:cubicBezTo>
                <a:cubicBezTo>
                  <a:pt x="120" y="734"/>
                  <a:pt x="127" y="744"/>
                  <a:pt x="132" y="753"/>
                </a:cubicBezTo>
                <a:cubicBezTo>
                  <a:pt x="136" y="758"/>
                  <a:pt x="138" y="765"/>
                  <a:pt x="142" y="769"/>
                </a:cubicBezTo>
                <a:cubicBezTo>
                  <a:pt x="144" y="769"/>
                  <a:pt x="148" y="771"/>
                  <a:pt x="150" y="769"/>
                </a:cubicBezTo>
                <a:cubicBezTo>
                  <a:pt x="155" y="762"/>
                  <a:pt x="150" y="753"/>
                  <a:pt x="148" y="746"/>
                </a:cubicBezTo>
                <a:cubicBezTo>
                  <a:pt x="148" y="743"/>
                  <a:pt x="149" y="741"/>
                  <a:pt x="148" y="740"/>
                </a:cubicBezTo>
                <a:cubicBezTo>
                  <a:pt x="148" y="736"/>
                  <a:pt x="149" y="733"/>
                  <a:pt x="151" y="731"/>
                </a:cubicBezTo>
                <a:cubicBezTo>
                  <a:pt x="154" y="733"/>
                  <a:pt x="155" y="736"/>
                  <a:pt x="157" y="738"/>
                </a:cubicBezTo>
                <a:cubicBezTo>
                  <a:pt x="158" y="732"/>
                  <a:pt x="156" y="725"/>
                  <a:pt x="160" y="722"/>
                </a:cubicBezTo>
                <a:cubicBezTo>
                  <a:pt x="161" y="719"/>
                  <a:pt x="158" y="718"/>
                  <a:pt x="157" y="715"/>
                </a:cubicBezTo>
                <a:cubicBezTo>
                  <a:pt x="156" y="710"/>
                  <a:pt x="158" y="705"/>
                  <a:pt x="157" y="699"/>
                </a:cubicBezTo>
                <a:cubicBezTo>
                  <a:pt x="156" y="693"/>
                  <a:pt x="151" y="691"/>
                  <a:pt x="148" y="687"/>
                </a:cubicBezTo>
                <a:cubicBezTo>
                  <a:pt x="149" y="686"/>
                  <a:pt x="149" y="686"/>
                  <a:pt x="150" y="685"/>
                </a:cubicBezTo>
                <a:cubicBezTo>
                  <a:pt x="155" y="687"/>
                  <a:pt x="158" y="691"/>
                  <a:pt x="162" y="695"/>
                </a:cubicBezTo>
                <a:cubicBezTo>
                  <a:pt x="163" y="697"/>
                  <a:pt x="165" y="700"/>
                  <a:pt x="166" y="702"/>
                </a:cubicBezTo>
                <a:cubicBezTo>
                  <a:pt x="167" y="699"/>
                  <a:pt x="168" y="697"/>
                  <a:pt x="170" y="697"/>
                </a:cubicBezTo>
                <a:cubicBezTo>
                  <a:pt x="173" y="704"/>
                  <a:pt x="185" y="705"/>
                  <a:pt x="191" y="703"/>
                </a:cubicBezTo>
                <a:cubicBezTo>
                  <a:pt x="182" y="703"/>
                  <a:pt x="172" y="700"/>
                  <a:pt x="168" y="692"/>
                </a:cubicBezTo>
                <a:cubicBezTo>
                  <a:pt x="167" y="691"/>
                  <a:pt x="167" y="689"/>
                  <a:pt x="166" y="688"/>
                </a:cubicBezTo>
                <a:cubicBezTo>
                  <a:pt x="165" y="683"/>
                  <a:pt x="167" y="680"/>
                  <a:pt x="167" y="675"/>
                </a:cubicBezTo>
                <a:cubicBezTo>
                  <a:pt x="164" y="675"/>
                  <a:pt x="161" y="675"/>
                  <a:pt x="158" y="675"/>
                </a:cubicBezTo>
                <a:close/>
                <a:moveTo>
                  <a:pt x="202" y="695"/>
                </a:moveTo>
                <a:cubicBezTo>
                  <a:pt x="202" y="696"/>
                  <a:pt x="202" y="697"/>
                  <a:pt x="202" y="698"/>
                </a:cubicBezTo>
                <a:cubicBezTo>
                  <a:pt x="201" y="707"/>
                  <a:pt x="196" y="711"/>
                  <a:pt x="193" y="718"/>
                </a:cubicBezTo>
                <a:cubicBezTo>
                  <a:pt x="193" y="718"/>
                  <a:pt x="193" y="717"/>
                  <a:pt x="192" y="718"/>
                </a:cubicBezTo>
                <a:cubicBezTo>
                  <a:pt x="191" y="724"/>
                  <a:pt x="190" y="731"/>
                  <a:pt x="190" y="739"/>
                </a:cubicBezTo>
                <a:cubicBezTo>
                  <a:pt x="190" y="739"/>
                  <a:pt x="190" y="738"/>
                  <a:pt x="190" y="739"/>
                </a:cubicBezTo>
                <a:cubicBezTo>
                  <a:pt x="189" y="744"/>
                  <a:pt x="187" y="748"/>
                  <a:pt x="186" y="753"/>
                </a:cubicBezTo>
                <a:cubicBezTo>
                  <a:pt x="189" y="761"/>
                  <a:pt x="198" y="752"/>
                  <a:pt x="202" y="750"/>
                </a:cubicBezTo>
                <a:cubicBezTo>
                  <a:pt x="201" y="743"/>
                  <a:pt x="206" y="737"/>
                  <a:pt x="211" y="740"/>
                </a:cubicBezTo>
                <a:cubicBezTo>
                  <a:pt x="211" y="742"/>
                  <a:pt x="213" y="742"/>
                  <a:pt x="214" y="744"/>
                </a:cubicBezTo>
                <a:cubicBezTo>
                  <a:pt x="218" y="740"/>
                  <a:pt x="219" y="735"/>
                  <a:pt x="222" y="730"/>
                </a:cubicBezTo>
                <a:cubicBezTo>
                  <a:pt x="222" y="727"/>
                  <a:pt x="222" y="725"/>
                  <a:pt x="222" y="722"/>
                </a:cubicBezTo>
                <a:cubicBezTo>
                  <a:pt x="220" y="719"/>
                  <a:pt x="218" y="718"/>
                  <a:pt x="216" y="715"/>
                </a:cubicBezTo>
                <a:cubicBezTo>
                  <a:pt x="214" y="713"/>
                  <a:pt x="211" y="710"/>
                  <a:pt x="213" y="706"/>
                </a:cubicBezTo>
                <a:cubicBezTo>
                  <a:pt x="214" y="706"/>
                  <a:pt x="216" y="708"/>
                  <a:pt x="218" y="709"/>
                </a:cubicBezTo>
                <a:cubicBezTo>
                  <a:pt x="219" y="703"/>
                  <a:pt x="216" y="700"/>
                  <a:pt x="217" y="696"/>
                </a:cubicBezTo>
                <a:cubicBezTo>
                  <a:pt x="219" y="696"/>
                  <a:pt x="223" y="697"/>
                  <a:pt x="224" y="700"/>
                </a:cubicBezTo>
                <a:cubicBezTo>
                  <a:pt x="224" y="702"/>
                  <a:pt x="222" y="707"/>
                  <a:pt x="224" y="708"/>
                </a:cubicBezTo>
                <a:cubicBezTo>
                  <a:pt x="224" y="709"/>
                  <a:pt x="224" y="709"/>
                  <a:pt x="224" y="710"/>
                </a:cubicBezTo>
                <a:cubicBezTo>
                  <a:pt x="225" y="713"/>
                  <a:pt x="227" y="716"/>
                  <a:pt x="228" y="718"/>
                </a:cubicBezTo>
                <a:cubicBezTo>
                  <a:pt x="229" y="721"/>
                  <a:pt x="229" y="725"/>
                  <a:pt x="232" y="727"/>
                </a:cubicBezTo>
                <a:cubicBezTo>
                  <a:pt x="237" y="721"/>
                  <a:pt x="244" y="716"/>
                  <a:pt x="246" y="706"/>
                </a:cubicBezTo>
                <a:cubicBezTo>
                  <a:pt x="245" y="705"/>
                  <a:pt x="243" y="703"/>
                  <a:pt x="242" y="702"/>
                </a:cubicBezTo>
                <a:cubicBezTo>
                  <a:pt x="244" y="695"/>
                  <a:pt x="238" y="692"/>
                  <a:pt x="237" y="686"/>
                </a:cubicBezTo>
                <a:cubicBezTo>
                  <a:pt x="236" y="684"/>
                  <a:pt x="237" y="683"/>
                  <a:pt x="236" y="682"/>
                </a:cubicBezTo>
                <a:cubicBezTo>
                  <a:pt x="230" y="683"/>
                  <a:pt x="224" y="686"/>
                  <a:pt x="218" y="685"/>
                </a:cubicBezTo>
                <a:cubicBezTo>
                  <a:pt x="213" y="685"/>
                  <a:pt x="211" y="680"/>
                  <a:pt x="206" y="679"/>
                </a:cubicBezTo>
                <a:cubicBezTo>
                  <a:pt x="205" y="685"/>
                  <a:pt x="204" y="690"/>
                  <a:pt x="202" y="695"/>
                </a:cubicBezTo>
                <a:close/>
                <a:moveTo>
                  <a:pt x="337" y="750"/>
                </a:moveTo>
                <a:cubicBezTo>
                  <a:pt x="337" y="746"/>
                  <a:pt x="335" y="745"/>
                  <a:pt x="334" y="742"/>
                </a:cubicBezTo>
                <a:cubicBezTo>
                  <a:pt x="327" y="739"/>
                  <a:pt x="317" y="740"/>
                  <a:pt x="309" y="742"/>
                </a:cubicBezTo>
                <a:cubicBezTo>
                  <a:pt x="300" y="736"/>
                  <a:pt x="283" y="731"/>
                  <a:pt x="271" y="737"/>
                </a:cubicBezTo>
                <a:cubicBezTo>
                  <a:pt x="271" y="738"/>
                  <a:pt x="272" y="739"/>
                  <a:pt x="272" y="741"/>
                </a:cubicBezTo>
                <a:cubicBezTo>
                  <a:pt x="275" y="743"/>
                  <a:pt x="278" y="747"/>
                  <a:pt x="280" y="750"/>
                </a:cubicBezTo>
                <a:cubicBezTo>
                  <a:pt x="283" y="752"/>
                  <a:pt x="286" y="756"/>
                  <a:pt x="290" y="756"/>
                </a:cubicBezTo>
                <a:cubicBezTo>
                  <a:pt x="293" y="752"/>
                  <a:pt x="299" y="753"/>
                  <a:pt x="303" y="754"/>
                </a:cubicBezTo>
                <a:cubicBezTo>
                  <a:pt x="305" y="755"/>
                  <a:pt x="308" y="755"/>
                  <a:pt x="309" y="757"/>
                </a:cubicBezTo>
                <a:cubicBezTo>
                  <a:pt x="306" y="760"/>
                  <a:pt x="301" y="761"/>
                  <a:pt x="296" y="762"/>
                </a:cubicBezTo>
                <a:cubicBezTo>
                  <a:pt x="298" y="764"/>
                  <a:pt x="302" y="766"/>
                  <a:pt x="305" y="768"/>
                </a:cubicBezTo>
                <a:cubicBezTo>
                  <a:pt x="306" y="770"/>
                  <a:pt x="307" y="771"/>
                  <a:pt x="309" y="772"/>
                </a:cubicBezTo>
                <a:cubicBezTo>
                  <a:pt x="310" y="772"/>
                  <a:pt x="312" y="771"/>
                  <a:pt x="314" y="771"/>
                </a:cubicBezTo>
                <a:cubicBezTo>
                  <a:pt x="317" y="771"/>
                  <a:pt x="317" y="773"/>
                  <a:pt x="319" y="775"/>
                </a:cubicBezTo>
                <a:cubicBezTo>
                  <a:pt x="317" y="776"/>
                  <a:pt x="316" y="775"/>
                  <a:pt x="315" y="777"/>
                </a:cubicBezTo>
                <a:cubicBezTo>
                  <a:pt x="317" y="778"/>
                  <a:pt x="318" y="780"/>
                  <a:pt x="321" y="781"/>
                </a:cubicBezTo>
                <a:cubicBezTo>
                  <a:pt x="325" y="778"/>
                  <a:pt x="330" y="774"/>
                  <a:pt x="336" y="775"/>
                </a:cubicBezTo>
                <a:cubicBezTo>
                  <a:pt x="340" y="775"/>
                  <a:pt x="342" y="777"/>
                  <a:pt x="346" y="777"/>
                </a:cubicBezTo>
                <a:cubicBezTo>
                  <a:pt x="348" y="770"/>
                  <a:pt x="347" y="762"/>
                  <a:pt x="351" y="757"/>
                </a:cubicBezTo>
                <a:cubicBezTo>
                  <a:pt x="346" y="755"/>
                  <a:pt x="339" y="755"/>
                  <a:pt x="337" y="750"/>
                </a:cubicBezTo>
                <a:close/>
                <a:moveTo>
                  <a:pt x="99" y="774"/>
                </a:moveTo>
                <a:cubicBezTo>
                  <a:pt x="99" y="776"/>
                  <a:pt x="97" y="777"/>
                  <a:pt x="98" y="780"/>
                </a:cubicBezTo>
                <a:cubicBezTo>
                  <a:pt x="95" y="786"/>
                  <a:pt x="92" y="790"/>
                  <a:pt x="89" y="795"/>
                </a:cubicBezTo>
                <a:cubicBezTo>
                  <a:pt x="90" y="796"/>
                  <a:pt x="89" y="799"/>
                  <a:pt x="90" y="801"/>
                </a:cubicBezTo>
                <a:cubicBezTo>
                  <a:pt x="90" y="800"/>
                  <a:pt x="90" y="802"/>
                  <a:pt x="90" y="803"/>
                </a:cubicBezTo>
                <a:cubicBezTo>
                  <a:pt x="87" y="804"/>
                  <a:pt x="86" y="805"/>
                  <a:pt x="82" y="805"/>
                </a:cubicBezTo>
                <a:cubicBezTo>
                  <a:pt x="81" y="809"/>
                  <a:pt x="77" y="810"/>
                  <a:pt x="77" y="814"/>
                </a:cubicBezTo>
                <a:cubicBezTo>
                  <a:pt x="82" y="823"/>
                  <a:pt x="87" y="830"/>
                  <a:pt x="93" y="837"/>
                </a:cubicBezTo>
                <a:cubicBezTo>
                  <a:pt x="93" y="838"/>
                  <a:pt x="93" y="837"/>
                  <a:pt x="94" y="837"/>
                </a:cubicBezTo>
                <a:cubicBezTo>
                  <a:pt x="94" y="836"/>
                  <a:pt x="95" y="835"/>
                  <a:pt x="96" y="834"/>
                </a:cubicBezTo>
                <a:cubicBezTo>
                  <a:pt x="99" y="837"/>
                  <a:pt x="98" y="843"/>
                  <a:pt x="98" y="847"/>
                </a:cubicBezTo>
                <a:cubicBezTo>
                  <a:pt x="104" y="856"/>
                  <a:pt x="112" y="864"/>
                  <a:pt x="119" y="872"/>
                </a:cubicBezTo>
                <a:cubicBezTo>
                  <a:pt x="122" y="869"/>
                  <a:pt x="123" y="866"/>
                  <a:pt x="123" y="862"/>
                </a:cubicBezTo>
                <a:cubicBezTo>
                  <a:pt x="122" y="861"/>
                  <a:pt x="121" y="859"/>
                  <a:pt x="121" y="857"/>
                </a:cubicBezTo>
                <a:cubicBezTo>
                  <a:pt x="119" y="852"/>
                  <a:pt x="117" y="848"/>
                  <a:pt x="116" y="843"/>
                </a:cubicBezTo>
                <a:cubicBezTo>
                  <a:pt x="117" y="841"/>
                  <a:pt x="116" y="837"/>
                  <a:pt x="117" y="836"/>
                </a:cubicBezTo>
                <a:cubicBezTo>
                  <a:pt x="116" y="834"/>
                  <a:pt x="115" y="832"/>
                  <a:pt x="114" y="830"/>
                </a:cubicBezTo>
                <a:cubicBezTo>
                  <a:pt x="113" y="827"/>
                  <a:pt x="114" y="826"/>
                  <a:pt x="116" y="824"/>
                </a:cubicBezTo>
                <a:cubicBezTo>
                  <a:pt x="117" y="823"/>
                  <a:pt x="119" y="822"/>
                  <a:pt x="121" y="821"/>
                </a:cubicBezTo>
                <a:cubicBezTo>
                  <a:pt x="125" y="819"/>
                  <a:pt x="128" y="817"/>
                  <a:pt x="126" y="812"/>
                </a:cubicBezTo>
                <a:cubicBezTo>
                  <a:pt x="127" y="812"/>
                  <a:pt x="127" y="811"/>
                  <a:pt x="127" y="811"/>
                </a:cubicBezTo>
                <a:cubicBezTo>
                  <a:pt x="121" y="808"/>
                  <a:pt x="111" y="811"/>
                  <a:pt x="107" y="804"/>
                </a:cubicBezTo>
                <a:cubicBezTo>
                  <a:pt x="111" y="802"/>
                  <a:pt x="115" y="800"/>
                  <a:pt x="117" y="797"/>
                </a:cubicBezTo>
                <a:cubicBezTo>
                  <a:pt x="114" y="796"/>
                  <a:pt x="109" y="796"/>
                  <a:pt x="108" y="792"/>
                </a:cubicBezTo>
                <a:cubicBezTo>
                  <a:pt x="107" y="788"/>
                  <a:pt x="112" y="787"/>
                  <a:pt x="112" y="783"/>
                </a:cubicBezTo>
                <a:cubicBezTo>
                  <a:pt x="111" y="778"/>
                  <a:pt x="109" y="773"/>
                  <a:pt x="106" y="770"/>
                </a:cubicBezTo>
                <a:cubicBezTo>
                  <a:pt x="104" y="771"/>
                  <a:pt x="101" y="772"/>
                  <a:pt x="99" y="774"/>
                </a:cubicBezTo>
                <a:close/>
                <a:moveTo>
                  <a:pt x="131" y="781"/>
                </a:moveTo>
                <a:cubicBezTo>
                  <a:pt x="131" y="785"/>
                  <a:pt x="132" y="786"/>
                  <a:pt x="133" y="789"/>
                </a:cubicBezTo>
                <a:cubicBezTo>
                  <a:pt x="141" y="797"/>
                  <a:pt x="148" y="806"/>
                  <a:pt x="153" y="816"/>
                </a:cubicBezTo>
                <a:cubicBezTo>
                  <a:pt x="153" y="817"/>
                  <a:pt x="153" y="818"/>
                  <a:pt x="154" y="819"/>
                </a:cubicBezTo>
                <a:cubicBezTo>
                  <a:pt x="156" y="822"/>
                  <a:pt x="159" y="822"/>
                  <a:pt x="161" y="825"/>
                </a:cubicBezTo>
                <a:cubicBezTo>
                  <a:pt x="164" y="825"/>
                  <a:pt x="167" y="826"/>
                  <a:pt x="169" y="828"/>
                </a:cubicBezTo>
                <a:cubicBezTo>
                  <a:pt x="170" y="829"/>
                  <a:pt x="170" y="830"/>
                  <a:pt x="171" y="831"/>
                </a:cubicBezTo>
                <a:cubicBezTo>
                  <a:pt x="171" y="832"/>
                  <a:pt x="172" y="833"/>
                  <a:pt x="173" y="833"/>
                </a:cubicBezTo>
                <a:cubicBezTo>
                  <a:pt x="177" y="836"/>
                  <a:pt x="182" y="839"/>
                  <a:pt x="185" y="838"/>
                </a:cubicBezTo>
                <a:cubicBezTo>
                  <a:pt x="185" y="837"/>
                  <a:pt x="187" y="837"/>
                  <a:pt x="188" y="836"/>
                </a:cubicBezTo>
                <a:cubicBezTo>
                  <a:pt x="189" y="835"/>
                  <a:pt x="191" y="832"/>
                  <a:pt x="191" y="830"/>
                </a:cubicBezTo>
                <a:cubicBezTo>
                  <a:pt x="192" y="825"/>
                  <a:pt x="189" y="824"/>
                  <a:pt x="187" y="822"/>
                </a:cubicBezTo>
                <a:cubicBezTo>
                  <a:pt x="187" y="822"/>
                  <a:pt x="187" y="821"/>
                  <a:pt x="187" y="821"/>
                </a:cubicBezTo>
                <a:cubicBezTo>
                  <a:pt x="186" y="820"/>
                  <a:pt x="186" y="820"/>
                  <a:pt x="185" y="820"/>
                </a:cubicBezTo>
                <a:cubicBezTo>
                  <a:pt x="185" y="819"/>
                  <a:pt x="184" y="819"/>
                  <a:pt x="184" y="818"/>
                </a:cubicBezTo>
                <a:cubicBezTo>
                  <a:pt x="181" y="816"/>
                  <a:pt x="178" y="815"/>
                  <a:pt x="176" y="812"/>
                </a:cubicBezTo>
                <a:cubicBezTo>
                  <a:pt x="176" y="812"/>
                  <a:pt x="175" y="811"/>
                  <a:pt x="175" y="811"/>
                </a:cubicBezTo>
                <a:cubicBezTo>
                  <a:pt x="173" y="809"/>
                  <a:pt x="170" y="808"/>
                  <a:pt x="168" y="806"/>
                </a:cubicBezTo>
                <a:cubicBezTo>
                  <a:pt x="166" y="804"/>
                  <a:pt x="166" y="799"/>
                  <a:pt x="166" y="795"/>
                </a:cubicBezTo>
                <a:cubicBezTo>
                  <a:pt x="167" y="790"/>
                  <a:pt x="168" y="785"/>
                  <a:pt x="168" y="778"/>
                </a:cubicBezTo>
                <a:cubicBezTo>
                  <a:pt x="167" y="779"/>
                  <a:pt x="167" y="777"/>
                  <a:pt x="166" y="778"/>
                </a:cubicBezTo>
                <a:cubicBezTo>
                  <a:pt x="162" y="781"/>
                  <a:pt x="158" y="784"/>
                  <a:pt x="151" y="784"/>
                </a:cubicBezTo>
                <a:cubicBezTo>
                  <a:pt x="144" y="784"/>
                  <a:pt x="138" y="782"/>
                  <a:pt x="134" y="777"/>
                </a:cubicBezTo>
                <a:cubicBezTo>
                  <a:pt x="134" y="777"/>
                  <a:pt x="134" y="777"/>
                  <a:pt x="134" y="777"/>
                </a:cubicBezTo>
                <a:cubicBezTo>
                  <a:pt x="133" y="778"/>
                  <a:pt x="133" y="780"/>
                  <a:pt x="131" y="781"/>
                </a:cubicBezTo>
                <a:close/>
                <a:moveTo>
                  <a:pt x="363" y="786"/>
                </a:moveTo>
                <a:cubicBezTo>
                  <a:pt x="363" y="785"/>
                  <a:pt x="363" y="785"/>
                  <a:pt x="363" y="785"/>
                </a:cubicBezTo>
                <a:cubicBezTo>
                  <a:pt x="363" y="785"/>
                  <a:pt x="363" y="786"/>
                  <a:pt x="363" y="786"/>
                </a:cubicBezTo>
                <a:cubicBezTo>
                  <a:pt x="363" y="784"/>
                  <a:pt x="364" y="783"/>
                  <a:pt x="363" y="782"/>
                </a:cubicBezTo>
                <a:cubicBezTo>
                  <a:pt x="363" y="782"/>
                  <a:pt x="362" y="782"/>
                  <a:pt x="362" y="782"/>
                </a:cubicBezTo>
                <a:cubicBezTo>
                  <a:pt x="363" y="782"/>
                  <a:pt x="362" y="785"/>
                  <a:pt x="363" y="786"/>
                </a:cubicBezTo>
                <a:close/>
                <a:moveTo>
                  <a:pt x="366" y="787"/>
                </a:moveTo>
                <a:cubicBezTo>
                  <a:pt x="367" y="786"/>
                  <a:pt x="368" y="784"/>
                  <a:pt x="368" y="782"/>
                </a:cubicBezTo>
                <a:cubicBezTo>
                  <a:pt x="367" y="782"/>
                  <a:pt x="367" y="782"/>
                  <a:pt x="367" y="782"/>
                </a:cubicBezTo>
                <a:cubicBezTo>
                  <a:pt x="366" y="783"/>
                  <a:pt x="366" y="786"/>
                  <a:pt x="366" y="787"/>
                </a:cubicBezTo>
                <a:close/>
                <a:moveTo>
                  <a:pt x="359" y="789"/>
                </a:moveTo>
                <a:cubicBezTo>
                  <a:pt x="359" y="787"/>
                  <a:pt x="359" y="785"/>
                  <a:pt x="359" y="783"/>
                </a:cubicBezTo>
                <a:cubicBezTo>
                  <a:pt x="358" y="783"/>
                  <a:pt x="357" y="783"/>
                  <a:pt x="356" y="783"/>
                </a:cubicBezTo>
                <a:cubicBezTo>
                  <a:pt x="356" y="786"/>
                  <a:pt x="358" y="788"/>
                  <a:pt x="359" y="789"/>
                </a:cubicBezTo>
                <a:close/>
                <a:moveTo>
                  <a:pt x="356" y="789"/>
                </a:moveTo>
                <a:cubicBezTo>
                  <a:pt x="355" y="788"/>
                  <a:pt x="354" y="786"/>
                  <a:pt x="353" y="784"/>
                </a:cubicBezTo>
                <a:cubicBezTo>
                  <a:pt x="352" y="786"/>
                  <a:pt x="355" y="789"/>
                  <a:pt x="356" y="789"/>
                </a:cubicBezTo>
                <a:close/>
                <a:moveTo>
                  <a:pt x="370" y="788"/>
                </a:moveTo>
                <a:cubicBezTo>
                  <a:pt x="370" y="787"/>
                  <a:pt x="372" y="786"/>
                  <a:pt x="371" y="785"/>
                </a:cubicBezTo>
                <a:cubicBezTo>
                  <a:pt x="371" y="785"/>
                  <a:pt x="371" y="785"/>
                  <a:pt x="371" y="785"/>
                </a:cubicBezTo>
                <a:cubicBezTo>
                  <a:pt x="370" y="786"/>
                  <a:pt x="369" y="787"/>
                  <a:pt x="370" y="788"/>
                </a:cubicBezTo>
                <a:close/>
                <a:moveTo>
                  <a:pt x="373" y="790"/>
                </a:moveTo>
                <a:cubicBezTo>
                  <a:pt x="373" y="789"/>
                  <a:pt x="376" y="788"/>
                  <a:pt x="375" y="787"/>
                </a:cubicBezTo>
                <a:cubicBezTo>
                  <a:pt x="374" y="788"/>
                  <a:pt x="372" y="789"/>
                  <a:pt x="373" y="790"/>
                </a:cubicBezTo>
                <a:close/>
                <a:moveTo>
                  <a:pt x="351" y="790"/>
                </a:moveTo>
                <a:cubicBezTo>
                  <a:pt x="351" y="789"/>
                  <a:pt x="349" y="788"/>
                  <a:pt x="348" y="787"/>
                </a:cubicBezTo>
                <a:cubicBezTo>
                  <a:pt x="348" y="789"/>
                  <a:pt x="350" y="790"/>
                  <a:pt x="351" y="790"/>
                </a:cubicBezTo>
                <a:close/>
                <a:moveTo>
                  <a:pt x="78" y="789"/>
                </a:moveTo>
                <a:cubicBezTo>
                  <a:pt x="82" y="789"/>
                  <a:pt x="81" y="792"/>
                  <a:pt x="82" y="795"/>
                </a:cubicBezTo>
                <a:cubicBezTo>
                  <a:pt x="85" y="793"/>
                  <a:pt x="81" y="789"/>
                  <a:pt x="79" y="788"/>
                </a:cubicBezTo>
                <a:cubicBezTo>
                  <a:pt x="78" y="788"/>
                  <a:pt x="78" y="788"/>
                  <a:pt x="78" y="789"/>
                </a:cubicBezTo>
                <a:close/>
                <a:moveTo>
                  <a:pt x="372" y="794"/>
                </a:moveTo>
                <a:cubicBezTo>
                  <a:pt x="374" y="794"/>
                  <a:pt x="377" y="792"/>
                  <a:pt x="378" y="790"/>
                </a:cubicBezTo>
                <a:cubicBezTo>
                  <a:pt x="376" y="790"/>
                  <a:pt x="374" y="792"/>
                  <a:pt x="372" y="794"/>
                </a:cubicBezTo>
                <a:close/>
                <a:moveTo>
                  <a:pt x="346" y="792"/>
                </a:moveTo>
                <a:cubicBezTo>
                  <a:pt x="347" y="793"/>
                  <a:pt x="349" y="794"/>
                  <a:pt x="350" y="793"/>
                </a:cubicBezTo>
                <a:cubicBezTo>
                  <a:pt x="349" y="793"/>
                  <a:pt x="348" y="791"/>
                  <a:pt x="346" y="792"/>
                </a:cubicBezTo>
                <a:close/>
                <a:moveTo>
                  <a:pt x="349" y="797"/>
                </a:moveTo>
                <a:cubicBezTo>
                  <a:pt x="347" y="796"/>
                  <a:pt x="346" y="795"/>
                  <a:pt x="344" y="795"/>
                </a:cubicBezTo>
                <a:cubicBezTo>
                  <a:pt x="344" y="797"/>
                  <a:pt x="346" y="796"/>
                  <a:pt x="347" y="797"/>
                </a:cubicBezTo>
                <a:cubicBezTo>
                  <a:pt x="347" y="796"/>
                  <a:pt x="349" y="797"/>
                  <a:pt x="349" y="797"/>
                </a:cubicBezTo>
                <a:close/>
                <a:moveTo>
                  <a:pt x="36" y="800"/>
                </a:moveTo>
                <a:cubicBezTo>
                  <a:pt x="37" y="801"/>
                  <a:pt x="37" y="802"/>
                  <a:pt x="37" y="803"/>
                </a:cubicBezTo>
                <a:cubicBezTo>
                  <a:pt x="38" y="803"/>
                  <a:pt x="39" y="803"/>
                  <a:pt x="40" y="803"/>
                </a:cubicBezTo>
                <a:cubicBezTo>
                  <a:pt x="39" y="801"/>
                  <a:pt x="39" y="798"/>
                  <a:pt x="41" y="797"/>
                </a:cubicBezTo>
                <a:cubicBezTo>
                  <a:pt x="38" y="796"/>
                  <a:pt x="37" y="798"/>
                  <a:pt x="36" y="800"/>
                </a:cubicBezTo>
                <a:close/>
                <a:moveTo>
                  <a:pt x="378" y="799"/>
                </a:moveTo>
                <a:cubicBezTo>
                  <a:pt x="380" y="799"/>
                  <a:pt x="381" y="800"/>
                  <a:pt x="382" y="799"/>
                </a:cubicBezTo>
                <a:cubicBezTo>
                  <a:pt x="381" y="798"/>
                  <a:pt x="379" y="798"/>
                  <a:pt x="378" y="799"/>
                </a:cubicBezTo>
                <a:close/>
                <a:moveTo>
                  <a:pt x="344" y="800"/>
                </a:moveTo>
                <a:cubicBezTo>
                  <a:pt x="345" y="800"/>
                  <a:pt x="347" y="800"/>
                  <a:pt x="347" y="800"/>
                </a:cubicBezTo>
                <a:cubicBezTo>
                  <a:pt x="346" y="799"/>
                  <a:pt x="345" y="799"/>
                  <a:pt x="344" y="799"/>
                </a:cubicBezTo>
                <a:cubicBezTo>
                  <a:pt x="344" y="799"/>
                  <a:pt x="344" y="799"/>
                  <a:pt x="344" y="800"/>
                </a:cubicBezTo>
                <a:close/>
                <a:moveTo>
                  <a:pt x="376" y="803"/>
                </a:moveTo>
                <a:cubicBezTo>
                  <a:pt x="378" y="803"/>
                  <a:pt x="381" y="806"/>
                  <a:pt x="382" y="803"/>
                </a:cubicBezTo>
                <a:cubicBezTo>
                  <a:pt x="381" y="802"/>
                  <a:pt x="378" y="802"/>
                  <a:pt x="376" y="803"/>
                </a:cubicBezTo>
                <a:close/>
                <a:moveTo>
                  <a:pt x="344" y="804"/>
                </a:moveTo>
                <a:cubicBezTo>
                  <a:pt x="345" y="804"/>
                  <a:pt x="349" y="805"/>
                  <a:pt x="350" y="803"/>
                </a:cubicBezTo>
                <a:cubicBezTo>
                  <a:pt x="348" y="803"/>
                  <a:pt x="345" y="803"/>
                  <a:pt x="344" y="804"/>
                </a:cubicBezTo>
                <a:close/>
                <a:moveTo>
                  <a:pt x="381" y="808"/>
                </a:moveTo>
                <a:cubicBezTo>
                  <a:pt x="379" y="807"/>
                  <a:pt x="377" y="806"/>
                  <a:pt x="375" y="806"/>
                </a:cubicBezTo>
                <a:cubicBezTo>
                  <a:pt x="376" y="807"/>
                  <a:pt x="379" y="808"/>
                  <a:pt x="381" y="808"/>
                </a:cubicBezTo>
                <a:close/>
                <a:moveTo>
                  <a:pt x="346" y="808"/>
                </a:moveTo>
                <a:cubicBezTo>
                  <a:pt x="347" y="809"/>
                  <a:pt x="350" y="808"/>
                  <a:pt x="351" y="807"/>
                </a:cubicBezTo>
                <a:cubicBezTo>
                  <a:pt x="350" y="807"/>
                  <a:pt x="347" y="806"/>
                  <a:pt x="346" y="808"/>
                </a:cubicBezTo>
                <a:close/>
                <a:moveTo>
                  <a:pt x="379" y="813"/>
                </a:moveTo>
                <a:cubicBezTo>
                  <a:pt x="379" y="810"/>
                  <a:pt x="376" y="810"/>
                  <a:pt x="375" y="809"/>
                </a:cubicBezTo>
                <a:cubicBezTo>
                  <a:pt x="376" y="811"/>
                  <a:pt x="377" y="812"/>
                  <a:pt x="379" y="813"/>
                </a:cubicBezTo>
                <a:close/>
                <a:moveTo>
                  <a:pt x="349" y="813"/>
                </a:moveTo>
                <a:cubicBezTo>
                  <a:pt x="350" y="811"/>
                  <a:pt x="352" y="812"/>
                  <a:pt x="352" y="810"/>
                </a:cubicBezTo>
                <a:cubicBezTo>
                  <a:pt x="351" y="810"/>
                  <a:pt x="348" y="811"/>
                  <a:pt x="349" y="813"/>
                </a:cubicBezTo>
                <a:close/>
                <a:moveTo>
                  <a:pt x="353" y="813"/>
                </a:moveTo>
                <a:cubicBezTo>
                  <a:pt x="353" y="814"/>
                  <a:pt x="352" y="815"/>
                  <a:pt x="353" y="815"/>
                </a:cubicBezTo>
                <a:cubicBezTo>
                  <a:pt x="354" y="814"/>
                  <a:pt x="356" y="813"/>
                  <a:pt x="355" y="811"/>
                </a:cubicBezTo>
                <a:cubicBezTo>
                  <a:pt x="355" y="812"/>
                  <a:pt x="354" y="813"/>
                  <a:pt x="353" y="813"/>
                </a:cubicBezTo>
                <a:close/>
                <a:moveTo>
                  <a:pt x="376" y="816"/>
                </a:moveTo>
                <a:cubicBezTo>
                  <a:pt x="375" y="815"/>
                  <a:pt x="373" y="813"/>
                  <a:pt x="372" y="814"/>
                </a:cubicBezTo>
                <a:cubicBezTo>
                  <a:pt x="373" y="814"/>
                  <a:pt x="374" y="817"/>
                  <a:pt x="376" y="816"/>
                </a:cubicBezTo>
                <a:close/>
                <a:moveTo>
                  <a:pt x="356" y="818"/>
                </a:moveTo>
                <a:cubicBezTo>
                  <a:pt x="358" y="818"/>
                  <a:pt x="358" y="816"/>
                  <a:pt x="359" y="814"/>
                </a:cubicBezTo>
                <a:cubicBezTo>
                  <a:pt x="359" y="814"/>
                  <a:pt x="358" y="814"/>
                  <a:pt x="358" y="814"/>
                </a:cubicBezTo>
                <a:cubicBezTo>
                  <a:pt x="358" y="816"/>
                  <a:pt x="356" y="816"/>
                  <a:pt x="356" y="818"/>
                </a:cubicBezTo>
                <a:close/>
                <a:moveTo>
                  <a:pt x="372" y="819"/>
                </a:moveTo>
                <a:cubicBezTo>
                  <a:pt x="372" y="817"/>
                  <a:pt x="370" y="814"/>
                  <a:pt x="369" y="814"/>
                </a:cubicBezTo>
                <a:cubicBezTo>
                  <a:pt x="370" y="816"/>
                  <a:pt x="370" y="818"/>
                  <a:pt x="372" y="819"/>
                </a:cubicBezTo>
                <a:close/>
                <a:moveTo>
                  <a:pt x="367" y="820"/>
                </a:moveTo>
                <a:cubicBezTo>
                  <a:pt x="368" y="818"/>
                  <a:pt x="367" y="816"/>
                  <a:pt x="366" y="815"/>
                </a:cubicBezTo>
                <a:cubicBezTo>
                  <a:pt x="365" y="816"/>
                  <a:pt x="365" y="820"/>
                  <a:pt x="367" y="820"/>
                </a:cubicBezTo>
                <a:close/>
                <a:moveTo>
                  <a:pt x="361" y="819"/>
                </a:moveTo>
                <a:cubicBezTo>
                  <a:pt x="361" y="818"/>
                  <a:pt x="361" y="818"/>
                  <a:pt x="361" y="818"/>
                </a:cubicBezTo>
                <a:cubicBezTo>
                  <a:pt x="361" y="818"/>
                  <a:pt x="361" y="819"/>
                  <a:pt x="362" y="819"/>
                </a:cubicBezTo>
                <a:cubicBezTo>
                  <a:pt x="362" y="818"/>
                  <a:pt x="362" y="815"/>
                  <a:pt x="361" y="816"/>
                </a:cubicBezTo>
                <a:cubicBezTo>
                  <a:pt x="362" y="817"/>
                  <a:pt x="360" y="818"/>
                  <a:pt x="361" y="819"/>
                </a:cubicBezTo>
                <a:close/>
                <a:moveTo>
                  <a:pt x="131" y="839"/>
                </a:moveTo>
                <a:cubicBezTo>
                  <a:pt x="125" y="842"/>
                  <a:pt x="129" y="853"/>
                  <a:pt x="132" y="856"/>
                </a:cubicBezTo>
                <a:cubicBezTo>
                  <a:pt x="134" y="855"/>
                  <a:pt x="136" y="856"/>
                  <a:pt x="137" y="857"/>
                </a:cubicBezTo>
                <a:cubicBezTo>
                  <a:pt x="137" y="862"/>
                  <a:pt x="134" y="864"/>
                  <a:pt x="135" y="869"/>
                </a:cubicBezTo>
                <a:cubicBezTo>
                  <a:pt x="136" y="870"/>
                  <a:pt x="136" y="873"/>
                  <a:pt x="137" y="874"/>
                </a:cubicBezTo>
                <a:cubicBezTo>
                  <a:pt x="138" y="874"/>
                  <a:pt x="139" y="874"/>
                  <a:pt x="140" y="874"/>
                </a:cubicBezTo>
                <a:cubicBezTo>
                  <a:pt x="142" y="876"/>
                  <a:pt x="142" y="881"/>
                  <a:pt x="141" y="885"/>
                </a:cubicBezTo>
                <a:cubicBezTo>
                  <a:pt x="142" y="888"/>
                  <a:pt x="143" y="892"/>
                  <a:pt x="145" y="893"/>
                </a:cubicBezTo>
                <a:cubicBezTo>
                  <a:pt x="148" y="891"/>
                  <a:pt x="150" y="888"/>
                  <a:pt x="153" y="886"/>
                </a:cubicBezTo>
                <a:cubicBezTo>
                  <a:pt x="154" y="887"/>
                  <a:pt x="157" y="887"/>
                  <a:pt x="158" y="888"/>
                </a:cubicBezTo>
                <a:cubicBezTo>
                  <a:pt x="158" y="891"/>
                  <a:pt x="157" y="893"/>
                  <a:pt x="156" y="895"/>
                </a:cubicBezTo>
                <a:cubicBezTo>
                  <a:pt x="155" y="897"/>
                  <a:pt x="155" y="898"/>
                  <a:pt x="155" y="900"/>
                </a:cubicBezTo>
                <a:cubicBezTo>
                  <a:pt x="153" y="903"/>
                  <a:pt x="150" y="904"/>
                  <a:pt x="149" y="908"/>
                </a:cubicBezTo>
                <a:cubicBezTo>
                  <a:pt x="151" y="916"/>
                  <a:pt x="155" y="922"/>
                  <a:pt x="160" y="928"/>
                </a:cubicBezTo>
                <a:cubicBezTo>
                  <a:pt x="160" y="927"/>
                  <a:pt x="163" y="926"/>
                  <a:pt x="165" y="927"/>
                </a:cubicBezTo>
                <a:cubicBezTo>
                  <a:pt x="171" y="932"/>
                  <a:pt x="171" y="942"/>
                  <a:pt x="178" y="946"/>
                </a:cubicBezTo>
                <a:cubicBezTo>
                  <a:pt x="178" y="942"/>
                  <a:pt x="180" y="939"/>
                  <a:pt x="182" y="936"/>
                </a:cubicBezTo>
                <a:cubicBezTo>
                  <a:pt x="182" y="935"/>
                  <a:pt x="182" y="935"/>
                  <a:pt x="181" y="935"/>
                </a:cubicBezTo>
                <a:cubicBezTo>
                  <a:pt x="184" y="932"/>
                  <a:pt x="181" y="927"/>
                  <a:pt x="180" y="924"/>
                </a:cubicBezTo>
                <a:cubicBezTo>
                  <a:pt x="181" y="922"/>
                  <a:pt x="184" y="921"/>
                  <a:pt x="186" y="923"/>
                </a:cubicBezTo>
                <a:cubicBezTo>
                  <a:pt x="189" y="921"/>
                  <a:pt x="192" y="921"/>
                  <a:pt x="195" y="923"/>
                </a:cubicBezTo>
                <a:cubicBezTo>
                  <a:pt x="195" y="921"/>
                  <a:pt x="193" y="919"/>
                  <a:pt x="192" y="919"/>
                </a:cubicBezTo>
                <a:cubicBezTo>
                  <a:pt x="189" y="919"/>
                  <a:pt x="188" y="921"/>
                  <a:pt x="185" y="922"/>
                </a:cubicBezTo>
                <a:cubicBezTo>
                  <a:pt x="184" y="921"/>
                  <a:pt x="184" y="921"/>
                  <a:pt x="183" y="920"/>
                </a:cubicBezTo>
                <a:cubicBezTo>
                  <a:pt x="181" y="920"/>
                  <a:pt x="181" y="921"/>
                  <a:pt x="179" y="921"/>
                </a:cubicBezTo>
                <a:cubicBezTo>
                  <a:pt x="178" y="918"/>
                  <a:pt x="178" y="915"/>
                  <a:pt x="178" y="911"/>
                </a:cubicBezTo>
                <a:cubicBezTo>
                  <a:pt x="179" y="910"/>
                  <a:pt x="179" y="909"/>
                  <a:pt x="179" y="907"/>
                </a:cubicBezTo>
                <a:cubicBezTo>
                  <a:pt x="182" y="904"/>
                  <a:pt x="184" y="900"/>
                  <a:pt x="190" y="900"/>
                </a:cubicBezTo>
                <a:cubicBezTo>
                  <a:pt x="195" y="896"/>
                  <a:pt x="188" y="890"/>
                  <a:pt x="187" y="888"/>
                </a:cubicBezTo>
                <a:cubicBezTo>
                  <a:pt x="186" y="886"/>
                  <a:pt x="186" y="886"/>
                  <a:pt x="184" y="885"/>
                </a:cubicBezTo>
                <a:cubicBezTo>
                  <a:pt x="181" y="878"/>
                  <a:pt x="172" y="877"/>
                  <a:pt x="164" y="875"/>
                </a:cubicBezTo>
                <a:cubicBezTo>
                  <a:pt x="162" y="872"/>
                  <a:pt x="160" y="870"/>
                  <a:pt x="157" y="867"/>
                </a:cubicBezTo>
                <a:cubicBezTo>
                  <a:pt x="153" y="862"/>
                  <a:pt x="149" y="856"/>
                  <a:pt x="141" y="854"/>
                </a:cubicBezTo>
                <a:cubicBezTo>
                  <a:pt x="140" y="852"/>
                  <a:pt x="141" y="849"/>
                  <a:pt x="140" y="848"/>
                </a:cubicBezTo>
                <a:cubicBezTo>
                  <a:pt x="142" y="846"/>
                  <a:pt x="145" y="847"/>
                  <a:pt x="148" y="845"/>
                </a:cubicBezTo>
                <a:cubicBezTo>
                  <a:pt x="149" y="837"/>
                  <a:pt x="141" y="836"/>
                  <a:pt x="139" y="833"/>
                </a:cubicBezTo>
                <a:cubicBezTo>
                  <a:pt x="139" y="828"/>
                  <a:pt x="139" y="822"/>
                  <a:pt x="136" y="820"/>
                </a:cubicBezTo>
                <a:cubicBezTo>
                  <a:pt x="132" y="824"/>
                  <a:pt x="131" y="831"/>
                  <a:pt x="131" y="839"/>
                </a:cubicBezTo>
                <a:close/>
                <a:moveTo>
                  <a:pt x="239" y="916"/>
                </a:moveTo>
                <a:cubicBezTo>
                  <a:pt x="237" y="920"/>
                  <a:pt x="232" y="927"/>
                  <a:pt x="236" y="932"/>
                </a:cubicBezTo>
                <a:cubicBezTo>
                  <a:pt x="238" y="929"/>
                  <a:pt x="240" y="924"/>
                  <a:pt x="244" y="922"/>
                </a:cubicBezTo>
                <a:cubicBezTo>
                  <a:pt x="249" y="920"/>
                  <a:pt x="254" y="923"/>
                  <a:pt x="258" y="925"/>
                </a:cubicBezTo>
                <a:cubicBezTo>
                  <a:pt x="260" y="924"/>
                  <a:pt x="261" y="922"/>
                  <a:pt x="264" y="922"/>
                </a:cubicBezTo>
                <a:cubicBezTo>
                  <a:pt x="269" y="921"/>
                  <a:pt x="272" y="924"/>
                  <a:pt x="275" y="925"/>
                </a:cubicBezTo>
                <a:cubicBezTo>
                  <a:pt x="273" y="919"/>
                  <a:pt x="269" y="915"/>
                  <a:pt x="261" y="916"/>
                </a:cubicBezTo>
                <a:cubicBezTo>
                  <a:pt x="259" y="917"/>
                  <a:pt x="257" y="918"/>
                  <a:pt x="255" y="919"/>
                </a:cubicBezTo>
                <a:cubicBezTo>
                  <a:pt x="252" y="915"/>
                  <a:pt x="243" y="913"/>
                  <a:pt x="239" y="916"/>
                </a:cubicBezTo>
                <a:close/>
              </a:path>
            </a:pathLst>
          </a:custGeom>
          <a:solidFill>
            <a:srgbClr val="C5A8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C99F"/>
              </a:solidFill>
            </a:endParaRPr>
          </a:p>
        </p:txBody>
      </p:sp>
      <p:sp>
        <p:nvSpPr>
          <p:cNvPr id="19" name="Freeform 34550"/>
          <p:cNvSpPr>
            <a:spLocks noEditPoints="1"/>
          </p:cNvSpPr>
          <p:nvPr/>
        </p:nvSpPr>
        <p:spPr bwMode="auto">
          <a:xfrm>
            <a:off x="2854163" y="3490158"/>
            <a:ext cx="638516" cy="1421845"/>
          </a:xfrm>
          <a:custGeom>
            <a:avLst/>
            <a:gdLst>
              <a:gd name="T0" fmla="*/ 234 w 442"/>
              <a:gd name="T1" fmla="*/ 184 h 982"/>
              <a:gd name="T2" fmla="*/ 268 w 442"/>
              <a:gd name="T3" fmla="*/ 180 h 982"/>
              <a:gd name="T4" fmla="*/ 312 w 442"/>
              <a:gd name="T5" fmla="*/ 163 h 982"/>
              <a:gd name="T6" fmla="*/ 294 w 442"/>
              <a:gd name="T7" fmla="*/ 270 h 982"/>
              <a:gd name="T8" fmla="*/ 353 w 442"/>
              <a:gd name="T9" fmla="*/ 385 h 982"/>
              <a:gd name="T10" fmla="*/ 369 w 442"/>
              <a:gd name="T11" fmla="*/ 307 h 982"/>
              <a:gd name="T12" fmla="*/ 391 w 442"/>
              <a:gd name="T13" fmla="*/ 321 h 982"/>
              <a:gd name="T14" fmla="*/ 423 w 442"/>
              <a:gd name="T15" fmla="*/ 398 h 982"/>
              <a:gd name="T16" fmla="*/ 401 w 442"/>
              <a:gd name="T17" fmla="*/ 463 h 982"/>
              <a:gd name="T18" fmla="*/ 287 w 442"/>
              <a:gd name="T19" fmla="*/ 571 h 982"/>
              <a:gd name="T20" fmla="*/ 271 w 442"/>
              <a:gd name="T21" fmla="*/ 657 h 982"/>
              <a:gd name="T22" fmla="*/ 301 w 442"/>
              <a:gd name="T23" fmla="*/ 667 h 982"/>
              <a:gd name="T24" fmla="*/ 355 w 442"/>
              <a:gd name="T25" fmla="*/ 698 h 982"/>
              <a:gd name="T26" fmla="*/ 437 w 442"/>
              <a:gd name="T27" fmla="*/ 773 h 982"/>
              <a:gd name="T28" fmla="*/ 404 w 442"/>
              <a:gd name="T29" fmla="*/ 764 h 982"/>
              <a:gd name="T30" fmla="*/ 319 w 442"/>
              <a:gd name="T31" fmla="*/ 804 h 982"/>
              <a:gd name="T32" fmla="*/ 247 w 442"/>
              <a:gd name="T33" fmla="*/ 791 h 982"/>
              <a:gd name="T34" fmla="*/ 189 w 442"/>
              <a:gd name="T35" fmla="*/ 799 h 982"/>
              <a:gd name="T36" fmla="*/ 263 w 442"/>
              <a:gd name="T37" fmla="*/ 828 h 982"/>
              <a:gd name="T38" fmla="*/ 290 w 442"/>
              <a:gd name="T39" fmla="*/ 976 h 982"/>
              <a:gd name="T40" fmla="*/ 130 w 442"/>
              <a:gd name="T41" fmla="*/ 939 h 982"/>
              <a:gd name="T42" fmla="*/ 96 w 442"/>
              <a:gd name="T43" fmla="*/ 882 h 982"/>
              <a:gd name="T44" fmla="*/ 68 w 442"/>
              <a:gd name="T45" fmla="*/ 813 h 982"/>
              <a:gd name="T46" fmla="*/ 3 w 442"/>
              <a:gd name="T47" fmla="*/ 726 h 982"/>
              <a:gd name="T48" fmla="*/ 94 w 442"/>
              <a:gd name="T49" fmla="*/ 714 h 982"/>
              <a:gd name="T50" fmla="*/ 32 w 442"/>
              <a:gd name="T51" fmla="*/ 661 h 982"/>
              <a:gd name="T52" fmla="*/ 29 w 442"/>
              <a:gd name="T53" fmla="*/ 599 h 982"/>
              <a:gd name="T54" fmla="*/ 96 w 442"/>
              <a:gd name="T55" fmla="*/ 595 h 982"/>
              <a:gd name="T56" fmla="*/ 141 w 442"/>
              <a:gd name="T57" fmla="*/ 658 h 982"/>
              <a:gd name="T58" fmla="*/ 120 w 442"/>
              <a:gd name="T59" fmla="*/ 521 h 982"/>
              <a:gd name="T60" fmla="*/ 162 w 442"/>
              <a:gd name="T61" fmla="*/ 613 h 982"/>
              <a:gd name="T62" fmla="*/ 239 w 442"/>
              <a:gd name="T63" fmla="*/ 505 h 982"/>
              <a:gd name="T64" fmla="*/ 211 w 442"/>
              <a:gd name="T65" fmla="*/ 421 h 982"/>
              <a:gd name="T66" fmla="*/ 266 w 442"/>
              <a:gd name="T67" fmla="*/ 423 h 982"/>
              <a:gd name="T68" fmla="*/ 245 w 442"/>
              <a:gd name="T69" fmla="*/ 476 h 982"/>
              <a:gd name="T70" fmla="*/ 273 w 442"/>
              <a:gd name="T71" fmla="*/ 535 h 982"/>
              <a:gd name="T72" fmla="*/ 305 w 442"/>
              <a:gd name="T73" fmla="*/ 375 h 982"/>
              <a:gd name="T74" fmla="*/ 199 w 442"/>
              <a:gd name="T75" fmla="*/ 194 h 982"/>
              <a:gd name="T76" fmla="*/ 153 w 442"/>
              <a:gd name="T77" fmla="*/ 121 h 982"/>
              <a:gd name="T78" fmla="*/ 115 w 442"/>
              <a:gd name="T79" fmla="*/ 36 h 982"/>
              <a:gd name="T80" fmla="*/ 293 w 442"/>
              <a:gd name="T81" fmla="*/ 240 h 982"/>
              <a:gd name="T82" fmla="*/ 249 w 442"/>
              <a:gd name="T83" fmla="*/ 264 h 982"/>
              <a:gd name="T84" fmla="*/ 387 w 442"/>
              <a:gd name="T85" fmla="*/ 373 h 982"/>
              <a:gd name="T86" fmla="*/ 397 w 442"/>
              <a:gd name="T87" fmla="*/ 435 h 982"/>
              <a:gd name="T88" fmla="*/ 237 w 442"/>
              <a:gd name="T89" fmla="*/ 491 h 982"/>
              <a:gd name="T90" fmla="*/ 209 w 442"/>
              <a:gd name="T91" fmla="*/ 597 h 982"/>
              <a:gd name="T92" fmla="*/ 193 w 442"/>
              <a:gd name="T93" fmla="*/ 635 h 982"/>
              <a:gd name="T94" fmla="*/ 203 w 442"/>
              <a:gd name="T95" fmla="*/ 644 h 982"/>
              <a:gd name="T96" fmla="*/ 172 w 442"/>
              <a:gd name="T97" fmla="*/ 651 h 982"/>
              <a:gd name="T98" fmla="*/ 177 w 442"/>
              <a:gd name="T99" fmla="*/ 662 h 982"/>
              <a:gd name="T100" fmla="*/ 195 w 442"/>
              <a:gd name="T101" fmla="*/ 671 h 982"/>
              <a:gd name="T102" fmla="*/ 148 w 442"/>
              <a:gd name="T103" fmla="*/ 740 h 982"/>
              <a:gd name="T104" fmla="*/ 211 w 442"/>
              <a:gd name="T105" fmla="*/ 740 h 982"/>
              <a:gd name="T106" fmla="*/ 272 w 442"/>
              <a:gd name="T107" fmla="*/ 741 h 982"/>
              <a:gd name="T108" fmla="*/ 94 w 442"/>
              <a:gd name="T109" fmla="*/ 837 h 982"/>
              <a:gd name="T110" fmla="*/ 169 w 442"/>
              <a:gd name="T111" fmla="*/ 828 h 982"/>
              <a:gd name="T112" fmla="*/ 362 w 442"/>
              <a:gd name="T113" fmla="*/ 782 h 982"/>
              <a:gd name="T114" fmla="*/ 82 w 442"/>
              <a:gd name="T115" fmla="*/ 795 h 982"/>
              <a:gd name="T116" fmla="*/ 344 w 442"/>
              <a:gd name="T117" fmla="*/ 800 h 982"/>
              <a:gd name="T118" fmla="*/ 372 w 442"/>
              <a:gd name="T119" fmla="*/ 814 h 982"/>
              <a:gd name="T120" fmla="*/ 145 w 442"/>
              <a:gd name="T121" fmla="*/ 893 h 982"/>
              <a:gd name="T122" fmla="*/ 157 w 442"/>
              <a:gd name="T123" fmla="*/ 867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2" h="982">
                <a:moveTo>
                  <a:pt x="161" y="80"/>
                </a:moveTo>
                <a:cubicBezTo>
                  <a:pt x="160" y="82"/>
                  <a:pt x="159" y="84"/>
                  <a:pt x="156" y="85"/>
                </a:cubicBezTo>
                <a:cubicBezTo>
                  <a:pt x="156" y="97"/>
                  <a:pt x="160" y="105"/>
                  <a:pt x="165" y="111"/>
                </a:cubicBezTo>
                <a:cubicBezTo>
                  <a:pt x="167" y="110"/>
                  <a:pt x="169" y="108"/>
                  <a:pt x="172" y="106"/>
                </a:cubicBezTo>
                <a:cubicBezTo>
                  <a:pt x="172" y="97"/>
                  <a:pt x="174" y="90"/>
                  <a:pt x="179" y="86"/>
                </a:cubicBezTo>
                <a:cubicBezTo>
                  <a:pt x="186" y="84"/>
                  <a:pt x="193" y="87"/>
                  <a:pt x="195" y="92"/>
                </a:cubicBezTo>
                <a:cubicBezTo>
                  <a:pt x="196" y="100"/>
                  <a:pt x="192" y="104"/>
                  <a:pt x="187" y="108"/>
                </a:cubicBezTo>
                <a:cubicBezTo>
                  <a:pt x="187" y="106"/>
                  <a:pt x="187" y="101"/>
                  <a:pt x="183" y="100"/>
                </a:cubicBezTo>
                <a:cubicBezTo>
                  <a:pt x="182" y="100"/>
                  <a:pt x="181" y="101"/>
                  <a:pt x="179" y="100"/>
                </a:cubicBezTo>
                <a:cubicBezTo>
                  <a:pt x="178" y="100"/>
                  <a:pt x="178" y="101"/>
                  <a:pt x="178" y="102"/>
                </a:cubicBezTo>
                <a:cubicBezTo>
                  <a:pt x="181" y="102"/>
                  <a:pt x="186" y="104"/>
                  <a:pt x="182" y="107"/>
                </a:cubicBezTo>
                <a:cubicBezTo>
                  <a:pt x="183" y="109"/>
                  <a:pt x="185" y="110"/>
                  <a:pt x="184" y="113"/>
                </a:cubicBezTo>
                <a:cubicBezTo>
                  <a:pt x="182" y="114"/>
                  <a:pt x="179" y="114"/>
                  <a:pt x="177" y="113"/>
                </a:cubicBezTo>
                <a:cubicBezTo>
                  <a:pt x="174" y="115"/>
                  <a:pt x="172" y="118"/>
                  <a:pt x="168" y="119"/>
                </a:cubicBezTo>
                <a:cubicBezTo>
                  <a:pt x="172" y="132"/>
                  <a:pt x="178" y="143"/>
                  <a:pt x="185" y="155"/>
                </a:cubicBezTo>
                <a:cubicBezTo>
                  <a:pt x="188" y="154"/>
                  <a:pt x="195" y="151"/>
                  <a:pt x="195" y="157"/>
                </a:cubicBezTo>
                <a:cubicBezTo>
                  <a:pt x="195" y="159"/>
                  <a:pt x="192" y="160"/>
                  <a:pt x="189" y="162"/>
                </a:cubicBezTo>
                <a:cubicBezTo>
                  <a:pt x="191" y="165"/>
                  <a:pt x="192" y="168"/>
                  <a:pt x="194" y="171"/>
                </a:cubicBezTo>
                <a:cubicBezTo>
                  <a:pt x="196" y="169"/>
                  <a:pt x="207" y="167"/>
                  <a:pt x="206" y="174"/>
                </a:cubicBezTo>
                <a:cubicBezTo>
                  <a:pt x="203" y="176"/>
                  <a:pt x="202" y="178"/>
                  <a:pt x="197" y="178"/>
                </a:cubicBezTo>
                <a:cubicBezTo>
                  <a:pt x="202" y="192"/>
                  <a:pt x="210" y="204"/>
                  <a:pt x="222" y="211"/>
                </a:cubicBezTo>
                <a:cubicBezTo>
                  <a:pt x="222" y="219"/>
                  <a:pt x="228" y="223"/>
                  <a:pt x="233" y="224"/>
                </a:cubicBezTo>
                <a:cubicBezTo>
                  <a:pt x="233" y="213"/>
                  <a:pt x="233" y="201"/>
                  <a:pt x="233" y="185"/>
                </a:cubicBezTo>
                <a:cubicBezTo>
                  <a:pt x="234" y="185"/>
                  <a:pt x="234" y="184"/>
                  <a:pt x="234" y="184"/>
                </a:cubicBezTo>
                <a:cubicBezTo>
                  <a:pt x="236" y="185"/>
                  <a:pt x="237" y="188"/>
                  <a:pt x="239" y="190"/>
                </a:cubicBezTo>
                <a:cubicBezTo>
                  <a:pt x="242" y="187"/>
                  <a:pt x="243" y="182"/>
                  <a:pt x="245" y="179"/>
                </a:cubicBezTo>
                <a:cubicBezTo>
                  <a:pt x="246" y="182"/>
                  <a:pt x="245" y="188"/>
                  <a:pt x="246" y="192"/>
                </a:cubicBezTo>
                <a:cubicBezTo>
                  <a:pt x="245" y="189"/>
                  <a:pt x="245" y="195"/>
                  <a:pt x="245" y="197"/>
                </a:cubicBezTo>
                <a:cubicBezTo>
                  <a:pt x="245" y="200"/>
                  <a:pt x="244" y="206"/>
                  <a:pt x="244" y="208"/>
                </a:cubicBezTo>
                <a:cubicBezTo>
                  <a:pt x="244" y="209"/>
                  <a:pt x="245" y="208"/>
                  <a:pt x="245" y="209"/>
                </a:cubicBezTo>
                <a:cubicBezTo>
                  <a:pt x="246" y="212"/>
                  <a:pt x="244" y="219"/>
                  <a:pt x="245" y="221"/>
                </a:cubicBezTo>
                <a:cubicBezTo>
                  <a:pt x="246" y="220"/>
                  <a:pt x="247" y="220"/>
                  <a:pt x="247" y="218"/>
                </a:cubicBezTo>
                <a:cubicBezTo>
                  <a:pt x="252" y="214"/>
                  <a:pt x="257" y="213"/>
                  <a:pt x="267" y="213"/>
                </a:cubicBezTo>
                <a:cubicBezTo>
                  <a:pt x="269" y="210"/>
                  <a:pt x="272" y="210"/>
                  <a:pt x="274" y="207"/>
                </a:cubicBezTo>
                <a:cubicBezTo>
                  <a:pt x="278" y="206"/>
                  <a:pt x="280" y="203"/>
                  <a:pt x="281" y="199"/>
                </a:cubicBezTo>
                <a:cubicBezTo>
                  <a:pt x="281" y="199"/>
                  <a:pt x="280" y="199"/>
                  <a:pt x="280" y="198"/>
                </a:cubicBezTo>
                <a:cubicBezTo>
                  <a:pt x="282" y="195"/>
                  <a:pt x="281" y="190"/>
                  <a:pt x="281" y="186"/>
                </a:cubicBezTo>
                <a:cubicBezTo>
                  <a:pt x="280" y="184"/>
                  <a:pt x="278" y="185"/>
                  <a:pt x="276" y="184"/>
                </a:cubicBezTo>
                <a:cubicBezTo>
                  <a:pt x="271" y="186"/>
                  <a:pt x="265" y="188"/>
                  <a:pt x="258" y="186"/>
                </a:cubicBezTo>
                <a:cubicBezTo>
                  <a:pt x="257" y="185"/>
                  <a:pt x="251" y="182"/>
                  <a:pt x="251" y="182"/>
                </a:cubicBezTo>
                <a:cubicBezTo>
                  <a:pt x="251" y="181"/>
                  <a:pt x="248" y="177"/>
                  <a:pt x="248" y="177"/>
                </a:cubicBezTo>
                <a:cubicBezTo>
                  <a:pt x="247" y="173"/>
                  <a:pt x="249" y="169"/>
                  <a:pt x="250" y="166"/>
                </a:cubicBezTo>
                <a:cubicBezTo>
                  <a:pt x="253" y="165"/>
                  <a:pt x="254" y="161"/>
                  <a:pt x="257" y="160"/>
                </a:cubicBezTo>
                <a:cubicBezTo>
                  <a:pt x="262" y="159"/>
                  <a:pt x="266" y="163"/>
                  <a:pt x="270" y="165"/>
                </a:cubicBezTo>
                <a:cubicBezTo>
                  <a:pt x="270" y="165"/>
                  <a:pt x="270" y="165"/>
                  <a:pt x="270" y="165"/>
                </a:cubicBezTo>
                <a:cubicBezTo>
                  <a:pt x="270" y="167"/>
                  <a:pt x="270" y="168"/>
                  <a:pt x="270" y="170"/>
                </a:cubicBezTo>
                <a:cubicBezTo>
                  <a:pt x="269" y="171"/>
                  <a:pt x="267" y="171"/>
                  <a:pt x="266" y="171"/>
                </a:cubicBezTo>
                <a:cubicBezTo>
                  <a:pt x="264" y="174"/>
                  <a:pt x="265" y="179"/>
                  <a:pt x="268" y="180"/>
                </a:cubicBezTo>
                <a:cubicBezTo>
                  <a:pt x="268" y="177"/>
                  <a:pt x="264" y="177"/>
                  <a:pt x="265" y="173"/>
                </a:cubicBezTo>
                <a:cubicBezTo>
                  <a:pt x="267" y="171"/>
                  <a:pt x="269" y="172"/>
                  <a:pt x="272" y="172"/>
                </a:cubicBezTo>
                <a:cubicBezTo>
                  <a:pt x="273" y="170"/>
                  <a:pt x="274" y="168"/>
                  <a:pt x="277" y="170"/>
                </a:cubicBezTo>
                <a:cubicBezTo>
                  <a:pt x="278" y="172"/>
                  <a:pt x="277" y="175"/>
                  <a:pt x="278" y="176"/>
                </a:cubicBezTo>
                <a:cubicBezTo>
                  <a:pt x="279" y="177"/>
                  <a:pt x="280" y="177"/>
                  <a:pt x="281" y="178"/>
                </a:cubicBezTo>
                <a:cubicBezTo>
                  <a:pt x="282" y="177"/>
                  <a:pt x="280" y="174"/>
                  <a:pt x="282" y="174"/>
                </a:cubicBezTo>
                <a:cubicBezTo>
                  <a:pt x="280" y="166"/>
                  <a:pt x="284" y="161"/>
                  <a:pt x="285" y="154"/>
                </a:cubicBezTo>
                <a:cubicBezTo>
                  <a:pt x="285" y="153"/>
                  <a:pt x="286" y="152"/>
                  <a:pt x="286" y="150"/>
                </a:cubicBezTo>
                <a:cubicBezTo>
                  <a:pt x="289" y="144"/>
                  <a:pt x="285" y="139"/>
                  <a:pt x="282" y="136"/>
                </a:cubicBezTo>
                <a:cubicBezTo>
                  <a:pt x="282" y="134"/>
                  <a:pt x="282" y="134"/>
                  <a:pt x="282" y="132"/>
                </a:cubicBezTo>
                <a:cubicBezTo>
                  <a:pt x="288" y="128"/>
                  <a:pt x="289" y="137"/>
                  <a:pt x="295" y="138"/>
                </a:cubicBezTo>
                <a:cubicBezTo>
                  <a:pt x="295" y="139"/>
                  <a:pt x="295" y="140"/>
                  <a:pt x="295" y="142"/>
                </a:cubicBezTo>
                <a:cubicBezTo>
                  <a:pt x="293" y="141"/>
                  <a:pt x="294" y="143"/>
                  <a:pt x="293" y="143"/>
                </a:cubicBezTo>
                <a:cubicBezTo>
                  <a:pt x="293" y="146"/>
                  <a:pt x="291" y="145"/>
                  <a:pt x="291" y="149"/>
                </a:cubicBezTo>
                <a:cubicBezTo>
                  <a:pt x="290" y="148"/>
                  <a:pt x="290" y="151"/>
                  <a:pt x="290" y="153"/>
                </a:cubicBezTo>
                <a:cubicBezTo>
                  <a:pt x="291" y="153"/>
                  <a:pt x="295" y="152"/>
                  <a:pt x="296" y="153"/>
                </a:cubicBezTo>
                <a:cubicBezTo>
                  <a:pt x="295" y="158"/>
                  <a:pt x="293" y="160"/>
                  <a:pt x="288" y="161"/>
                </a:cubicBezTo>
                <a:cubicBezTo>
                  <a:pt x="287" y="165"/>
                  <a:pt x="285" y="164"/>
                  <a:pt x="285" y="169"/>
                </a:cubicBezTo>
                <a:cubicBezTo>
                  <a:pt x="285" y="169"/>
                  <a:pt x="285" y="168"/>
                  <a:pt x="284" y="168"/>
                </a:cubicBezTo>
                <a:cubicBezTo>
                  <a:pt x="285" y="170"/>
                  <a:pt x="284" y="179"/>
                  <a:pt x="288" y="179"/>
                </a:cubicBezTo>
                <a:cubicBezTo>
                  <a:pt x="290" y="179"/>
                  <a:pt x="291" y="175"/>
                  <a:pt x="292" y="172"/>
                </a:cubicBezTo>
                <a:cubicBezTo>
                  <a:pt x="292" y="173"/>
                  <a:pt x="294" y="171"/>
                  <a:pt x="293" y="171"/>
                </a:cubicBezTo>
                <a:cubicBezTo>
                  <a:pt x="294" y="169"/>
                  <a:pt x="296" y="168"/>
                  <a:pt x="297" y="167"/>
                </a:cubicBezTo>
                <a:cubicBezTo>
                  <a:pt x="302" y="165"/>
                  <a:pt x="307" y="161"/>
                  <a:pt x="312" y="163"/>
                </a:cubicBezTo>
                <a:cubicBezTo>
                  <a:pt x="316" y="164"/>
                  <a:pt x="318" y="167"/>
                  <a:pt x="320" y="169"/>
                </a:cubicBezTo>
                <a:cubicBezTo>
                  <a:pt x="319" y="171"/>
                  <a:pt x="319" y="174"/>
                  <a:pt x="319" y="175"/>
                </a:cubicBezTo>
                <a:cubicBezTo>
                  <a:pt x="319" y="175"/>
                  <a:pt x="319" y="175"/>
                  <a:pt x="318" y="175"/>
                </a:cubicBezTo>
                <a:cubicBezTo>
                  <a:pt x="316" y="181"/>
                  <a:pt x="310" y="183"/>
                  <a:pt x="305" y="185"/>
                </a:cubicBezTo>
                <a:cubicBezTo>
                  <a:pt x="302" y="183"/>
                  <a:pt x="307" y="174"/>
                  <a:pt x="300" y="175"/>
                </a:cubicBezTo>
                <a:cubicBezTo>
                  <a:pt x="300" y="174"/>
                  <a:pt x="299" y="174"/>
                  <a:pt x="299" y="173"/>
                </a:cubicBezTo>
                <a:cubicBezTo>
                  <a:pt x="298" y="173"/>
                  <a:pt x="297" y="174"/>
                  <a:pt x="297" y="175"/>
                </a:cubicBezTo>
                <a:cubicBezTo>
                  <a:pt x="298" y="176"/>
                  <a:pt x="300" y="177"/>
                  <a:pt x="302" y="178"/>
                </a:cubicBezTo>
                <a:cubicBezTo>
                  <a:pt x="302" y="181"/>
                  <a:pt x="301" y="181"/>
                  <a:pt x="300" y="182"/>
                </a:cubicBezTo>
                <a:cubicBezTo>
                  <a:pt x="300" y="184"/>
                  <a:pt x="302" y="186"/>
                  <a:pt x="301" y="189"/>
                </a:cubicBezTo>
                <a:cubicBezTo>
                  <a:pt x="298" y="190"/>
                  <a:pt x="295" y="186"/>
                  <a:pt x="292" y="185"/>
                </a:cubicBezTo>
                <a:cubicBezTo>
                  <a:pt x="291" y="186"/>
                  <a:pt x="289" y="188"/>
                  <a:pt x="287" y="188"/>
                </a:cubicBezTo>
                <a:cubicBezTo>
                  <a:pt x="287" y="189"/>
                  <a:pt x="287" y="190"/>
                  <a:pt x="287" y="192"/>
                </a:cubicBezTo>
                <a:cubicBezTo>
                  <a:pt x="287" y="192"/>
                  <a:pt x="286" y="191"/>
                  <a:pt x="286" y="191"/>
                </a:cubicBezTo>
                <a:cubicBezTo>
                  <a:pt x="285" y="194"/>
                  <a:pt x="286" y="202"/>
                  <a:pt x="285" y="204"/>
                </a:cubicBezTo>
                <a:cubicBezTo>
                  <a:pt x="292" y="207"/>
                  <a:pt x="298" y="211"/>
                  <a:pt x="301" y="218"/>
                </a:cubicBezTo>
                <a:cubicBezTo>
                  <a:pt x="307" y="218"/>
                  <a:pt x="311" y="221"/>
                  <a:pt x="314" y="224"/>
                </a:cubicBezTo>
                <a:cubicBezTo>
                  <a:pt x="316" y="228"/>
                  <a:pt x="316" y="234"/>
                  <a:pt x="315" y="238"/>
                </a:cubicBezTo>
                <a:cubicBezTo>
                  <a:pt x="314" y="241"/>
                  <a:pt x="312" y="245"/>
                  <a:pt x="309" y="248"/>
                </a:cubicBezTo>
                <a:cubicBezTo>
                  <a:pt x="309" y="249"/>
                  <a:pt x="310" y="251"/>
                  <a:pt x="311" y="251"/>
                </a:cubicBezTo>
                <a:cubicBezTo>
                  <a:pt x="311" y="254"/>
                  <a:pt x="311" y="258"/>
                  <a:pt x="310" y="261"/>
                </a:cubicBezTo>
                <a:cubicBezTo>
                  <a:pt x="310" y="261"/>
                  <a:pt x="309" y="260"/>
                  <a:pt x="309" y="260"/>
                </a:cubicBezTo>
                <a:cubicBezTo>
                  <a:pt x="309" y="261"/>
                  <a:pt x="309" y="263"/>
                  <a:pt x="309" y="263"/>
                </a:cubicBezTo>
                <a:cubicBezTo>
                  <a:pt x="307" y="267"/>
                  <a:pt x="298" y="270"/>
                  <a:pt x="294" y="270"/>
                </a:cubicBezTo>
                <a:cubicBezTo>
                  <a:pt x="290" y="270"/>
                  <a:pt x="285" y="265"/>
                  <a:pt x="283" y="263"/>
                </a:cubicBezTo>
                <a:cubicBezTo>
                  <a:pt x="282" y="261"/>
                  <a:pt x="280" y="260"/>
                  <a:pt x="277" y="259"/>
                </a:cubicBezTo>
                <a:cubicBezTo>
                  <a:pt x="276" y="260"/>
                  <a:pt x="276" y="263"/>
                  <a:pt x="275" y="265"/>
                </a:cubicBezTo>
                <a:cubicBezTo>
                  <a:pt x="272" y="265"/>
                  <a:pt x="272" y="264"/>
                  <a:pt x="270" y="263"/>
                </a:cubicBezTo>
                <a:cubicBezTo>
                  <a:pt x="268" y="270"/>
                  <a:pt x="264" y="278"/>
                  <a:pt x="263" y="287"/>
                </a:cubicBezTo>
                <a:cubicBezTo>
                  <a:pt x="267" y="288"/>
                  <a:pt x="267" y="295"/>
                  <a:pt x="264" y="298"/>
                </a:cubicBezTo>
                <a:cubicBezTo>
                  <a:pt x="268" y="306"/>
                  <a:pt x="276" y="310"/>
                  <a:pt x="280" y="318"/>
                </a:cubicBezTo>
                <a:cubicBezTo>
                  <a:pt x="282" y="317"/>
                  <a:pt x="281" y="318"/>
                  <a:pt x="282" y="318"/>
                </a:cubicBezTo>
                <a:cubicBezTo>
                  <a:pt x="282" y="319"/>
                  <a:pt x="283" y="320"/>
                  <a:pt x="284" y="321"/>
                </a:cubicBezTo>
                <a:cubicBezTo>
                  <a:pt x="285" y="323"/>
                  <a:pt x="288" y="325"/>
                  <a:pt x="290" y="325"/>
                </a:cubicBezTo>
                <a:cubicBezTo>
                  <a:pt x="291" y="325"/>
                  <a:pt x="296" y="321"/>
                  <a:pt x="299" y="324"/>
                </a:cubicBezTo>
                <a:cubicBezTo>
                  <a:pt x="303" y="323"/>
                  <a:pt x="304" y="317"/>
                  <a:pt x="308" y="317"/>
                </a:cubicBezTo>
                <a:cubicBezTo>
                  <a:pt x="310" y="319"/>
                  <a:pt x="311" y="322"/>
                  <a:pt x="311" y="326"/>
                </a:cubicBezTo>
                <a:cubicBezTo>
                  <a:pt x="308" y="328"/>
                  <a:pt x="307" y="331"/>
                  <a:pt x="306" y="335"/>
                </a:cubicBezTo>
                <a:cubicBezTo>
                  <a:pt x="304" y="335"/>
                  <a:pt x="302" y="338"/>
                  <a:pt x="300" y="337"/>
                </a:cubicBezTo>
                <a:cubicBezTo>
                  <a:pt x="301" y="343"/>
                  <a:pt x="307" y="349"/>
                  <a:pt x="311" y="355"/>
                </a:cubicBezTo>
                <a:cubicBezTo>
                  <a:pt x="311" y="355"/>
                  <a:pt x="311" y="355"/>
                  <a:pt x="312" y="355"/>
                </a:cubicBezTo>
                <a:cubicBezTo>
                  <a:pt x="315" y="361"/>
                  <a:pt x="319" y="366"/>
                  <a:pt x="322" y="372"/>
                </a:cubicBezTo>
                <a:cubicBezTo>
                  <a:pt x="325" y="370"/>
                  <a:pt x="327" y="365"/>
                  <a:pt x="330" y="365"/>
                </a:cubicBezTo>
                <a:cubicBezTo>
                  <a:pt x="333" y="370"/>
                  <a:pt x="329" y="377"/>
                  <a:pt x="328" y="382"/>
                </a:cubicBezTo>
                <a:cubicBezTo>
                  <a:pt x="332" y="391"/>
                  <a:pt x="336" y="400"/>
                  <a:pt x="341" y="408"/>
                </a:cubicBezTo>
                <a:cubicBezTo>
                  <a:pt x="348" y="411"/>
                  <a:pt x="351" y="403"/>
                  <a:pt x="354" y="400"/>
                </a:cubicBezTo>
                <a:cubicBezTo>
                  <a:pt x="354" y="397"/>
                  <a:pt x="353" y="394"/>
                  <a:pt x="352" y="392"/>
                </a:cubicBezTo>
                <a:cubicBezTo>
                  <a:pt x="351" y="389"/>
                  <a:pt x="353" y="388"/>
                  <a:pt x="353" y="385"/>
                </a:cubicBezTo>
                <a:cubicBezTo>
                  <a:pt x="354" y="384"/>
                  <a:pt x="355" y="381"/>
                  <a:pt x="356" y="379"/>
                </a:cubicBezTo>
                <a:cubicBezTo>
                  <a:pt x="359" y="377"/>
                  <a:pt x="363" y="376"/>
                  <a:pt x="367" y="374"/>
                </a:cubicBezTo>
                <a:cubicBezTo>
                  <a:pt x="365" y="371"/>
                  <a:pt x="362" y="369"/>
                  <a:pt x="360" y="366"/>
                </a:cubicBezTo>
                <a:cubicBezTo>
                  <a:pt x="356" y="352"/>
                  <a:pt x="366" y="345"/>
                  <a:pt x="377" y="342"/>
                </a:cubicBezTo>
                <a:cubicBezTo>
                  <a:pt x="380" y="343"/>
                  <a:pt x="382" y="344"/>
                  <a:pt x="385" y="344"/>
                </a:cubicBezTo>
                <a:cubicBezTo>
                  <a:pt x="387" y="343"/>
                  <a:pt x="385" y="336"/>
                  <a:pt x="386" y="334"/>
                </a:cubicBezTo>
                <a:cubicBezTo>
                  <a:pt x="386" y="334"/>
                  <a:pt x="386" y="334"/>
                  <a:pt x="386" y="333"/>
                </a:cubicBezTo>
                <a:cubicBezTo>
                  <a:pt x="387" y="329"/>
                  <a:pt x="385" y="325"/>
                  <a:pt x="384" y="320"/>
                </a:cubicBezTo>
                <a:cubicBezTo>
                  <a:pt x="381" y="319"/>
                  <a:pt x="379" y="318"/>
                  <a:pt x="376" y="317"/>
                </a:cubicBezTo>
                <a:cubicBezTo>
                  <a:pt x="368" y="321"/>
                  <a:pt x="353" y="322"/>
                  <a:pt x="349" y="314"/>
                </a:cubicBezTo>
                <a:cubicBezTo>
                  <a:pt x="349" y="312"/>
                  <a:pt x="349" y="310"/>
                  <a:pt x="348" y="310"/>
                </a:cubicBezTo>
                <a:cubicBezTo>
                  <a:pt x="349" y="307"/>
                  <a:pt x="348" y="300"/>
                  <a:pt x="352" y="300"/>
                </a:cubicBezTo>
                <a:cubicBezTo>
                  <a:pt x="354" y="299"/>
                  <a:pt x="354" y="302"/>
                  <a:pt x="356" y="302"/>
                </a:cubicBezTo>
                <a:cubicBezTo>
                  <a:pt x="355" y="300"/>
                  <a:pt x="356" y="298"/>
                  <a:pt x="355" y="297"/>
                </a:cubicBezTo>
                <a:cubicBezTo>
                  <a:pt x="355" y="294"/>
                  <a:pt x="356" y="292"/>
                  <a:pt x="356" y="290"/>
                </a:cubicBezTo>
                <a:cubicBezTo>
                  <a:pt x="360" y="287"/>
                  <a:pt x="363" y="281"/>
                  <a:pt x="371" y="283"/>
                </a:cubicBezTo>
                <a:cubicBezTo>
                  <a:pt x="374" y="286"/>
                  <a:pt x="378" y="289"/>
                  <a:pt x="379" y="295"/>
                </a:cubicBezTo>
                <a:cubicBezTo>
                  <a:pt x="379" y="295"/>
                  <a:pt x="379" y="294"/>
                  <a:pt x="380" y="295"/>
                </a:cubicBezTo>
                <a:cubicBezTo>
                  <a:pt x="380" y="298"/>
                  <a:pt x="379" y="299"/>
                  <a:pt x="379" y="300"/>
                </a:cubicBezTo>
                <a:cubicBezTo>
                  <a:pt x="377" y="299"/>
                  <a:pt x="375" y="299"/>
                  <a:pt x="373" y="300"/>
                </a:cubicBezTo>
                <a:cubicBezTo>
                  <a:pt x="371" y="303"/>
                  <a:pt x="369" y="304"/>
                  <a:pt x="366" y="305"/>
                </a:cubicBezTo>
                <a:cubicBezTo>
                  <a:pt x="366" y="307"/>
                  <a:pt x="365" y="307"/>
                  <a:pt x="365" y="309"/>
                </a:cubicBezTo>
                <a:cubicBezTo>
                  <a:pt x="366" y="310"/>
                  <a:pt x="367" y="311"/>
                  <a:pt x="368" y="312"/>
                </a:cubicBezTo>
                <a:cubicBezTo>
                  <a:pt x="371" y="312"/>
                  <a:pt x="368" y="309"/>
                  <a:pt x="369" y="307"/>
                </a:cubicBezTo>
                <a:cubicBezTo>
                  <a:pt x="370" y="306"/>
                  <a:pt x="372" y="308"/>
                  <a:pt x="373" y="307"/>
                </a:cubicBezTo>
                <a:cubicBezTo>
                  <a:pt x="375" y="301"/>
                  <a:pt x="380" y="304"/>
                  <a:pt x="380" y="311"/>
                </a:cubicBezTo>
                <a:cubicBezTo>
                  <a:pt x="381" y="312"/>
                  <a:pt x="382" y="312"/>
                  <a:pt x="385" y="312"/>
                </a:cubicBezTo>
                <a:cubicBezTo>
                  <a:pt x="386" y="312"/>
                  <a:pt x="384" y="310"/>
                  <a:pt x="385" y="309"/>
                </a:cubicBezTo>
                <a:cubicBezTo>
                  <a:pt x="384" y="304"/>
                  <a:pt x="386" y="298"/>
                  <a:pt x="385" y="293"/>
                </a:cubicBezTo>
                <a:cubicBezTo>
                  <a:pt x="383" y="288"/>
                  <a:pt x="384" y="281"/>
                  <a:pt x="381" y="276"/>
                </a:cubicBezTo>
                <a:cubicBezTo>
                  <a:pt x="381" y="273"/>
                  <a:pt x="381" y="271"/>
                  <a:pt x="379" y="269"/>
                </a:cubicBezTo>
                <a:cubicBezTo>
                  <a:pt x="376" y="271"/>
                  <a:pt x="374" y="268"/>
                  <a:pt x="374" y="267"/>
                </a:cubicBezTo>
                <a:cubicBezTo>
                  <a:pt x="374" y="265"/>
                  <a:pt x="378" y="264"/>
                  <a:pt x="380" y="262"/>
                </a:cubicBezTo>
                <a:cubicBezTo>
                  <a:pt x="380" y="252"/>
                  <a:pt x="376" y="244"/>
                  <a:pt x="378" y="233"/>
                </a:cubicBezTo>
                <a:cubicBezTo>
                  <a:pt x="380" y="235"/>
                  <a:pt x="380" y="239"/>
                  <a:pt x="381" y="243"/>
                </a:cubicBezTo>
                <a:cubicBezTo>
                  <a:pt x="381" y="243"/>
                  <a:pt x="381" y="243"/>
                  <a:pt x="381" y="243"/>
                </a:cubicBezTo>
                <a:cubicBezTo>
                  <a:pt x="382" y="245"/>
                  <a:pt x="381" y="248"/>
                  <a:pt x="382" y="250"/>
                </a:cubicBezTo>
                <a:cubicBezTo>
                  <a:pt x="382" y="250"/>
                  <a:pt x="382" y="249"/>
                  <a:pt x="382" y="249"/>
                </a:cubicBezTo>
                <a:cubicBezTo>
                  <a:pt x="382" y="251"/>
                  <a:pt x="383" y="255"/>
                  <a:pt x="384" y="259"/>
                </a:cubicBezTo>
                <a:cubicBezTo>
                  <a:pt x="384" y="261"/>
                  <a:pt x="384" y="265"/>
                  <a:pt x="385" y="265"/>
                </a:cubicBezTo>
                <a:cubicBezTo>
                  <a:pt x="385" y="271"/>
                  <a:pt x="385" y="276"/>
                  <a:pt x="387" y="281"/>
                </a:cubicBezTo>
                <a:cubicBezTo>
                  <a:pt x="389" y="280"/>
                  <a:pt x="390" y="278"/>
                  <a:pt x="393" y="277"/>
                </a:cubicBezTo>
                <a:cubicBezTo>
                  <a:pt x="397" y="282"/>
                  <a:pt x="386" y="286"/>
                  <a:pt x="388" y="290"/>
                </a:cubicBezTo>
                <a:cubicBezTo>
                  <a:pt x="388" y="296"/>
                  <a:pt x="390" y="300"/>
                  <a:pt x="390" y="306"/>
                </a:cubicBezTo>
                <a:cubicBezTo>
                  <a:pt x="390" y="306"/>
                  <a:pt x="390" y="305"/>
                  <a:pt x="390" y="305"/>
                </a:cubicBezTo>
                <a:cubicBezTo>
                  <a:pt x="390" y="307"/>
                  <a:pt x="391" y="310"/>
                  <a:pt x="391" y="312"/>
                </a:cubicBezTo>
                <a:cubicBezTo>
                  <a:pt x="395" y="311"/>
                  <a:pt x="403" y="312"/>
                  <a:pt x="402" y="319"/>
                </a:cubicBezTo>
                <a:cubicBezTo>
                  <a:pt x="400" y="321"/>
                  <a:pt x="396" y="322"/>
                  <a:pt x="391" y="321"/>
                </a:cubicBezTo>
                <a:cubicBezTo>
                  <a:pt x="390" y="329"/>
                  <a:pt x="393" y="335"/>
                  <a:pt x="393" y="342"/>
                </a:cubicBezTo>
                <a:cubicBezTo>
                  <a:pt x="402" y="340"/>
                  <a:pt x="412" y="343"/>
                  <a:pt x="415" y="350"/>
                </a:cubicBezTo>
                <a:cubicBezTo>
                  <a:pt x="415" y="352"/>
                  <a:pt x="415" y="354"/>
                  <a:pt x="416" y="355"/>
                </a:cubicBezTo>
                <a:cubicBezTo>
                  <a:pt x="415" y="356"/>
                  <a:pt x="415" y="360"/>
                  <a:pt x="415" y="362"/>
                </a:cubicBezTo>
                <a:cubicBezTo>
                  <a:pt x="414" y="362"/>
                  <a:pt x="413" y="365"/>
                  <a:pt x="413" y="366"/>
                </a:cubicBezTo>
                <a:cubicBezTo>
                  <a:pt x="416" y="368"/>
                  <a:pt x="421" y="368"/>
                  <a:pt x="424" y="370"/>
                </a:cubicBezTo>
                <a:cubicBezTo>
                  <a:pt x="427" y="371"/>
                  <a:pt x="428" y="374"/>
                  <a:pt x="429" y="377"/>
                </a:cubicBezTo>
                <a:cubicBezTo>
                  <a:pt x="429" y="379"/>
                  <a:pt x="430" y="379"/>
                  <a:pt x="430" y="381"/>
                </a:cubicBezTo>
                <a:cubicBezTo>
                  <a:pt x="430" y="381"/>
                  <a:pt x="430" y="381"/>
                  <a:pt x="430" y="381"/>
                </a:cubicBezTo>
                <a:cubicBezTo>
                  <a:pt x="431" y="383"/>
                  <a:pt x="429" y="385"/>
                  <a:pt x="429" y="386"/>
                </a:cubicBezTo>
                <a:cubicBezTo>
                  <a:pt x="428" y="386"/>
                  <a:pt x="429" y="387"/>
                  <a:pt x="429" y="387"/>
                </a:cubicBezTo>
                <a:cubicBezTo>
                  <a:pt x="428" y="388"/>
                  <a:pt x="427" y="388"/>
                  <a:pt x="427" y="388"/>
                </a:cubicBezTo>
                <a:cubicBezTo>
                  <a:pt x="427" y="389"/>
                  <a:pt x="427" y="390"/>
                  <a:pt x="427" y="390"/>
                </a:cubicBezTo>
                <a:cubicBezTo>
                  <a:pt x="427" y="390"/>
                  <a:pt x="426" y="389"/>
                  <a:pt x="426" y="390"/>
                </a:cubicBezTo>
                <a:cubicBezTo>
                  <a:pt x="426" y="390"/>
                  <a:pt x="426" y="391"/>
                  <a:pt x="425" y="392"/>
                </a:cubicBezTo>
                <a:cubicBezTo>
                  <a:pt x="422" y="394"/>
                  <a:pt x="416" y="395"/>
                  <a:pt x="410" y="395"/>
                </a:cubicBezTo>
                <a:cubicBezTo>
                  <a:pt x="410" y="398"/>
                  <a:pt x="411" y="399"/>
                  <a:pt x="411" y="401"/>
                </a:cubicBezTo>
                <a:cubicBezTo>
                  <a:pt x="410" y="401"/>
                  <a:pt x="411" y="400"/>
                  <a:pt x="410" y="400"/>
                </a:cubicBezTo>
                <a:cubicBezTo>
                  <a:pt x="410" y="407"/>
                  <a:pt x="405" y="408"/>
                  <a:pt x="404" y="413"/>
                </a:cubicBezTo>
                <a:cubicBezTo>
                  <a:pt x="405" y="417"/>
                  <a:pt x="411" y="416"/>
                  <a:pt x="414" y="413"/>
                </a:cubicBezTo>
                <a:cubicBezTo>
                  <a:pt x="415" y="412"/>
                  <a:pt x="415" y="410"/>
                  <a:pt x="416" y="409"/>
                </a:cubicBezTo>
                <a:cubicBezTo>
                  <a:pt x="416" y="408"/>
                  <a:pt x="417" y="407"/>
                  <a:pt x="418" y="407"/>
                </a:cubicBezTo>
                <a:cubicBezTo>
                  <a:pt x="418" y="406"/>
                  <a:pt x="418" y="405"/>
                  <a:pt x="419" y="404"/>
                </a:cubicBezTo>
                <a:cubicBezTo>
                  <a:pt x="420" y="403"/>
                  <a:pt x="422" y="400"/>
                  <a:pt x="423" y="398"/>
                </a:cubicBezTo>
                <a:cubicBezTo>
                  <a:pt x="424" y="396"/>
                  <a:pt x="426" y="393"/>
                  <a:pt x="429" y="393"/>
                </a:cubicBezTo>
                <a:cubicBezTo>
                  <a:pt x="429" y="394"/>
                  <a:pt x="429" y="395"/>
                  <a:pt x="429" y="396"/>
                </a:cubicBezTo>
                <a:cubicBezTo>
                  <a:pt x="431" y="396"/>
                  <a:pt x="432" y="394"/>
                  <a:pt x="435" y="394"/>
                </a:cubicBezTo>
                <a:cubicBezTo>
                  <a:pt x="436" y="396"/>
                  <a:pt x="433" y="399"/>
                  <a:pt x="431" y="400"/>
                </a:cubicBezTo>
                <a:cubicBezTo>
                  <a:pt x="430" y="403"/>
                  <a:pt x="429" y="403"/>
                  <a:pt x="428" y="405"/>
                </a:cubicBezTo>
                <a:cubicBezTo>
                  <a:pt x="428" y="405"/>
                  <a:pt x="427" y="405"/>
                  <a:pt x="426" y="406"/>
                </a:cubicBezTo>
                <a:cubicBezTo>
                  <a:pt x="425" y="407"/>
                  <a:pt x="423" y="410"/>
                  <a:pt x="421" y="412"/>
                </a:cubicBezTo>
                <a:cubicBezTo>
                  <a:pt x="421" y="412"/>
                  <a:pt x="420" y="413"/>
                  <a:pt x="420" y="414"/>
                </a:cubicBezTo>
                <a:cubicBezTo>
                  <a:pt x="419" y="414"/>
                  <a:pt x="417" y="417"/>
                  <a:pt x="415" y="419"/>
                </a:cubicBezTo>
                <a:cubicBezTo>
                  <a:pt x="416" y="420"/>
                  <a:pt x="421" y="419"/>
                  <a:pt x="421" y="420"/>
                </a:cubicBezTo>
                <a:cubicBezTo>
                  <a:pt x="422" y="422"/>
                  <a:pt x="420" y="421"/>
                  <a:pt x="421" y="423"/>
                </a:cubicBezTo>
                <a:cubicBezTo>
                  <a:pt x="417" y="428"/>
                  <a:pt x="414" y="431"/>
                  <a:pt x="407" y="432"/>
                </a:cubicBezTo>
                <a:cubicBezTo>
                  <a:pt x="406" y="432"/>
                  <a:pt x="407" y="433"/>
                  <a:pt x="405" y="433"/>
                </a:cubicBezTo>
                <a:cubicBezTo>
                  <a:pt x="405" y="434"/>
                  <a:pt x="404" y="437"/>
                  <a:pt x="403" y="437"/>
                </a:cubicBezTo>
                <a:cubicBezTo>
                  <a:pt x="402" y="441"/>
                  <a:pt x="403" y="446"/>
                  <a:pt x="406" y="447"/>
                </a:cubicBezTo>
                <a:cubicBezTo>
                  <a:pt x="411" y="450"/>
                  <a:pt x="419" y="443"/>
                  <a:pt x="422" y="442"/>
                </a:cubicBezTo>
                <a:cubicBezTo>
                  <a:pt x="424" y="445"/>
                  <a:pt x="422" y="447"/>
                  <a:pt x="420" y="448"/>
                </a:cubicBezTo>
                <a:cubicBezTo>
                  <a:pt x="420" y="453"/>
                  <a:pt x="424" y="454"/>
                  <a:pt x="422" y="460"/>
                </a:cubicBezTo>
                <a:cubicBezTo>
                  <a:pt x="421" y="461"/>
                  <a:pt x="420" y="462"/>
                  <a:pt x="418" y="462"/>
                </a:cubicBezTo>
                <a:cubicBezTo>
                  <a:pt x="415" y="463"/>
                  <a:pt x="412" y="461"/>
                  <a:pt x="411" y="460"/>
                </a:cubicBezTo>
                <a:cubicBezTo>
                  <a:pt x="410" y="459"/>
                  <a:pt x="410" y="457"/>
                  <a:pt x="410" y="455"/>
                </a:cubicBezTo>
                <a:cubicBezTo>
                  <a:pt x="410" y="455"/>
                  <a:pt x="409" y="455"/>
                  <a:pt x="409" y="454"/>
                </a:cubicBezTo>
                <a:cubicBezTo>
                  <a:pt x="407" y="455"/>
                  <a:pt x="402" y="454"/>
                  <a:pt x="401" y="456"/>
                </a:cubicBezTo>
                <a:cubicBezTo>
                  <a:pt x="401" y="459"/>
                  <a:pt x="401" y="461"/>
                  <a:pt x="401" y="463"/>
                </a:cubicBezTo>
                <a:cubicBezTo>
                  <a:pt x="401" y="463"/>
                  <a:pt x="401" y="463"/>
                  <a:pt x="401" y="462"/>
                </a:cubicBezTo>
                <a:cubicBezTo>
                  <a:pt x="400" y="472"/>
                  <a:pt x="396" y="477"/>
                  <a:pt x="384" y="476"/>
                </a:cubicBezTo>
                <a:cubicBezTo>
                  <a:pt x="384" y="476"/>
                  <a:pt x="384" y="476"/>
                  <a:pt x="384" y="476"/>
                </a:cubicBezTo>
                <a:cubicBezTo>
                  <a:pt x="382" y="481"/>
                  <a:pt x="380" y="483"/>
                  <a:pt x="378" y="486"/>
                </a:cubicBezTo>
                <a:cubicBezTo>
                  <a:pt x="375" y="488"/>
                  <a:pt x="371" y="490"/>
                  <a:pt x="368" y="492"/>
                </a:cubicBezTo>
                <a:cubicBezTo>
                  <a:pt x="366" y="492"/>
                  <a:pt x="365" y="494"/>
                  <a:pt x="363" y="494"/>
                </a:cubicBezTo>
                <a:cubicBezTo>
                  <a:pt x="358" y="499"/>
                  <a:pt x="353" y="503"/>
                  <a:pt x="351" y="510"/>
                </a:cubicBezTo>
                <a:cubicBezTo>
                  <a:pt x="350" y="510"/>
                  <a:pt x="349" y="513"/>
                  <a:pt x="348" y="515"/>
                </a:cubicBezTo>
                <a:cubicBezTo>
                  <a:pt x="351" y="514"/>
                  <a:pt x="356" y="514"/>
                  <a:pt x="358" y="516"/>
                </a:cubicBezTo>
                <a:cubicBezTo>
                  <a:pt x="365" y="516"/>
                  <a:pt x="366" y="510"/>
                  <a:pt x="369" y="507"/>
                </a:cubicBezTo>
                <a:cubicBezTo>
                  <a:pt x="371" y="510"/>
                  <a:pt x="372" y="512"/>
                  <a:pt x="371" y="517"/>
                </a:cubicBezTo>
                <a:cubicBezTo>
                  <a:pt x="371" y="517"/>
                  <a:pt x="371" y="517"/>
                  <a:pt x="371" y="516"/>
                </a:cubicBezTo>
                <a:cubicBezTo>
                  <a:pt x="371" y="519"/>
                  <a:pt x="370" y="519"/>
                  <a:pt x="369" y="521"/>
                </a:cubicBezTo>
                <a:cubicBezTo>
                  <a:pt x="369" y="521"/>
                  <a:pt x="368" y="521"/>
                  <a:pt x="367" y="521"/>
                </a:cubicBezTo>
                <a:cubicBezTo>
                  <a:pt x="365" y="523"/>
                  <a:pt x="362" y="523"/>
                  <a:pt x="359" y="523"/>
                </a:cubicBezTo>
                <a:cubicBezTo>
                  <a:pt x="354" y="527"/>
                  <a:pt x="351" y="529"/>
                  <a:pt x="346" y="532"/>
                </a:cubicBezTo>
                <a:cubicBezTo>
                  <a:pt x="348" y="535"/>
                  <a:pt x="352" y="535"/>
                  <a:pt x="355" y="536"/>
                </a:cubicBezTo>
                <a:cubicBezTo>
                  <a:pt x="352" y="543"/>
                  <a:pt x="342" y="545"/>
                  <a:pt x="334" y="547"/>
                </a:cubicBezTo>
                <a:cubicBezTo>
                  <a:pt x="333" y="548"/>
                  <a:pt x="332" y="551"/>
                  <a:pt x="331" y="552"/>
                </a:cubicBezTo>
                <a:cubicBezTo>
                  <a:pt x="327" y="555"/>
                  <a:pt x="325" y="557"/>
                  <a:pt x="318" y="558"/>
                </a:cubicBezTo>
                <a:cubicBezTo>
                  <a:pt x="312" y="558"/>
                  <a:pt x="305" y="559"/>
                  <a:pt x="301" y="562"/>
                </a:cubicBezTo>
                <a:cubicBezTo>
                  <a:pt x="298" y="564"/>
                  <a:pt x="294" y="566"/>
                  <a:pt x="291" y="569"/>
                </a:cubicBezTo>
                <a:cubicBezTo>
                  <a:pt x="290" y="569"/>
                  <a:pt x="290" y="570"/>
                  <a:pt x="290" y="570"/>
                </a:cubicBezTo>
                <a:cubicBezTo>
                  <a:pt x="289" y="570"/>
                  <a:pt x="288" y="572"/>
                  <a:pt x="287" y="571"/>
                </a:cubicBezTo>
                <a:cubicBezTo>
                  <a:pt x="286" y="572"/>
                  <a:pt x="285" y="573"/>
                  <a:pt x="285" y="573"/>
                </a:cubicBezTo>
                <a:cubicBezTo>
                  <a:pt x="278" y="574"/>
                  <a:pt x="278" y="570"/>
                  <a:pt x="275" y="568"/>
                </a:cubicBezTo>
                <a:cubicBezTo>
                  <a:pt x="269" y="572"/>
                  <a:pt x="261" y="575"/>
                  <a:pt x="252" y="574"/>
                </a:cubicBezTo>
                <a:cubicBezTo>
                  <a:pt x="250" y="575"/>
                  <a:pt x="248" y="576"/>
                  <a:pt x="247" y="579"/>
                </a:cubicBezTo>
                <a:cubicBezTo>
                  <a:pt x="250" y="582"/>
                  <a:pt x="255" y="583"/>
                  <a:pt x="258" y="584"/>
                </a:cubicBezTo>
                <a:cubicBezTo>
                  <a:pt x="258" y="588"/>
                  <a:pt x="252" y="588"/>
                  <a:pt x="249" y="588"/>
                </a:cubicBezTo>
                <a:cubicBezTo>
                  <a:pt x="244" y="590"/>
                  <a:pt x="239" y="592"/>
                  <a:pt x="237" y="596"/>
                </a:cubicBezTo>
                <a:cubicBezTo>
                  <a:pt x="236" y="600"/>
                  <a:pt x="237" y="604"/>
                  <a:pt x="237" y="607"/>
                </a:cubicBezTo>
                <a:cubicBezTo>
                  <a:pt x="236" y="611"/>
                  <a:pt x="232" y="613"/>
                  <a:pt x="232" y="618"/>
                </a:cubicBezTo>
                <a:cubicBezTo>
                  <a:pt x="231" y="624"/>
                  <a:pt x="227" y="626"/>
                  <a:pt x="227" y="632"/>
                </a:cubicBezTo>
                <a:cubicBezTo>
                  <a:pt x="226" y="636"/>
                  <a:pt x="225" y="642"/>
                  <a:pt x="222" y="645"/>
                </a:cubicBezTo>
                <a:cubicBezTo>
                  <a:pt x="230" y="648"/>
                  <a:pt x="237" y="652"/>
                  <a:pt x="240" y="660"/>
                </a:cubicBezTo>
                <a:cubicBezTo>
                  <a:pt x="239" y="661"/>
                  <a:pt x="241" y="662"/>
                  <a:pt x="241" y="662"/>
                </a:cubicBezTo>
                <a:cubicBezTo>
                  <a:pt x="241" y="663"/>
                  <a:pt x="241" y="663"/>
                  <a:pt x="241" y="663"/>
                </a:cubicBezTo>
                <a:cubicBezTo>
                  <a:pt x="241" y="663"/>
                  <a:pt x="241" y="663"/>
                  <a:pt x="241" y="663"/>
                </a:cubicBezTo>
                <a:cubicBezTo>
                  <a:pt x="241" y="666"/>
                  <a:pt x="241" y="671"/>
                  <a:pt x="241" y="672"/>
                </a:cubicBezTo>
                <a:cubicBezTo>
                  <a:pt x="244" y="679"/>
                  <a:pt x="246" y="687"/>
                  <a:pt x="251" y="692"/>
                </a:cubicBezTo>
                <a:cubicBezTo>
                  <a:pt x="254" y="690"/>
                  <a:pt x="255" y="685"/>
                  <a:pt x="256" y="682"/>
                </a:cubicBezTo>
                <a:cubicBezTo>
                  <a:pt x="256" y="680"/>
                  <a:pt x="257" y="678"/>
                  <a:pt x="256" y="676"/>
                </a:cubicBezTo>
                <a:cubicBezTo>
                  <a:pt x="254" y="674"/>
                  <a:pt x="250" y="674"/>
                  <a:pt x="247" y="673"/>
                </a:cubicBezTo>
                <a:cubicBezTo>
                  <a:pt x="244" y="667"/>
                  <a:pt x="249" y="663"/>
                  <a:pt x="254" y="664"/>
                </a:cubicBezTo>
                <a:cubicBezTo>
                  <a:pt x="254" y="658"/>
                  <a:pt x="255" y="647"/>
                  <a:pt x="263" y="647"/>
                </a:cubicBezTo>
                <a:cubicBezTo>
                  <a:pt x="263" y="653"/>
                  <a:pt x="261" y="658"/>
                  <a:pt x="263" y="664"/>
                </a:cubicBezTo>
                <a:cubicBezTo>
                  <a:pt x="265" y="662"/>
                  <a:pt x="267" y="657"/>
                  <a:pt x="271" y="657"/>
                </a:cubicBezTo>
                <a:cubicBezTo>
                  <a:pt x="271" y="659"/>
                  <a:pt x="270" y="660"/>
                  <a:pt x="270" y="662"/>
                </a:cubicBezTo>
                <a:cubicBezTo>
                  <a:pt x="273" y="661"/>
                  <a:pt x="277" y="658"/>
                  <a:pt x="282" y="658"/>
                </a:cubicBezTo>
                <a:cubicBezTo>
                  <a:pt x="280" y="666"/>
                  <a:pt x="268" y="665"/>
                  <a:pt x="267" y="673"/>
                </a:cubicBezTo>
                <a:cubicBezTo>
                  <a:pt x="266" y="673"/>
                  <a:pt x="265" y="677"/>
                  <a:pt x="266" y="679"/>
                </a:cubicBezTo>
                <a:cubicBezTo>
                  <a:pt x="268" y="681"/>
                  <a:pt x="275" y="680"/>
                  <a:pt x="274" y="686"/>
                </a:cubicBezTo>
                <a:cubicBezTo>
                  <a:pt x="274" y="686"/>
                  <a:pt x="273" y="686"/>
                  <a:pt x="273" y="688"/>
                </a:cubicBezTo>
                <a:cubicBezTo>
                  <a:pt x="271" y="691"/>
                  <a:pt x="266" y="689"/>
                  <a:pt x="264" y="687"/>
                </a:cubicBezTo>
                <a:cubicBezTo>
                  <a:pt x="263" y="690"/>
                  <a:pt x="259" y="691"/>
                  <a:pt x="259" y="695"/>
                </a:cubicBezTo>
                <a:cubicBezTo>
                  <a:pt x="258" y="694"/>
                  <a:pt x="259" y="698"/>
                  <a:pt x="257" y="697"/>
                </a:cubicBezTo>
                <a:cubicBezTo>
                  <a:pt x="256" y="703"/>
                  <a:pt x="257" y="710"/>
                  <a:pt x="257" y="715"/>
                </a:cubicBezTo>
                <a:cubicBezTo>
                  <a:pt x="258" y="716"/>
                  <a:pt x="259" y="718"/>
                  <a:pt x="260" y="719"/>
                </a:cubicBezTo>
                <a:cubicBezTo>
                  <a:pt x="260" y="720"/>
                  <a:pt x="261" y="719"/>
                  <a:pt x="262" y="720"/>
                </a:cubicBezTo>
                <a:cubicBezTo>
                  <a:pt x="263" y="720"/>
                  <a:pt x="264" y="722"/>
                  <a:pt x="266" y="723"/>
                </a:cubicBezTo>
                <a:cubicBezTo>
                  <a:pt x="269" y="724"/>
                  <a:pt x="274" y="726"/>
                  <a:pt x="277" y="725"/>
                </a:cubicBezTo>
                <a:cubicBezTo>
                  <a:pt x="279" y="724"/>
                  <a:pt x="280" y="720"/>
                  <a:pt x="281" y="718"/>
                </a:cubicBezTo>
                <a:cubicBezTo>
                  <a:pt x="282" y="718"/>
                  <a:pt x="282" y="716"/>
                  <a:pt x="283" y="716"/>
                </a:cubicBezTo>
                <a:cubicBezTo>
                  <a:pt x="283" y="716"/>
                  <a:pt x="283" y="716"/>
                  <a:pt x="283" y="715"/>
                </a:cubicBezTo>
                <a:cubicBezTo>
                  <a:pt x="289" y="711"/>
                  <a:pt x="300" y="708"/>
                  <a:pt x="307" y="705"/>
                </a:cubicBezTo>
                <a:cubicBezTo>
                  <a:pt x="308" y="704"/>
                  <a:pt x="309" y="704"/>
                  <a:pt x="309" y="703"/>
                </a:cubicBezTo>
                <a:cubicBezTo>
                  <a:pt x="313" y="702"/>
                  <a:pt x="317" y="699"/>
                  <a:pt x="321" y="697"/>
                </a:cubicBezTo>
                <a:cubicBezTo>
                  <a:pt x="321" y="695"/>
                  <a:pt x="322" y="694"/>
                  <a:pt x="322" y="691"/>
                </a:cubicBezTo>
                <a:cubicBezTo>
                  <a:pt x="322" y="691"/>
                  <a:pt x="322" y="691"/>
                  <a:pt x="322" y="691"/>
                </a:cubicBezTo>
                <a:cubicBezTo>
                  <a:pt x="311" y="688"/>
                  <a:pt x="306" y="682"/>
                  <a:pt x="302" y="674"/>
                </a:cubicBezTo>
                <a:cubicBezTo>
                  <a:pt x="302" y="672"/>
                  <a:pt x="302" y="669"/>
                  <a:pt x="301" y="667"/>
                </a:cubicBezTo>
                <a:cubicBezTo>
                  <a:pt x="302" y="668"/>
                  <a:pt x="302" y="666"/>
                  <a:pt x="302" y="665"/>
                </a:cubicBezTo>
                <a:cubicBezTo>
                  <a:pt x="303" y="664"/>
                  <a:pt x="305" y="662"/>
                  <a:pt x="305" y="661"/>
                </a:cubicBezTo>
                <a:cubicBezTo>
                  <a:pt x="309" y="660"/>
                  <a:pt x="312" y="657"/>
                  <a:pt x="317" y="658"/>
                </a:cubicBezTo>
                <a:cubicBezTo>
                  <a:pt x="317" y="660"/>
                  <a:pt x="317" y="663"/>
                  <a:pt x="318" y="665"/>
                </a:cubicBezTo>
                <a:cubicBezTo>
                  <a:pt x="320" y="663"/>
                  <a:pt x="321" y="660"/>
                  <a:pt x="322" y="657"/>
                </a:cubicBezTo>
                <a:cubicBezTo>
                  <a:pt x="326" y="653"/>
                  <a:pt x="329" y="652"/>
                  <a:pt x="337" y="653"/>
                </a:cubicBezTo>
                <a:cubicBezTo>
                  <a:pt x="340" y="655"/>
                  <a:pt x="342" y="657"/>
                  <a:pt x="344" y="660"/>
                </a:cubicBezTo>
                <a:cubicBezTo>
                  <a:pt x="345" y="664"/>
                  <a:pt x="344" y="668"/>
                  <a:pt x="343" y="671"/>
                </a:cubicBezTo>
                <a:cubicBezTo>
                  <a:pt x="342" y="675"/>
                  <a:pt x="340" y="676"/>
                  <a:pt x="339" y="679"/>
                </a:cubicBezTo>
                <a:cubicBezTo>
                  <a:pt x="336" y="678"/>
                  <a:pt x="334" y="677"/>
                  <a:pt x="330" y="678"/>
                </a:cubicBezTo>
                <a:cubicBezTo>
                  <a:pt x="330" y="671"/>
                  <a:pt x="320" y="674"/>
                  <a:pt x="320" y="679"/>
                </a:cubicBezTo>
                <a:cubicBezTo>
                  <a:pt x="319" y="679"/>
                  <a:pt x="317" y="679"/>
                  <a:pt x="316" y="679"/>
                </a:cubicBezTo>
                <a:cubicBezTo>
                  <a:pt x="317" y="681"/>
                  <a:pt x="320" y="681"/>
                  <a:pt x="321" y="681"/>
                </a:cubicBezTo>
                <a:cubicBezTo>
                  <a:pt x="322" y="679"/>
                  <a:pt x="322" y="677"/>
                  <a:pt x="323" y="675"/>
                </a:cubicBezTo>
                <a:cubicBezTo>
                  <a:pt x="325" y="675"/>
                  <a:pt x="328" y="675"/>
                  <a:pt x="330" y="677"/>
                </a:cubicBezTo>
                <a:cubicBezTo>
                  <a:pt x="329" y="678"/>
                  <a:pt x="330" y="679"/>
                  <a:pt x="330" y="680"/>
                </a:cubicBezTo>
                <a:cubicBezTo>
                  <a:pt x="333" y="681"/>
                  <a:pt x="337" y="680"/>
                  <a:pt x="338" y="683"/>
                </a:cubicBezTo>
                <a:cubicBezTo>
                  <a:pt x="336" y="687"/>
                  <a:pt x="332" y="687"/>
                  <a:pt x="330" y="689"/>
                </a:cubicBezTo>
                <a:cubicBezTo>
                  <a:pt x="330" y="690"/>
                  <a:pt x="330" y="691"/>
                  <a:pt x="330" y="693"/>
                </a:cubicBezTo>
                <a:cubicBezTo>
                  <a:pt x="339" y="697"/>
                  <a:pt x="355" y="693"/>
                  <a:pt x="366" y="690"/>
                </a:cubicBezTo>
                <a:cubicBezTo>
                  <a:pt x="371" y="689"/>
                  <a:pt x="376" y="689"/>
                  <a:pt x="380" y="691"/>
                </a:cubicBezTo>
                <a:cubicBezTo>
                  <a:pt x="381" y="694"/>
                  <a:pt x="380" y="696"/>
                  <a:pt x="379" y="697"/>
                </a:cubicBezTo>
                <a:cubicBezTo>
                  <a:pt x="376" y="699"/>
                  <a:pt x="374" y="697"/>
                  <a:pt x="371" y="697"/>
                </a:cubicBezTo>
                <a:cubicBezTo>
                  <a:pt x="365" y="696"/>
                  <a:pt x="360" y="697"/>
                  <a:pt x="355" y="698"/>
                </a:cubicBezTo>
                <a:cubicBezTo>
                  <a:pt x="355" y="702"/>
                  <a:pt x="354" y="708"/>
                  <a:pt x="349" y="706"/>
                </a:cubicBezTo>
                <a:cubicBezTo>
                  <a:pt x="349" y="704"/>
                  <a:pt x="348" y="705"/>
                  <a:pt x="348" y="702"/>
                </a:cubicBezTo>
                <a:cubicBezTo>
                  <a:pt x="348" y="701"/>
                  <a:pt x="346" y="701"/>
                  <a:pt x="345" y="700"/>
                </a:cubicBezTo>
                <a:cubicBezTo>
                  <a:pt x="327" y="703"/>
                  <a:pt x="311" y="710"/>
                  <a:pt x="297" y="718"/>
                </a:cubicBezTo>
                <a:cubicBezTo>
                  <a:pt x="293" y="720"/>
                  <a:pt x="289" y="722"/>
                  <a:pt x="287" y="726"/>
                </a:cubicBezTo>
                <a:cubicBezTo>
                  <a:pt x="306" y="734"/>
                  <a:pt x="326" y="727"/>
                  <a:pt x="344" y="732"/>
                </a:cubicBezTo>
                <a:cubicBezTo>
                  <a:pt x="345" y="734"/>
                  <a:pt x="346" y="735"/>
                  <a:pt x="346" y="737"/>
                </a:cubicBezTo>
                <a:cubicBezTo>
                  <a:pt x="346" y="744"/>
                  <a:pt x="350" y="747"/>
                  <a:pt x="353" y="750"/>
                </a:cubicBezTo>
                <a:cubicBezTo>
                  <a:pt x="357" y="751"/>
                  <a:pt x="359" y="748"/>
                  <a:pt x="362" y="747"/>
                </a:cubicBezTo>
                <a:cubicBezTo>
                  <a:pt x="363" y="741"/>
                  <a:pt x="362" y="733"/>
                  <a:pt x="366" y="729"/>
                </a:cubicBezTo>
                <a:cubicBezTo>
                  <a:pt x="366" y="729"/>
                  <a:pt x="367" y="729"/>
                  <a:pt x="368" y="728"/>
                </a:cubicBezTo>
                <a:cubicBezTo>
                  <a:pt x="368" y="728"/>
                  <a:pt x="368" y="727"/>
                  <a:pt x="368" y="727"/>
                </a:cubicBezTo>
                <a:cubicBezTo>
                  <a:pt x="372" y="724"/>
                  <a:pt x="386" y="721"/>
                  <a:pt x="391" y="724"/>
                </a:cubicBezTo>
                <a:cubicBezTo>
                  <a:pt x="390" y="726"/>
                  <a:pt x="390" y="728"/>
                  <a:pt x="390" y="731"/>
                </a:cubicBezTo>
                <a:cubicBezTo>
                  <a:pt x="392" y="731"/>
                  <a:pt x="391" y="728"/>
                  <a:pt x="393" y="728"/>
                </a:cubicBezTo>
                <a:cubicBezTo>
                  <a:pt x="395" y="721"/>
                  <a:pt x="400" y="718"/>
                  <a:pt x="404" y="715"/>
                </a:cubicBezTo>
                <a:cubicBezTo>
                  <a:pt x="413" y="713"/>
                  <a:pt x="421" y="719"/>
                  <a:pt x="424" y="726"/>
                </a:cubicBezTo>
                <a:cubicBezTo>
                  <a:pt x="425" y="729"/>
                  <a:pt x="425" y="733"/>
                  <a:pt x="425" y="738"/>
                </a:cubicBezTo>
                <a:cubicBezTo>
                  <a:pt x="424" y="740"/>
                  <a:pt x="423" y="743"/>
                  <a:pt x="422" y="745"/>
                </a:cubicBezTo>
                <a:cubicBezTo>
                  <a:pt x="432" y="747"/>
                  <a:pt x="440" y="750"/>
                  <a:pt x="440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2" y="762"/>
                  <a:pt x="440" y="764"/>
                  <a:pt x="440" y="766"/>
                </a:cubicBezTo>
                <a:cubicBezTo>
                  <a:pt x="440" y="767"/>
                  <a:pt x="439" y="768"/>
                  <a:pt x="439" y="770"/>
                </a:cubicBezTo>
                <a:cubicBezTo>
                  <a:pt x="438" y="771"/>
                  <a:pt x="438" y="771"/>
                  <a:pt x="437" y="773"/>
                </a:cubicBezTo>
                <a:cubicBezTo>
                  <a:pt x="434" y="775"/>
                  <a:pt x="430" y="778"/>
                  <a:pt x="425" y="778"/>
                </a:cubicBezTo>
                <a:cubicBezTo>
                  <a:pt x="420" y="779"/>
                  <a:pt x="417" y="776"/>
                  <a:pt x="413" y="775"/>
                </a:cubicBezTo>
                <a:cubicBezTo>
                  <a:pt x="411" y="769"/>
                  <a:pt x="414" y="765"/>
                  <a:pt x="413" y="758"/>
                </a:cubicBezTo>
                <a:cubicBezTo>
                  <a:pt x="412" y="757"/>
                  <a:pt x="411" y="754"/>
                  <a:pt x="410" y="752"/>
                </a:cubicBezTo>
                <a:cubicBezTo>
                  <a:pt x="410" y="752"/>
                  <a:pt x="408" y="750"/>
                  <a:pt x="408" y="749"/>
                </a:cubicBezTo>
                <a:cubicBezTo>
                  <a:pt x="407" y="749"/>
                  <a:pt x="407" y="749"/>
                  <a:pt x="406" y="749"/>
                </a:cubicBezTo>
                <a:cubicBezTo>
                  <a:pt x="406" y="748"/>
                  <a:pt x="406" y="747"/>
                  <a:pt x="405" y="747"/>
                </a:cubicBezTo>
                <a:cubicBezTo>
                  <a:pt x="405" y="746"/>
                  <a:pt x="403" y="747"/>
                  <a:pt x="402" y="746"/>
                </a:cubicBezTo>
                <a:cubicBezTo>
                  <a:pt x="400" y="746"/>
                  <a:pt x="397" y="744"/>
                  <a:pt x="393" y="745"/>
                </a:cubicBezTo>
                <a:cubicBezTo>
                  <a:pt x="388" y="745"/>
                  <a:pt x="385" y="748"/>
                  <a:pt x="382" y="752"/>
                </a:cubicBezTo>
                <a:cubicBezTo>
                  <a:pt x="380" y="752"/>
                  <a:pt x="376" y="750"/>
                  <a:pt x="375" y="750"/>
                </a:cubicBezTo>
                <a:cubicBezTo>
                  <a:pt x="378" y="752"/>
                  <a:pt x="380" y="755"/>
                  <a:pt x="383" y="758"/>
                </a:cubicBezTo>
                <a:cubicBezTo>
                  <a:pt x="384" y="757"/>
                  <a:pt x="384" y="754"/>
                  <a:pt x="385" y="754"/>
                </a:cubicBezTo>
                <a:cubicBezTo>
                  <a:pt x="386" y="753"/>
                  <a:pt x="386" y="755"/>
                  <a:pt x="386" y="756"/>
                </a:cubicBezTo>
                <a:cubicBezTo>
                  <a:pt x="388" y="755"/>
                  <a:pt x="388" y="751"/>
                  <a:pt x="390" y="751"/>
                </a:cubicBezTo>
                <a:cubicBezTo>
                  <a:pt x="390" y="753"/>
                  <a:pt x="390" y="754"/>
                  <a:pt x="390" y="756"/>
                </a:cubicBezTo>
                <a:cubicBezTo>
                  <a:pt x="392" y="755"/>
                  <a:pt x="392" y="752"/>
                  <a:pt x="395" y="751"/>
                </a:cubicBezTo>
                <a:cubicBezTo>
                  <a:pt x="395" y="754"/>
                  <a:pt x="394" y="755"/>
                  <a:pt x="394" y="758"/>
                </a:cubicBezTo>
                <a:cubicBezTo>
                  <a:pt x="396" y="756"/>
                  <a:pt x="397" y="754"/>
                  <a:pt x="399" y="753"/>
                </a:cubicBezTo>
                <a:cubicBezTo>
                  <a:pt x="399" y="755"/>
                  <a:pt x="399" y="757"/>
                  <a:pt x="398" y="758"/>
                </a:cubicBezTo>
                <a:cubicBezTo>
                  <a:pt x="400" y="758"/>
                  <a:pt x="401" y="755"/>
                  <a:pt x="403" y="755"/>
                </a:cubicBezTo>
                <a:cubicBezTo>
                  <a:pt x="403" y="757"/>
                  <a:pt x="401" y="758"/>
                  <a:pt x="401" y="761"/>
                </a:cubicBezTo>
                <a:cubicBezTo>
                  <a:pt x="403" y="761"/>
                  <a:pt x="405" y="759"/>
                  <a:pt x="408" y="759"/>
                </a:cubicBezTo>
                <a:cubicBezTo>
                  <a:pt x="408" y="761"/>
                  <a:pt x="405" y="762"/>
                  <a:pt x="404" y="764"/>
                </a:cubicBezTo>
                <a:cubicBezTo>
                  <a:pt x="405" y="764"/>
                  <a:pt x="407" y="763"/>
                  <a:pt x="409" y="764"/>
                </a:cubicBezTo>
                <a:cubicBezTo>
                  <a:pt x="408" y="765"/>
                  <a:pt x="406" y="766"/>
                  <a:pt x="404" y="767"/>
                </a:cubicBezTo>
                <a:cubicBezTo>
                  <a:pt x="405" y="768"/>
                  <a:pt x="407" y="768"/>
                  <a:pt x="408" y="769"/>
                </a:cubicBezTo>
                <a:cubicBezTo>
                  <a:pt x="408" y="770"/>
                  <a:pt x="406" y="771"/>
                  <a:pt x="404" y="770"/>
                </a:cubicBezTo>
                <a:cubicBezTo>
                  <a:pt x="405" y="774"/>
                  <a:pt x="410" y="776"/>
                  <a:pt x="412" y="780"/>
                </a:cubicBezTo>
                <a:cubicBezTo>
                  <a:pt x="411" y="781"/>
                  <a:pt x="412" y="782"/>
                  <a:pt x="413" y="782"/>
                </a:cubicBezTo>
                <a:cubicBezTo>
                  <a:pt x="412" y="783"/>
                  <a:pt x="413" y="784"/>
                  <a:pt x="413" y="785"/>
                </a:cubicBezTo>
                <a:cubicBezTo>
                  <a:pt x="413" y="785"/>
                  <a:pt x="413" y="785"/>
                  <a:pt x="413" y="785"/>
                </a:cubicBezTo>
                <a:cubicBezTo>
                  <a:pt x="415" y="797"/>
                  <a:pt x="408" y="805"/>
                  <a:pt x="397" y="806"/>
                </a:cubicBezTo>
                <a:cubicBezTo>
                  <a:pt x="400" y="811"/>
                  <a:pt x="404" y="812"/>
                  <a:pt x="404" y="819"/>
                </a:cubicBezTo>
                <a:cubicBezTo>
                  <a:pt x="404" y="819"/>
                  <a:pt x="404" y="818"/>
                  <a:pt x="404" y="818"/>
                </a:cubicBezTo>
                <a:cubicBezTo>
                  <a:pt x="405" y="819"/>
                  <a:pt x="404" y="821"/>
                  <a:pt x="404" y="822"/>
                </a:cubicBezTo>
                <a:cubicBezTo>
                  <a:pt x="405" y="823"/>
                  <a:pt x="404" y="822"/>
                  <a:pt x="404" y="822"/>
                </a:cubicBezTo>
                <a:cubicBezTo>
                  <a:pt x="405" y="825"/>
                  <a:pt x="402" y="827"/>
                  <a:pt x="401" y="829"/>
                </a:cubicBezTo>
                <a:cubicBezTo>
                  <a:pt x="400" y="830"/>
                  <a:pt x="401" y="832"/>
                  <a:pt x="398" y="832"/>
                </a:cubicBezTo>
                <a:cubicBezTo>
                  <a:pt x="394" y="841"/>
                  <a:pt x="377" y="840"/>
                  <a:pt x="372" y="831"/>
                </a:cubicBezTo>
                <a:cubicBezTo>
                  <a:pt x="368" y="834"/>
                  <a:pt x="367" y="837"/>
                  <a:pt x="365" y="841"/>
                </a:cubicBezTo>
                <a:cubicBezTo>
                  <a:pt x="360" y="844"/>
                  <a:pt x="356" y="847"/>
                  <a:pt x="348" y="846"/>
                </a:cubicBezTo>
                <a:cubicBezTo>
                  <a:pt x="346" y="844"/>
                  <a:pt x="340" y="844"/>
                  <a:pt x="339" y="842"/>
                </a:cubicBezTo>
                <a:cubicBezTo>
                  <a:pt x="337" y="839"/>
                  <a:pt x="335" y="837"/>
                  <a:pt x="333" y="835"/>
                </a:cubicBezTo>
                <a:cubicBezTo>
                  <a:pt x="332" y="832"/>
                  <a:pt x="332" y="829"/>
                  <a:pt x="332" y="826"/>
                </a:cubicBezTo>
                <a:cubicBezTo>
                  <a:pt x="334" y="822"/>
                  <a:pt x="336" y="818"/>
                  <a:pt x="338" y="814"/>
                </a:cubicBezTo>
                <a:cubicBezTo>
                  <a:pt x="336" y="813"/>
                  <a:pt x="331" y="813"/>
                  <a:pt x="327" y="812"/>
                </a:cubicBezTo>
                <a:cubicBezTo>
                  <a:pt x="324" y="810"/>
                  <a:pt x="321" y="807"/>
                  <a:pt x="319" y="804"/>
                </a:cubicBezTo>
                <a:cubicBezTo>
                  <a:pt x="318" y="801"/>
                  <a:pt x="316" y="797"/>
                  <a:pt x="318" y="794"/>
                </a:cubicBezTo>
                <a:cubicBezTo>
                  <a:pt x="316" y="793"/>
                  <a:pt x="317" y="789"/>
                  <a:pt x="317" y="787"/>
                </a:cubicBezTo>
                <a:cubicBezTo>
                  <a:pt x="316" y="787"/>
                  <a:pt x="316" y="786"/>
                  <a:pt x="315" y="786"/>
                </a:cubicBezTo>
                <a:cubicBezTo>
                  <a:pt x="313" y="789"/>
                  <a:pt x="306" y="791"/>
                  <a:pt x="305" y="785"/>
                </a:cubicBezTo>
                <a:cubicBezTo>
                  <a:pt x="305" y="783"/>
                  <a:pt x="307" y="780"/>
                  <a:pt x="305" y="778"/>
                </a:cubicBezTo>
                <a:cubicBezTo>
                  <a:pt x="305" y="777"/>
                  <a:pt x="304" y="777"/>
                  <a:pt x="303" y="776"/>
                </a:cubicBezTo>
                <a:cubicBezTo>
                  <a:pt x="303" y="776"/>
                  <a:pt x="303" y="776"/>
                  <a:pt x="303" y="776"/>
                </a:cubicBezTo>
                <a:cubicBezTo>
                  <a:pt x="302" y="775"/>
                  <a:pt x="300" y="774"/>
                  <a:pt x="299" y="773"/>
                </a:cubicBezTo>
                <a:cubicBezTo>
                  <a:pt x="299" y="772"/>
                  <a:pt x="298" y="772"/>
                  <a:pt x="298" y="771"/>
                </a:cubicBezTo>
                <a:cubicBezTo>
                  <a:pt x="298" y="771"/>
                  <a:pt x="297" y="771"/>
                  <a:pt x="297" y="771"/>
                </a:cubicBezTo>
                <a:cubicBezTo>
                  <a:pt x="296" y="771"/>
                  <a:pt x="296" y="770"/>
                  <a:pt x="295" y="769"/>
                </a:cubicBezTo>
                <a:cubicBezTo>
                  <a:pt x="292" y="766"/>
                  <a:pt x="286" y="764"/>
                  <a:pt x="283" y="762"/>
                </a:cubicBezTo>
                <a:cubicBezTo>
                  <a:pt x="281" y="763"/>
                  <a:pt x="281" y="765"/>
                  <a:pt x="280" y="767"/>
                </a:cubicBezTo>
                <a:cubicBezTo>
                  <a:pt x="283" y="769"/>
                  <a:pt x="286" y="769"/>
                  <a:pt x="288" y="772"/>
                </a:cubicBezTo>
                <a:cubicBezTo>
                  <a:pt x="288" y="773"/>
                  <a:pt x="287" y="773"/>
                  <a:pt x="288" y="773"/>
                </a:cubicBezTo>
                <a:cubicBezTo>
                  <a:pt x="289" y="775"/>
                  <a:pt x="292" y="776"/>
                  <a:pt x="294" y="778"/>
                </a:cubicBezTo>
                <a:cubicBezTo>
                  <a:pt x="297" y="781"/>
                  <a:pt x="300" y="784"/>
                  <a:pt x="298" y="791"/>
                </a:cubicBezTo>
                <a:cubicBezTo>
                  <a:pt x="297" y="791"/>
                  <a:pt x="296" y="794"/>
                  <a:pt x="294" y="795"/>
                </a:cubicBezTo>
                <a:cubicBezTo>
                  <a:pt x="292" y="796"/>
                  <a:pt x="289" y="796"/>
                  <a:pt x="286" y="796"/>
                </a:cubicBezTo>
                <a:cubicBezTo>
                  <a:pt x="286" y="792"/>
                  <a:pt x="289" y="788"/>
                  <a:pt x="288" y="784"/>
                </a:cubicBezTo>
                <a:cubicBezTo>
                  <a:pt x="286" y="785"/>
                  <a:pt x="285" y="787"/>
                  <a:pt x="285" y="789"/>
                </a:cubicBezTo>
                <a:cubicBezTo>
                  <a:pt x="282" y="795"/>
                  <a:pt x="278" y="798"/>
                  <a:pt x="271" y="797"/>
                </a:cubicBezTo>
                <a:cubicBezTo>
                  <a:pt x="268" y="797"/>
                  <a:pt x="265" y="796"/>
                  <a:pt x="263" y="794"/>
                </a:cubicBezTo>
                <a:cubicBezTo>
                  <a:pt x="257" y="796"/>
                  <a:pt x="251" y="795"/>
                  <a:pt x="247" y="791"/>
                </a:cubicBezTo>
                <a:cubicBezTo>
                  <a:pt x="244" y="780"/>
                  <a:pt x="254" y="771"/>
                  <a:pt x="264" y="774"/>
                </a:cubicBezTo>
                <a:cubicBezTo>
                  <a:pt x="262" y="777"/>
                  <a:pt x="260" y="780"/>
                  <a:pt x="261" y="783"/>
                </a:cubicBezTo>
                <a:cubicBezTo>
                  <a:pt x="262" y="779"/>
                  <a:pt x="264" y="775"/>
                  <a:pt x="269" y="774"/>
                </a:cubicBezTo>
                <a:cubicBezTo>
                  <a:pt x="270" y="776"/>
                  <a:pt x="270" y="779"/>
                  <a:pt x="272" y="780"/>
                </a:cubicBezTo>
                <a:cubicBezTo>
                  <a:pt x="275" y="780"/>
                  <a:pt x="277" y="780"/>
                  <a:pt x="278" y="777"/>
                </a:cubicBezTo>
                <a:cubicBezTo>
                  <a:pt x="277" y="778"/>
                  <a:pt x="275" y="779"/>
                  <a:pt x="272" y="778"/>
                </a:cubicBezTo>
                <a:cubicBezTo>
                  <a:pt x="272" y="776"/>
                  <a:pt x="272" y="775"/>
                  <a:pt x="272" y="773"/>
                </a:cubicBezTo>
                <a:cubicBezTo>
                  <a:pt x="269" y="771"/>
                  <a:pt x="264" y="772"/>
                  <a:pt x="265" y="767"/>
                </a:cubicBezTo>
                <a:cubicBezTo>
                  <a:pt x="267" y="765"/>
                  <a:pt x="269" y="765"/>
                  <a:pt x="273" y="765"/>
                </a:cubicBezTo>
                <a:cubicBezTo>
                  <a:pt x="274" y="762"/>
                  <a:pt x="276" y="762"/>
                  <a:pt x="277" y="759"/>
                </a:cubicBezTo>
                <a:cubicBezTo>
                  <a:pt x="273" y="752"/>
                  <a:pt x="262" y="752"/>
                  <a:pt x="256" y="746"/>
                </a:cubicBezTo>
                <a:cubicBezTo>
                  <a:pt x="255" y="741"/>
                  <a:pt x="253" y="732"/>
                  <a:pt x="245" y="736"/>
                </a:cubicBezTo>
                <a:cubicBezTo>
                  <a:pt x="243" y="739"/>
                  <a:pt x="242" y="741"/>
                  <a:pt x="240" y="744"/>
                </a:cubicBezTo>
                <a:cubicBezTo>
                  <a:pt x="238" y="746"/>
                  <a:pt x="232" y="746"/>
                  <a:pt x="228" y="747"/>
                </a:cubicBezTo>
                <a:cubicBezTo>
                  <a:pt x="228" y="748"/>
                  <a:pt x="227" y="748"/>
                  <a:pt x="226" y="749"/>
                </a:cubicBezTo>
                <a:cubicBezTo>
                  <a:pt x="225" y="756"/>
                  <a:pt x="218" y="758"/>
                  <a:pt x="213" y="758"/>
                </a:cubicBezTo>
                <a:cubicBezTo>
                  <a:pt x="212" y="760"/>
                  <a:pt x="212" y="762"/>
                  <a:pt x="212" y="765"/>
                </a:cubicBezTo>
                <a:cubicBezTo>
                  <a:pt x="211" y="766"/>
                  <a:pt x="211" y="766"/>
                  <a:pt x="211" y="768"/>
                </a:cubicBezTo>
                <a:cubicBezTo>
                  <a:pt x="210" y="768"/>
                  <a:pt x="209" y="770"/>
                  <a:pt x="208" y="771"/>
                </a:cubicBezTo>
                <a:cubicBezTo>
                  <a:pt x="206" y="773"/>
                  <a:pt x="204" y="774"/>
                  <a:pt x="201" y="775"/>
                </a:cubicBezTo>
                <a:cubicBezTo>
                  <a:pt x="198" y="776"/>
                  <a:pt x="194" y="775"/>
                  <a:pt x="192" y="776"/>
                </a:cubicBezTo>
                <a:cubicBezTo>
                  <a:pt x="188" y="777"/>
                  <a:pt x="187" y="780"/>
                  <a:pt x="184" y="782"/>
                </a:cubicBezTo>
                <a:cubicBezTo>
                  <a:pt x="185" y="785"/>
                  <a:pt x="187" y="786"/>
                  <a:pt x="188" y="789"/>
                </a:cubicBezTo>
                <a:cubicBezTo>
                  <a:pt x="188" y="792"/>
                  <a:pt x="188" y="796"/>
                  <a:pt x="189" y="799"/>
                </a:cubicBezTo>
                <a:cubicBezTo>
                  <a:pt x="191" y="802"/>
                  <a:pt x="194" y="806"/>
                  <a:pt x="195" y="806"/>
                </a:cubicBezTo>
                <a:cubicBezTo>
                  <a:pt x="198" y="807"/>
                  <a:pt x="200" y="803"/>
                  <a:pt x="198" y="799"/>
                </a:cubicBezTo>
                <a:cubicBezTo>
                  <a:pt x="200" y="799"/>
                  <a:pt x="202" y="801"/>
                  <a:pt x="203" y="801"/>
                </a:cubicBezTo>
                <a:cubicBezTo>
                  <a:pt x="205" y="800"/>
                  <a:pt x="210" y="799"/>
                  <a:pt x="213" y="802"/>
                </a:cubicBezTo>
                <a:cubicBezTo>
                  <a:pt x="211" y="808"/>
                  <a:pt x="216" y="808"/>
                  <a:pt x="215" y="814"/>
                </a:cubicBezTo>
                <a:cubicBezTo>
                  <a:pt x="214" y="814"/>
                  <a:pt x="213" y="816"/>
                  <a:pt x="212" y="818"/>
                </a:cubicBezTo>
                <a:cubicBezTo>
                  <a:pt x="210" y="818"/>
                  <a:pt x="210" y="819"/>
                  <a:pt x="209" y="820"/>
                </a:cubicBezTo>
                <a:cubicBezTo>
                  <a:pt x="209" y="820"/>
                  <a:pt x="208" y="820"/>
                  <a:pt x="208" y="820"/>
                </a:cubicBezTo>
                <a:cubicBezTo>
                  <a:pt x="207" y="826"/>
                  <a:pt x="214" y="827"/>
                  <a:pt x="218" y="828"/>
                </a:cubicBezTo>
                <a:cubicBezTo>
                  <a:pt x="220" y="830"/>
                  <a:pt x="219" y="836"/>
                  <a:pt x="224" y="836"/>
                </a:cubicBezTo>
                <a:cubicBezTo>
                  <a:pt x="225" y="833"/>
                  <a:pt x="229" y="830"/>
                  <a:pt x="233" y="831"/>
                </a:cubicBezTo>
                <a:cubicBezTo>
                  <a:pt x="234" y="832"/>
                  <a:pt x="234" y="834"/>
                  <a:pt x="234" y="837"/>
                </a:cubicBezTo>
                <a:cubicBezTo>
                  <a:pt x="232" y="840"/>
                  <a:pt x="227" y="840"/>
                  <a:pt x="226" y="844"/>
                </a:cubicBezTo>
                <a:cubicBezTo>
                  <a:pt x="227" y="846"/>
                  <a:pt x="229" y="846"/>
                  <a:pt x="231" y="847"/>
                </a:cubicBezTo>
                <a:cubicBezTo>
                  <a:pt x="234" y="845"/>
                  <a:pt x="235" y="840"/>
                  <a:pt x="239" y="837"/>
                </a:cubicBezTo>
                <a:cubicBezTo>
                  <a:pt x="243" y="838"/>
                  <a:pt x="241" y="844"/>
                  <a:pt x="242" y="847"/>
                </a:cubicBezTo>
                <a:cubicBezTo>
                  <a:pt x="242" y="848"/>
                  <a:pt x="242" y="849"/>
                  <a:pt x="243" y="850"/>
                </a:cubicBezTo>
                <a:cubicBezTo>
                  <a:pt x="244" y="851"/>
                  <a:pt x="246" y="853"/>
                  <a:pt x="247" y="854"/>
                </a:cubicBezTo>
                <a:cubicBezTo>
                  <a:pt x="248" y="853"/>
                  <a:pt x="250" y="853"/>
                  <a:pt x="251" y="852"/>
                </a:cubicBezTo>
                <a:cubicBezTo>
                  <a:pt x="250" y="846"/>
                  <a:pt x="250" y="837"/>
                  <a:pt x="248" y="830"/>
                </a:cubicBezTo>
                <a:cubicBezTo>
                  <a:pt x="250" y="828"/>
                  <a:pt x="252" y="826"/>
                  <a:pt x="254" y="827"/>
                </a:cubicBezTo>
                <a:cubicBezTo>
                  <a:pt x="254" y="833"/>
                  <a:pt x="253" y="839"/>
                  <a:pt x="255" y="844"/>
                </a:cubicBezTo>
                <a:cubicBezTo>
                  <a:pt x="258" y="840"/>
                  <a:pt x="259" y="834"/>
                  <a:pt x="263" y="829"/>
                </a:cubicBezTo>
                <a:cubicBezTo>
                  <a:pt x="263" y="829"/>
                  <a:pt x="263" y="828"/>
                  <a:pt x="263" y="828"/>
                </a:cubicBezTo>
                <a:cubicBezTo>
                  <a:pt x="266" y="823"/>
                  <a:pt x="267" y="818"/>
                  <a:pt x="270" y="813"/>
                </a:cubicBezTo>
                <a:cubicBezTo>
                  <a:pt x="270" y="813"/>
                  <a:pt x="270" y="812"/>
                  <a:pt x="270" y="811"/>
                </a:cubicBezTo>
                <a:cubicBezTo>
                  <a:pt x="271" y="811"/>
                  <a:pt x="271" y="811"/>
                  <a:pt x="271" y="810"/>
                </a:cubicBezTo>
                <a:cubicBezTo>
                  <a:pt x="273" y="811"/>
                  <a:pt x="276" y="814"/>
                  <a:pt x="276" y="818"/>
                </a:cubicBezTo>
                <a:cubicBezTo>
                  <a:pt x="272" y="822"/>
                  <a:pt x="269" y="827"/>
                  <a:pt x="266" y="833"/>
                </a:cubicBezTo>
                <a:cubicBezTo>
                  <a:pt x="269" y="836"/>
                  <a:pt x="275" y="842"/>
                  <a:pt x="269" y="844"/>
                </a:cubicBezTo>
                <a:cubicBezTo>
                  <a:pt x="267" y="843"/>
                  <a:pt x="265" y="843"/>
                  <a:pt x="264" y="842"/>
                </a:cubicBezTo>
                <a:cubicBezTo>
                  <a:pt x="260" y="844"/>
                  <a:pt x="259" y="847"/>
                  <a:pt x="259" y="853"/>
                </a:cubicBezTo>
                <a:cubicBezTo>
                  <a:pt x="260" y="853"/>
                  <a:pt x="260" y="855"/>
                  <a:pt x="261" y="856"/>
                </a:cubicBezTo>
                <a:cubicBezTo>
                  <a:pt x="261" y="857"/>
                  <a:pt x="261" y="859"/>
                  <a:pt x="262" y="860"/>
                </a:cubicBezTo>
                <a:cubicBezTo>
                  <a:pt x="263" y="866"/>
                  <a:pt x="259" y="873"/>
                  <a:pt x="263" y="877"/>
                </a:cubicBezTo>
                <a:cubicBezTo>
                  <a:pt x="267" y="878"/>
                  <a:pt x="271" y="879"/>
                  <a:pt x="274" y="882"/>
                </a:cubicBezTo>
                <a:cubicBezTo>
                  <a:pt x="274" y="884"/>
                  <a:pt x="274" y="885"/>
                  <a:pt x="272" y="886"/>
                </a:cubicBezTo>
                <a:cubicBezTo>
                  <a:pt x="276" y="889"/>
                  <a:pt x="277" y="895"/>
                  <a:pt x="275" y="899"/>
                </a:cubicBezTo>
                <a:cubicBezTo>
                  <a:pt x="277" y="902"/>
                  <a:pt x="283" y="903"/>
                  <a:pt x="284" y="909"/>
                </a:cubicBezTo>
                <a:cubicBezTo>
                  <a:pt x="293" y="910"/>
                  <a:pt x="299" y="913"/>
                  <a:pt x="302" y="919"/>
                </a:cubicBezTo>
                <a:cubicBezTo>
                  <a:pt x="301" y="922"/>
                  <a:pt x="301" y="925"/>
                  <a:pt x="302" y="928"/>
                </a:cubicBezTo>
                <a:cubicBezTo>
                  <a:pt x="303" y="930"/>
                  <a:pt x="305" y="932"/>
                  <a:pt x="306" y="934"/>
                </a:cubicBezTo>
                <a:cubicBezTo>
                  <a:pt x="307" y="936"/>
                  <a:pt x="308" y="939"/>
                  <a:pt x="309" y="940"/>
                </a:cubicBezTo>
                <a:cubicBezTo>
                  <a:pt x="309" y="942"/>
                  <a:pt x="309" y="944"/>
                  <a:pt x="310" y="944"/>
                </a:cubicBezTo>
                <a:cubicBezTo>
                  <a:pt x="310" y="947"/>
                  <a:pt x="310" y="950"/>
                  <a:pt x="310" y="952"/>
                </a:cubicBezTo>
                <a:cubicBezTo>
                  <a:pt x="310" y="952"/>
                  <a:pt x="310" y="952"/>
                  <a:pt x="310" y="951"/>
                </a:cubicBezTo>
                <a:cubicBezTo>
                  <a:pt x="310" y="957"/>
                  <a:pt x="310" y="966"/>
                  <a:pt x="310" y="974"/>
                </a:cubicBezTo>
                <a:cubicBezTo>
                  <a:pt x="306" y="976"/>
                  <a:pt x="296" y="976"/>
                  <a:pt x="290" y="976"/>
                </a:cubicBezTo>
                <a:cubicBezTo>
                  <a:pt x="286" y="976"/>
                  <a:pt x="282" y="978"/>
                  <a:pt x="277" y="978"/>
                </a:cubicBezTo>
                <a:cubicBezTo>
                  <a:pt x="270" y="979"/>
                  <a:pt x="264" y="978"/>
                  <a:pt x="258" y="979"/>
                </a:cubicBezTo>
                <a:cubicBezTo>
                  <a:pt x="251" y="980"/>
                  <a:pt x="243" y="980"/>
                  <a:pt x="237" y="980"/>
                </a:cubicBezTo>
                <a:cubicBezTo>
                  <a:pt x="233" y="979"/>
                  <a:pt x="231" y="980"/>
                  <a:pt x="228" y="979"/>
                </a:cubicBezTo>
                <a:cubicBezTo>
                  <a:pt x="226" y="977"/>
                  <a:pt x="227" y="970"/>
                  <a:pt x="226" y="965"/>
                </a:cubicBezTo>
                <a:cubicBezTo>
                  <a:pt x="223" y="961"/>
                  <a:pt x="219" y="957"/>
                  <a:pt x="217" y="953"/>
                </a:cubicBezTo>
                <a:cubicBezTo>
                  <a:pt x="217" y="950"/>
                  <a:pt x="217" y="947"/>
                  <a:pt x="217" y="945"/>
                </a:cubicBezTo>
                <a:cubicBezTo>
                  <a:pt x="215" y="941"/>
                  <a:pt x="213" y="939"/>
                  <a:pt x="212" y="935"/>
                </a:cubicBezTo>
                <a:cubicBezTo>
                  <a:pt x="211" y="929"/>
                  <a:pt x="214" y="925"/>
                  <a:pt x="213" y="921"/>
                </a:cubicBezTo>
                <a:cubicBezTo>
                  <a:pt x="212" y="917"/>
                  <a:pt x="207" y="915"/>
                  <a:pt x="206" y="910"/>
                </a:cubicBezTo>
                <a:cubicBezTo>
                  <a:pt x="206" y="909"/>
                  <a:pt x="206" y="908"/>
                  <a:pt x="206" y="907"/>
                </a:cubicBezTo>
                <a:cubicBezTo>
                  <a:pt x="205" y="906"/>
                  <a:pt x="205" y="905"/>
                  <a:pt x="204" y="905"/>
                </a:cubicBezTo>
                <a:cubicBezTo>
                  <a:pt x="204" y="908"/>
                  <a:pt x="204" y="914"/>
                  <a:pt x="203" y="919"/>
                </a:cubicBezTo>
                <a:cubicBezTo>
                  <a:pt x="202" y="920"/>
                  <a:pt x="202" y="922"/>
                  <a:pt x="202" y="923"/>
                </a:cubicBezTo>
                <a:cubicBezTo>
                  <a:pt x="200" y="932"/>
                  <a:pt x="189" y="934"/>
                  <a:pt x="184" y="940"/>
                </a:cubicBezTo>
                <a:cubicBezTo>
                  <a:pt x="183" y="952"/>
                  <a:pt x="188" y="957"/>
                  <a:pt x="191" y="964"/>
                </a:cubicBezTo>
                <a:cubicBezTo>
                  <a:pt x="190" y="965"/>
                  <a:pt x="189" y="972"/>
                  <a:pt x="190" y="974"/>
                </a:cubicBezTo>
                <a:cubicBezTo>
                  <a:pt x="190" y="976"/>
                  <a:pt x="192" y="977"/>
                  <a:pt x="192" y="980"/>
                </a:cubicBezTo>
                <a:cubicBezTo>
                  <a:pt x="192" y="978"/>
                  <a:pt x="192" y="980"/>
                  <a:pt x="192" y="981"/>
                </a:cubicBezTo>
                <a:cubicBezTo>
                  <a:pt x="185" y="981"/>
                  <a:pt x="176" y="982"/>
                  <a:pt x="168" y="982"/>
                </a:cubicBezTo>
                <a:cubicBezTo>
                  <a:pt x="168" y="973"/>
                  <a:pt x="161" y="969"/>
                  <a:pt x="163" y="959"/>
                </a:cubicBezTo>
                <a:cubicBezTo>
                  <a:pt x="164" y="958"/>
                  <a:pt x="165" y="956"/>
                  <a:pt x="167" y="955"/>
                </a:cubicBezTo>
                <a:cubicBezTo>
                  <a:pt x="166" y="951"/>
                  <a:pt x="164" y="947"/>
                  <a:pt x="160" y="946"/>
                </a:cubicBezTo>
                <a:cubicBezTo>
                  <a:pt x="150" y="954"/>
                  <a:pt x="138" y="942"/>
                  <a:pt x="130" y="939"/>
                </a:cubicBezTo>
                <a:cubicBezTo>
                  <a:pt x="126" y="939"/>
                  <a:pt x="124" y="941"/>
                  <a:pt x="123" y="944"/>
                </a:cubicBezTo>
                <a:cubicBezTo>
                  <a:pt x="122" y="944"/>
                  <a:pt x="121" y="943"/>
                  <a:pt x="119" y="944"/>
                </a:cubicBezTo>
                <a:cubicBezTo>
                  <a:pt x="117" y="940"/>
                  <a:pt x="120" y="938"/>
                  <a:pt x="120" y="934"/>
                </a:cubicBezTo>
                <a:cubicBezTo>
                  <a:pt x="114" y="931"/>
                  <a:pt x="106" y="927"/>
                  <a:pt x="99" y="927"/>
                </a:cubicBezTo>
                <a:cubicBezTo>
                  <a:pt x="99" y="926"/>
                  <a:pt x="99" y="926"/>
                  <a:pt x="98" y="926"/>
                </a:cubicBezTo>
                <a:cubicBezTo>
                  <a:pt x="100" y="924"/>
                  <a:pt x="99" y="921"/>
                  <a:pt x="100" y="919"/>
                </a:cubicBezTo>
                <a:cubicBezTo>
                  <a:pt x="105" y="920"/>
                  <a:pt x="110" y="924"/>
                  <a:pt x="115" y="925"/>
                </a:cubicBezTo>
                <a:cubicBezTo>
                  <a:pt x="123" y="930"/>
                  <a:pt x="130" y="934"/>
                  <a:pt x="141" y="937"/>
                </a:cubicBezTo>
                <a:cubicBezTo>
                  <a:pt x="141" y="935"/>
                  <a:pt x="138" y="933"/>
                  <a:pt x="139" y="930"/>
                </a:cubicBezTo>
                <a:cubicBezTo>
                  <a:pt x="142" y="930"/>
                  <a:pt x="145" y="933"/>
                  <a:pt x="148" y="932"/>
                </a:cubicBezTo>
                <a:cubicBezTo>
                  <a:pt x="146" y="924"/>
                  <a:pt x="142" y="920"/>
                  <a:pt x="139" y="916"/>
                </a:cubicBezTo>
                <a:cubicBezTo>
                  <a:pt x="138" y="914"/>
                  <a:pt x="140" y="908"/>
                  <a:pt x="138" y="906"/>
                </a:cubicBezTo>
                <a:cubicBezTo>
                  <a:pt x="138" y="902"/>
                  <a:pt x="135" y="901"/>
                  <a:pt x="135" y="898"/>
                </a:cubicBezTo>
                <a:cubicBezTo>
                  <a:pt x="129" y="899"/>
                  <a:pt x="121" y="903"/>
                  <a:pt x="118" y="897"/>
                </a:cubicBezTo>
                <a:cubicBezTo>
                  <a:pt x="116" y="896"/>
                  <a:pt x="115" y="895"/>
                  <a:pt x="113" y="894"/>
                </a:cubicBezTo>
                <a:cubicBezTo>
                  <a:pt x="116" y="890"/>
                  <a:pt x="122" y="893"/>
                  <a:pt x="126" y="893"/>
                </a:cubicBezTo>
                <a:cubicBezTo>
                  <a:pt x="126" y="887"/>
                  <a:pt x="121" y="886"/>
                  <a:pt x="119" y="882"/>
                </a:cubicBezTo>
                <a:cubicBezTo>
                  <a:pt x="115" y="881"/>
                  <a:pt x="111" y="880"/>
                  <a:pt x="107" y="879"/>
                </a:cubicBezTo>
                <a:cubicBezTo>
                  <a:pt x="106" y="877"/>
                  <a:pt x="106" y="876"/>
                  <a:pt x="105" y="874"/>
                </a:cubicBezTo>
                <a:cubicBezTo>
                  <a:pt x="103" y="870"/>
                  <a:pt x="99" y="864"/>
                  <a:pt x="96" y="861"/>
                </a:cubicBezTo>
                <a:cubicBezTo>
                  <a:pt x="93" y="858"/>
                  <a:pt x="91" y="855"/>
                  <a:pt x="89" y="850"/>
                </a:cubicBezTo>
                <a:cubicBezTo>
                  <a:pt x="88" y="850"/>
                  <a:pt x="88" y="851"/>
                  <a:pt x="87" y="850"/>
                </a:cubicBezTo>
                <a:cubicBezTo>
                  <a:pt x="86" y="854"/>
                  <a:pt x="89" y="856"/>
                  <a:pt x="89" y="860"/>
                </a:cubicBezTo>
                <a:cubicBezTo>
                  <a:pt x="94" y="863"/>
                  <a:pt x="98" y="874"/>
                  <a:pt x="96" y="882"/>
                </a:cubicBezTo>
                <a:cubicBezTo>
                  <a:pt x="91" y="885"/>
                  <a:pt x="87" y="890"/>
                  <a:pt x="79" y="888"/>
                </a:cubicBezTo>
                <a:cubicBezTo>
                  <a:pt x="79" y="887"/>
                  <a:pt x="79" y="887"/>
                  <a:pt x="79" y="886"/>
                </a:cubicBezTo>
                <a:cubicBezTo>
                  <a:pt x="82" y="883"/>
                  <a:pt x="84" y="878"/>
                  <a:pt x="85" y="873"/>
                </a:cubicBezTo>
                <a:cubicBezTo>
                  <a:pt x="82" y="877"/>
                  <a:pt x="79" y="880"/>
                  <a:pt x="76" y="884"/>
                </a:cubicBezTo>
                <a:cubicBezTo>
                  <a:pt x="72" y="887"/>
                  <a:pt x="67" y="886"/>
                  <a:pt x="63" y="883"/>
                </a:cubicBezTo>
                <a:cubicBezTo>
                  <a:pt x="63" y="882"/>
                  <a:pt x="61" y="882"/>
                  <a:pt x="60" y="881"/>
                </a:cubicBezTo>
                <a:cubicBezTo>
                  <a:pt x="59" y="880"/>
                  <a:pt x="58" y="876"/>
                  <a:pt x="57" y="875"/>
                </a:cubicBezTo>
                <a:cubicBezTo>
                  <a:pt x="58" y="869"/>
                  <a:pt x="60" y="865"/>
                  <a:pt x="64" y="862"/>
                </a:cubicBezTo>
                <a:cubicBezTo>
                  <a:pt x="60" y="862"/>
                  <a:pt x="58" y="867"/>
                  <a:pt x="56" y="870"/>
                </a:cubicBezTo>
                <a:cubicBezTo>
                  <a:pt x="54" y="870"/>
                  <a:pt x="54" y="867"/>
                  <a:pt x="52" y="867"/>
                </a:cubicBezTo>
                <a:cubicBezTo>
                  <a:pt x="48" y="854"/>
                  <a:pt x="61" y="850"/>
                  <a:pt x="72" y="851"/>
                </a:cubicBezTo>
                <a:cubicBezTo>
                  <a:pt x="70" y="858"/>
                  <a:pt x="75" y="862"/>
                  <a:pt x="82" y="861"/>
                </a:cubicBezTo>
                <a:cubicBezTo>
                  <a:pt x="82" y="859"/>
                  <a:pt x="81" y="859"/>
                  <a:pt x="82" y="858"/>
                </a:cubicBezTo>
                <a:cubicBezTo>
                  <a:pt x="79" y="857"/>
                  <a:pt x="79" y="858"/>
                  <a:pt x="77" y="858"/>
                </a:cubicBezTo>
                <a:cubicBezTo>
                  <a:pt x="73" y="858"/>
                  <a:pt x="73" y="853"/>
                  <a:pt x="75" y="851"/>
                </a:cubicBezTo>
                <a:cubicBezTo>
                  <a:pt x="73" y="850"/>
                  <a:pt x="71" y="848"/>
                  <a:pt x="70" y="847"/>
                </a:cubicBezTo>
                <a:cubicBezTo>
                  <a:pt x="73" y="843"/>
                  <a:pt x="76" y="846"/>
                  <a:pt x="81" y="846"/>
                </a:cubicBezTo>
                <a:cubicBezTo>
                  <a:pt x="82" y="845"/>
                  <a:pt x="83" y="844"/>
                  <a:pt x="84" y="843"/>
                </a:cubicBezTo>
                <a:cubicBezTo>
                  <a:pt x="83" y="841"/>
                  <a:pt x="80" y="839"/>
                  <a:pt x="80" y="836"/>
                </a:cubicBezTo>
                <a:cubicBezTo>
                  <a:pt x="80" y="834"/>
                  <a:pt x="80" y="832"/>
                  <a:pt x="79" y="830"/>
                </a:cubicBezTo>
                <a:cubicBezTo>
                  <a:pt x="78" y="828"/>
                  <a:pt x="75" y="824"/>
                  <a:pt x="73" y="821"/>
                </a:cubicBezTo>
                <a:cubicBezTo>
                  <a:pt x="73" y="821"/>
                  <a:pt x="73" y="821"/>
                  <a:pt x="73" y="821"/>
                </a:cubicBezTo>
                <a:cubicBezTo>
                  <a:pt x="73" y="821"/>
                  <a:pt x="73" y="820"/>
                  <a:pt x="73" y="820"/>
                </a:cubicBezTo>
                <a:cubicBezTo>
                  <a:pt x="71" y="818"/>
                  <a:pt x="70" y="816"/>
                  <a:pt x="68" y="813"/>
                </a:cubicBezTo>
                <a:cubicBezTo>
                  <a:pt x="67" y="812"/>
                  <a:pt x="67" y="812"/>
                  <a:pt x="66" y="811"/>
                </a:cubicBezTo>
                <a:cubicBezTo>
                  <a:pt x="65" y="810"/>
                  <a:pt x="64" y="809"/>
                  <a:pt x="63" y="808"/>
                </a:cubicBezTo>
                <a:cubicBezTo>
                  <a:pt x="60" y="805"/>
                  <a:pt x="54" y="805"/>
                  <a:pt x="51" y="808"/>
                </a:cubicBezTo>
                <a:cubicBezTo>
                  <a:pt x="52" y="809"/>
                  <a:pt x="50" y="809"/>
                  <a:pt x="50" y="811"/>
                </a:cubicBezTo>
                <a:cubicBezTo>
                  <a:pt x="50" y="810"/>
                  <a:pt x="49" y="811"/>
                  <a:pt x="49" y="811"/>
                </a:cubicBezTo>
                <a:cubicBezTo>
                  <a:pt x="49" y="811"/>
                  <a:pt x="47" y="811"/>
                  <a:pt x="46" y="811"/>
                </a:cubicBezTo>
                <a:cubicBezTo>
                  <a:pt x="46" y="809"/>
                  <a:pt x="44" y="809"/>
                  <a:pt x="43" y="808"/>
                </a:cubicBezTo>
                <a:cubicBezTo>
                  <a:pt x="39" y="812"/>
                  <a:pt x="29" y="813"/>
                  <a:pt x="23" y="812"/>
                </a:cubicBezTo>
                <a:cubicBezTo>
                  <a:pt x="20" y="811"/>
                  <a:pt x="19" y="808"/>
                  <a:pt x="17" y="807"/>
                </a:cubicBezTo>
                <a:cubicBezTo>
                  <a:pt x="17" y="804"/>
                  <a:pt x="16" y="802"/>
                  <a:pt x="15" y="800"/>
                </a:cubicBezTo>
                <a:cubicBezTo>
                  <a:pt x="13" y="791"/>
                  <a:pt x="20" y="785"/>
                  <a:pt x="26" y="785"/>
                </a:cubicBezTo>
                <a:cubicBezTo>
                  <a:pt x="33" y="785"/>
                  <a:pt x="37" y="789"/>
                  <a:pt x="41" y="792"/>
                </a:cubicBezTo>
                <a:cubicBezTo>
                  <a:pt x="43" y="793"/>
                  <a:pt x="46" y="791"/>
                  <a:pt x="48" y="792"/>
                </a:cubicBezTo>
                <a:cubicBezTo>
                  <a:pt x="49" y="792"/>
                  <a:pt x="49" y="794"/>
                  <a:pt x="50" y="794"/>
                </a:cubicBezTo>
                <a:cubicBezTo>
                  <a:pt x="50" y="795"/>
                  <a:pt x="50" y="797"/>
                  <a:pt x="51" y="798"/>
                </a:cubicBezTo>
                <a:cubicBezTo>
                  <a:pt x="53" y="797"/>
                  <a:pt x="55" y="799"/>
                  <a:pt x="56" y="798"/>
                </a:cubicBezTo>
                <a:cubicBezTo>
                  <a:pt x="49" y="788"/>
                  <a:pt x="39" y="778"/>
                  <a:pt x="32" y="769"/>
                </a:cubicBezTo>
                <a:cubicBezTo>
                  <a:pt x="31" y="769"/>
                  <a:pt x="32" y="767"/>
                  <a:pt x="31" y="767"/>
                </a:cubicBezTo>
                <a:cubicBezTo>
                  <a:pt x="32" y="762"/>
                  <a:pt x="26" y="759"/>
                  <a:pt x="24" y="756"/>
                </a:cubicBezTo>
                <a:cubicBezTo>
                  <a:pt x="19" y="755"/>
                  <a:pt x="16" y="755"/>
                  <a:pt x="12" y="754"/>
                </a:cubicBezTo>
                <a:cubicBezTo>
                  <a:pt x="9" y="750"/>
                  <a:pt x="12" y="745"/>
                  <a:pt x="18" y="746"/>
                </a:cubicBezTo>
                <a:cubicBezTo>
                  <a:pt x="17" y="741"/>
                  <a:pt x="11" y="740"/>
                  <a:pt x="9" y="736"/>
                </a:cubicBezTo>
                <a:cubicBezTo>
                  <a:pt x="10" y="732"/>
                  <a:pt x="8" y="730"/>
                  <a:pt x="6" y="730"/>
                </a:cubicBezTo>
                <a:cubicBezTo>
                  <a:pt x="5" y="728"/>
                  <a:pt x="4" y="728"/>
                  <a:pt x="3" y="726"/>
                </a:cubicBezTo>
                <a:cubicBezTo>
                  <a:pt x="3" y="723"/>
                  <a:pt x="2" y="722"/>
                  <a:pt x="0" y="720"/>
                </a:cubicBezTo>
                <a:cubicBezTo>
                  <a:pt x="0" y="718"/>
                  <a:pt x="0" y="717"/>
                  <a:pt x="1" y="716"/>
                </a:cubicBezTo>
                <a:cubicBezTo>
                  <a:pt x="3" y="716"/>
                  <a:pt x="2" y="718"/>
                  <a:pt x="4" y="718"/>
                </a:cubicBezTo>
                <a:cubicBezTo>
                  <a:pt x="4" y="722"/>
                  <a:pt x="11" y="724"/>
                  <a:pt x="14" y="726"/>
                </a:cubicBezTo>
                <a:cubicBezTo>
                  <a:pt x="14" y="735"/>
                  <a:pt x="21" y="739"/>
                  <a:pt x="25" y="745"/>
                </a:cubicBezTo>
                <a:cubicBezTo>
                  <a:pt x="26" y="745"/>
                  <a:pt x="26" y="747"/>
                  <a:pt x="27" y="747"/>
                </a:cubicBezTo>
                <a:cubicBezTo>
                  <a:pt x="29" y="751"/>
                  <a:pt x="32" y="756"/>
                  <a:pt x="35" y="759"/>
                </a:cubicBezTo>
                <a:cubicBezTo>
                  <a:pt x="38" y="757"/>
                  <a:pt x="41" y="755"/>
                  <a:pt x="43" y="756"/>
                </a:cubicBezTo>
                <a:cubicBezTo>
                  <a:pt x="44" y="760"/>
                  <a:pt x="41" y="763"/>
                  <a:pt x="40" y="765"/>
                </a:cubicBezTo>
                <a:cubicBezTo>
                  <a:pt x="41" y="768"/>
                  <a:pt x="43" y="770"/>
                  <a:pt x="45" y="773"/>
                </a:cubicBezTo>
                <a:cubicBezTo>
                  <a:pt x="47" y="775"/>
                  <a:pt x="49" y="778"/>
                  <a:pt x="51" y="780"/>
                </a:cubicBezTo>
                <a:cubicBezTo>
                  <a:pt x="51" y="781"/>
                  <a:pt x="51" y="780"/>
                  <a:pt x="51" y="781"/>
                </a:cubicBezTo>
                <a:cubicBezTo>
                  <a:pt x="58" y="789"/>
                  <a:pt x="63" y="800"/>
                  <a:pt x="71" y="807"/>
                </a:cubicBezTo>
                <a:cubicBezTo>
                  <a:pt x="72" y="807"/>
                  <a:pt x="72" y="803"/>
                  <a:pt x="72" y="802"/>
                </a:cubicBezTo>
                <a:cubicBezTo>
                  <a:pt x="69" y="801"/>
                  <a:pt x="67" y="797"/>
                  <a:pt x="67" y="793"/>
                </a:cubicBezTo>
                <a:cubicBezTo>
                  <a:pt x="68" y="793"/>
                  <a:pt x="71" y="793"/>
                  <a:pt x="72" y="793"/>
                </a:cubicBezTo>
                <a:cubicBezTo>
                  <a:pt x="70" y="789"/>
                  <a:pt x="69" y="785"/>
                  <a:pt x="67" y="781"/>
                </a:cubicBezTo>
                <a:cubicBezTo>
                  <a:pt x="63" y="760"/>
                  <a:pt x="84" y="758"/>
                  <a:pt x="96" y="765"/>
                </a:cubicBezTo>
                <a:cubicBezTo>
                  <a:pt x="99" y="761"/>
                  <a:pt x="95" y="753"/>
                  <a:pt x="95" y="747"/>
                </a:cubicBezTo>
                <a:cubicBezTo>
                  <a:pt x="93" y="744"/>
                  <a:pt x="87" y="745"/>
                  <a:pt x="85" y="741"/>
                </a:cubicBezTo>
                <a:cubicBezTo>
                  <a:pt x="85" y="737"/>
                  <a:pt x="88" y="734"/>
                  <a:pt x="90" y="732"/>
                </a:cubicBezTo>
                <a:cubicBezTo>
                  <a:pt x="89" y="731"/>
                  <a:pt x="87" y="730"/>
                  <a:pt x="86" y="729"/>
                </a:cubicBezTo>
                <a:cubicBezTo>
                  <a:pt x="89" y="724"/>
                  <a:pt x="96" y="723"/>
                  <a:pt x="97" y="717"/>
                </a:cubicBezTo>
                <a:cubicBezTo>
                  <a:pt x="97" y="716"/>
                  <a:pt x="95" y="716"/>
                  <a:pt x="94" y="714"/>
                </a:cubicBezTo>
                <a:cubicBezTo>
                  <a:pt x="90" y="717"/>
                  <a:pt x="86" y="717"/>
                  <a:pt x="81" y="718"/>
                </a:cubicBezTo>
                <a:cubicBezTo>
                  <a:pt x="81" y="713"/>
                  <a:pt x="85" y="712"/>
                  <a:pt x="88" y="710"/>
                </a:cubicBezTo>
                <a:cubicBezTo>
                  <a:pt x="89" y="705"/>
                  <a:pt x="93" y="704"/>
                  <a:pt x="97" y="702"/>
                </a:cubicBezTo>
                <a:cubicBezTo>
                  <a:pt x="96" y="700"/>
                  <a:pt x="97" y="700"/>
                  <a:pt x="98" y="699"/>
                </a:cubicBezTo>
                <a:cubicBezTo>
                  <a:pt x="95" y="698"/>
                  <a:pt x="90" y="698"/>
                  <a:pt x="88" y="696"/>
                </a:cubicBezTo>
                <a:cubicBezTo>
                  <a:pt x="87" y="694"/>
                  <a:pt x="87" y="693"/>
                  <a:pt x="86" y="692"/>
                </a:cubicBezTo>
                <a:cubicBezTo>
                  <a:pt x="84" y="682"/>
                  <a:pt x="90" y="675"/>
                  <a:pt x="87" y="666"/>
                </a:cubicBezTo>
                <a:cubicBezTo>
                  <a:pt x="86" y="665"/>
                  <a:pt x="86" y="663"/>
                  <a:pt x="85" y="662"/>
                </a:cubicBezTo>
                <a:cubicBezTo>
                  <a:pt x="80" y="663"/>
                  <a:pt x="78" y="661"/>
                  <a:pt x="76" y="659"/>
                </a:cubicBezTo>
                <a:cubicBezTo>
                  <a:pt x="76" y="658"/>
                  <a:pt x="76" y="657"/>
                  <a:pt x="75" y="656"/>
                </a:cubicBezTo>
                <a:cubicBezTo>
                  <a:pt x="74" y="654"/>
                  <a:pt x="73" y="655"/>
                  <a:pt x="71" y="653"/>
                </a:cubicBezTo>
                <a:cubicBezTo>
                  <a:pt x="71" y="653"/>
                  <a:pt x="71" y="653"/>
                  <a:pt x="71" y="652"/>
                </a:cubicBezTo>
                <a:cubicBezTo>
                  <a:pt x="70" y="651"/>
                  <a:pt x="68" y="651"/>
                  <a:pt x="67" y="650"/>
                </a:cubicBezTo>
                <a:cubicBezTo>
                  <a:pt x="66" y="649"/>
                  <a:pt x="66" y="647"/>
                  <a:pt x="65" y="646"/>
                </a:cubicBezTo>
                <a:cubicBezTo>
                  <a:pt x="64" y="647"/>
                  <a:pt x="62" y="646"/>
                  <a:pt x="62" y="647"/>
                </a:cubicBezTo>
                <a:cubicBezTo>
                  <a:pt x="61" y="647"/>
                  <a:pt x="61" y="649"/>
                  <a:pt x="60" y="649"/>
                </a:cubicBezTo>
                <a:cubicBezTo>
                  <a:pt x="62" y="653"/>
                  <a:pt x="63" y="658"/>
                  <a:pt x="63" y="664"/>
                </a:cubicBezTo>
                <a:cubicBezTo>
                  <a:pt x="62" y="664"/>
                  <a:pt x="63" y="663"/>
                  <a:pt x="62" y="663"/>
                </a:cubicBezTo>
                <a:cubicBezTo>
                  <a:pt x="62" y="666"/>
                  <a:pt x="62" y="669"/>
                  <a:pt x="61" y="672"/>
                </a:cubicBezTo>
                <a:cubicBezTo>
                  <a:pt x="60" y="671"/>
                  <a:pt x="60" y="673"/>
                  <a:pt x="59" y="674"/>
                </a:cubicBezTo>
                <a:cubicBezTo>
                  <a:pt x="54" y="678"/>
                  <a:pt x="51" y="683"/>
                  <a:pt x="43" y="682"/>
                </a:cubicBezTo>
                <a:cubicBezTo>
                  <a:pt x="38" y="681"/>
                  <a:pt x="34" y="676"/>
                  <a:pt x="32" y="672"/>
                </a:cubicBezTo>
                <a:cubicBezTo>
                  <a:pt x="31" y="671"/>
                  <a:pt x="32" y="669"/>
                  <a:pt x="31" y="668"/>
                </a:cubicBezTo>
                <a:cubicBezTo>
                  <a:pt x="30" y="665"/>
                  <a:pt x="32" y="664"/>
                  <a:pt x="32" y="661"/>
                </a:cubicBezTo>
                <a:cubicBezTo>
                  <a:pt x="33" y="661"/>
                  <a:pt x="32" y="660"/>
                  <a:pt x="32" y="659"/>
                </a:cubicBezTo>
                <a:cubicBezTo>
                  <a:pt x="32" y="659"/>
                  <a:pt x="33" y="659"/>
                  <a:pt x="33" y="659"/>
                </a:cubicBezTo>
                <a:cubicBezTo>
                  <a:pt x="34" y="658"/>
                  <a:pt x="33" y="658"/>
                  <a:pt x="33" y="657"/>
                </a:cubicBezTo>
                <a:cubicBezTo>
                  <a:pt x="33" y="657"/>
                  <a:pt x="34" y="657"/>
                  <a:pt x="34" y="657"/>
                </a:cubicBezTo>
                <a:cubicBezTo>
                  <a:pt x="35" y="655"/>
                  <a:pt x="36" y="653"/>
                  <a:pt x="38" y="651"/>
                </a:cubicBezTo>
                <a:cubicBezTo>
                  <a:pt x="40" y="649"/>
                  <a:pt x="43" y="649"/>
                  <a:pt x="44" y="645"/>
                </a:cubicBezTo>
                <a:cubicBezTo>
                  <a:pt x="44" y="644"/>
                  <a:pt x="43" y="644"/>
                  <a:pt x="43" y="643"/>
                </a:cubicBezTo>
                <a:cubicBezTo>
                  <a:pt x="44" y="638"/>
                  <a:pt x="51" y="640"/>
                  <a:pt x="54" y="643"/>
                </a:cubicBezTo>
                <a:cubicBezTo>
                  <a:pt x="55" y="642"/>
                  <a:pt x="56" y="642"/>
                  <a:pt x="57" y="641"/>
                </a:cubicBezTo>
                <a:cubicBezTo>
                  <a:pt x="57" y="635"/>
                  <a:pt x="51" y="634"/>
                  <a:pt x="53" y="627"/>
                </a:cubicBezTo>
                <a:cubicBezTo>
                  <a:pt x="56" y="628"/>
                  <a:pt x="57" y="631"/>
                  <a:pt x="58" y="633"/>
                </a:cubicBezTo>
                <a:cubicBezTo>
                  <a:pt x="59" y="634"/>
                  <a:pt x="61" y="635"/>
                  <a:pt x="62" y="636"/>
                </a:cubicBezTo>
                <a:cubicBezTo>
                  <a:pt x="62" y="637"/>
                  <a:pt x="62" y="637"/>
                  <a:pt x="63" y="638"/>
                </a:cubicBezTo>
                <a:cubicBezTo>
                  <a:pt x="64" y="639"/>
                  <a:pt x="66" y="640"/>
                  <a:pt x="68" y="642"/>
                </a:cubicBezTo>
                <a:cubicBezTo>
                  <a:pt x="71" y="644"/>
                  <a:pt x="74" y="647"/>
                  <a:pt x="76" y="649"/>
                </a:cubicBezTo>
                <a:cubicBezTo>
                  <a:pt x="77" y="650"/>
                  <a:pt x="79" y="650"/>
                  <a:pt x="80" y="649"/>
                </a:cubicBezTo>
                <a:cubicBezTo>
                  <a:pt x="80" y="642"/>
                  <a:pt x="72" y="638"/>
                  <a:pt x="74" y="629"/>
                </a:cubicBezTo>
                <a:cubicBezTo>
                  <a:pt x="71" y="626"/>
                  <a:pt x="69" y="623"/>
                  <a:pt x="67" y="618"/>
                </a:cubicBezTo>
                <a:cubicBezTo>
                  <a:pt x="68" y="612"/>
                  <a:pt x="65" y="609"/>
                  <a:pt x="63" y="605"/>
                </a:cubicBezTo>
                <a:cubicBezTo>
                  <a:pt x="56" y="602"/>
                  <a:pt x="52" y="610"/>
                  <a:pt x="45" y="610"/>
                </a:cubicBezTo>
                <a:cubicBezTo>
                  <a:pt x="39" y="610"/>
                  <a:pt x="36" y="608"/>
                  <a:pt x="32" y="605"/>
                </a:cubicBezTo>
                <a:cubicBezTo>
                  <a:pt x="31" y="604"/>
                  <a:pt x="31" y="603"/>
                  <a:pt x="30" y="602"/>
                </a:cubicBezTo>
                <a:cubicBezTo>
                  <a:pt x="30" y="600"/>
                  <a:pt x="29" y="599"/>
                  <a:pt x="29" y="599"/>
                </a:cubicBezTo>
                <a:cubicBezTo>
                  <a:pt x="29" y="599"/>
                  <a:pt x="29" y="599"/>
                  <a:pt x="29" y="599"/>
                </a:cubicBezTo>
                <a:cubicBezTo>
                  <a:pt x="28" y="596"/>
                  <a:pt x="29" y="593"/>
                  <a:pt x="31" y="592"/>
                </a:cubicBezTo>
                <a:cubicBezTo>
                  <a:pt x="34" y="593"/>
                  <a:pt x="37" y="595"/>
                  <a:pt x="40" y="596"/>
                </a:cubicBezTo>
                <a:cubicBezTo>
                  <a:pt x="38" y="594"/>
                  <a:pt x="36" y="592"/>
                  <a:pt x="33" y="591"/>
                </a:cubicBezTo>
                <a:cubicBezTo>
                  <a:pt x="31" y="587"/>
                  <a:pt x="30" y="582"/>
                  <a:pt x="32" y="577"/>
                </a:cubicBezTo>
                <a:cubicBezTo>
                  <a:pt x="35" y="574"/>
                  <a:pt x="39" y="569"/>
                  <a:pt x="45" y="570"/>
                </a:cubicBezTo>
                <a:cubicBezTo>
                  <a:pt x="49" y="570"/>
                  <a:pt x="52" y="572"/>
                  <a:pt x="54" y="574"/>
                </a:cubicBezTo>
                <a:cubicBezTo>
                  <a:pt x="55" y="572"/>
                  <a:pt x="53" y="571"/>
                  <a:pt x="52" y="569"/>
                </a:cubicBezTo>
                <a:cubicBezTo>
                  <a:pt x="55" y="565"/>
                  <a:pt x="62" y="566"/>
                  <a:pt x="65" y="569"/>
                </a:cubicBezTo>
                <a:cubicBezTo>
                  <a:pt x="65" y="571"/>
                  <a:pt x="67" y="573"/>
                  <a:pt x="68" y="575"/>
                </a:cubicBezTo>
                <a:cubicBezTo>
                  <a:pt x="68" y="577"/>
                  <a:pt x="68" y="580"/>
                  <a:pt x="68" y="582"/>
                </a:cubicBezTo>
                <a:cubicBezTo>
                  <a:pt x="67" y="585"/>
                  <a:pt x="66" y="588"/>
                  <a:pt x="65" y="591"/>
                </a:cubicBezTo>
                <a:cubicBezTo>
                  <a:pt x="63" y="592"/>
                  <a:pt x="61" y="597"/>
                  <a:pt x="64" y="599"/>
                </a:cubicBezTo>
                <a:cubicBezTo>
                  <a:pt x="66" y="602"/>
                  <a:pt x="72" y="604"/>
                  <a:pt x="74" y="606"/>
                </a:cubicBezTo>
                <a:cubicBezTo>
                  <a:pt x="77" y="602"/>
                  <a:pt x="78" y="594"/>
                  <a:pt x="80" y="589"/>
                </a:cubicBezTo>
                <a:cubicBezTo>
                  <a:pt x="79" y="587"/>
                  <a:pt x="78" y="586"/>
                  <a:pt x="78" y="582"/>
                </a:cubicBezTo>
                <a:cubicBezTo>
                  <a:pt x="79" y="582"/>
                  <a:pt x="80" y="581"/>
                  <a:pt x="82" y="581"/>
                </a:cubicBezTo>
                <a:cubicBezTo>
                  <a:pt x="82" y="577"/>
                  <a:pt x="82" y="574"/>
                  <a:pt x="83" y="569"/>
                </a:cubicBezTo>
                <a:cubicBezTo>
                  <a:pt x="87" y="563"/>
                  <a:pt x="96" y="558"/>
                  <a:pt x="105" y="563"/>
                </a:cubicBezTo>
                <a:cubicBezTo>
                  <a:pt x="106" y="565"/>
                  <a:pt x="107" y="567"/>
                  <a:pt x="108" y="569"/>
                </a:cubicBezTo>
                <a:cubicBezTo>
                  <a:pt x="109" y="581"/>
                  <a:pt x="104" y="588"/>
                  <a:pt x="95" y="589"/>
                </a:cubicBezTo>
                <a:cubicBezTo>
                  <a:pt x="95" y="585"/>
                  <a:pt x="95" y="578"/>
                  <a:pt x="90" y="580"/>
                </a:cubicBezTo>
                <a:cubicBezTo>
                  <a:pt x="89" y="580"/>
                  <a:pt x="89" y="581"/>
                  <a:pt x="88" y="582"/>
                </a:cubicBezTo>
                <a:cubicBezTo>
                  <a:pt x="91" y="581"/>
                  <a:pt x="94" y="585"/>
                  <a:pt x="92" y="588"/>
                </a:cubicBezTo>
                <a:cubicBezTo>
                  <a:pt x="94" y="590"/>
                  <a:pt x="97" y="591"/>
                  <a:pt x="96" y="595"/>
                </a:cubicBezTo>
                <a:cubicBezTo>
                  <a:pt x="94" y="597"/>
                  <a:pt x="90" y="597"/>
                  <a:pt x="88" y="595"/>
                </a:cubicBezTo>
                <a:cubicBezTo>
                  <a:pt x="85" y="597"/>
                  <a:pt x="81" y="598"/>
                  <a:pt x="80" y="601"/>
                </a:cubicBezTo>
                <a:cubicBezTo>
                  <a:pt x="78" y="609"/>
                  <a:pt x="80" y="617"/>
                  <a:pt x="83" y="622"/>
                </a:cubicBezTo>
                <a:cubicBezTo>
                  <a:pt x="86" y="622"/>
                  <a:pt x="87" y="618"/>
                  <a:pt x="90" y="619"/>
                </a:cubicBezTo>
                <a:cubicBezTo>
                  <a:pt x="90" y="622"/>
                  <a:pt x="90" y="626"/>
                  <a:pt x="90" y="630"/>
                </a:cubicBezTo>
                <a:cubicBezTo>
                  <a:pt x="89" y="630"/>
                  <a:pt x="86" y="633"/>
                  <a:pt x="89" y="635"/>
                </a:cubicBezTo>
                <a:cubicBezTo>
                  <a:pt x="91" y="634"/>
                  <a:pt x="92" y="634"/>
                  <a:pt x="94" y="633"/>
                </a:cubicBezTo>
                <a:cubicBezTo>
                  <a:pt x="96" y="634"/>
                  <a:pt x="98" y="636"/>
                  <a:pt x="99" y="638"/>
                </a:cubicBezTo>
                <a:cubicBezTo>
                  <a:pt x="98" y="641"/>
                  <a:pt x="93" y="643"/>
                  <a:pt x="91" y="646"/>
                </a:cubicBezTo>
                <a:cubicBezTo>
                  <a:pt x="92" y="653"/>
                  <a:pt x="95" y="655"/>
                  <a:pt x="102" y="655"/>
                </a:cubicBezTo>
                <a:cubicBezTo>
                  <a:pt x="103" y="657"/>
                  <a:pt x="100" y="658"/>
                  <a:pt x="100" y="659"/>
                </a:cubicBezTo>
                <a:cubicBezTo>
                  <a:pt x="99" y="659"/>
                  <a:pt x="100" y="660"/>
                  <a:pt x="99" y="660"/>
                </a:cubicBezTo>
                <a:cubicBezTo>
                  <a:pt x="98" y="662"/>
                  <a:pt x="97" y="664"/>
                  <a:pt x="98" y="667"/>
                </a:cubicBezTo>
                <a:cubicBezTo>
                  <a:pt x="96" y="667"/>
                  <a:pt x="96" y="674"/>
                  <a:pt x="98" y="674"/>
                </a:cubicBezTo>
                <a:cubicBezTo>
                  <a:pt x="98" y="680"/>
                  <a:pt x="100" y="685"/>
                  <a:pt x="104" y="687"/>
                </a:cubicBezTo>
                <a:cubicBezTo>
                  <a:pt x="105" y="685"/>
                  <a:pt x="107" y="682"/>
                  <a:pt x="109" y="679"/>
                </a:cubicBezTo>
                <a:cubicBezTo>
                  <a:pt x="108" y="675"/>
                  <a:pt x="107" y="667"/>
                  <a:pt x="110" y="664"/>
                </a:cubicBezTo>
                <a:cubicBezTo>
                  <a:pt x="113" y="667"/>
                  <a:pt x="114" y="671"/>
                  <a:pt x="115" y="675"/>
                </a:cubicBezTo>
                <a:cubicBezTo>
                  <a:pt x="118" y="674"/>
                  <a:pt x="120" y="672"/>
                  <a:pt x="124" y="673"/>
                </a:cubicBezTo>
                <a:cubicBezTo>
                  <a:pt x="125" y="675"/>
                  <a:pt x="124" y="676"/>
                  <a:pt x="123" y="679"/>
                </a:cubicBezTo>
                <a:cubicBezTo>
                  <a:pt x="130" y="680"/>
                  <a:pt x="137" y="677"/>
                  <a:pt x="141" y="672"/>
                </a:cubicBezTo>
                <a:cubicBezTo>
                  <a:pt x="141" y="672"/>
                  <a:pt x="141" y="671"/>
                  <a:pt x="141" y="671"/>
                </a:cubicBezTo>
                <a:cubicBezTo>
                  <a:pt x="142" y="670"/>
                  <a:pt x="144" y="669"/>
                  <a:pt x="144" y="667"/>
                </a:cubicBezTo>
                <a:cubicBezTo>
                  <a:pt x="144" y="664"/>
                  <a:pt x="142" y="662"/>
                  <a:pt x="141" y="658"/>
                </a:cubicBezTo>
                <a:cubicBezTo>
                  <a:pt x="144" y="649"/>
                  <a:pt x="149" y="644"/>
                  <a:pt x="159" y="643"/>
                </a:cubicBezTo>
                <a:cubicBezTo>
                  <a:pt x="158" y="640"/>
                  <a:pt x="156" y="636"/>
                  <a:pt x="155" y="634"/>
                </a:cubicBezTo>
                <a:cubicBezTo>
                  <a:pt x="154" y="633"/>
                  <a:pt x="155" y="631"/>
                  <a:pt x="154" y="631"/>
                </a:cubicBezTo>
                <a:cubicBezTo>
                  <a:pt x="154" y="628"/>
                  <a:pt x="153" y="623"/>
                  <a:pt x="154" y="621"/>
                </a:cubicBezTo>
                <a:cubicBezTo>
                  <a:pt x="153" y="616"/>
                  <a:pt x="152" y="613"/>
                  <a:pt x="152" y="608"/>
                </a:cubicBezTo>
                <a:cubicBezTo>
                  <a:pt x="150" y="606"/>
                  <a:pt x="146" y="607"/>
                  <a:pt x="143" y="607"/>
                </a:cubicBezTo>
                <a:cubicBezTo>
                  <a:pt x="142" y="605"/>
                  <a:pt x="140" y="604"/>
                  <a:pt x="139" y="602"/>
                </a:cubicBezTo>
                <a:cubicBezTo>
                  <a:pt x="139" y="597"/>
                  <a:pt x="145" y="598"/>
                  <a:pt x="146" y="596"/>
                </a:cubicBezTo>
                <a:cubicBezTo>
                  <a:pt x="144" y="590"/>
                  <a:pt x="142" y="585"/>
                  <a:pt x="140" y="580"/>
                </a:cubicBezTo>
                <a:cubicBezTo>
                  <a:pt x="138" y="569"/>
                  <a:pt x="129" y="564"/>
                  <a:pt x="123" y="558"/>
                </a:cubicBezTo>
                <a:cubicBezTo>
                  <a:pt x="124" y="556"/>
                  <a:pt x="123" y="555"/>
                  <a:pt x="123" y="555"/>
                </a:cubicBezTo>
                <a:cubicBezTo>
                  <a:pt x="125" y="555"/>
                  <a:pt x="125" y="554"/>
                  <a:pt x="126" y="555"/>
                </a:cubicBezTo>
                <a:cubicBezTo>
                  <a:pt x="124" y="550"/>
                  <a:pt x="122" y="546"/>
                  <a:pt x="119" y="542"/>
                </a:cubicBezTo>
                <a:cubicBezTo>
                  <a:pt x="119" y="542"/>
                  <a:pt x="119" y="542"/>
                  <a:pt x="118" y="542"/>
                </a:cubicBezTo>
                <a:cubicBezTo>
                  <a:pt x="117" y="540"/>
                  <a:pt x="115" y="536"/>
                  <a:pt x="113" y="536"/>
                </a:cubicBezTo>
                <a:cubicBezTo>
                  <a:pt x="111" y="535"/>
                  <a:pt x="107" y="539"/>
                  <a:pt x="104" y="538"/>
                </a:cubicBezTo>
                <a:cubicBezTo>
                  <a:pt x="103" y="537"/>
                  <a:pt x="103" y="536"/>
                  <a:pt x="102" y="536"/>
                </a:cubicBezTo>
                <a:cubicBezTo>
                  <a:pt x="101" y="531"/>
                  <a:pt x="104" y="529"/>
                  <a:pt x="106" y="527"/>
                </a:cubicBezTo>
                <a:cubicBezTo>
                  <a:pt x="98" y="517"/>
                  <a:pt x="89" y="506"/>
                  <a:pt x="78" y="497"/>
                </a:cubicBezTo>
                <a:cubicBezTo>
                  <a:pt x="75" y="493"/>
                  <a:pt x="70" y="491"/>
                  <a:pt x="67" y="486"/>
                </a:cubicBezTo>
                <a:cubicBezTo>
                  <a:pt x="74" y="487"/>
                  <a:pt x="82" y="490"/>
                  <a:pt x="85" y="496"/>
                </a:cubicBezTo>
                <a:cubicBezTo>
                  <a:pt x="100" y="505"/>
                  <a:pt x="107" y="522"/>
                  <a:pt x="119" y="534"/>
                </a:cubicBezTo>
                <a:cubicBezTo>
                  <a:pt x="122" y="530"/>
                  <a:pt x="119" y="527"/>
                  <a:pt x="117" y="523"/>
                </a:cubicBezTo>
                <a:cubicBezTo>
                  <a:pt x="118" y="522"/>
                  <a:pt x="119" y="522"/>
                  <a:pt x="120" y="521"/>
                </a:cubicBezTo>
                <a:cubicBezTo>
                  <a:pt x="120" y="514"/>
                  <a:pt x="119" y="508"/>
                  <a:pt x="123" y="505"/>
                </a:cubicBezTo>
                <a:cubicBezTo>
                  <a:pt x="125" y="505"/>
                  <a:pt x="128" y="503"/>
                  <a:pt x="131" y="503"/>
                </a:cubicBezTo>
                <a:cubicBezTo>
                  <a:pt x="137" y="503"/>
                  <a:pt x="143" y="509"/>
                  <a:pt x="141" y="518"/>
                </a:cubicBezTo>
                <a:cubicBezTo>
                  <a:pt x="141" y="522"/>
                  <a:pt x="137" y="524"/>
                  <a:pt x="134" y="527"/>
                </a:cubicBezTo>
                <a:cubicBezTo>
                  <a:pt x="135" y="529"/>
                  <a:pt x="134" y="529"/>
                  <a:pt x="135" y="530"/>
                </a:cubicBezTo>
                <a:cubicBezTo>
                  <a:pt x="134" y="533"/>
                  <a:pt x="130" y="533"/>
                  <a:pt x="128" y="533"/>
                </a:cubicBezTo>
                <a:cubicBezTo>
                  <a:pt x="127" y="535"/>
                  <a:pt x="127" y="538"/>
                  <a:pt x="125" y="540"/>
                </a:cubicBezTo>
                <a:cubicBezTo>
                  <a:pt x="127" y="546"/>
                  <a:pt x="130" y="549"/>
                  <a:pt x="133" y="554"/>
                </a:cubicBezTo>
                <a:cubicBezTo>
                  <a:pt x="136" y="554"/>
                  <a:pt x="138" y="556"/>
                  <a:pt x="140" y="557"/>
                </a:cubicBezTo>
                <a:cubicBezTo>
                  <a:pt x="140" y="558"/>
                  <a:pt x="139" y="559"/>
                  <a:pt x="140" y="559"/>
                </a:cubicBezTo>
                <a:cubicBezTo>
                  <a:pt x="141" y="562"/>
                  <a:pt x="142" y="564"/>
                  <a:pt x="143" y="566"/>
                </a:cubicBezTo>
                <a:cubicBezTo>
                  <a:pt x="145" y="562"/>
                  <a:pt x="151" y="559"/>
                  <a:pt x="155" y="563"/>
                </a:cubicBezTo>
                <a:cubicBezTo>
                  <a:pt x="156" y="570"/>
                  <a:pt x="151" y="572"/>
                  <a:pt x="147" y="574"/>
                </a:cubicBezTo>
                <a:cubicBezTo>
                  <a:pt x="148" y="582"/>
                  <a:pt x="151" y="587"/>
                  <a:pt x="157" y="590"/>
                </a:cubicBezTo>
                <a:cubicBezTo>
                  <a:pt x="158" y="591"/>
                  <a:pt x="158" y="592"/>
                  <a:pt x="159" y="593"/>
                </a:cubicBezTo>
                <a:cubicBezTo>
                  <a:pt x="162" y="592"/>
                  <a:pt x="164" y="590"/>
                  <a:pt x="165" y="589"/>
                </a:cubicBezTo>
                <a:cubicBezTo>
                  <a:pt x="166" y="586"/>
                  <a:pt x="163" y="583"/>
                  <a:pt x="165" y="581"/>
                </a:cubicBezTo>
                <a:cubicBezTo>
                  <a:pt x="169" y="580"/>
                  <a:pt x="170" y="583"/>
                  <a:pt x="173" y="584"/>
                </a:cubicBezTo>
                <a:cubicBezTo>
                  <a:pt x="177" y="582"/>
                  <a:pt x="178" y="577"/>
                  <a:pt x="182" y="575"/>
                </a:cubicBezTo>
                <a:cubicBezTo>
                  <a:pt x="182" y="579"/>
                  <a:pt x="184" y="582"/>
                  <a:pt x="182" y="585"/>
                </a:cubicBezTo>
                <a:cubicBezTo>
                  <a:pt x="180" y="585"/>
                  <a:pt x="179" y="587"/>
                  <a:pt x="176" y="587"/>
                </a:cubicBezTo>
                <a:cubicBezTo>
                  <a:pt x="177" y="589"/>
                  <a:pt x="179" y="589"/>
                  <a:pt x="180" y="591"/>
                </a:cubicBezTo>
                <a:cubicBezTo>
                  <a:pt x="174" y="595"/>
                  <a:pt x="163" y="594"/>
                  <a:pt x="158" y="599"/>
                </a:cubicBezTo>
                <a:cubicBezTo>
                  <a:pt x="158" y="606"/>
                  <a:pt x="161" y="608"/>
                  <a:pt x="162" y="613"/>
                </a:cubicBezTo>
                <a:cubicBezTo>
                  <a:pt x="165" y="612"/>
                  <a:pt x="166" y="612"/>
                  <a:pt x="168" y="611"/>
                </a:cubicBezTo>
                <a:cubicBezTo>
                  <a:pt x="172" y="611"/>
                  <a:pt x="182" y="614"/>
                  <a:pt x="185" y="617"/>
                </a:cubicBezTo>
                <a:cubicBezTo>
                  <a:pt x="186" y="619"/>
                  <a:pt x="187" y="621"/>
                  <a:pt x="188" y="623"/>
                </a:cubicBezTo>
                <a:cubicBezTo>
                  <a:pt x="192" y="623"/>
                  <a:pt x="193" y="618"/>
                  <a:pt x="196" y="616"/>
                </a:cubicBezTo>
                <a:cubicBezTo>
                  <a:pt x="195" y="612"/>
                  <a:pt x="194" y="606"/>
                  <a:pt x="192" y="602"/>
                </a:cubicBezTo>
                <a:cubicBezTo>
                  <a:pt x="192" y="596"/>
                  <a:pt x="194" y="593"/>
                  <a:pt x="196" y="590"/>
                </a:cubicBezTo>
                <a:cubicBezTo>
                  <a:pt x="200" y="588"/>
                  <a:pt x="203" y="586"/>
                  <a:pt x="206" y="583"/>
                </a:cubicBezTo>
                <a:cubicBezTo>
                  <a:pt x="205" y="580"/>
                  <a:pt x="204" y="577"/>
                  <a:pt x="203" y="576"/>
                </a:cubicBezTo>
                <a:cubicBezTo>
                  <a:pt x="203" y="572"/>
                  <a:pt x="204" y="568"/>
                  <a:pt x="206" y="564"/>
                </a:cubicBezTo>
                <a:cubicBezTo>
                  <a:pt x="207" y="561"/>
                  <a:pt x="207" y="559"/>
                  <a:pt x="207" y="555"/>
                </a:cubicBezTo>
                <a:cubicBezTo>
                  <a:pt x="207" y="552"/>
                  <a:pt x="205" y="551"/>
                  <a:pt x="205" y="547"/>
                </a:cubicBezTo>
                <a:cubicBezTo>
                  <a:pt x="210" y="547"/>
                  <a:pt x="210" y="550"/>
                  <a:pt x="214" y="552"/>
                </a:cubicBezTo>
                <a:cubicBezTo>
                  <a:pt x="221" y="548"/>
                  <a:pt x="220" y="535"/>
                  <a:pt x="220" y="527"/>
                </a:cubicBezTo>
                <a:cubicBezTo>
                  <a:pt x="223" y="528"/>
                  <a:pt x="227" y="528"/>
                  <a:pt x="228" y="533"/>
                </a:cubicBezTo>
                <a:cubicBezTo>
                  <a:pt x="228" y="533"/>
                  <a:pt x="229" y="534"/>
                  <a:pt x="230" y="535"/>
                </a:cubicBezTo>
                <a:cubicBezTo>
                  <a:pt x="230" y="536"/>
                  <a:pt x="229" y="538"/>
                  <a:pt x="231" y="538"/>
                </a:cubicBezTo>
                <a:cubicBezTo>
                  <a:pt x="230" y="545"/>
                  <a:pt x="234" y="547"/>
                  <a:pt x="235" y="553"/>
                </a:cubicBezTo>
                <a:cubicBezTo>
                  <a:pt x="242" y="551"/>
                  <a:pt x="244" y="545"/>
                  <a:pt x="244" y="536"/>
                </a:cubicBezTo>
                <a:cubicBezTo>
                  <a:pt x="242" y="535"/>
                  <a:pt x="243" y="530"/>
                  <a:pt x="242" y="530"/>
                </a:cubicBezTo>
                <a:cubicBezTo>
                  <a:pt x="244" y="529"/>
                  <a:pt x="245" y="531"/>
                  <a:pt x="247" y="532"/>
                </a:cubicBezTo>
                <a:cubicBezTo>
                  <a:pt x="248" y="530"/>
                  <a:pt x="246" y="524"/>
                  <a:pt x="246" y="521"/>
                </a:cubicBezTo>
                <a:cubicBezTo>
                  <a:pt x="246" y="517"/>
                  <a:pt x="245" y="515"/>
                  <a:pt x="244" y="513"/>
                </a:cubicBezTo>
                <a:cubicBezTo>
                  <a:pt x="241" y="512"/>
                  <a:pt x="238" y="512"/>
                  <a:pt x="236" y="510"/>
                </a:cubicBezTo>
                <a:cubicBezTo>
                  <a:pt x="236" y="507"/>
                  <a:pt x="238" y="507"/>
                  <a:pt x="239" y="505"/>
                </a:cubicBezTo>
                <a:cubicBezTo>
                  <a:pt x="237" y="503"/>
                  <a:pt x="234" y="502"/>
                  <a:pt x="233" y="502"/>
                </a:cubicBezTo>
                <a:cubicBezTo>
                  <a:pt x="230" y="505"/>
                  <a:pt x="222" y="508"/>
                  <a:pt x="223" y="500"/>
                </a:cubicBezTo>
                <a:cubicBezTo>
                  <a:pt x="222" y="498"/>
                  <a:pt x="221" y="499"/>
                  <a:pt x="219" y="499"/>
                </a:cubicBezTo>
                <a:cubicBezTo>
                  <a:pt x="215" y="505"/>
                  <a:pt x="209" y="513"/>
                  <a:pt x="199" y="512"/>
                </a:cubicBezTo>
                <a:cubicBezTo>
                  <a:pt x="191" y="512"/>
                  <a:pt x="185" y="508"/>
                  <a:pt x="183" y="499"/>
                </a:cubicBezTo>
                <a:cubicBezTo>
                  <a:pt x="183" y="496"/>
                  <a:pt x="182" y="494"/>
                  <a:pt x="182" y="491"/>
                </a:cubicBezTo>
                <a:cubicBezTo>
                  <a:pt x="184" y="484"/>
                  <a:pt x="193" y="482"/>
                  <a:pt x="198" y="478"/>
                </a:cubicBezTo>
                <a:cubicBezTo>
                  <a:pt x="196" y="475"/>
                  <a:pt x="193" y="472"/>
                  <a:pt x="191" y="469"/>
                </a:cubicBezTo>
                <a:cubicBezTo>
                  <a:pt x="191" y="466"/>
                  <a:pt x="191" y="463"/>
                  <a:pt x="192" y="461"/>
                </a:cubicBezTo>
                <a:cubicBezTo>
                  <a:pt x="193" y="458"/>
                  <a:pt x="195" y="454"/>
                  <a:pt x="197" y="453"/>
                </a:cubicBezTo>
                <a:cubicBezTo>
                  <a:pt x="201" y="449"/>
                  <a:pt x="207" y="451"/>
                  <a:pt x="213" y="453"/>
                </a:cubicBezTo>
                <a:cubicBezTo>
                  <a:pt x="213" y="455"/>
                  <a:pt x="216" y="456"/>
                  <a:pt x="218" y="455"/>
                </a:cubicBezTo>
                <a:cubicBezTo>
                  <a:pt x="219" y="446"/>
                  <a:pt x="224" y="442"/>
                  <a:pt x="231" y="441"/>
                </a:cubicBezTo>
                <a:cubicBezTo>
                  <a:pt x="231" y="438"/>
                  <a:pt x="230" y="434"/>
                  <a:pt x="229" y="431"/>
                </a:cubicBezTo>
                <a:cubicBezTo>
                  <a:pt x="228" y="429"/>
                  <a:pt x="228" y="428"/>
                  <a:pt x="227" y="427"/>
                </a:cubicBezTo>
                <a:cubicBezTo>
                  <a:pt x="225" y="426"/>
                  <a:pt x="223" y="429"/>
                  <a:pt x="219" y="428"/>
                </a:cubicBezTo>
                <a:cubicBezTo>
                  <a:pt x="217" y="429"/>
                  <a:pt x="215" y="430"/>
                  <a:pt x="214" y="432"/>
                </a:cubicBezTo>
                <a:cubicBezTo>
                  <a:pt x="212" y="433"/>
                  <a:pt x="212" y="435"/>
                  <a:pt x="209" y="436"/>
                </a:cubicBezTo>
                <a:cubicBezTo>
                  <a:pt x="209" y="436"/>
                  <a:pt x="209" y="436"/>
                  <a:pt x="209" y="437"/>
                </a:cubicBezTo>
                <a:cubicBezTo>
                  <a:pt x="201" y="440"/>
                  <a:pt x="189" y="436"/>
                  <a:pt x="189" y="426"/>
                </a:cubicBezTo>
                <a:cubicBezTo>
                  <a:pt x="189" y="425"/>
                  <a:pt x="188" y="424"/>
                  <a:pt x="189" y="423"/>
                </a:cubicBezTo>
                <a:cubicBezTo>
                  <a:pt x="189" y="419"/>
                  <a:pt x="192" y="418"/>
                  <a:pt x="193" y="415"/>
                </a:cubicBezTo>
                <a:cubicBezTo>
                  <a:pt x="198" y="412"/>
                  <a:pt x="206" y="413"/>
                  <a:pt x="211" y="416"/>
                </a:cubicBezTo>
                <a:cubicBezTo>
                  <a:pt x="211" y="417"/>
                  <a:pt x="211" y="419"/>
                  <a:pt x="211" y="421"/>
                </a:cubicBezTo>
                <a:cubicBezTo>
                  <a:pt x="210" y="421"/>
                  <a:pt x="210" y="422"/>
                  <a:pt x="208" y="422"/>
                </a:cubicBezTo>
                <a:cubicBezTo>
                  <a:pt x="208" y="425"/>
                  <a:pt x="209" y="427"/>
                  <a:pt x="211" y="428"/>
                </a:cubicBezTo>
                <a:cubicBezTo>
                  <a:pt x="212" y="428"/>
                  <a:pt x="213" y="428"/>
                  <a:pt x="213" y="427"/>
                </a:cubicBezTo>
                <a:cubicBezTo>
                  <a:pt x="212" y="426"/>
                  <a:pt x="210" y="426"/>
                  <a:pt x="209" y="425"/>
                </a:cubicBezTo>
                <a:cubicBezTo>
                  <a:pt x="210" y="423"/>
                  <a:pt x="212" y="422"/>
                  <a:pt x="213" y="422"/>
                </a:cubicBezTo>
                <a:cubicBezTo>
                  <a:pt x="212" y="420"/>
                  <a:pt x="213" y="418"/>
                  <a:pt x="214" y="416"/>
                </a:cubicBezTo>
                <a:cubicBezTo>
                  <a:pt x="218" y="417"/>
                  <a:pt x="220" y="419"/>
                  <a:pt x="222" y="421"/>
                </a:cubicBezTo>
                <a:cubicBezTo>
                  <a:pt x="222" y="420"/>
                  <a:pt x="223" y="420"/>
                  <a:pt x="224" y="420"/>
                </a:cubicBezTo>
                <a:cubicBezTo>
                  <a:pt x="223" y="415"/>
                  <a:pt x="221" y="411"/>
                  <a:pt x="219" y="406"/>
                </a:cubicBezTo>
                <a:cubicBezTo>
                  <a:pt x="214" y="396"/>
                  <a:pt x="207" y="388"/>
                  <a:pt x="200" y="381"/>
                </a:cubicBezTo>
                <a:cubicBezTo>
                  <a:pt x="200" y="381"/>
                  <a:pt x="199" y="379"/>
                  <a:pt x="198" y="379"/>
                </a:cubicBezTo>
                <a:cubicBezTo>
                  <a:pt x="195" y="376"/>
                  <a:pt x="192" y="374"/>
                  <a:pt x="191" y="370"/>
                </a:cubicBezTo>
                <a:cubicBezTo>
                  <a:pt x="199" y="371"/>
                  <a:pt x="205" y="377"/>
                  <a:pt x="210" y="381"/>
                </a:cubicBezTo>
                <a:cubicBezTo>
                  <a:pt x="210" y="381"/>
                  <a:pt x="211" y="380"/>
                  <a:pt x="211" y="380"/>
                </a:cubicBezTo>
                <a:cubicBezTo>
                  <a:pt x="214" y="380"/>
                  <a:pt x="214" y="383"/>
                  <a:pt x="215" y="385"/>
                </a:cubicBezTo>
                <a:cubicBezTo>
                  <a:pt x="216" y="391"/>
                  <a:pt x="220" y="395"/>
                  <a:pt x="222" y="401"/>
                </a:cubicBezTo>
                <a:cubicBezTo>
                  <a:pt x="222" y="404"/>
                  <a:pt x="225" y="407"/>
                  <a:pt x="226" y="410"/>
                </a:cubicBezTo>
                <a:cubicBezTo>
                  <a:pt x="227" y="411"/>
                  <a:pt x="227" y="412"/>
                  <a:pt x="227" y="413"/>
                </a:cubicBezTo>
                <a:cubicBezTo>
                  <a:pt x="229" y="417"/>
                  <a:pt x="232" y="421"/>
                  <a:pt x="233" y="425"/>
                </a:cubicBezTo>
                <a:cubicBezTo>
                  <a:pt x="238" y="423"/>
                  <a:pt x="235" y="414"/>
                  <a:pt x="237" y="410"/>
                </a:cubicBezTo>
                <a:cubicBezTo>
                  <a:pt x="239" y="405"/>
                  <a:pt x="251" y="400"/>
                  <a:pt x="257" y="400"/>
                </a:cubicBezTo>
                <a:cubicBezTo>
                  <a:pt x="263" y="404"/>
                  <a:pt x="269" y="411"/>
                  <a:pt x="267" y="420"/>
                </a:cubicBezTo>
                <a:cubicBezTo>
                  <a:pt x="267" y="421"/>
                  <a:pt x="267" y="422"/>
                  <a:pt x="266" y="423"/>
                </a:cubicBezTo>
                <a:cubicBezTo>
                  <a:pt x="266" y="423"/>
                  <a:pt x="266" y="423"/>
                  <a:pt x="266" y="423"/>
                </a:cubicBezTo>
                <a:cubicBezTo>
                  <a:pt x="265" y="424"/>
                  <a:pt x="265" y="425"/>
                  <a:pt x="264" y="426"/>
                </a:cubicBezTo>
                <a:cubicBezTo>
                  <a:pt x="264" y="426"/>
                  <a:pt x="264" y="426"/>
                  <a:pt x="264" y="427"/>
                </a:cubicBezTo>
                <a:cubicBezTo>
                  <a:pt x="262" y="431"/>
                  <a:pt x="255" y="434"/>
                  <a:pt x="248" y="432"/>
                </a:cubicBezTo>
                <a:cubicBezTo>
                  <a:pt x="250" y="429"/>
                  <a:pt x="252" y="426"/>
                  <a:pt x="249" y="423"/>
                </a:cubicBezTo>
                <a:cubicBezTo>
                  <a:pt x="250" y="421"/>
                  <a:pt x="250" y="422"/>
                  <a:pt x="250" y="420"/>
                </a:cubicBezTo>
                <a:cubicBezTo>
                  <a:pt x="250" y="417"/>
                  <a:pt x="245" y="418"/>
                  <a:pt x="243" y="419"/>
                </a:cubicBezTo>
                <a:cubicBezTo>
                  <a:pt x="243" y="419"/>
                  <a:pt x="242" y="418"/>
                  <a:pt x="242" y="417"/>
                </a:cubicBezTo>
                <a:cubicBezTo>
                  <a:pt x="241" y="418"/>
                  <a:pt x="241" y="419"/>
                  <a:pt x="240" y="419"/>
                </a:cubicBezTo>
                <a:cubicBezTo>
                  <a:pt x="241" y="420"/>
                  <a:pt x="241" y="420"/>
                  <a:pt x="242" y="421"/>
                </a:cubicBezTo>
                <a:cubicBezTo>
                  <a:pt x="244" y="421"/>
                  <a:pt x="246" y="419"/>
                  <a:pt x="247" y="421"/>
                </a:cubicBezTo>
                <a:cubicBezTo>
                  <a:pt x="248" y="422"/>
                  <a:pt x="248" y="424"/>
                  <a:pt x="247" y="424"/>
                </a:cubicBezTo>
                <a:cubicBezTo>
                  <a:pt x="247" y="425"/>
                  <a:pt x="248" y="427"/>
                  <a:pt x="248" y="428"/>
                </a:cubicBezTo>
                <a:cubicBezTo>
                  <a:pt x="248" y="430"/>
                  <a:pt x="244" y="430"/>
                  <a:pt x="242" y="429"/>
                </a:cubicBezTo>
                <a:cubicBezTo>
                  <a:pt x="241" y="430"/>
                  <a:pt x="240" y="432"/>
                  <a:pt x="239" y="433"/>
                </a:cubicBezTo>
                <a:cubicBezTo>
                  <a:pt x="238" y="435"/>
                  <a:pt x="239" y="437"/>
                  <a:pt x="238" y="438"/>
                </a:cubicBezTo>
                <a:cubicBezTo>
                  <a:pt x="238" y="445"/>
                  <a:pt x="244" y="449"/>
                  <a:pt x="244" y="455"/>
                </a:cubicBezTo>
                <a:cubicBezTo>
                  <a:pt x="251" y="456"/>
                  <a:pt x="262" y="455"/>
                  <a:pt x="263" y="465"/>
                </a:cubicBezTo>
                <a:cubicBezTo>
                  <a:pt x="263" y="465"/>
                  <a:pt x="263" y="465"/>
                  <a:pt x="264" y="465"/>
                </a:cubicBezTo>
                <a:cubicBezTo>
                  <a:pt x="264" y="467"/>
                  <a:pt x="264" y="468"/>
                  <a:pt x="264" y="469"/>
                </a:cubicBezTo>
                <a:cubicBezTo>
                  <a:pt x="261" y="475"/>
                  <a:pt x="258" y="485"/>
                  <a:pt x="248" y="483"/>
                </a:cubicBezTo>
                <a:cubicBezTo>
                  <a:pt x="248" y="482"/>
                  <a:pt x="248" y="481"/>
                  <a:pt x="247" y="481"/>
                </a:cubicBezTo>
                <a:cubicBezTo>
                  <a:pt x="246" y="470"/>
                  <a:pt x="242" y="458"/>
                  <a:pt x="231" y="460"/>
                </a:cubicBezTo>
                <a:cubicBezTo>
                  <a:pt x="231" y="461"/>
                  <a:pt x="232" y="461"/>
                  <a:pt x="233" y="461"/>
                </a:cubicBezTo>
                <a:cubicBezTo>
                  <a:pt x="240" y="463"/>
                  <a:pt x="242" y="470"/>
                  <a:pt x="245" y="476"/>
                </a:cubicBezTo>
                <a:cubicBezTo>
                  <a:pt x="245" y="478"/>
                  <a:pt x="245" y="480"/>
                  <a:pt x="246" y="482"/>
                </a:cubicBezTo>
                <a:cubicBezTo>
                  <a:pt x="245" y="486"/>
                  <a:pt x="243" y="490"/>
                  <a:pt x="241" y="494"/>
                </a:cubicBezTo>
                <a:cubicBezTo>
                  <a:pt x="242" y="495"/>
                  <a:pt x="243" y="497"/>
                  <a:pt x="244" y="497"/>
                </a:cubicBezTo>
                <a:cubicBezTo>
                  <a:pt x="245" y="495"/>
                  <a:pt x="244" y="493"/>
                  <a:pt x="244" y="492"/>
                </a:cubicBezTo>
                <a:cubicBezTo>
                  <a:pt x="245" y="490"/>
                  <a:pt x="247" y="489"/>
                  <a:pt x="248" y="488"/>
                </a:cubicBezTo>
                <a:cubicBezTo>
                  <a:pt x="249" y="489"/>
                  <a:pt x="248" y="491"/>
                  <a:pt x="249" y="491"/>
                </a:cubicBezTo>
                <a:cubicBezTo>
                  <a:pt x="248" y="491"/>
                  <a:pt x="249" y="493"/>
                  <a:pt x="249" y="494"/>
                </a:cubicBezTo>
                <a:cubicBezTo>
                  <a:pt x="249" y="494"/>
                  <a:pt x="249" y="493"/>
                  <a:pt x="249" y="493"/>
                </a:cubicBezTo>
                <a:cubicBezTo>
                  <a:pt x="250" y="495"/>
                  <a:pt x="247" y="497"/>
                  <a:pt x="249" y="498"/>
                </a:cubicBezTo>
                <a:cubicBezTo>
                  <a:pt x="249" y="498"/>
                  <a:pt x="249" y="498"/>
                  <a:pt x="249" y="499"/>
                </a:cubicBezTo>
                <a:cubicBezTo>
                  <a:pt x="249" y="509"/>
                  <a:pt x="251" y="517"/>
                  <a:pt x="256" y="523"/>
                </a:cubicBezTo>
                <a:cubicBezTo>
                  <a:pt x="258" y="528"/>
                  <a:pt x="255" y="544"/>
                  <a:pt x="262" y="540"/>
                </a:cubicBezTo>
                <a:cubicBezTo>
                  <a:pt x="264" y="540"/>
                  <a:pt x="265" y="537"/>
                  <a:pt x="264" y="534"/>
                </a:cubicBezTo>
                <a:cubicBezTo>
                  <a:pt x="264" y="534"/>
                  <a:pt x="263" y="531"/>
                  <a:pt x="263" y="531"/>
                </a:cubicBezTo>
                <a:cubicBezTo>
                  <a:pt x="263" y="529"/>
                  <a:pt x="263" y="527"/>
                  <a:pt x="262" y="527"/>
                </a:cubicBezTo>
                <a:cubicBezTo>
                  <a:pt x="261" y="519"/>
                  <a:pt x="264" y="512"/>
                  <a:pt x="261" y="506"/>
                </a:cubicBezTo>
                <a:cubicBezTo>
                  <a:pt x="260" y="503"/>
                  <a:pt x="260" y="499"/>
                  <a:pt x="259" y="495"/>
                </a:cubicBezTo>
                <a:cubicBezTo>
                  <a:pt x="260" y="494"/>
                  <a:pt x="260" y="494"/>
                  <a:pt x="261" y="493"/>
                </a:cubicBezTo>
                <a:cubicBezTo>
                  <a:pt x="263" y="493"/>
                  <a:pt x="262" y="496"/>
                  <a:pt x="264" y="498"/>
                </a:cubicBezTo>
                <a:cubicBezTo>
                  <a:pt x="264" y="502"/>
                  <a:pt x="266" y="505"/>
                  <a:pt x="267" y="509"/>
                </a:cubicBezTo>
                <a:cubicBezTo>
                  <a:pt x="270" y="510"/>
                  <a:pt x="275" y="509"/>
                  <a:pt x="276" y="511"/>
                </a:cubicBezTo>
                <a:cubicBezTo>
                  <a:pt x="276" y="512"/>
                  <a:pt x="276" y="513"/>
                  <a:pt x="276" y="514"/>
                </a:cubicBezTo>
                <a:cubicBezTo>
                  <a:pt x="275" y="516"/>
                  <a:pt x="271" y="516"/>
                  <a:pt x="269" y="518"/>
                </a:cubicBezTo>
                <a:cubicBezTo>
                  <a:pt x="269" y="525"/>
                  <a:pt x="270" y="530"/>
                  <a:pt x="273" y="535"/>
                </a:cubicBezTo>
                <a:cubicBezTo>
                  <a:pt x="278" y="530"/>
                  <a:pt x="285" y="524"/>
                  <a:pt x="294" y="529"/>
                </a:cubicBezTo>
                <a:cubicBezTo>
                  <a:pt x="298" y="526"/>
                  <a:pt x="306" y="527"/>
                  <a:pt x="306" y="521"/>
                </a:cubicBezTo>
                <a:cubicBezTo>
                  <a:pt x="308" y="518"/>
                  <a:pt x="310" y="517"/>
                  <a:pt x="313" y="515"/>
                </a:cubicBezTo>
                <a:cubicBezTo>
                  <a:pt x="313" y="512"/>
                  <a:pt x="314" y="508"/>
                  <a:pt x="313" y="504"/>
                </a:cubicBezTo>
                <a:cubicBezTo>
                  <a:pt x="312" y="502"/>
                  <a:pt x="310" y="499"/>
                  <a:pt x="311" y="495"/>
                </a:cubicBezTo>
                <a:cubicBezTo>
                  <a:pt x="312" y="493"/>
                  <a:pt x="315" y="494"/>
                  <a:pt x="318" y="494"/>
                </a:cubicBezTo>
                <a:cubicBezTo>
                  <a:pt x="319" y="489"/>
                  <a:pt x="324" y="491"/>
                  <a:pt x="326" y="494"/>
                </a:cubicBezTo>
                <a:cubicBezTo>
                  <a:pt x="329" y="494"/>
                  <a:pt x="330" y="491"/>
                  <a:pt x="332" y="489"/>
                </a:cubicBezTo>
                <a:cubicBezTo>
                  <a:pt x="332" y="487"/>
                  <a:pt x="332" y="486"/>
                  <a:pt x="331" y="484"/>
                </a:cubicBezTo>
                <a:cubicBezTo>
                  <a:pt x="336" y="480"/>
                  <a:pt x="341" y="476"/>
                  <a:pt x="339" y="467"/>
                </a:cubicBezTo>
                <a:cubicBezTo>
                  <a:pt x="339" y="466"/>
                  <a:pt x="339" y="465"/>
                  <a:pt x="338" y="465"/>
                </a:cubicBezTo>
                <a:cubicBezTo>
                  <a:pt x="340" y="459"/>
                  <a:pt x="331" y="450"/>
                  <a:pt x="338" y="445"/>
                </a:cubicBezTo>
                <a:cubicBezTo>
                  <a:pt x="339" y="444"/>
                  <a:pt x="339" y="442"/>
                  <a:pt x="338" y="442"/>
                </a:cubicBezTo>
                <a:cubicBezTo>
                  <a:pt x="338" y="441"/>
                  <a:pt x="338" y="440"/>
                  <a:pt x="338" y="439"/>
                </a:cubicBezTo>
                <a:cubicBezTo>
                  <a:pt x="335" y="432"/>
                  <a:pt x="333" y="425"/>
                  <a:pt x="329" y="420"/>
                </a:cubicBezTo>
                <a:cubicBezTo>
                  <a:pt x="329" y="417"/>
                  <a:pt x="327" y="415"/>
                  <a:pt x="326" y="413"/>
                </a:cubicBezTo>
                <a:cubicBezTo>
                  <a:pt x="323" y="405"/>
                  <a:pt x="319" y="396"/>
                  <a:pt x="313" y="391"/>
                </a:cubicBezTo>
                <a:cubicBezTo>
                  <a:pt x="309" y="393"/>
                  <a:pt x="306" y="396"/>
                  <a:pt x="305" y="399"/>
                </a:cubicBezTo>
                <a:cubicBezTo>
                  <a:pt x="301" y="400"/>
                  <a:pt x="298" y="399"/>
                  <a:pt x="297" y="398"/>
                </a:cubicBezTo>
                <a:cubicBezTo>
                  <a:pt x="293" y="393"/>
                  <a:pt x="290" y="386"/>
                  <a:pt x="285" y="382"/>
                </a:cubicBezTo>
                <a:cubicBezTo>
                  <a:pt x="291" y="380"/>
                  <a:pt x="296" y="384"/>
                  <a:pt x="300" y="387"/>
                </a:cubicBezTo>
                <a:cubicBezTo>
                  <a:pt x="302" y="386"/>
                  <a:pt x="306" y="385"/>
                  <a:pt x="309" y="384"/>
                </a:cubicBezTo>
                <a:cubicBezTo>
                  <a:pt x="308" y="382"/>
                  <a:pt x="308" y="381"/>
                  <a:pt x="307" y="379"/>
                </a:cubicBezTo>
                <a:cubicBezTo>
                  <a:pt x="307" y="377"/>
                  <a:pt x="307" y="376"/>
                  <a:pt x="305" y="375"/>
                </a:cubicBezTo>
                <a:cubicBezTo>
                  <a:pt x="305" y="373"/>
                  <a:pt x="304" y="371"/>
                  <a:pt x="303" y="370"/>
                </a:cubicBezTo>
                <a:cubicBezTo>
                  <a:pt x="298" y="359"/>
                  <a:pt x="288" y="352"/>
                  <a:pt x="281" y="345"/>
                </a:cubicBezTo>
                <a:cubicBezTo>
                  <a:pt x="280" y="345"/>
                  <a:pt x="280" y="344"/>
                  <a:pt x="280" y="344"/>
                </a:cubicBezTo>
                <a:cubicBezTo>
                  <a:pt x="274" y="335"/>
                  <a:pt x="254" y="334"/>
                  <a:pt x="245" y="327"/>
                </a:cubicBezTo>
                <a:cubicBezTo>
                  <a:pt x="245" y="325"/>
                  <a:pt x="244" y="325"/>
                  <a:pt x="244" y="325"/>
                </a:cubicBezTo>
                <a:cubicBezTo>
                  <a:pt x="243" y="321"/>
                  <a:pt x="245" y="320"/>
                  <a:pt x="246" y="318"/>
                </a:cubicBezTo>
                <a:cubicBezTo>
                  <a:pt x="245" y="315"/>
                  <a:pt x="243" y="312"/>
                  <a:pt x="244" y="309"/>
                </a:cubicBezTo>
                <a:cubicBezTo>
                  <a:pt x="246" y="307"/>
                  <a:pt x="248" y="306"/>
                  <a:pt x="252" y="306"/>
                </a:cubicBezTo>
                <a:cubicBezTo>
                  <a:pt x="250" y="295"/>
                  <a:pt x="243" y="289"/>
                  <a:pt x="239" y="282"/>
                </a:cubicBezTo>
                <a:cubicBezTo>
                  <a:pt x="239" y="279"/>
                  <a:pt x="239" y="277"/>
                  <a:pt x="241" y="276"/>
                </a:cubicBezTo>
                <a:cubicBezTo>
                  <a:pt x="241" y="273"/>
                  <a:pt x="239" y="271"/>
                  <a:pt x="239" y="269"/>
                </a:cubicBezTo>
                <a:cubicBezTo>
                  <a:pt x="238" y="267"/>
                  <a:pt x="238" y="266"/>
                  <a:pt x="238" y="265"/>
                </a:cubicBezTo>
                <a:cubicBezTo>
                  <a:pt x="236" y="262"/>
                  <a:pt x="233" y="262"/>
                  <a:pt x="231" y="261"/>
                </a:cubicBezTo>
                <a:cubicBezTo>
                  <a:pt x="229" y="257"/>
                  <a:pt x="227" y="255"/>
                  <a:pt x="227" y="249"/>
                </a:cubicBezTo>
                <a:cubicBezTo>
                  <a:pt x="231" y="250"/>
                  <a:pt x="233" y="253"/>
                  <a:pt x="236" y="254"/>
                </a:cubicBezTo>
                <a:cubicBezTo>
                  <a:pt x="237" y="250"/>
                  <a:pt x="237" y="244"/>
                  <a:pt x="237" y="238"/>
                </a:cubicBezTo>
                <a:cubicBezTo>
                  <a:pt x="233" y="237"/>
                  <a:pt x="227" y="239"/>
                  <a:pt x="222" y="237"/>
                </a:cubicBezTo>
                <a:cubicBezTo>
                  <a:pt x="219" y="235"/>
                  <a:pt x="218" y="233"/>
                  <a:pt x="216" y="230"/>
                </a:cubicBezTo>
                <a:cubicBezTo>
                  <a:pt x="215" y="229"/>
                  <a:pt x="215" y="228"/>
                  <a:pt x="214" y="227"/>
                </a:cubicBezTo>
                <a:cubicBezTo>
                  <a:pt x="214" y="226"/>
                  <a:pt x="213" y="225"/>
                  <a:pt x="213" y="225"/>
                </a:cubicBezTo>
                <a:cubicBezTo>
                  <a:pt x="212" y="223"/>
                  <a:pt x="212" y="220"/>
                  <a:pt x="211" y="218"/>
                </a:cubicBezTo>
                <a:cubicBezTo>
                  <a:pt x="209" y="216"/>
                  <a:pt x="207" y="215"/>
                  <a:pt x="206" y="212"/>
                </a:cubicBezTo>
                <a:cubicBezTo>
                  <a:pt x="205" y="210"/>
                  <a:pt x="204" y="207"/>
                  <a:pt x="203" y="205"/>
                </a:cubicBezTo>
                <a:cubicBezTo>
                  <a:pt x="204" y="200"/>
                  <a:pt x="200" y="197"/>
                  <a:pt x="199" y="194"/>
                </a:cubicBezTo>
                <a:cubicBezTo>
                  <a:pt x="197" y="191"/>
                  <a:pt x="195" y="188"/>
                  <a:pt x="193" y="184"/>
                </a:cubicBezTo>
                <a:cubicBezTo>
                  <a:pt x="192" y="181"/>
                  <a:pt x="191" y="177"/>
                  <a:pt x="189" y="175"/>
                </a:cubicBezTo>
                <a:cubicBezTo>
                  <a:pt x="186" y="175"/>
                  <a:pt x="182" y="177"/>
                  <a:pt x="178" y="176"/>
                </a:cubicBezTo>
                <a:cubicBezTo>
                  <a:pt x="177" y="179"/>
                  <a:pt x="176" y="183"/>
                  <a:pt x="174" y="185"/>
                </a:cubicBezTo>
                <a:cubicBezTo>
                  <a:pt x="171" y="185"/>
                  <a:pt x="170" y="183"/>
                  <a:pt x="169" y="182"/>
                </a:cubicBezTo>
                <a:cubicBezTo>
                  <a:pt x="166" y="183"/>
                  <a:pt x="164" y="186"/>
                  <a:pt x="164" y="189"/>
                </a:cubicBezTo>
                <a:cubicBezTo>
                  <a:pt x="161" y="193"/>
                  <a:pt x="154" y="195"/>
                  <a:pt x="150" y="190"/>
                </a:cubicBezTo>
                <a:cubicBezTo>
                  <a:pt x="150" y="188"/>
                  <a:pt x="149" y="188"/>
                  <a:pt x="148" y="187"/>
                </a:cubicBezTo>
                <a:cubicBezTo>
                  <a:pt x="149" y="185"/>
                  <a:pt x="150" y="184"/>
                  <a:pt x="149" y="182"/>
                </a:cubicBezTo>
                <a:cubicBezTo>
                  <a:pt x="153" y="182"/>
                  <a:pt x="154" y="184"/>
                  <a:pt x="157" y="183"/>
                </a:cubicBezTo>
                <a:cubicBezTo>
                  <a:pt x="153" y="181"/>
                  <a:pt x="148" y="179"/>
                  <a:pt x="147" y="176"/>
                </a:cubicBezTo>
                <a:cubicBezTo>
                  <a:pt x="147" y="172"/>
                  <a:pt x="147" y="170"/>
                  <a:pt x="148" y="167"/>
                </a:cubicBezTo>
                <a:cubicBezTo>
                  <a:pt x="150" y="159"/>
                  <a:pt x="159" y="161"/>
                  <a:pt x="167" y="164"/>
                </a:cubicBezTo>
                <a:cubicBezTo>
                  <a:pt x="167" y="166"/>
                  <a:pt x="168" y="168"/>
                  <a:pt x="168" y="169"/>
                </a:cubicBezTo>
                <a:cubicBezTo>
                  <a:pt x="164" y="170"/>
                  <a:pt x="164" y="176"/>
                  <a:pt x="169" y="175"/>
                </a:cubicBezTo>
                <a:cubicBezTo>
                  <a:pt x="169" y="174"/>
                  <a:pt x="168" y="173"/>
                  <a:pt x="168" y="171"/>
                </a:cubicBezTo>
                <a:cubicBezTo>
                  <a:pt x="169" y="171"/>
                  <a:pt x="169" y="170"/>
                  <a:pt x="170" y="170"/>
                </a:cubicBezTo>
                <a:cubicBezTo>
                  <a:pt x="168" y="162"/>
                  <a:pt x="175" y="164"/>
                  <a:pt x="177" y="168"/>
                </a:cubicBezTo>
                <a:cubicBezTo>
                  <a:pt x="180" y="168"/>
                  <a:pt x="182" y="167"/>
                  <a:pt x="185" y="168"/>
                </a:cubicBezTo>
                <a:cubicBezTo>
                  <a:pt x="182" y="159"/>
                  <a:pt x="177" y="152"/>
                  <a:pt x="174" y="145"/>
                </a:cubicBezTo>
                <a:cubicBezTo>
                  <a:pt x="170" y="135"/>
                  <a:pt x="157" y="131"/>
                  <a:pt x="148" y="129"/>
                </a:cubicBezTo>
                <a:cubicBezTo>
                  <a:pt x="145" y="122"/>
                  <a:pt x="139" y="118"/>
                  <a:pt x="137" y="111"/>
                </a:cubicBezTo>
                <a:cubicBezTo>
                  <a:pt x="140" y="111"/>
                  <a:pt x="141" y="114"/>
                  <a:pt x="144" y="114"/>
                </a:cubicBezTo>
                <a:cubicBezTo>
                  <a:pt x="146" y="118"/>
                  <a:pt x="150" y="119"/>
                  <a:pt x="153" y="121"/>
                </a:cubicBezTo>
                <a:cubicBezTo>
                  <a:pt x="156" y="123"/>
                  <a:pt x="159" y="128"/>
                  <a:pt x="163" y="128"/>
                </a:cubicBezTo>
                <a:cubicBezTo>
                  <a:pt x="164" y="129"/>
                  <a:pt x="164" y="130"/>
                  <a:pt x="165" y="130"/>
                </a:cubicBezTo>
                <a:cubicBezTo>
                  <a:pt x="165" y="125"/>
                  <a:pt x="162" y="119"/>
                  <a:pt x="161" y="115"/>
                </a:cubicBezTo>
                <a:cubicBezTo>
                  <a:pt x="157" y="111"/>
                  <a:pt x="155" y="104"/>
                  <a:pt x="152" y="100"/>
                </a:cubicBezTo>
                <a:cubicBezTo>
                  <a:pt x="152" y="99"/>
                  <a:pt x="152" y="97"/>
                  <a:pt x="151" y="97"/>
                </a:cubicBezTo>
                <a:cubicBezTo>
                  <a:pt x="151" y="91"/>
                  <a:pt x="148" y="88"/>
                  <a:pt x="143" y="86"/>
                </a:cubicBezTo>
                <a:cubicBezTo>
                  <a:pt x="143" y="85"/>
                  <a:pt x="143" y="85"/>
                  <a:pt x="143" y="84"/>
                </a:cubicBezTo>
                <a:cubicBezTo>
                  <a:pt x="141" y="85"/>
                  <a:pt x="143" y="81"/>
                  <a:pt x="144" y="80"/>
                </a:cubicBezTo>
                <a:cubicBezTo>
                  <a:pt x="143" y="78"/>
                  <a:pt x="141" y="77"/>
                  <a:pt x="140" y="75"/>
                </a:cubicBezTo>
                <a:cubicBezTo>
                  <a:pt x="139" y="71"/>
                  <a:pt x="142" y="70"/>
                  <a:pt x="141" y="67"/>
                </a:cubicBezTo>
                <a:cubicBezTo>
                  <a:pt x="140" y="64"/>
                  <a:pt x="139" y="61"/>
                  <a:pt x="138" y="59"/>
                </a:cubicBezTo>
                <a:cubicBezTo>
                  <a:pt x="129" y="58"/>
                  <a:pt x="128" y="51"/>
                  <a:pt x="122" y="48"/>
                </a:cubicBezTo>
                <a:cubicBezTo>
                  <a:pt x="119" y="49"/>
                  <a:pt x="118" y="51"/>
                  <a:pt x="116" y="52"/>
                </a:cubicBezTo>
                <a:cubicBezTo>
                  <a:pt x="115" y="52"/>
                  <a:pt x="114" y="51"/>
                  <a:pt x="113" y="51"/>
                </a:cubicBezTo>
                <a:cubicBezTo>
                  <a:pt x="113" y="49"/>
                  <a:pt x="112" y="50"/>
                  <a:pt x="112" y="47"/>
                </a:cubicBezTo>
                <a:cubicBezTo>
                  <a:pt x="112" y="46"/>
                  <a:pt x="115" y="44"/>
                  <a:pt x="115" y="41"/>
                </a:cubicBezTo>
                <a:cubicBezTo>
                  <a:pt x="106" y="34"/>
                  <a:pt x="96" y="28"/>
                  <a:pt x="86" y="23"/>
                </a:cubicBezTo>
                <a:cubicBezTo>
                  <a:pt x="80" y="20"/>
                  <a:pt x="73" y="18"/>
                  <a:pt x="68" y="14"/>
                </a:cubicBezTo>
                <a:cubicBezTo>
                  <a:pt x="69" y="12"/>
                  <a:pt x="67" y="12"/>
                  <a:pt x="67" y="11"/>
                </a:cubicBezTo>
                <a:cubicBezTo>
                  <a:pt x="64" y="7"/>
                  <a:pt x="58" y="6"/>
                  <a:pt x="58" y="0"/>
                </a:cubicBezTo>
                <a:cubicBezTo>
                  <a:pt x="75" y="7"/>
                  <a:pt x="88" y="18"/>
                  <a:pt x="104" y="27"/>
                </a:cubicBezTo>
                <a:cubicBezTo>
                  <a:pt x="108" y="22"/>
                  <a:pt x="113" y="14"/>
                  <a:pt x="118" y="22"/>
                </a:cubicBezTo>
                <a:cubicBezTo>
                  <a:pt x="118" y="24"/>
                  <a:pt x="118" y="25"/>
                  <a:pt x="118" y="27"/>
                </a:cubicBezTo>
                <a:cubicBezTo>
                  <a:pt x="117" y="29"/>
                  <a:pt x="113" y="31"/>
                  <a:pt x="115" y="36"/>
                </a:cubicBezTo>
                <a:cubicBezTo>
                  <a:pt x="116" y="35"/>
                  <a:pt x="116" y="36"/>
                  <a:pt x="117" y="36"/>
                </a:cubicBezTo>
                <a:cubicBezTo>
                  <a:pt x="117" y="36"/>
                  <a:pt x="117" y="37"/>
                  <a:pt x="117" y="37"/>
                </a:cubicBezTo>
                <a:cubicBezTo>
                  <a:pt x="123" y="40"/>
                  <a:pt x="128" y="45"/>
                  <a:pt x="133" y="48"/>
                </a:cubicBezTo>
                <a:cubicBezTo>
                  <a:pt x="135" y="47"/>
                  <a:pt x="133" y="42"/>
                  <a:pt x="135" y="41"/>
                </a:cubicBezTo>
                <a:cubicBezTo>
                  <a:pt x="133" y="37"/>
                  <a:pt x="135" y="29"/>
                  <a:pt x="138" y="27"/>
                </a:cubicBezTo>
                <a:cubicBezTo>
                  <a:pt x="139" y="29"/>
                  <a:pt x="139" y="31"/>
                  <a:pt x="140" y="34"/>
                </a:cubicBezTo>
                <a:cubicBezTo>
                  <a:pt x="140" y="35"/>
                  <a:pt x="140" y="35"/>
                  <a:pt x="140" y="36"/>
                </a:cubicBezTo>
                <a:cubicBezTo>
                  <a:pt x="141" y="41"/>
                  <a:pt x="141" y="47"/>
                  <a:pt x="143" y="51"/>
                </a:cubicBezTo>
                <a:cubicBezTo>
                  <a:pt x="143" y="53"/>
                  <a:pt x="143" y="56"/>
                  <a:pt x="144" y="57"/>
                </a:cubicBezTo>
                <a:cubicBezTo>
                  <a:pt x="144" y="58"/>
                  <a:pt x="145" y="57"/>
                  <a:pt x="145" y="58"/>
                </a:cubicBezTo>
                <a:cubicBezTo>
                  <a:pt x="145" y="59"/>
                  <a:pt x="145" y="60"/>
                  <a:pt x="146" y="61"/>
                </a:cubicBezTo>
                <a:cubicBezTo>
                  <a:pt x="147" y="65"/>
                  <a:pt x="148" y="70"/>
                  <a:pt x="150" y="75"/>
                </a:cubicBezTo>
                <a:cubicBezTo>
                  <a:pt x="152" y="74"/>
                  <a:pt x="153" y="73"/>
                  <a:pt x="154" y="73"/>
                </a:cubicBezTo>
                <a:cubicBezTo>
                  <a:pt x="156" y="69"/>
                  <a:pt x="156" y="63"/>
                  <a:pt x="161" y="62"/>
                </a:cubicBezTo>
                <a:cubicBezTo>
                  <a:pt x="162" y="68"/>
                  <a:pt x="160" y="75"/>
                  <a:pt x="161" y="77"/>
                </a:cubicBezTo>
                <a:cubicBezTo>
                  <a:pt x="160" y="77"/>
                  <a:pt x="160" y="81"/>
                  <a:pt x="161" y="80"/>
                </a:cubicBezTo>
                <a:close/>
                <a:moveTo>
                  <a:pt x="275" y="231"/>
                </a:moveTo>
                <a:cubicBezTo>
                  <a:pt x="272" y="233"/>
                  <a:pt x="268" y="234"/>
                  <a:pt x="267" y="238"/>
                </a:cubicBezTo>
                <a:cubicBezTo>
                  <a:pt x="271" y="238"/>
                  <a:pt x="273" y="234"/>
                  <a:pt x="277" y="233"/>
                </a:cubicBezTo>
                <a:cubicBezTo>
                  <a:pt x="283" y="232"/>
                  <a:pt x="289" y="235"/>
                  <a:pt x="291" y="243"/>
                </a:cubicBezTo>
                <a:cubicBezTo>
                  <a:pt x="292" y="246"/>
                  <a:pt x="291" y="252"/>
                  <a:pt x="291" y="255"/>
                </a:cubicBezTo>
                <a:cubicBezTo>
                  <a:pt x="295" y="253"/>
                  <a:pt x="294" y="246"/>
                  <a:pt x="296" y="242"/>
                </a:cubicBezTo>
                <a:cubicBezTo>
                  <a:pt x="297" y="242"/>
                  <a:pt x="300" y="243"/>
                  <a:pt x="302" y="243"/>
                </a:cubicBezTo>
                <a:cubicBezTo>
                  <a:pt x="300" y="240"/>
                  <a:pt x="297" y="240"/>
                  <a:pt x="293" y="240"/>
                </a:cubicBezTo>
                <a:cubicBezTo>
                  <a:pt x="291" y="237"/>
                  <a:pt x="289" y="233"/>
                  <a:pt x="286" y="232"/>
                </a:cubicBezTo>
                <a:cubicBezTo>
                  <a:pt x="286" y="229"/>
                  <a:pt x="288" y="229"/>
                  <a:pt x="288" y="226"/>
                </a:cubicBezTo>
                <a:cubicBezTo>
                  <a:pt x="289" y="225"/>
                  <a:pt x="290" y="222"/>
                  <a:pt x="290" y="222"/>
                </a:cubicBezTo>
                <a:cubicBezTo>
                  <a:pt x="289" y="222"/>
                  <a:pt x="289" y="223"/>
                  <a:pt x="288" y="224"/>
                </a:cubicBezTo>
                <a:cubicBezTo>
                  <a:pt x="287" y="225"/>
                  <a:pt x="285" y="226"/>
                  <a:pt x="285" y="227"/>
                </a:cubicBezTo>
                <a:cubicBezTo>
                  <a:pt x="285" y="227"/>
                  <a:pt x="285" y="228"/>
                  <a:pt x="285" y="229"/>
                </a:cubicBezTo>
                <a:cubicBezTo>
                  <a:pt x="285" y="229"/>
                  <a:pt x="284" y="228"/>
                  <a:pt x="284" y="228"/>
                </a:cubicBezTo>
                <a:cubicBezTo>
                  <a:pt x="284" y="229"/>
                  <a:pt x="284" y="230"/>
                  <a:pt x="283" y="231"/>
                </a:cubicBezTo>
                <a:cubicBezTo>
                  <a:pt x="282" y="231"/>
                  <a:pt x="277" y="229"/>
                  <a:pt x="277" y="229"/>
                </a:cubicBezTo>
                <a:cubicBezTo>
                  <a:pt x="276" y="226"/>
                  <a:pt x="275" y="221"/>
                  <a:pt x="272" y="220"/>
                </a:cubicBezTo>
                <a:cubicBezTo>
                  <a:pt x="272" y="224"/>
                  <a:pt x="275" y="226"/>
                  <a:pt x="275" y="231"/>
                </a:cubicBezTo>
                <a:close/>
                <a:moveTo>
                  <a:pt x="249" y="264"/>
                </a:moveTo>
                <a:cubicBezTo>
                  <a:pt x="250" y="264"/>
                  <a:pt x="252" y="263"/>
                  <a:pt x="253" y="263"/>
                </a:cubicBezTo>
                <a:cubicBezTo>
                  <a:pt x="254" y="267"/>
                  <a:pt x="251" y="270"/>
                  <a:pt x="252" y="275"/>
                </a:cubicBezTo>
                <a:cubicBezTo>
                  <a:pt x="253" y="276"/>
                  <a:pt x="254" y="279"/>
                  <a:pt x="255" y="280"/>
                </a:cubicBezTo>
                <a:cubicBezTo>
                  <a:pt x="261" y="277"/>
                  <a:pt x="263" y="269"/>
                  <a:pt x="264" y="262"/>
                </a:cubicBezTo>
                <a:cubicBezTo>
                  <a:pt x="264" y="261"/>
                  <a:pt x="263" y="260"/>
                  <a:pt x="263" y="259"/>
                </a:cubicBezTo>
                <a:cubicBezTo>
                  <a:pt x="260" y="259"/>
                  <a:pt x="257" y="258"/>
                  <a:pt x="258" y="255"/>
                </a:cubicBezTo>
                <a:cubicBezTo>
                  <a:pt x="258" y="252"/>
                  <a:pt x="262" y="253"/>
                  <a:pt x="264" y="251"/>
                </a:cubicBezTo>
                <a:cubicBezTo>
                  <a:pt x="263" y="249"/>
                  <a:pt x="262" y="250"/>
                  <a:pt x="263" y="247"/>
                </a:cubicBezTo>
                <a:cubicBezTo>
                  <a:pt x="261" y="246"/>
                  <a:pt x="259" y="246"/>
                  <a:pt x="256" y="246"/>
                </a:cubicBezTo>
                <a:cubicBezTo>
                  <a:pt x="252" y="245"/>
                  <a:pt x="249" y="242"/>
                  <a:pt x="246" y="239"/>
                </a:cubicBezTo>
                <a:cubicBezTo>
                  <a:pt x="245" y="239"/>
                  <a:pt x="245" y="239"/>
                  <a:pt x="245" y="239"/>
                </a:cubicBezTo>
                <a:cubicBezTo>
                  <a:pt x="245" y="249"/>
                  <a:pt x="246" y="258"/>
                  <a:pt x="249" y="264"/>
                </a:cubicBezTo>
                <a:close/>
                <a:moveTo>
                  <a:pt x="269" y="248"/>
                </a:moveTo>
                <a:cubicBezTo>
                  <a:pt x="269" y="249"/>
                  <a:pt x="269" y="250"/>
                  <a:pt x="270" y="251"/>
                </a:cubicBezTo>
                <a:cubicBezTo>
                  <a:pt x="271" y="250"/>
                  <a:pt x="271" y="249"/>
                  <a:pt x="273" y="249"/>
                </a:cubicBezTo>
                <a:cubicBezTo>
                  <a:pt x="274" y="249"/>
                  <a:pt x="274" y="252"/>
                  <a:pt x="275" y="254"/>
                </a:cubicBezTo>
                <a:cubicBezTo>
                  <a:pt x="279" y="250"/>
                  <a:pt x="273" y="243"/>
                  <a:pt x="269" y="248"/>
                </a:cubicBezTo>
                <a:close/>
                <a:moveTo>
                  <a:pt x="267" y="318"/>
                </a:moveTo>
                <a:cubicBezTo>
                  <a:pt x="266" y="317"/>
                  <a:pt x="265" y="316"/>
                  <a:pt x="263" y="317"/>
                </a:cubicBezTo>
                <a:cubicBezTo>
                  <a:pt x="262" y="319"/>
                  <a:pt x="260" y="319"/>
                  <a:pt x="260" y="321"/>
                </a:cubicBezTo>
                <a:cubicBezTo>
                  <a:pt x="260" y="325"/>
                  <a:pt x="270" y="326"/>
                  <a:pt x="273" y="327"/>
                </a:cubicBezTo>
                <a:cubicBezTo>
                  <a:pt x="274" y="326"/>
                  <a:pt x="273" y="325"/>
                  <a:pt x="273" y="323"/>
                </a:cubicBezTo>
                <a:cubicBezTo>
                  <a:pt x="270" y="322"/>
                  <a:pt x="267" y="321"/>
                  <a:pt x="267" y="318"/>
                </a:cubicBezTo>
                <a:close/>
                <a:moveTo>
                  <a:pt x="393" y="374"/>
                </a:moveTo>
                <a:cubicBezTo>
                  <a:pt x="393" y="375"/>
                  <a:pt x="394" y="375"/>
                  <a:pt x="394" y="375"/>
                </a:cubicBezTo>
                <a:cubicBezTo>
                  <a:pt x="394" y="384"/>
                  <a:pt x="395" y="391"/>
                  <a:pt x="397" y="398"/>
                </a:cubicBezTo>
                <a:cubicBezTo>
                  <a:pt x="397" y="401"/>
                  <a:pt x="398" y="403"/>
                  <a:pt x="399" y="404"/>
                </a:cubicBezTo>
                <a:cubicBezTo>
                  <a:pt x="400" y="396"/>
                  <a:pt x="395" y="389"/>
                  <a:pt x="397" y="380"/>
                </a:cubicBezTo>
                <a:cubicBezTo>
                  <a:pt x="399" y="380"/>
                  <a:pt x="400" y="382"/>
                  <a:pt x="403" y="382"/>
                </a:cubicBezTo>
                <a:cubicBezTo>
                  <a:pt x="402" y="381"/>
                  <a:pt x="403" y="381"/>
                  <a:pt x="404" y="381"/>
                </a:cubicBezTo>
                <a:cubicBezTo>
                  <a:pt x="404" y="377"/>
                  <a:pt x="398" y="378"/>
                  <a:pt x="396" y="376"/>
                </a:cubicBezTo>
                <a:cubicBezTo>
                  <a:pt x="398" y="373"/>
                  <a:pt x="403" y="371"/>
                  <a:pt x="401" y="367"/>
                </a:cubicBezTo>
                <a:cubicBezTo>
                  <a:pt x="397" y="367"/>
                  <a:pt x="398" y="371"/>
                  <a:pt x="395" y="372"/>
                </a:cubicBezTo>
                <a:cubicBezTo>
                  <a:pt x="393" y="367"/>
                  <a:pt x="393" y="362"/>
                  <a:pt x="393" y="357"/>
                </a:cubicBezTo>
                <a:cubicBezTo>
                  <a:pt x="393" y="363"/>
                  <a:pt x="393" y="368"/>
                  <a:pt x="393" y="374"/>
                </a:cubicBezTo>
                <a:close/>
                <a:moveTo>
                  <a:pt x="387" y="373"/>
                </a:moveTo>
                <a:cubicBezTo>
                  <a:pt x="385" y="373"/>
                  <a:pt x="384" y="371"/>
                  <a:pt x="382" y="371"/>
                </a:cubicBezTo>
                <a:cubicBezTo>
                  <a:pt x="382" y="373"/>
                  <a:pt x="384" y="374"/>
                  <a:pt x="384" y="376"/>
                </a:cubicBezTo>
                <a:cubicBezTo>
                  <a:pt x="382" y="377"/>
                  <a:pt x="381" y="377"/>
                  <a:pt x="379" y="378"/>
                </a:cubicBezTo>
                <a:cubicBezTo>
                  <a:pt x="380" y="380"/>
                  <a:pt x="384" y="380"/>
                  <a:pt x="385" y="381"/>
                </a:cubicBezTo>
                <a:cubicBezTo>
                  <a:pt x="383" y="382"/>
                  <a:pt x="382" y="383"/>
                  <a:pt x="381" y="385"/>
                </a:cubicBezTo>
                <a:cubicBezTo>
                  <a:pt x="380" y="386"/>
                  <a:pt x="382" y="386"/>
                  <a:pt x="381" y="387"/>
                </a:cubicBezTo>
                <a:cubicBezTo>
                  <a:pt x="384" y="387"/>
                  <a:pt x="386" y="386"/>
                  <a:pt x="388" y="387"/>
                </a:cubicBezTo>
                <a:cubicBezTo>
                  <a:pt x="389" y="394"/>
                  <a:pt x="389" y="401"/>
                  <a:pt x="392" y="406"/>
                </a:cubicBezTo>
                <a:cubicBezTo>
                  <a:pt x="391" y="390"/>
                  <a:pt x="389" y="374"/>
                  <a:pt x="387" y="362"/>
                </a:cubicBezTo>
                <a:cubicBezTo>
                  <a:pt x="385" y="366"/>
                  <a:pt x="389" y="369"/>
                  <a:pt x="387" y="373"/>
                </a:cubicBezTo>
                <a:close/>
                <a:moveTo>
                  <a:pt x="397" y="422"/>
                </a:moveTo>
                <a:cubicBezTo>
                  <a:pt x="395" y="421"/>
                  <a:pt x="393" y="420"/>
                  <a:pt x="392" y="418"/>
                </a:cubicBezTo>
                <a:cubicBezTo>
                  <a:pt x="392" y="413"/>
                  <a:pt x="387" y="412"/>
                  <a:pt x="384" y="410"/>
                </a:cubicBezTo>
                <a:cubicBezTo>
                  <a:pt x="383" y="408"/>
                  <a:pt x="382" y="406"/>
                  <a:pt x="380" y="405"/>
                </a:cubicBezTo>
                <a:cubicBezTo>
                  <a:pt x="378" y="407"/>
                  <a:pt x="374" y="407"/>
                  <a:pt x="373" y="409"/>
                </a:cubicBezTo>
                <a:cubicBezTo>
                  <a:pt x="373" y="409"/>
                  <a:pt x="371" y="410"/>
                  <a:pt x="372" y="409"/>
                </a:cubicBezTo>
                <a:cubicBezTo>
                  <a:pt x="370" y="412"/>
                  <a:pt x="371" y="414"/>
                  <a:pt x="369" y="417"/>
                </a:cubicBezTo>
                <a:cubicBezTo>
                  <a:pt x="367" y="424"/>
                  <a:pt x="363" y="429"/>
                  <a:pt x="362" y="435"/>
                </a:cubicBezTo>
                <a:cubicBezTo>
                  <a:pt x="361" y="435"/>
                  <a:pt x="361" y="435"/>
                  <a:pt x="361" y="436"/>
                </a:cubicBezTo>
                <a:cubicBezTo>
                  <a:pt x="361" y="442"/>
                  <a:pt x="360" y="447"/>
                  <a:pt x="357" y="450"/>
                </a:cubicBezTo>
                <a:cubicBezTo>
                  <a:pt x="360" y="454"/>
                  <a:pt x="360" y="461"/>
                  <a:pt x="362" y="465"/>
                </a:cubicBezTo>
                <a:cubicBezTo>
                  <a:pt x="367" y="459"/>
                  <a:pt x="375" y="452"/>
                  <a:pt x="385" y="451"/>
                </a:cubicBezTo>
                <a:cubicBezTo>
                  <a:pt x="385" y="450"/>
                  <a:pt x="386" y="449"/>
                  <a:pt x="386" y="446"/>
                </a:cubicBezTo>
                <a:cubicBezTo>
                  <a:pt x="389" y="442"/>
                  <a:pt x="395" y="440"/>
                  <a:pt x="397" y="435"/>
                </a:cubicBezTo>
                <a:cubicBezTo>
                  <a:pt x="397" y="430"/>
                  <a:pt x="399" y="428"/>
                  <a:pt x="399" y="423"/>
                </a:cubicBezTo>
                <a:cubicBezTo>
                  <a:pt x="398" y="423"/>
                  <a:pt x="398" y="422"/>
                  <a:pt x="397" y="422"/>
                </a:cubicBezTo>
                <a:close/>
                <a:moveTo>
                  <a:pt x="364" y="409"/>
                </a:moveTo>
                <a:cubicBezTo>
                  <a:pt x="361" y="408"/>
                  <a:pt x="358" y="405"/>
                  <a:pt x="355" y="408"/>
                </a:cubicBezTo>
                <a:cubicBezTo>
                  <a:pt x="355" y="408"/>
                  <a:pt x="355" y="409"/>
                  <a:pt x="355" y="409"/>
                </a:cubicBezTo>
                <a:cubicBezTo>
                  <a:pt x="354" y="409"/>
                  <a:pt x="354" y="409"/>
                  <a:pt x="354" y="409"/>
                </a:cubicBezTo>
                <a:cubicBezTo>
                  <a:pt x="353" y="410"/>
                  <a:pt x="353" y="411"/>
                  <a:pt x="352" y="411"/>
                </a:cubicBezTo>
                <a:cubicBezTo>
                  <a:pt x="352" y="413"/>
                  <a:pt x="351" y="413"/>
                  <a:pt x="351" y="414"/>
                </a:cubicBezTo>
                <a:cubicBezTo>
                  <a:pt x="351" y="415"/>
                  <a:pt x="351" y="416"/>
                  <a:pt x="351" y="417"/>
                </a:cubicBezTo>
                <a:cubicBezTo>
                  <a:pt x="351" y="417"/>
                  <a:pt x="350" y="416"/>
                  <a:pt x="350" y="416"/>
                </a:cubicBezTo>
                <a:cubicBezTo>
                  <a:pt x="348" y="421"/>
                  <a:pt x="352" y="429"/>
                  <a:pt x="354" y="431"/>
                </a:cubicBezTo>
                <a:cubicBezTo>
                  <a:pt x="359" y="425"/>
                  <a:pt x="364" y="419"/>
                  <a:pt x="364" y="409"/>
                </a:cubicBezTo>
                <a:close/>
                <a:moveTo>
                  <a:pt x="208" y="480"/>
                </a:moveTo>
                <a:cubicBezTo>
                  <a:pt x="209" y="484"/>
                  <a:pt x="209" y="489"/>
                  <a:pt x="212" y="489"/>
                </a:cubicBezTo>
                <a:cubicBezTo>
                  <a:pt x="211" y="485"/>
                  <a:pt x="210" y="482"/>
                  <a:pt x="210" y="477"/>
                </a:cubicBezTo>
                <a:cubicBezTo>
                  <a:pt x="211" y="472"/>
                  <a:pt x="213" y="469"/>
                  <a:pt x="216" y="467"/>
                </a:cubicBezTo>
                <a:cubicBezTo>
                  <a:pt x="217" y="466"/>
                  <a:pt x="219" y="466"/>
                  <a:pt x="219" y="464"/>
                </a:cubicBezTo>
                <a:cubicBezTo>
                  <a:pt x="212" y="465"/>
                  <a:pt x="207" y="473"/>
                  <a:pt x="208" y="480"/>
                </a:cubicBezTo>
                <a:close/>
                <a:moveTo>
                  <a:pt x="227" y="486"/>
                </a:moveTo>
                <a:cubicBezTo>
                  <a:pt x="229" y="487"/>
                  <a:pt x="230" y="488"/>
                  <a:pt x="231" y="489"/>
                </a:cubicBezTo>
                <a:cubicBezTo>
                  <a:pt x="233" y="486"/>
                  <a:pt x="228" y="479"/>
                  <a:pt x="227" y="486"/>
                </a:cubicBezTo>
                <a:close/>
                <a:moveTo>
                  <a:pt x="237" y="491"/>
                </a:moveTo>
                <a:cubicBezTo>
                  <a:pt x="239" y="490"/>
                  <a:pt x="240" y="485"/>
                  <a:pt x="238" y="483"/>
                </a:cubicBezTo>
                <a:cubicBezTo>
                  <a:pt x="236" y="485"/>
                  <a:pt x="235" y="489"/>
                  <a:pt x="237" y="491"/>
                </a:cubicBezTo>
                <a:close/>
                <a:moveTo>
                  <a:pt x="228" y="495"/>
                </a:moveTo>
                <a:cubicBezTo>
                  <a:pt x="229" y="495"/>
                  <a:pt x="229" y="493"/>
                  <a:pt x="229" y="492"/>
                </a:cubicBezTo>
                <a:cubicBezTo>
                  <a:pt x="227" y="491"/>
                  <a:pt x="225" y="490"/>
                  <a:pt x="223" y="490"/>
                </a:cubicBezTo>
                <a:cubicBezTo>
                  <a:pt x="222" y="493"/>
                  <a:pt x="225" y="496"/>
                  <a:pt x="228" y="495"/>
                </a:cubicBezTo>
                <a:close/>
                <a:moveTo>
                  <a:pt x="325" y="510"/>
                </a:moveTo>
                <a:cubicBezTo>
                  <a:pt x="324" y="515"/>
                  <a:pt x="320" y="518"/>
                  <a:pt x="316" y="522"/>
                </a:cubicBezTo>
                <a:cubicBezTo>
                  <a:pt x="316" y="525"/>
                  <a:pt x="315" y="528"/>
                  <a:pt x="313" y="531"/>
                </a:cubicBezTo>
                <a:cubicBezTo>
                  <a:pt x="308" y="532"/>
                  <a:pt x="303" y="534"/>
                  <a:pt x="303" y="540"/>
                </a:cubicBezTo>
                <a:cubicBezTo>
                  <a:pt x="301" y="540"/>
                  <a:pt x="302" y="544"/>
                  <a:pt x="303" y="545"/>
                </a:cubicBezTo>
                <a:cubicBezTo>
                  <a:pt x="306" y="546"/>
                  <a:pt x="308" y="547"/>
                  <a:pt x="311" y="546"/>
                </a:cubicBezTo>
                <a:cubicBezTo>
                  <a:pt x="313" y="542"/>
                  <a:pt x="315" y="539"/>
                  <a:pt x="318" y="536"/>
                </a:cubicBezTo>
                <a:cubicBezTo>
                  <a:pt x="322" y="534"/>
                  <a:pt x="327" y="534"/>
                  <a:pt x="332" y="533"/>
                </a:cubicBezTo>
                <a:cubicBezTo>
                  <a:pt x="333" y="531"/>
                  <a:pt x="334" y="528"/>
                  <a:pt x="335" y="526"/>
                </a:cubicBezTo>
                <a:cubicBezTo>
                  <a:pt x="334" y="523"/>
                  <a:pt x="334" y="521"/>
                  <a:pt x="334" y="517"/>
                </a:cubicBezTo>
                <a:cubicBezTo>
                  <a:pt x="335" y="514"/>
                  <a:pt x="337" y="512"/>
                  <a:pt x="338" y="509"/>
                </a:cubicBezTo>
                <a:cubicBezTo>
                  <a:pt x="334" y="509"/>
                  <a:pt x="329" y="510"/>
                  <a:pt x="325" y="510"/>
                </a:cubicBezTo>
                <a:close/>
                <a:moveTo>
                  <a:pt x="127" y="519"/>
                </a:moveTo>
                <a:cubicBezTo>
                  <a:pt x="127" y="522"/>
                  <a:pt x="126" y="522"/>
                  <a:pt x="126" y="524"/>
                </a:cubicBezTo>
                <a:cubicBezTo>
                  <a:pt x="128" y="524"/>
                  <a:pt x="128" y="523"/>
                  <a:pt x="130" y="523"/>
                </a:cubicBezTo>
                <a:cubicBezTo>
                  <a:pt x="131" y="523"/>
                  <a:pt x="131" y="524"/>
                  <a:pt x="131" y="524"/>
                </a:cubicBezTo>
                <a:cubicBezTo>
                  <a:pt x="133" y="521"/>
                  <a:pt x="130" y="517"/>
                  <a:pt x="127" y="519"/>
                </a:cubicBezTo>
                <a:close/>
                <a:moveTo>
                  <a:pt x="227" y="576"/>
                </a:moveTo>
                <a:cubicBezTo>
                  <a:pt x="227" y="578"/>
                  <a:pt x="226" y="579"/>
                  <a:pt x="226" y="582"/>
                </a:cubicBezTo>
                <a:cubicBezTo>
                  <a:pt x="221" y="588"/>
                  <a:pt x="216" y="594"/>
                  <a:pt x="209" y="597"/>
                </a:cubicBezTo>
                <a:cubicBezTo>
                  <a:pt x="213" y="598"/>
                  <a:pt x="217" y="596"/>
                  <a:pt x="221" y="595"/>
                </a:cubicBezTo>
                <a:cubicBezTo>
                  <a:pt x="223" y="591"/>
                  <a:pt x="226" y="588"/>
                  <a:pt x="228" y="583"/>
                </a:cubicBezTo>
                <a:cubicBezTo>
                  <a:pt x="228" y="582"/>
                  <a:pt x="228" y="580"/>
                  <a:pt x="228" y="579"/>
                </a:cubicBezTo>
                <a:cubicBezTo>
                  <a:pt x="232" y="578"/>
                  <a:pt x="238" y="576"/>
                  <a:pt x="240" y="572"/>
                </a:cubicBezTo>
                <a:cubicBezTo>
                  <a:pt x="242" y="569"/>
                  <a:pt x="245" y="566"/>
                  <a:pt x="245" y="561"/>
                </a:cubicBezTo>
                <a:cubicBezTo>
                  <a:pt x="244" y="561"/>
                  <a:pt x="244" y="561"/>
                  <a:pt x="244" y="561"/>
                </a:cubicBezTo>
                <a:cubicBezTo>
                  <a:pt x="241" y="568"/>
                  <a:pt x="236" y="575"/>
                  <a:pt x="227" y="576"/>
                </a:cubicBezTo>
                <a:close/>
                <a:moveTo>
                  <a:pt x="58" y="592"/>
                </a:moveTo>
                <a:cubicBezTo>
                  <a:pt x="59" y="592"/>
                  <a:pt x="59" y="592"/>
                  <a:pt x="60" y="592"/>
                </a:cubicBezTo>
                <a:cubicBezTo>
                  <a:pt x="62" y="589"/>
                  <a:pt x="60" y="587"/>
                  <a:pt x="59" y="584"/>
                </a:cubicBezTo>
                <a:cubicBezTo>
                  <a:pt x="55" y="583"/>
                  <a:pt x="56" y="590"/>
                  <a:pt x="58" y="592"/>
                </a:cubicBezTo>
                <a:close/>
                <a:moveTo>
                  <a:pt x="48" y="588"/>
                </a:moveTo>
                <a:cubicBezTo>
                  <a:pt x="44" y="592"/>
                  <a:pt x="52" y="597"/>
                  <a:pt x="55" y="593"/>
                </a:cubicBezTo>
                <a:cubicBezTo>
                  <a:pt x="53" y="591"/>
                  <a:pt x="52" y="588"/>
                  <a:pt x="48" y="588"/>
                </a:cubicBezTo>
                <a:close/>
                <a:moveTo>
                  <a:pt x="50" y="599"/>
                </a:moveTo>
                <a:cubicBezTo>
                  <a:pt x="50" y="600"/>
                  <a:pt x="50" y="602"/>
                  <a:pt x="51" y="602"/>
                </a:cubicBezTo>
                <a:cubicBezTo>
                  <a:pt x="53" y="602"/>
                  <a:pt x="57" y="602"/>
                  <a:pt x="57" y="599"/>
                </a:cubicBezTo>
                <a:cubicBezTo>
                  <a:pt x="56" y="597"/>
                  <a:pt x="52" y="598"/>
                  <a:pt x="50" y="599"/>
                </a:cubicBezTo>
                <a:close/>
                <a:moveTo>
                  <a:pt x="213" y="614"/>
                </a:moveTo>
                <a:cubicBezTo>
                  <a:pt x="217" y="616"/>
                  <a:pt x="221" y="619"/>
                  <a:pt x="223" y="620"/>
                </a:cubicBezTo>
                <a:cubicBezTo>
                  <a:pt x="219" y="616"/>
                  <a:pt x="212" y="608"/>
                  <a:pt x="205" y="612"/>
                </a:cubicBezTo>
                <a:cubicBezTo>
                  <a:pt x="208" y="614"/>
                  <a:pt x="210" y="613"/>
                  <a:pt x="213" y="614"/>
                </a:cubicBezTo>
                <a:close/>
                <a:moveTo>
                  <a:pt x="192" y="638"/>
                </a:moveTo>
                <a:cubicBezTo>
                  <a:pt x="192" y="637"/>
                  <a:pt x="193" y="636"/>
                  <a:pt x="193" y="635"/>
                </a:cubicBezTo>
                <a:cubicBezTo>
                  <a:pt x="192" y="634"/>
                  <a:pt x="192" y="634"/>
                  <a:pt x="191" y="634"/>
                </a:cubicBezTo>
                <a:cubicBezTo>
                  <a:pt x="191" y="636"/>
                  <a:pt x="191" y="638"/>
                  <a:pt x="192" y="638"/>
                </a:cubicBezTo>
                <a:close/>
                <a:moveTo>
                  <a:pt x="189" y="641"/>
                </a:moveTo>
                <a:cubicBezTo>
                  <a:pt x="189" y="639"/>
                  <a:pt x="189" y="637"/>
                  <a:pt x="188" y="636"/>
                </a:cubicBezTo>
                <a:cubicBezTo>
                  <a:pt x="188" y="635"/>
                  <a:pt x="187" y="635"/>
                  <a:pt x="187" y="635"/>
                </a:cubicBezTo>
                <a:cubicBezTo>
                  <a:pt x="186" y="638"/>
                  <a:pt x="187" y="640"/>
                  <a:pt x="189" y="641"/>
                </a:cubicBezTo>
                <a:close/>
                <a:moveTo>
                  <a:pt x="196" y="641"/>
                </a:moveTo>
                <a:cubicBezTo>
                  <a:pt x="197" y="640"/>
                  <a:pt x="197" y="638"/>
                  <a:pt x="198" y="636"/>
                </a:cubicBezTo>
                <a:cubicBezTo>
                  <a:pt x="195" y="634"/>
                  <a:pt x="195" y="639"/>
                  <a:pt x="196" y="641"/>
                </a:cubicBezTo>
                <a:close/>
                <a:moveTo>
                  <a:pt x="182" y="639"/>
                </a:moveTo>
                <a:cubicBezTo>
                  <a:pt x="184" y="639"/>
                  <a:pt x="183" y="641"/>
                  <a:pt x="184" y="641"/>
                </a:cubicBezTo>
                <a:cubicBezTo>
                  <a:pt x="184" y="640"/>
                  <a:pt x="184" y="638"/>
                  <a:pt x="184" y="637"/>
                </a:cubicBezTo>
                <a:cubicBezTo>
                  <a:pt x="183" y="637"/>
                  <a:pt x="183" y="637"/>
                  <a:pt x="182" y="637"/>
                </a:cubicBezTo>
                <a:cubicBezTo>
                  <a:pt x="182" y="638"/>
                  <a:pt x="182" y="639"/>
                  <a:pt x="182" y="639"/>
                </a:cubicBezTo>
                <a:close/>
                <a:moveTo>
                  <a:pt x="199" y="643"/>
                </a:moveTo>
                <a:cubicBezTo>
                  <a:pt x="199" y="642"/>
                  <a:pt x="199" y="642"/>
                  <a:pt x="199" y="643"/>
                </a:cubicBezTo>
                <a:cubicBezTo>
                  <a:pt x="200" y="641"/>
                  <a:pt x="201" y="639"/>
                  <a:pt x="202" y="638"/>
                </a:cubicBezTo>
                <a:cubicBezTo>
                  <a:pt x="201" y="638"/>
                  <a:pt x="201" y="638"/>
                  <a:pt x="201" y="638"/>
                </a:cubicBezTo>
                <a:cubicBezTo>
                  <a:pt x="200" y="639"/>
                  <a:pt x="198" y="642"/>
                  <a:pt x="199" y="643"/>
                </a:cubicBezTo>
                <a:close/>
                <a:moveTo>
                  <a:pt x="181" y="642"/>
                </a:moveTo>
                <a:cubicBezTo>
                  <a:pt x="180" y="641"/>
                  <a:pt x="180" y="640"/>
                  <a:pt x="179" y="639"/>
                </a:cubicBezTo>
                <a:cubicBezTo>
                  <a:pt x="179" y="639"/>
                  <a:pt x="178" y="639"/>
                  <a:pt x="178" y="639"/>
                </a:cubicBezTo>
                <a:cubicBezTo>
                  <a:pt x="178" y="641"/>
                  <a:pt x="180" y="642"/>
                  <a:pt x="181" y="642"/>
                </a:cubicBezTo>
                <a:close/>
                <a:moveTo>
                  <a:pt x="203" y="644"/>
                </a:moveTo>
                <a:cubicBezTo>
                  <a:pt x="204" y="644"/>
                  <a:pt x="205" y="643"/>
                  <a:pt x="206" y="642"/>
                </a:cubicBezTo>
                <a:cubicBezTo>
                  <a:pt x="206" y="642"/>
                  <a:pt x="205" y="641"/>
                  <a:pt x="206" y="641"/>
                </a:cubicBezTo>
                <a:cubicBezTo>
                  <a:pt x="204" y="641"/>
                  <a:pt x="202" y="643"/>
                  <a:pt x="203" y="644"/>
                </a:cubicBezTo>
                <a:close/>
                <a:moveTo>
                  <a:pt x="181" y="646"/>
                </a:moveTo>
                <a:cubicBezTo>
                  <a:pt x="179" y="645"/>
                  <a:pt x="178" y="643"/>
                  <a:pt x="175" y="643"/>
                </a:cubicBezTo>
                <a:cubicBezTo>
                  <a:pt x="176" y="645"/>
                  <a:pt x="179" y="646"/>
                  <a:pt x="181" y="646"/>
                </a:cubicBezTo>
                <a:close/>
                <a:moveTo>
                  <a:pt x="205" y="647"/>
                </a:moveTo>
                <a:cubicBezTo>
                  <a:pt x="207" y="647"/>
                  <a:pt x="208" y="646"/>
                  <a:pt x="209" y="646"/>
                </a:cubicBezTo>
                <a:cubicBezTo>
                  <a:pt x="209" y="646"/>
                  <a:pt x="210" y="644"/>
                  <a:pt x="209" y="644"/>
                </a:cubicBezTo>
                <a:cubicBezTo>
                  <a:pt x="208" y="646"/>
                  <a:pt x="206" y="646"/>
                  <a:pt x="205" y="647"/>
                </a:cubicBezTo>
                <a:close/>
                <a:moveTo>
                  <a:pt x="172" y="646"/>
                </a:moveTo>
                <a:cubicBezTo>
                  <a:pt x="173" y="648"/>
                  <a:pt x="176" y="650"/>
                  <a:pt x="178" y="649"/>
                </a:cubicBezTo>
                <a:cubicBezTo>
                  <a:pt x="176" y="648"/>
                  <a:pt x="174" y="646"/>
                  <a:pt x="172" y="646"/>
                </a:cubicBezTo>
                <a:close/>
                <a:moveTo>
                  <a:pt x="207" y="650"/>
                </a:moveTo>
                <a:cubicBezTo>
                  <a:pt x="209" y="650"/>
                  <a:pt x="212" y="650"/>
                  <a:pt x="211" y="649"/>
                </a:cubicBezTo>
                <a:cubicBezTo>
                  <a:pt x="210" y="649"/>
                  <a:pt x="207" y="648"/>
                  <a:pt x="207" y="650"/>
                </a:cubicBezTo>
                <a:close/>
                <a:moveTo>
                  <a:pt x="48" y="650"/>
                </a:moveTo>
                <a:cubicBezTo>
                  <a:pt x="47" y="652"/>
                  <a:pt x="47" y="654"/>
                  <a:pt x="48" y="656"/>
                </a:cubicBezTo>
                <a:cubicBezTo>
                  <a:pt x="51" y="658"/>
                  <a:pt x="53" y="655"/>
                  <a:pt x="57" y="655"/>
                </a:cubicBezTo>
                <a:cubicBezTo>
                  <a:pt x="57" y="653"/>
                  <a:pt x="56" y="653"/>
                  <a:pt x="55" y="652"/>
                </a:cubicBezTo>
                <a:cubicBezTo>
                  <a:pt x="53" y="656"/>
                  <a:pt x="48" y="654"/>
                  <a:pt x="49" y="649"/>
                </a:cubicBezTo>
                <a:cubicBezTo>
                  <a:pt x="49" y="650"/>
                  <a:pt x="48" y="650"/>
                  <a:pt x="48" y="650"/>
                </a:cubicBezTo>
                <a:close/>
                <a:moveTo>
                  <a:pt x="177" y="653"/>
                </a:moveTo>
                <a:cubicBezTo>
                  <a:pt x="176" y="651"/>
                  <a:pt x="174" y="652"/>
                  <a:pt x="172" y="651"/>
                </a:cubicBezTo>
                <a:cubicBezTo>
                  <a:pt x="172" y="653"/>
                  <a:pt x="176" y="653"/>
                  <a:pt x="177" y="653"/>
                </a:cubicBezTo>
                <a:close/>
                <a:moveTo>
                  <a:pt x="207" y="654"/>
                </a:moveTo>
                <a:cubicBezTo>
                  <a:pt x="209" y="654"/>
                  <a:pt x="211" y="655"/>
                  <a:pt x="211" y="653"/>
                </a:cubicBezTo>
                <a:cubicBezTo>
                  <a:pt x="210" y="653"/>
                  <a:pt x="208" y="653"/>
                  <a:pt x="207" y="654"/>
                </a:cubicBezTo>
                <a:close/>
                <a:moveTo>
                  <a:pt x="170" y="655"/>
                </a:moveTo>
                <a:cubicBezTo>
                  <a:pt x="170" y="656"/>
                  <a:pt x="173" y="656"/>
                  <a:pt x="175" y="656"/>
                </a:cubicBezTo>
                <a:cubicBezTo>
                  <a:pt x="174" y="655"/>
                  <a:pt x="172" y="654"/>
                  <a:pt x="170" y="655"/>
                </a:cubicBezTo>
                <a:close/>
                <a:moveTo>
                  <a:pt x="206" y="657"/>
                </a:moveTo>
                <a:cubicBezTo>
                  <a:pt x="208" y="657"/>
                  <a:pt x="210" y="659"/>
                  <a:pt x="211" y="657"/>
                </a:cubicBezTo>
                <a:cubicBezTo>
                  <a:pt x="209" y="657"/>
                  <a:pt x="208" y="657"/>
                  <a:pt x="206" y="657"/>
                </a:cubicBezTo>
                <a:close/>
                <a:moveTo>
                  <a:pt x="173" y="659"/>
                </a:moveTo>
                <a:cubicBezTo>
                  <a:pt x="173" y="660"/>
                  <a:pt x="172" y="660"/>
                  <a:pt x="172" y="661"/>
                </a:cubicBezTo>
                <a:cubicBezTo>
                  <a:pt x="173" y="661"/>
                  <a:pt x="175" y="660"/>
                  <a:pt x="176" y="659"/>
                </a:cubicBezTo>
                <a:cubicBezTo>
                  <a:pt x="175" y="659"/>
                  <a:pt x="174" y="659"/>
                  <a:pt x="173" y="659"/>
                </a:cubicBezTo>
                <a:close/>
                <a:moveTo>
                  <a:pt x="211" y="662"/>
                </a:moveTo>
                <a:cubicBezTo>
                  <a:pt x="211" y="661"/>
                  <a:pt x="209" y="660"/>
                  <a:pt x="208" y="661"/>
                </a:cubicBezTo>
                <a:cubicBezTo>
                  <a:pt x="209" y="661"/>
                  <a:pt x="209" y="662"/>
                  <a:pt x="211" y="662"/>
                </a:cubicBezTo>
                <a:close/>
                <a:moveTo>
                  <a:pt x="208" y="666"/>
                </a:moveTo>
                <a:cubicBezTo>
                  <a:pt x="208" y="665"/>
                  <a:pt x="209" y="666"/>
                  <a:pt x="209" y="665"/>
                </a:cubicBezTo>
                <a:cubicBezTo>
                  <a:pt x="208" y="663"/>
                  <a:pt x="204" y="662"/>
                  <a:pt x="202" y="662"/>
                </a:cubicBezTo>
                <a:cubicBezTo>
                  <a:pt x="204" y="663"/>
                  <a:pt x="206" y="665"/>
                  <a:pt x="208" y="666"/>
                </a:cubicBezTo>
                <a:close/>
                <a:moveTo>
                  <a:pt x="173" y="665"/>
                </a:moveTo>
                <a:cubicBezTo>
                  <a:pt x="173" y="665"/>
                  <a:pt x="173" y="665"/>
                  <a:pt x="173" y="665"/>
                </a:cubicBezTo>
                <a:cubicBezTo>
                  <a:pt x="175" y="665"/>
                  <a:pt x="177" y="664"/>
                  <a:pt x="177" y="662"/>
                </a:cubicBezTo>
                <a:cubicBezTo>
                  <a:pt x="175" y="663"/>
                  <a:pt x="174" y="664"/>
                  <a:pt x="173" y="665"/>
                </a:cubicBezTo>
                <a:close/>
                <a:moveTo>
                  <a:pt x="176" y="669"/>
                </a:moveTo>
                <a:cubicBezTo>
                  <a:pt x="177" y="668"/>
                  <a:pt x="180" y="666"/>
                  <a:pt x="179" y="665"/>
                </a:cubicBezTo>
                <a:cubicBezTo>
                  <a:pt x="178" y="666"/>
                  <a:pt x="175" y="667"/>
                  <a:pt x="176" y="669"/>
                </a:cubicBezTo>
                <a:close/>
                <a:moveTo>
                  <a:pt x="179" y="671"/>
                </a:moveTo>
                <a:cubicBezTo>
                  <a:pt x="179" y="671"/>
                  <a:pt x="179" y="672"/>
                  <a:pt x="180" y="672"/>
                </a:cubicBezTo>
                <a:cubicBezTo>
                  <a:pt x="181" y="671"/>
                  <a:pt x="183" y="669"/>
                  <a:pt x="182" y="667"/>
                </a:cubicBezTo>
                <a:cubicBezTo>
                  <a:pt x="181" y="668"/>
                  <a:pt x="180" y="669"/>
                  <a:pt x="179" y="671"/>
                </a:cubicBezTo>
                <a:close/>
                <a:moveTo>
                  <a:pt x="206" y="669"/>
                </a:moveTo>
                <a:cubicBezTo>
                  <a:pt x="207" y="667"/>
                  <a:pt x="205" y="668"/>
                  <a:pt x="205" y="667"/>
                </a:cubicBezTo>
                <a:cubicBezTo>
                  <a:pt x="205" y="668"/>
                  <a:pt x="206" y="669"/>
                  <a:pt x="206" y="669"/>
                </a:cubicBezTo>
                <a:close/>
                <a:moveTo>
                  <a:pt x="202" y="672"/>
                </a:moveTo>
                <a:cubicBezTo>
                  <a:pt x="203" y="673"/>
                  <a:pt x="203" y="672"/>
                  <a:pt x="204" y="672"/>
                </a:cubicBezTo>
                <a:cubicBezTo>
                  <a:pt x="203" y="670"/>
                  <a:pt x="201" y="668"/>
                  <a:pt x="200" y="668"/>
                </a:cubicBezTo>
                <a:cubicBezTo>
                  <a:pt x="200" y="669"/>
                  <a:pt x="201" y="670"/>
                  <a:pt x="202" y="672"/>
                </a:cubicBezTo>
                <a:close/>
                <a:moveTo>
                  <a:pt x="185" y="674"/>
                </a:moveTo>
                <a:cubicBezTo>
                  <a:pt x="185" y="672"/>
                  <a:pt x="187" y="670"/>
                  <a:pt x="186" y="668"/>
                </a:cubicBezTo>
                <a:cubicBezTo>
                  <a:pt x="185" y="670"/>
                  <a:pt x="182" y="674"/>
                  <a:pt x="185" y="674"/>
                </a:cubicBezTo>
                <a:close/>
                <a:moveTo>
                  <a:pt x="189" y="676"/>
                </a:moveTo>
                <a:cubicBezTo>
                  <a:pt x="189" y="675"/>
                  <a:pt x="189" y="674"/>
                  <a:pt x="189" y="675"/>
                </a:cubicBezTo>
                <a:cubicBezTo>
                  <a:pt x="189" y="673"/>
                  <a:pt x="189" y="671"/>
                  <a:pt x="189" y="670"/>
                </a:cubicBezTo>
                <a:cubicBezTo>
                  <a:pt x="189" y="671"/>
                  <a:pt x="187" y="674"/>
                  <a:pt x="189" y="676"/>
                </a:cubicBezTo>
                <a:close/>
                <a:moveTo>
                  <a:pt x="196" y="676"/>
                </a:moveTo>
                <a:cubicBezTo>
                  <a:pt x="197" y="675"/>
                  <a:pt x="196" y="672"/>
                  <a:pt x="195" y="671"/>
                </a:cubicBezTo>
                <a:cubicBezTo>
                  <a:pt x="196" y="673"/>
                  <a:pt x="195" y="676"/>
                  <a:pt x="196" y="676"/>
                </a:cubicBezTo>
                <a:close/>
                <a:moveTo>
                  <a:pt x="200" y="674"/>
                </a:moveTo>
                <a:cubicBezTo>
                  <a:pt x="200" y="673"/>
                  <a:pt x="200" y="671"/>
                  <a:pt x="198" y="671"/>
                </a:cubicBezTo>
                <a:cubicBezTo>
                  <a:pt x="198" y="673"/>
                  <a:pt x="199" y="673"/>
                  <a:pt x="200" y="674"/>
                </a:cubicBezTo>
                <a:close/>
                <a:moveTo>
                  <a:pt x="192" y="676"/>
                </a:moveTo>
                <a:cubicBezTo>
                  <a:pt x="192" y="674"/>
                  <a:pt x="192" y="676"/>
                  <a:pt x="192" y="676"/>
                </a:cubicBezTo>
                <a:cubicBezTo>
                  <a:pt x="192" y="674"/>
                  <a:pt x="192" y="673"/>
                  <a:pt x="192" y="672"/>
                </a:cubicBezTo>
                <a:cubicBezTo>
                  <a:pt x="192" y="672"/>
                  <a:pt x="191" y="672"/>
                  <a:pt x="191" y="672"/>
                </a:cubicBezTo>
                <a:cubicBezTo>
                  <a:pt x="191" y="673"/>
                  <a:pt x="191" y="675"/>
                  <a:pt x="192" y="676"/>
                </a:cubicBezTo>
                <a:close/>
                <a:moveTo>
                  <a:pt x="158" y="675"/>
                </a:moveTo>
                <a:cubicBezTo>
                  <a:pt x="155" y="675"/>
                  <a:pt x="152" y="675"/>
                  <a:pt x="149" y="675"/>
                </a:cubicBezTo>
                <a:cubicBezTo>
                  <a:pt x="144" y="676"/>
                  <a:pt x="144" y="683"/>
                  <a:pt x="140" y="685"/>
                </a:cubicBezTo>
                <a:cubicBezTo>
                  <a:pt x="136" y="685"/>
                  <a:pt x="133" y="688"/>
                  <a:pt x="131" y="690"/>
                </a:cubicBezTo>
                <a:cubicBezTo>
                  <a:pt x="131" y="692"/>
                  <a:pt x="131" y="695"/>
                  <a:pt x="132" y="695"/>
                </a:cubicBezTo>
                <a:cubicBezTo>
                  <a:pt x="133" y="698"/>
                  <a:pt x="131" y="698"/>
                  <a:pt x="131" y="701"/>
                </a:cubicBezTo>
                <a:cubicBezTo>
                  <a:pt x="130" y="701"/>
                  <a:pt x="130" y="704"/>
                  <a:pt x="128" y="705"/>
                </a:cubicBezTo>
                <a:cubicBezTo>
                  <a:pt x="128" y="707"/>
                  <a:pt x="127" y="707"/>
                  <a:pt x="126" y="708"/>
                </a:cubicBezTo>
                <a:cubicBezTo>
                  <a:pt x="125" y="711"/>
                  <a:pt x="124" y="715"/>
                  <a:pt x="123" y="718"/>
                </a:cubicBezTo>
                <a:cubicBezTo>
                  <a:pt x="123" y="718"/>
                  <a:pt x="123" y="718"/>
                  <a:pt x="123" y="718"/>
                </a:cubicBezTo>
                <a:cubicBezTo>
                  <a:pt x="120" y="734"/>
                  <a:pt x="127" y="744"/>
                  <a:pt x="132" y="753"/>
                </a:cubicBezTo>
                <a:cubicBezTo>
                  <a:pt x="136" y="758"/>
                  <a:pt x="138" y="765"/>
                  <a:pt x="142" y="769"/>
                </a:cubicBezTo>
                <a:cubicBezTo>
                  <a:pt x="144" y="769"/>
                  <a:pt x="148" y="771"/>
                  <a:pt x="150" y="769"/>
                </a:cubicBezTo>
                <a:cubicBezTo>
                  <a:pt x="155" y="762"/>
                  <a:pt x="150" y="753"/>
                  <a:pt x="148" y="746"/>
                </a:cubicBezTo>
                <a:cubicBezTo>
                  <a:pt x="148" y="743"/>
                  <a:pt x="149" y="741"/>
                  <a:pt x="148" y="740"/>
                </a:cubicBezTo>
                <a:cubicBezTo>
                  <a:pt x="148" y="736"/>
                  <a:pt x="149" y="733"/>
                  <a:pt x="151" y="731"/>
                </a:cubicBezTo>
                <a:cubicBezTo>
                  <a:pt x="154" y="733"/>
                  <a:pt x="155" y="736"/>
                  <a:pt x="157" y="738"/>
                </a:cubicBezTo>
                <a:cubicBezTo>
                  <a:pt x="158" y="732"/>
                  <a:pt x="156" y="725"/>
                  <a:pt x="160" y="722"/>
                </a:cubicBezTo>
                <a:cubicBezTo>
                  <a:pt x="161" y="719"/>
                  <a:pt x="158" y="718"/>
                  <a:pt x="157" y="715"/>
                </a:cubicBezTo>
                <a:cubicBezTo>
                  <a:pt x="156" y="710"/>
                  <a:pt x="158" y="705"/>
                  <a:pt x="157" y="699"/>
                </a:cubicBezTo>
                <a:cubicBezTo>
                  <a:pt x="156" y="693"/>
                  <a:pt x="151" y="691"/>
                  <a:pt x="148" y="687"/>
                </a:cubicBezTo>
                <a:cubicBezTo>
                  <a:pt x="149" y="686"/>
                  <a:pt x="149" y="686"/>
                  <a:pt x="150" y="685"/>
                </a:cubicBezTo>
                <a:cubicBezTo>
                  <a:pt x="155" y="687"/>
                  <a:pt x="158" y="691"/>
                  <a:pt x="162" y="695"/>
                </a:cubicBezTo>
                <a:cubicBezTo>
                  <a:pt x="163" y="697"/>
                  <a:pt x="165" y="700"/>
                  <a:pt x="166" y="702"/>
                </a:cubicBezTo>
                <a:cubicBezTo>
                  <a:pt x="167" y="699"/>
                  <a:pt x="168" y="697"/>
                  <a:pt x="170" y="697"/>
                </a:cubicBezTo>
                <a:cubicBezTo>
                  <a:pt x="173" y="704"/>
                  <a:pt x="185" y="705"/>
                  <a:pt x="191" y="703"/>
                </a:cubicBezTo>
                <a:cubicBezTo>
                  <a:pt x="182" y="703"/>
                  <a:pt x="172" y="700"/>
                  <a:pt x="168" y="692"/>
                </a:cubicBezTo>
                <a:cubicBezTo>
                  <a:pt x="167" y="691"/>
                  <a:pt x="167" y="689"/>
                  <a:pt x="166" y="688"/>
                </a:cubicBezTo>
                <a:cubicBezTo>
                  <a:pt x="165" y="683"/>
                  <a:pt x="167" y="680"/>
                  <a:pt x="167" y="675"/>
                </a:cubicBezTo>
                <a:cubicBezTo>
                  <a:pt x="164" y="675"/>
                  <a:pt x="161" y="675"/>
                  <a:pt x="158" y="675"/>
                </a:cubicBezTo>
                <a:close/>
                <a:moveTo>
                  <a:pt x="202" y="695"/>
                </a:moveTo>
                <a:cubicBezTo>
                  <a:pt x="202" y="696"/>
                  <a:pt x="202" y="697"/>
                  <a:pt x="202" y="698"/>
                </a:cubicBezTo>
                <a:cubicBezTo>
                  <a:pt x="201" y="707"/>
                  <a:pt x="196" y="711"/>
                  <a:pt x="193" y="718"/>
                </a:cubicBezTo>
                <a:cubicBezTo>
                  <a:pt x="193" y="718"/>
                  <a:pt x="193" y="717"/>
                  <a:pt x="192" y="718"/>
                </a:cubicBezTo>
                <a:cubicBezTo>
                  <a:pt x="191" y="724"/>
                  <a:pt x="190" y="731"/>
                  <a:pt x="190" y="739"/>
                </a:cubicBezTo>
                <a:cubicBezTo>
                  <a:pt x="190" y="739"/>
                  <a:pt x="190" y="738"/>
                  <a:pt x="190" y="739"/>
                </a:cubicBezTo>
                <a:cubicBezTo>
                  <a:pt x="189" y="744"/>
                  <a:pt x="187" y="748"/>
                  <a:pt x="186" y="753"/>
                </a:cubicBezTo>
                <a:cubicBezTo>
                  <a:pt x="189" y="761"/>
                  <a:pt x="198" y="752"/>
                  <a:pt x="202" y="750"/>
                </a:cubicBezTo>
                <a:cubicBezTo>
                  <a:pt x="201" y="743"/>
                  <a:pt x="206" y="737"/>
                  <a:pt x="211" y="740"/>
                </a:cubicBezTo>
                <a:cubicBezTo>
                  <a:pt x="211" y="742"/>
                  <a:pt x="213" y="742"/>
                  <a:pt x="214" y="744"/>
                </a:cubicBezTo>
                <a:cubicBezTo>
                  <a:pt x="218" y="740"/>
                  <a:pt x="219" y="735"/>
                  <a:pt x="222" y="730"/>
                </a:cubicBezTo>
                <a:cubicBezTo>
                  <a:pt x="222" y="727"/>
                  <a:pt x="222" y="725"/>
                  <a:pt x="222" y="722"/>
                </a:cubicBezTo>
                <a:cubicBezTo>
                  <a:pt x="220" y="719"/>
                  <a:pt x="218" y="718"/>
                  <a:pt x="216" y="715"/>
                </a:cubicBezTo>
                <a:cubicBezTo>
                  <a:pt x="214" y="713"/>
                  <a:pt x="211" y="710"/>
                  <a:pt x="213" y="706"/>
                </a:cubicBezTo>
                <a:cubicBezTo>
                  <a:pt x="214" y="706"/>
                  <a:pt x="216" y="708"/>
                  <a:pt x="218" y="709"/>
                </a:cubicBezTo>
                <a:cubicBezTo>
                  <a:pt x="219" y="703"/>
                  <a:pt x="216" y="700"/>
                  <a:pt x="217" y="696"/>
                </a:cubicBezTo>
                <a:cubicBezTo>
                  <a:pt x="219" y="696"/>
                  <a:pt x="223" y="697"/>
                  <a:pt x="224" y="700"/>
                </a:cubicBezTo>
                <a:cubicBezTo>
                  <a:pt x="224" y="702"/>
                  <a:pt x="222" y="707"/>
                  <a:pt x="224" y="708"/>
                </a:cubicBezTo>
                <a:cubicBezTo>
                  <a:pt x="224" y="709"/>
                  <a:pt x="224" y="709"/>
                  <a:pt x="224" y="710"/>
                </a:cubicBezTo>
                <a:cubicBezTo>
                  <a:pt x="225" y="713"/>
                  <a:pt x="227" y="716"/>
                  <a:pt x="228" y="718"/>
                </a:cubicBezTo>
                <a:cubicBezTo>
                  <a:pt x="229" y="721"/>
                  <a:pt x="229" y="725"/>
                  <a:pt x="232" y="727"/>
                </a:cubicBezTo>
                <a:cubicBezTo>
                  <a:pt x="237" y="721"/>
                  <a:pt x="244" y="716"/>
                  <a:pt x="246" y="706"/>
                </a:cubicBezTo>
                <a:cubicBezTo>
                  <a:pt x="245" y="705"/>
                  <a:pt x="243" y="703"/>
                  <a:pt x="242" y="702"/>
                </a:cubicBezTo>
                <a:cubicBezTo>
                  <a:pt x="244" y="695"/>
                  <a:pt x="238" y="692"/>
                  <a:pt x="237" y="686"/>
                </a:cubicBezTo>
                <a:cubicBezTo>
                  <a:pt x="236" y="684"/>
                  <a:pt x="237" y="683"/>
                  <a:pt x="236" y="682"/>
                </a:cubicBezTo>
                <a:cubicBezTo>
                  <a:pt x="230" y="683"/>
                  <a:pt x="224" y="686"/>
                  <a:pt x="218" y="685"/>
                </a:cubicBezTo>
                <a:cubicBezTo>
                  <a:pt x="213" y="685"/>
                  <a:pt x="211" y="680"/>
                  <a:pt x="206" y="679"/>
                </a:cubicBezTo>
                <a:cubicBezTo>
                  <a:pt x="205" y="685"/>
                  <a:pt x="204" y="690"/>
                  <a:pt x="202" y="695"/>
                </a:cubicBezTo>
                <a:close/>
                <a:moveTo>
                  <a:pt x="337" y="750"/>
                </a:moveTo>
                <a:cubicBezTo>
                  <a:pt x="337" y="746"/>
                  <a:pt x="335" y="745"/>
                  <a:pt x="334" y="742"/>
                </a:cubicBezTo>
                <a:cubicBezTo>
                  <a:pt x="327" y="739"/>
                  <a:pt x="317" y="740"/>
                  <a:pt x="309" y="742"/>
                </a:cubicBezTo>
                <a:cubicBezTo>
                  <a:pt x="300" y="736"/>
                  <a:pt x="283" y="731"/>
                  <a:pt x="271" y="737"/>
                </a:cubicBezTo>
                <a:cubicBezTo>
                  <a:pt x="271" y="738"/>
                  <a:pt x="272" y="739"/>
                  <a:pt x="272" y="741"/>
                </a:cubicBezTo>
                <a:cubicBezTo>
                  <a:pt x="275" y="743"/>
                  <a:pt x="278" y="747"/>
                  <a:pt x="280" y="750"/>
                </a:cubicBezTo>
                <a:cubicBezTo>
                  <a:pt x="283" y="752"/>
                  <a:pt x="286" y="756"/>
                  <a:pt x="290" y="756"/>
                </a:cubicBezTo>
                <a:cubicBezTo>
                  <a:pt x="293" y="752"/>
                  <a:pt x="299" y="753"/>
                  <a:pt x="303" y="754"/>
                </a:cubicBezTo>
                <a:cubicBezTo>
                  <a:pt x="305" y="755"/>
                  <a:pt x="308" y="755"/>
                  <a:pt x="309" y="757"/>
                </a:cubicBezTo>
                <a:cubicBezTo>
                  <a:pt x="306" y="760"/>
                  <a:pt x="301" y="761"/>
                  <a:pt x="296" y="762"/>
                </a:cubicBezTo>
                <a:cubicBezTo>
                  <a:pt x="298" y="764"/>
                  <a:pt x="302" y="766"/>
                  <a:pt x="305" y="768"/>
                </a:cubicBezTo>
                <a:cubicBezTo>
                  <a:pt x="306" y="770"/>
                  <a:pt x="307" y="771"/>
                  <a:pt x="309" y="772"/>
                </a:cubicBezTo>
                <a:cubicBezTo>
                  <a:pt x="310" y="772"/>
                  <a:pt x="312" y="771"/>
                  <a:pt x="314" y="771"/>
                </a:cubicBezTo>
                <a:cubicBezTo>
                  <a:pt x="317" y="771"/>
                  <a:pt x="317" y="773"/>
                  <a:pt x="319" y="775"/>
                </a:cubicBezTo>
                <a:cubicBezTo>
                  <a:pt x="317" y="776"/>
                  <a:pt x="316" y="775"/>
                  <a:pt x="315" y="777"/>
                </a:cubicBezTo>
                <a:cubicBezTo>
                  <a:pt x="317" y="778"/>
                  <a:pt x="318" y="780"/>
                  <a:pt x="321" y="781"/>
                </a:cubicBezTo>
                <a:cubicBezTo>
                  <a:pt x="325" y="778"/>
                  <a:pt x="330" y="774"/>
                  <a:pt x="336" y="775"/>
                </a:cubicBezTo>
                <a:cubicBezTo>
                  <a:pt x="340" y="775"/>
                  <a:pt x="342" y="777"/>
                  <a:pt x="346" y="777"/>
                </a:cubicBezTo>
                <a:cubicBezTo>
                  <a:pt x="348" y="770"/>
                  <a:pt x="347" y="762"/>
                  <a:pt x="351" y="757"/>
                </a:cubicBezTo>
                <a:cubicBezTo>
                  <a:pt x="346" y="755"/>
                  <a:pt x="339" y="755"/>
                  <a:pt x="337" y="750"/>
                </a:cubicBezTo>
                <a:close/>
                <a:moveTo>
                  <a:pt x="99" y="774"/>
                </a:moveTo>
                <a:cubicBezTo>
                  <a:pt x="99" y="776"/>
                  <a:pt x="97" y="777"/>
                  <a:pt x="98" y="780"/>
                </a:cubicBezTo>
                <a:cubicBezTo>
                  <a:pt x="95" y="786"/>
                  <a:pt x="92" y="790"/>
                  <a:pt x="89" y="795"/>
                </a:cubicBezTo>
                <a:cubicBezTo>
                  <a:pt x="90" y="796"/>
                  <a:pt x="89" y="799"/>
                  <a:pt x="90" y="801"/>
                </a:cubicBezTo>
                <a:cubicBezTo>
                  <a:pt x="90" y="800"/>
                  <a:pt x="90" y="802"/>
                  <a:pt x="90" y="803"/>
                </a:cubicBezTo>
                <a:cubicBezTo>
                  <a:pt x="87" y="804"/>
                  <a:pt x="86" y="805"/>
                  <a:pt x="82" y="805"/>
                </a:cubicBezTo>
                <a:cubicBezTo>
                  <a:pt x="81" y="809"/>
                  <a:pt x="77" y="810"/>
                  <a:pt x="77" y="814"/>
                </a:cubicBezTo>
                <a:cubicBezTo>
                  <a:pt x="82" y="823"/>
                  <a:pt x="87" y="830"/>
                  <a:pt x="93" y="837"/>
                </a:cubicBezTo>
                <a:cubicBezTo>
                  <a:pt x="93" y="838"/>
                  <a:pt x="93" y="837"/>
                  <a:pt x="94" y="837"/>
                </a:cubicBezTo>
                <a:cubicBezTo>
                  <a:pt x="94" y="836"/>
                  <a:pt x="95" y="835"/>
                  <a:pt x="96" y="834"/>
                </a:cubicBezTo>
                <a:cubicBezTo>
                  <a:pt x="99" y="837"/>
                  <a:pt x="98" y="843"/>
                  <a:pt x="98" y="847"/>
                </a:cubicBezTo>
                <a:cubicBezTo>
                  <a:pt x="104" y="856"/>
                  <a:pt x="112" y="864"/>
                  <a:pt x="119" y="872"/>
                </a:cubicBezTo>
                <a:cubicBezTo>
                  <a:pt x="122" y="869"/>
                  <a:pt x="123" y="866"/>
                  <a:pt x="123" y="862"/>
                </a:cubicBezTo>
                <a:cubicBezTo>
                  <a:pt x="122" y="861"/>
                  <a:pt x="121" y="859"/>
                  <a:pt x="121" y="857"/>
                </a:cubicBezTo>
                <a:cubicBezTo>
                  <a:pt x="119" y="852"/>
                  <a:pt x="117" y="848"/>
                  <a:pt x="116" y="843"/>
                </a:cubicBezTo>
                <a:cubicBezTo>
                  <a:pt x="117" y="841"/>
                  <a:pt x="116" y="837"/>
                  <a:pt x="117" y="836"/>
                </a:cubicBezTo>
                <a:cubicBezTo>
                  <a:pt x="116" y="834"/>
                  <a:pt x="115" y="832"/>
                  <a:pt x="114" y="830"/>
                </a:cubicBezTo>
                <a:cubicBezTo>
                  <a:pt x="113" y="827"/>
                  <a:pt x="114" y="826"/>
                  <a:pt x="116" y="824"/>
                </a:cubicBezTo>
                <a:cubicBezTo>
                  <a:pt x="117" y="823"/>
                  <a:pt x="119" y="822"/>
                  <a:pt x="121" y="821"/>
                </a:cubicBezTo>
                <a:cubicBezTo>
                  <a:pt x="125" y="819"/>
                  <a:pt x="128" y="817"/>
                  <a:pt x="126" y="812"/>
                </a:cubicBezTo>
                <a:cubicBezTo>
                  <a:pt x="127" y="812"/>
                  <a:pt x="127" y="811"/>
                  <a:pt x="127" y="811"/>
                </a:cubicBezTo>
                <a:cubicBezTo>
                  <a:pt x="121" y="808"/>
                  <a:pt x="111" y="811"/>
                  <a:pt x="107" y="804"/>
                </a:cubicBezTo>
                <a:cubicBezTo>
                  <a:pt x="111" y="802"/>
                  <a:pt x="115" y="800"/>
                  <a:pt x="117" y="797"/>
                </a:cubicBezTo>
                <a:cubicBezTo>
                  <a:pt x="114" y="796"/>
                  <a:pt x="109" y="796"/>
                  <a:pt x="108" y="792"/>
                </a:cubicBezTo>
                <a:cubicBezTo>
                  <a:pt x="107" y="788"/>
                  <a:pt x="112" y="787"/>
                  <a:pt x="112" y="783"/>
                </a:cubicBezTo>
                <a:cubicBezTo>
                  <a:pt x="111" y="778"/>
                  <a:pt x="109" y="773"/>
                  <a:pt x="106" y="770"/>
                </a:cubicBezTo>
                <a:cubicBezTo>
                  <a:pt x="104" y="771"/>
                  <a:pt x="101" y="772"/>
                  <a:pt x="99" y="774"/>
                </a:cubicBezTo>
                <a:close/>
                <a:moveTo>
                  <a:pt x="131" y="781"/>
                </a:moveTo>
                <a:cubicBezTo>
                  <a:pt x="131" y="785"/>
                  <a:pt x="132" y="786"/>
                  <a:pt x="133" y="789"/>
                </a:cubicBezTo>
                <a:cubicBezTo>
                  <a:pt x="141" y="797"/>
                  <a:pt x="148" y="806"/>
                  <a:pt x="153" y="816"/>
                </a:cubicBezTo>
                <a:cubicBezTo>
                  <a:pt x="153" y="817"/>
                  <a:pt x="153" y="818"/>
                  <a:pt x="154" y="819"/>
                </a:cubicBezTo>
                <a:cubicBezTo>
                  <a:pt x="156" y="822"/>
                  <a:pt x="159" y="822"/>
                  <a:pt x="161" y="825"/>
                </a:cubicBezTo>
                <a:cubicBezTo>
                  <a:pt x="164" y="825"/>
                  <a:pt x="167" y="826"/>
                  <a:pt x="169" y="828"/>
                </a:cubicBezTo>
                <a:cubicBezTo>
                  <a:pt x="170" y="829"/>
                  <a:pt x="170" y="830"/>
                  <a:pt x="171" y="831"/>
                </a:cubicBezTo>
                <a:cubicBezTo>
                  <a:pt x="171" y="832"/>
                  <a:pt x="172" y="833"/>
                  <a:pt x="173" y="833"/>
                </a:cubicBezTo>
                <a:cubicBezTo>
                  <a:pt x="177" y="836"/>
                  <a:pt x="182" y="839"/>
                  <a:pt x="185" y="838"/>
                </a:cubicBezTo>
                <a:cubicBezTo>
                  <a:pt x="185" y="837"/>
                  <a:pt x="187" y="837"/>
                  <a:pt x="188" y="836"/>
                </a:cubicBezTo>
                <a:cubicBezTo>
                  <a:pt x="189" y="835"/>
                  <a:pt x="191" y="832"/>
                  <a:pt x="191" y="830"/>
                </a:cubicBezTo>
                <a:cubicBezTo>
                  <a:pt x="192" y="825"/>
                  <a:pt x="189" y="824"/>
                  <a:pt x="187" y="822"/>
                </a:cubicBezTo>
                <a:cubicBezTo>
                  <a:pt x="187" y="822"/>
                  <a:pt x="187" y="821"/>
                  <a:pt x="187" y="821"/>
                </a:cubicBezTo>
                <a:cubicBezTo>
                  <a:pt x="186" y="820"/>
                  <a:pt x="186" y="820"/>
                  <a:pt x="185" y="820"/>
                </a:cubicBezTo>
                <a:cubicBezTo>
                  <a:pt x="185" y="819"/>
                  <a:pt x="184" y="819"/>
                  <a:pt x="184" y="818"/>
                </a:cubicBezTo>
                <a:cubicBezTo>
                  <a:pt x="181" y="816"/>
                  <a:pt x="178" y="815"/>
                  <a:pt x="176" y="812"/>
                </a:cubicBezTo>
                <a:cubicBezTo>
                  <a:pt x="176" y="812"/>
                  <a:pt x="175" y="811"/>
                  <a:pt x="175" y="811"/>
                </a:cubicBezTo>
                <a:cubicBezTo>
                  <a:pt x="173" y="809"/>
                  <a:pt x="170" y="808"/>
                  <a:pt x="168" y="806"/>
                </a:cubicBezTo>
                <a:cubicBezTo>
                  <a:pt x="166" y="804"/>
                  <a:pt x="166" y="799"/>
                  <a:pt x="166" y="795"/>
                </a:cubicBezTo>
                <a:cubicBezTo>
                  <a:pt x="167" y="790"/>
                  <a:pt x="168" y="785"/>
                  <a:pt x="168" y="778"/>
                </a:cubicBezTo>
                <a:cubicBezTo>
                  <a:pt x="167" y="779"/>
                  <a:pt x="167" y="777"/>
                  <a:pt x="166" y="778"/>
                </a:cubicBezTo>
                <a:cubicBezTo>
                  <a:pt x="162" y="781"/>
                  <a:pt x="158" y="784"/>
                  <a:pt x="151" y="784"/>
                </a:cubicBezTo>
                <a:cubicBezTo>
                  <a:pt x="144" y="784"/>
                  <a:pt x="138" y="782"/>
                  <a:pt x="134" y="777"/>
                </a:cubicBezTo>
                <a:cubicBezTo>
                  <a:pt x="134" y="777"/>
                  <a:pt x="134" y="777"/>
                  <a:pt x="134" y="777"/>
                </a:cubicBezTo>
                <a:cubicBezTo>
                  <a:pt x="133" y="778"/>
                  <a:pt x="133" y="780"/>
                  <a:pt x="131" y="781"/>
                </a:cubicBezTo>
                <a:close/>
                <a:moveTo>
                  <a:pt x="363" y="786"/>
                </a:moveTo>
                <a:cubicBezTo>
                  <a:pt x="363" y="785"/>
                  <a:pt x="363" y="785"/>
                  <a:pt x="363" y="785"/>
                </a:cubicBezTo>
                <a:cubicBezTo>
                  <a:pt x="363" y="785"/>
                  <a:pt x="363" y="786"/>
                  <a:pt x="363" y="786"/>
                </a:cubicBezTo>
                <a:cubicBezTo>
                  <a:pt x="363" y="784"/>
                  <a:pt x="364" y="783"/>
                  <a:pt x="363" y="782"/>
                </a:cubicBezTo>
                <a:cubicBezTo>
                  <a:pt x="363" y="782"/>
                  <a:pt x="362" y="782"/>
                  <a:pt x="362" y="782"/>
                </a:cubicBezTo>
                <a:cubicBezTo>
                  <a:pt x="363" y="782"/>
                  <a:pt x="362" y="785"/>
                  <a:pt x="363" y="786"/>
                </a:cubicBezTo>
                <a:close/>
                <a:moveTo>
                  <a:pt x="366" y="787"/>
                </a:moveTo>
                <a:cubicBezTo>
                  <a:pt x="367" y="786"/>
                  <a:pt x="368" y="784"/>
                  <a:pt x="368" y="782"/>
                </a:cubicBezTo>
                <a:cubicBezTo>
                  <a:pt x="367" y="782"/>
                  <a:pt x="367" y="782"/>
                  <a:pt x="367" y="782"/>
                </a:cubicBezTo>
                <a:cubicBezTo>
                  <a:pt x="366" y="783"/>
                  <a:pt x="366" y="786"/>
                  <a:pt x="366" y="787"/>
                </a:cubicBezTo>
                <a:close/>
                <a:moveTo>
                  <a:pt x="359" y="789"/>
                </a:moveTo>
                <a:cubicBezTo>
                  <a:pt x="359" y="787"/>
                  <a:pt x="359" y="785"/>
                  <a:pt x="359" y="783"/>
                </a:cubicBezTo>
                <a:cubicBezTo>
                  <a:pt x="358" y="783"/>
                  <a:pt x="357" y="783"/>
                  <a:pt x="356" y="783"/>
                </a:cubicBezTo>
                <a:cubicBezTo>
                  <a:pt x="356" y="786"/>
                  <a:pt x="358" y="788"/>
                  <a:pt x="359" y="789"/>
                </a:cubicBezTo>
                <a:close/>
                <a:moveTo>
                  <a:pt x="356" y="789"/>
                </a:moveTo>
                <a:cubicBezTo>
                  <a:pt x="355" y="788"/>
                  <a:pt x="354" y="786"/>
                  <a:pt x="353" y="784"/>
                </a:cubicBezTo>
                <a:cubicBezTo>
                  <a:pt x="352" y="786"/>
                  <a:pt x="355" y="789"/>
                  <a:pt x="356" y="789"/>
                </a:cubicBezTo>
                <a:close/>
                <a:moveTo>
                  <a:pt x="370" y="788"/>
                </a:moveTo>
                <a:cubicBezTo>
                  <a:pt x="370" y="787"/>
                  <a:pt x="372" y="786"/>
                  <a:pt x="371" y="785"/>
                </a:cubicBezTo>
                <a:cubicBezTo>
                  <a:pt x="371" y="785"/>
                  <a:pt x="371" y="785"/>
                  <a:pt x="371" y="785"/>
                </a:cubicBezTo>
                <a:cubicBezTo>
                  <a:pt x="370" y="786"/>
                  <a:pt x="369" y="787"/>
                  <a:pt x="370" y="788"/>
                </a:cubicBezTo>
                <a:close/>
                <a:moveTo>
                  <a:pt x="373" y="790"/>
                </a:moveTo>
                <a:cubicBezTo>
                  <a:pt x="373" y="789"/>
                  <a:pt x="376" y="788"/>
                  <a:pt x="375" y="787"/>
                </a:cubicBezTo>
                <a:cubicBezTo>
                  <a:pt x="374" y="788"/>
                  <a:pt x="372" y="789"/>
                  <a:pt x="373" y="790"/>
                </a:cubicBezTo>
                <a:close/>
                <a:moveTo>
                  <a:pt x="351" y="790"/>
                </a:moveTo>
                <a:cubicBezTo>
                  <a:pt x="351" y="789"/>
                  <a:pt x="349" y="788"/>
                  <a:pt x="348" y="787"/>
                </a:cubicBezTo>
                <a:cubicBezTo>
                  <a:pt x="348" y="789"/>
                  <a:pt x="350" y="790"/>
                  <a:pt x="351" y="790"/>
                </a:cubicBezTo>
                <a:close/>
                <a:moveTo>
                  <a:pt x="78" y="789"/>
                </a:moveTo>
                <a:cubicBezTo>
                  <a:pt x="82" y="789"/>
                  <a:pt x="81" y="792"/>
                  <a:pt x="82" y="795"/>
                </a:cubicBezTo>
                <a:cubicBezTo>
                  <a:pt x="85" y="793"/>
                  <a:pt x="81" y="789"/>
                  <a:pt x="79" y="788"/>
                </a:cubicBezTo>
                <a:cubicBezTo>
                  <a:pt x="78" y="788"/>
                  <a:pt x="78" y="788"/>
                  <a:pt x="78" y="789"/>
                </a:cubicBezTo>
                <a:close/>
                <a:moveTo>
                  <a:pt x="372" y="794"/>
                </a:moveTo>
                <a:cubicBezTo>
                  <a:pt x="374" y="794"/>
                  <a:pt x="377" y="792"/>
                  <a:pt x="378" y="790"/>
                </a:cubicBezTo>
                <a:cubicBezTo>
                  <a:pt x="376" y="790"/>
                  <a:pt x="374" y="792"/>
                  <a:pt x="372" y="794"/>
                </a:cubicBezTo>
                <a:close/>
                <a:moveTo>
                  <a:pt x="346" y="792"/>
                </a:moveTo>
                <a:cubicBezTo>
                  <a:pt x="347" y="793"/>
                  <a:pt x="349" y="794"/>
                  <a:pt x="350" y="793"/>
                </a:cubicBezTo>
                <a:cubicBezTo>
                  <a:pt x="349" y="793"/>
                  <a:pt x="348" y="791"/>
                  <a:pt x="346" y="792"/>
                </a:cubicBezTo>
                <a:close/>
                <a:moveTo>
                  <a:pt x="349" y="797"/>
                </a:moveTo>
                <a:cubicBezTo>
                  <a:pt x="347" y="796"/>
                  <a:pt x="346" y="795"/>
                  <a:pt x="344" y="795"/>
                </a:cubicBezTo>
                <a:cubicBezTo>
                  <a:pt x="344" y="797"/>
                  <a:pt x="346" y="796"/>
                  <a:pt x="347" y="797"/>
                </a:cubicBezTo>
                <a:cubicBezTo>
                  <a:pt x="347" y="796"/>
                  <a:pt x="349" y="797"/>
                  <a:pt x="349" y="797"/>
                </a:cubicBezTo>
                <a:close/>
                <a:moveTo>
                  <a:pt x="36" y="800"/>
                </a:moveTo>
                <a:cubicBezTo>
                  <a:pt x="37" y="801"/>
                  <a:pt x="37" y="802"/>
                  <a:pt x="37" y="803"/>
                </a:cubicBezTo>
                <a:cubicBezTo>
                  <a:pt x="38" y="803"/>
                  <a:pt x="39" y="803"/>
                  <a:pt x="40" y="803"/>
                </a:cubicBezTo>
                <a:cubicBezTo>
                  <a:pt x="39" y="801"/>
                  <a:pt x="39" y="798"/>
                  <a:pt x="41" y="797"/>
                </a:cubicBezTo>
                <a:cubicBezTo>
                  <a:pt x="38" y="796"/>
                  <a:pt x="37" y="798"/>
                  <a:pt x="36" y="800"/>
                </a:cubicBezTo>
                <a:close/>
                <a:moveTo>
                  <a:pt x="378" y="799"/>
                </a:moveTo>
                <a:cubicBezTo>
                  <a:pt x="380" y="799"/>
                  <a:pt x="381" y="800"/>
                  <a:pt x="382" y="799"/>
                </a:cubicBezTo>
                <a:cubicBezTo>
                  <a:pt x="381" y="798"/>
                  <a:pt x="379" y="798"/>
                  <a:pt x="378" y="799"/>
                </a:cubicBezTo>
                <a:close/>
                <a:moveTo>
                  <a:pt x="344" y="800"/>
                </a:moveTo>
                <a:cubicBezTo>
                  <a:pt x="345" y="800"/>
                  <a:pt x="347" y="800"/>
                  <a:pt x="347" y="800"/>
                </a:cubicBezTo>
                <a:cubicBezTo>
                  <a:pt x="346" y="799"/>
                  <a:pt x="345" y="799"/>
                  <a:pt x="344" y="799"/>
                </a:cubicBezTo>
                <a:cubicBezTo>
                  <a:pt x="344" y="799"/>
                  <a:pt x="344" y="799"/>
                  <a:pt x="344" y="800"/>
                </a:cubicBezTo>
                <a:close/>
                <a:moveTo>
                  <a:pt x="376" y="803"/>
                </a:moveTo>
                <a:cubicBezTo>
                  <a:pt x="378" y="803"/>
                  <a:pt x="381" y="806"/>
                  <a:pt x="382" y="803"/>
                </a:cubicBezTo>
                <a:cubicBezTo>
                  <a:pt x="381" y="802"/>
                  <a:pt x="378" y="802"/>
                  <a:pt x="376" y="803"/>
                </a:cubicBezTo>
                <a:close/>
                <a:moveTo>
                  <a:pt x="344" y="804"/>
                </a:moveTo>
                <a:cubicBezTo>
                  <a:pt x="345" y="804"/>
                  <a:pt x="349" y="805"/>
                  <a:pt x="350" y="803"/>
                </a:cubicBezTo>
                <a:cubicBezTo>
                  <a:pt x="348" y="803"/>
                  <a:pt x="345" y="803"/>
                  <a:pt x="344" y="804"/>
                </a:cubicBezTo>
                <a:close/>
                <a:moveTo>
                  <a:pt x="381" y="808"/>
                </a:moveTo>
                <a:cubicBezTo>
                  <a:pt x="379" y="807"/>
                  <a:pt x="377" y="806"/>
                  <a:pt x="375" y="806"/>
                </a:cubicBezTo>
                <a:cubicBezTo>
                  <a:pt x="376" y="807"/>
                  <a:pt x="379" y="808"/>
                  <a:pt x="381" y="808"/>
                </a:cubicBezTo>
                <a:close/>
                <a:moveTo>
                  <a:pt x="346" y="808"/>
                </a:moveTo>
                <a:cubicBezTo>
                  <a:pt x="347" y="809"/>
                  <a:pt x="350" y="808"/>
                  <a:pt x="351" y="807"/>
                </a:cubicBezTo>
                <a:cubicBezTo>
                  <a:pt x="350" y="807"/>
                  <a:pt x="347" y="806"/>
                  <a:pt x="346" y="808"/>
                </a:cubicBezTo>
                <a:close/>
                <a:moveTo>
                  <a:pt x="379" y="813"/>
                </a:moveTo>
                <a:cubicBezTo>
                  <a:pt x="379" y="810"/>
                  <a:pt x="376" y="810"/>
                  <a:pt x="375" y="809"/>
                </a:cubicBezTo>
                <a:cubicBezTo>
                  <a:pt x="376" y="811"/>
                  <a:pt x="377" y="812"/>
                  <a:pt x="379" y="813"/>
                </a:cubicBezTo>
                <a:close/>
                <a:moveTo>
                  <a:pt x="349" y="813"/>
                </a:moveTo>
                <a:cubicBezTo>
                  <a:pt x="350" y="811"/>
                  <a:pt x="352" y="812"/>
                  <a:pt x="352" y="810"/>
                </a:cubicBezTo>
                <a:cubicBezTo>
                  <a:pt x="351" y="810"/>
                  <a:pt x="348" y="811"/>
                  <a:pt x="349" y="813"/>
                </a:cubicBezTo>
                <a:close/>
                <a:moveTo>
                  <a:pt x="353" y="813"/>
                </a:moveTo>
                <a:cubicBezTo>
                  <a:pt x="353" y="814"/>
                  <a:pt x="352" y="815"/>
                  <a:pt x="353" y="815"/>
                </a:cubicBezTo>
                <a:cubicBezTo>
                  <a:pt x="354" y="814"/>
                  <a:pt x="356" y="813"/>
                  <a:pt x="355" y="811"/>
                </a:cubicBezTo>
                <a:cubicBezTo>
                  <a:pt x="355" y="812"/>
                  <a:pt x="354" y="813"/>
                  <a:pt x="353" y="813"/>
                </a:cubicBezTo>
                <a:close/>
                <a:moveTo>
                  <a:pt x="376" y="816"/>
                </a:moveTo>
                <a:cubicBezTo>
                  <a:pt x="375" y="815"/>
                  <a:pt x="373" y="813"/>
                  <a:pt x="372" y="814"/>
                </a:cubicBezTo>
                <a:cubicBezTo>
                  <a:pt x="373" y="814"/>
                  <a:pt x="374" y="817"/>
                  <a:pt x="376" y="816"/>
                </a:cubicBezTo>
                <a:close/>
                <a:moveTo>
                  <a:pt x="356" y="818"/>
                </a:moveTo>
                <a:cubicBezTo>
                  <a:pt x="358" y="818"/>
                  <a:pt x="358" y="816"/>
                  <a:pt x="359" y="814"/>
                </a:cubicBezTo>
                <a:cubicBezTo>
                  <a:pt x="359" y="814"/>
                  <a:pt x="358" y="814"/>
                  <a:pt x="358" y="814"/>
                </a:cubicBezTo>
                <a:cubicBezTo>
                  <a:pt x="358" y="816"/>
                  <a:pt x="356" y="816"/>
                  <a:pt x="356" y="818"/>
                </a:cubicBezTo>
                <a:close/>
                <a:moveTo>
                  <a:pt x="372" y="819"/>
                </a:moveTo>
                <a:cubicBezTo>
                  <a:pt x="372" y="817"/>
                  <a:pt x="370" y="814"/>
                  <a:pt x="369" y="814"/>
                </a:cubicBezTo>
                <a:cubicBezTo>
                  <a:pt x="370" y="816"/>
                  <a:pt x="370" y="818"/>
                  <a:pt x="372" y="819"/>
                </a:cubicBezTo>
                <a:close/>
                <a:moveTo>
                  <a:pt x="367" y="820"/>
                </a:moveTo>
                <a:cubicBezTo>
                  <a:pt x="368" y="818"/>
                  <a:pt x="367" y="816"/>
                  <a:pt x="366" y="815"/>
                </a:cubicBezTo>
                <a:cubicBezTo>
                  <a:pt x="365" y="816"/>
                  <a:pt x="365" y="820"/>
                  <a:pt x="367" y="820"/>
                </a:cubicBezTo>
                <a:close/>
                <a:moveTo>
                  <a:pt x="361" y="819"/>
                </a:moveTo>
                <a:cubicBezTo>
                  <a:pt x="361" y="818"/>
                  <a:pt x="361" y="818"/>
                  <a:pt x="361" y="818"/>
                </a:cubicBezTo>
                <a:cubicBezTo>
                  <a:pt x="361" y="818"/>
                  <a:pt x="361" y="819"/>
                  <a:pt x="362" y="819"/>
                </a:cubicBezTo>
                <a:cubicBezTo>
                  <a:pt x="362" y="818"/>
                  <a:pt x="362" y="815"/>
                  <a:pt x="361" y="816"/>
                </a:cubicBezTo>
                <a:cubicBezTo>
                  <a:pt x="362" y="817"/>
                  <a:pt x="360" y="818"/>
                  <a:pt x="361" y="819"/>
                </a:cubicBezTo>
                <a:close/>
                <a:moveTo>
                  <a:pt x="131" y="839"/>
                </a:moveTo>
                <a:cubicBezTo>
                  <a:pt x="125" y="842"/>
                  <a:pt x="129" y="853"/>
                  <a:pt x="132" y="856"/>
                </a:cubicBezTo>
                <a:cubicBezTo>
                  <a:pt x="134" y="855"/>
                  <a:pt x="136" y="856"/>
                  <a:pt x="137" y="857"/>
                </a:cubicBezTo>
                <a:cubicBezTo>
                  <a:pt x="137" y="862"/>
                  <a:pt x="134" y="864"/>
                  <a:pt x="135" y="869"/>
                </a:cubicBezTo>
                <a:cubicBezTo>
                  <a:pt x="136" y="870"/>
                  <a:pt x="136" y="873"/>
                  <a:pt x="137" y="874"/>
                </a:cubicBezTo>
                <a:cubicBezTo>
                  <a:pt x="138" y="874"/>
                  <a:pt x="139" y="874"/>
                  <a:pt x="140" y="874"/>
                </a:cubicBezTo>
                <a:cubicBezTo>
                  <a:pt x="142" y="876"/>
                  <a:pt x="142" y="881"/>
                  <a:pt x="141" y="885"/>
                </a:cubicBezTo>
                <a:cubicBezTo>
                  <a:pt x="142" y="888"/>
                  <a:pt x="143" y="892"/>
                  <a:pt x="145" y="893"/>
                </a:cubicBezTo>
                <a:cubicBezTo>
                  <a:pt x="148" y="891"/>
                  <a:pt x="150" y="888"/>
                  <a:pt x="153" y="886"/>
                </a:cubicBezTo>
                <a:cubicBezTo>
                  <a:pt x="154" y="887"/>
                  <a:pt x="157" y="887"/>
                  <a:pt x="158" y="888"/>
                </a:cubicBezTo>
                <a:cubicBezTo>
                  <a:pt x="158" y="891"/>
                  <a:pt x="157" y="893"/>
                  <a:pt x="156" y="895"/>
                </a:cubicBezTo>
                <a:cubicBezTo>
                  <a:pt x="155" y="897"/>
                  <a:pt x="155" y="898"/>
                  <a:pt x="155" y="900"/>
                </a:cubicBezTo>
                <a:cubicBezTo>
                  <a:pt x="153" y="903"/>
                  <a:pt x="150" y="904"/>
                  <a:pt x="149" y="908"/>
                </a:cubicBezTo>
                <a:cubicBezTo>
                  <a:pt x="151" y="916"/>
                  <a:pt x="155" y="922"/>
                  <a:pt x="160" y="928"/>
                </a:cubicBezTo>
                <a:cubicBezTo>
                  <a:pt x="160" y="927"/>
                  <a:pt x="163" y="926"/>
                  <a:pt x="165" y="927"/>
                </a:cubicBezTo>
                <a:cubicBezTo>
                  <a:pt x="171" y="932"/>
                  <a:pt x="171" y="942"/>
                  <a:pt x="178" y="946"/>
                </a:cubicBezTo>
                <a:cubicBezTo>
                  <a:pt x="178" y="942"/>
                  <a:pt x="180" y="939"/>
                  <a:pt x="182" y="936"/>
                </a:cubicBezTo>
                <a:cubicBezTo>
                  <a:pt x="182" y="935"/>
                  <a:pt x="182" y="935"/>
                  <a:pt x="181" y="935"/>
                </a:cubicBezTo>
                <a:cubicBezTo>
                  <a:pt x="184" y="932"/>
                  <a:pt x="181" y="927"/>
                  <a:pt x="180" y="924"/>
                </a:cubicBezTo>
                <a:cubicBezTo>
                  <a:pt x="181" y="922"/>
                  <a:pt x="184" y="921"/>
                  <a:pt x="186" y="923"/>
                </a:cubicBezTo>
                <a:cubicBezTo>
                  <a:pt x="189" y="921"/>
                  <a:pt x="192" y="921"/>
                  <a:pt x="195" y="923"/>
                </a:cubicBezTo>
                <a:cubicBezTo>
                  <a:pt x="195" y="921"/>
                  <a:pt x="193" y="919"/>
                  <a:pt x="192" y="919"/>
                </a:cubicBezTo>
                <a:cubicBezTo>
                  <a:pt x="189" y="919"/>
                  <a:pt x="188" y="921"/>
                  <a:pt x="185" y="922"/>
                </a:cubicBezTo>
                <a:cubicBezTo>
                  <a:pt x="184" y="921"/>
                  <a:pt x="184" y="921"/>
                  <a:pt x="183" y="920"/>
                </a:cubicBezTo>
                <a:cubicBezTo>
                  <a:pt x="181" y="920"/>
                  <a:pt x="181" y="921"/>
                  <a:pt x="179" y="921"/>
                </a:cubicBezTo>
                <a:cubicBezTo>
                  <a:pt x="178" y="918"/>
                  <a:pt x="178" y="915"/>
                  <a:pt x="178" y="911"/>
                </a:cubicBezTo>
                <a:cubicBezTo>
                  <a:pt x="179" y="910"/>
                  <a:pt x="179" y="909"/>
                  <a:pt x="179" y="907"/>
                </a:cubicBezTo>
                <a:cubicBezTo>
                  <a:pt x="182" y="904"/>
                  <a:pt x="184" y="900"/>
                  <a:pt x="190" y="900"/>
                </a:cubicBezTo>
                <a:cubicBezTo>
                  <a:pt x="195" y="896"/>
                  <a:pt x="188" y="890"/>
                  <a:pt x="187" y="888"/>
                </a:cubicBezTo>
                <a:cubicBezTo>
                  <a:pt x="186" y="886"/>
                  <a:pt x="186" y="886"/>
                  <a:pt x="184" y="885"/>
                </a:cubicBezTo>
                <a:cubicBezTo>
                  <a:pt x="181" y="878"/>
                  <a:pt x="172" y="877"/>
                  <a:pt x="164" y="875"/>
                </a:cubicBezTo>
                <a:cubicBezTo>
                  <a:pt x="162" y="872"/>
                  <a:pt x="160" y="870"/>
                  <a:pt x="157" y="867"/>
                </a:cubicBezTo>
                <a:cubicBezTo>
                  <a:pt x="153" y="862"/>
                  <a:pt x="149" y="856"/>
                  <a:pt x="141" y="854"/>
                </a:cubicBezTo>
                <a:cubicBezTo>
                  <a:pt x="140" y="852"/>
                  <a:pt x="141" y="849"/>
                  <a:pt x="140" y="848"/>
                </a:cubicBezTo>
                <a:cubicBezTo>
                  <a:pt x="142" y="846"/>
                  <a:pt x="145" y="847"/>
                  <a:pt x="148" y="845"/>
                </a:cubicBezTo>
                <a:cubicBezTo>
                  <a:pt x="149" y="837"/>
                  <a:pt x="141" y="836"/>
                  <a:pt x="139" y="833"/>
                </a:cubicBezTo>
                <a:cubicBezTo>
                  <a:pt x="139" y="828"/>
                  <a:pt x="139" y="822"/>
                  <a:pt x="136" y="820"/>
                </a:cubicBezTo>
                <a:cubicBezTo>
                  <a:pt x="132" y="824"/>
                  <a:pt x="131" y="831"/>
                  <a:pt x="131" y="839"/>
                </a:cubicBezTo>
                <a:close/>
                <a:moveTo>
                  <a:pt x="239" y="916"/>
                </a:moveTo>
                <a:cubicBezTo>
                  <a:pt x="237" y="920"/>
                  <a:pt x="232" y="927"/>
                  <a:pt x="236" y="932"/>
                </a:cubicBezTo>
                <a:cubicBezTo>
                  <a:pt x="238" y="929"/>
                  <a:pt x="240" y="924"/>
                  <a:pt x="244" y="922"/>
                </a:cubicBezTo>
                <a:cubicBezTo>
                  <a:pt x="249" y="920"/>
                  <a:pt x="254" y="923"/>
                  <a:pt x="258" y="925"/>
                </a:cubicBezTo>
                <a:cubicBezTo>
                  <a:pt x="260" y="924"/>
                  <a:pt x="261" y="922"/>
                  <a:pt x="264" y="922"/>
                </a:cubicBezTo>
                <a:cubicBezTo>
                  <a:pt x="269" y="921"/>
                  <a:pt x="272" y="924"/>
                  <a:pt x="275" y="925"/>
                </a:cubicBezTo>
                <a:cubicBezTo>
                  <a:pt x="273" y="919"/>
                  <a:pt x="269" y="915"/>
                  <a:pt x="261" y="916"/>
                </a:cubicBezTo>
                <a:cubicBezTo>
                  <a:pt x="259" y="917"/>
                  <a:pt x="257" y="918"/>
                  <a:pt x="255" y="919"/>
                </a:cubicBezTo>
                <a:cubicBezTo>
                  <a:pt x="252" y="915"/>
                  <a:pt x="243" y="913"/>
                  <a:pt x="239" y="916"/>
                </a:cubicBezTo>
                <a:close/>
              </a:path>
            </a:pathLst>
          </a:custGeom>
          <a:solidFill>
            <a:srgbClr val="C5A8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C99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4" name="图片 23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5904" y="2061088"/>
            <a:ext cx="1765013" cy="312883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5018" y="2061088"/>
            <a:ext cx="543739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86677" y="2061088"/>
            <a:ext cx="1765013" cy="3050739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67037" y="2061088"/>
            <a:ext cx="543739" cy="2295525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E9C99F"/>
                </a:solidFill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标题文字添加</a:t>
            </a:r>
            <a:endParaRPr lang="zh-CN" altLang="en-US" sz="2000" b="1" dirty="0">
              <a:solidFill>
                <a:srgbClr val="E9C99F"/>
              </a:solidFill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3" name="图片 22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24" name="图片 2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083" y="2465294"/>
            <a:ext cx="3495034" cy="2932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84819" y="3673067"/>
            <a:ext cx="1123812" cy="2294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08633" y="3188811"/>
            <a:ext cx="492443" cy="1313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/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标题文本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5798" y="2607640"/>
            <a:ext cx="1123812" cy="29118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9239" y="2607640"/>
            <a:ext cx="1123812" cy="29118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2680" y="2607640"/>
            <a:ext cx="1123812" cy="29118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25" name="图片 24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26" name="图片 25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69217" y="1422399"/>
            <a:ext cx="1146242" cy="1042894"/>
          </a:xfrm>
          <a:prstGeom prst="rect">
            <a:avLst/>
          </a:prstGeom>
        </p:spPr>
      </p:pic>
      <p:pic>
        <p:nvPicPr>
          <p:cNvPr id="27" name="图片 26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402676" y="2501152"/>
            <a:ext cx="1146242" cy="1042894"/>
          </a:xfrm>
          <a:prstGeom prst="rect">
            <a:avLst/>
          </a:prstGeom>
        </p:spPr>
      </p:pic>
      <p:pic>
        <p:nvPicPr>
          <p:cNvPr id="28" name="图片 27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234088" y="1395506"/>
            <a:ext cx="1146242" cy="1042894"/>
          </a:xfrm>
          <a:prstGeom prst="rect">
            <a:avLst/>
          </a:prstGeom>
        </p:spPr>
      </p:pic>
      <p:pic>
        <p:nvPicPr>
          <p:cNvPr id="29" name="图片 28" descr="3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21264" y="1380563"/>
            <a:ext cx="1146242" cy="1042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403215" y="1283594"/>
            <a:ext cx="3902506" cy="3902506"/>
          </a:xfrm>
          <a:prstGeom prst="ellipse">
            <a:avLst/>
          </a:prstGeom>
          <a:gradFill flip="none" rotWithShape="1">
            <a:gsLst>
              <a:gs pos="65000">
                <a:schemeClr val="tx1">
                  <a:alpha val="0"/>
                  <a:lumMod val="94000"/>
                  <a:lumOff val="6000"/>
                </a:schemeClr>
              </a:gs>
              <a:gs pos="72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C99F"/>
              </a:solidFill>
            </a:endParaRPr>
          </a:p>
        </p:txBody>
      </p:sp>
      <p:pic>
        <p:nvPicPr>
          <p:cNvPr id="2" name="图片 1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5999" y="1500617"/>
            <a:ext cx="5707529" cy="4789617"/>
          </a:xfrm>
          <a:prstGeom prst="rect">
            <a:avLst/>
          </a:prstGeom>
        </p:spPr>
      </p:pic>
      <p:sp>
        <p:nvSpPr>
          <p:cNvPr id="24" name="文本框 59"/>
          <p:cNvSpPr txBox="1"/>
          <p:nvPr/>
        </p:nvSpPr>
        <p:spPr>
          <a:xfrm>
            <a:off x="4287314" y="1808406"/>
            <a:ext cx="1421125" cy="1441745"/>
          </a:xfrm>
          <a:prstGeom prst="rect">
            <a:avLst/>
          </a:prstGeom>
          <a:noFill/>
        </p:spPr>
        <p:txBody>
          <a:bodyPr wrap="square" lIns="86683" tIns="43341" rIns="86683" bIns="43341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effectLst>
                  <a:outerShdw blurRad="254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  <a:cs typeface="Arial" panose="020B0604020202020204" pitchFamily="34" charset="0"/>
              </a:rPr>
              <a:t>贰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>
                <a:outerShdw blurRad="254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01556" y="1794649"/>
            <a:ext cx="677108" cy="257197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32431" y="2528862"/>
            <a:ext cx="1123812" cy="28023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pic>
        <p:nvPicPr>
          <p:cNvPr id="30" name="图片 29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761" y="4970936"/>
            <a:ext cx="4070114" cy="3415539"/>
          </a:xfrm>
          <a:prstGeom prst="rect">
            <a:avLst/>
          </a:prstGeom>
        </p:spPr>
      </p:pic>
      <p:pic>
        <p:nvPicPr>
          <p:cNvPr id="31" name="图片 30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403" y="4645218"/>
            <a:ext cx="4070114" cy="3415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5462" y="1079561"/>
            <a:ext cx="5498941" cy="1377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9C99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8718" y="3683704"/>
            <a:ext cx="5896696" cy="23138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rgbClr val="E9C99F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lang="en-US" altLang="zh-CN" sz="1200" dirty="0">
              <a:solidFill>
                <a:srgbClr val="E9C99F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381" name="矩形 380"/>
          <p:cNvSpPr/>
          <p:nvPr/>
        </p:nvSpPr>
        <p:spPr>
          <a:xfrm>
            <a:off x="5502094" y="152962"/>
            <a:ext cx="196399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rgbClr val="E9C99F"/>
                </a:solidFill>
                <a:uLnTx/>
                <a:uFillTx/>
                <a:latin typeface="方正仿宋简体" panose="03000509000000000000" pitchFamily="2" charset="-122"/>
                <a:ea typeface="方正仿宋简体" panose="03000509000000000000" pitchFamily="2" charset="-122"/>
              </a:rPr>
              <a:t>双击输入标题</a:t>
            </a: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E9C99F"/>
              </a:solidFill>
              <a:uLnTx/>
              <a:uFillTx/>
              <a:latin typeface="方正仿宋简体" panose="03000509000000000000" pitchFamily="2" charset="-122"/>
              <a:ea typeface="方正仿宋简体" panose="03000509000000000000" pitchFamily="2" charset="-122"/>
            </a:endParaRPr>
          </a:p>
        </p:txBody>
      </p:sp>
      <p:pic>
        <p:nvPicPr>
          <p:cNvPr id="382" name="图片 381" descr="3.png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885523" y="44823"/>
            <a:ext cx="673294" cy="612588"/>
          </a:xfrm>
          <a:prstGeom prst="rect">
            <a:avLst/>
          </a:prstGeom>
        </p:spPr>
      </p:pic>
      <p:pic>
        <p:nvPicPr>
          <p:cNvPr id="383" name="图片 38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146"/>
            <a:ext cx="5707529" cy="4789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</Words>
  <Application>WPS 演示</Application>
  <PresentationFormat>宽屏</PresentationFormat>
  <Paragraphs>272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Arial</vt:lpstr>
      <vt:lpstr>宋体</vt:lpstr>
      <vt:lpstr>Wingdings</vt:lpstr>
      <vt:lpstr>Meiryo UI</vt:lpstr>
      <vt:lpstr>Yu Gothic UI</vt:lpstr>
      <vt:lpstr>方正仿宋简体</vt:lpstr>
      <vt:lpstr>微软雅黑</vt:lpstr>
      <vt:lpstr>方正黑体简体</vt:lpstr>
      <vt:lpstr>Roboto Condensed Light</vt:lpstr>
      <vt:lpstr>Century Gothic</vt:lpstr>
      <vt:lpstr>SF UI Display Thin</vt:lpstr>
      <vt:lpstr>方正字迹-潇洒隶书简体</vt:lpstr>
      <vt:lpstr>Arial Unicode MS</vt:lpstr>
      <vt:lpstr>等线 Light</vt:lpstr>
      <vt:lpstr>等线</vt:lpstr>
      <vt:lpstr>方正楷体简体</vt:lpstr>
      <vt:lpstr>华文琥珀</vt:lpstr>
      <vt:lpstr>Arial Unicode MS</vt:lpstr>
      <vt:lpstr>Ebrima</vt:lpstr>
      <vt:lpstr>Hilda Sonnenschein</vt:lpstr>
      <vt:lpstr>楷体_GB2312</vt:lpstr>
      <vt:lpstr>果果圈模板www.ggq.com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5</cp:revision>
  <dcterms:created xsi:type="dcterms:W3CDTF">2019-04-23T08:06:00Z</dcterms:created>
  <dcterms:modified xsi:type="dcterms:W3CDTF">2021-09-26T09:31:42Z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1B913F4152C245798C4657D55499766E</vt:lpwstr>
  </property>
</Properties>
</file>