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21"/>
  </p:handoutMasterIdLst>
  <p:sldIdLst>
    <p:sldId id="256" r:id="rId3"/>
    <p:sldId id="257" r:id="rId5"/>
    <p:sldId id="258" r:id="rId6"/>
    <p:sldId id="259" r:id="rId7"/>
    <p:sldId id="260" r:id="rId8"/>
    <p:sldId id="265" r:id="rId9"/>
    <p:sldId id="261" r:id="rId10"/>
    <p:sldId id="262" r:id="rId11"/>
    <p:sldId id="263" r:id="rId12"/>
    <p:sldId id="266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624" y="72"/>
      </p:cViewPr>
      <p:guideLst>
        <p:guide orient="horz" pos="2200"/>
        <p:guide pos="382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69848" cy="6984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handoutMaster" Target="handoutMasters/handoutMaster1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fld id="{F497E565-32F6-4EDB-8485-77EB3BE046F6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/>
              <a:t>单击此处编辑母版文本样式</a:t>
            </a:r>
            <a:endParaRPr lang="zh-CN" altLang="en-US" noProof="0"/>
          </a:p>
          <a:p>
            <a:pPr lvl="1"/>
            <a:r>
              <a:rPr lang="zh-CN" altLang="en-US" noProof="0"/>
              <a:t>第二级</a:t>
            </a:r>
            <a:endParaRPr lang="zh-CN" altLang="en-US" noProof="0"/>
          </a:p>
          <a:p>
            <a:pPr lvl="2"/>
            <a:r>
              <a:rPr lang="zh-CN" altLang="en-US" noProof="0"/>
              <a:t>第三级</a:t>
            </a:r>
            <a:endParaRPr lang="zh-CN" altLang="en-US" noProof="0"/>
          </a:p>
          <a:p>
            <a:pPr lvl="3"/>
            <a:r>
              <a:rPr lang="zh-CN" altLang="en-US" noProof="0"/>
              <a:t>第四级</a:t>
            </a:r>
            <a:endParaRPr lang="zh-CN" altLang="en-US" noProof="0"/>
          </a:p>
          <a:p>
            <a:pPr lvl="4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fld id="{8681D131-3555-4262-B0AD-B9BCA73A3658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512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908DB24C-C860-4154-B7F9-375BAF73A94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2355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6F691656-AD95-48C6-83AF-B5ECEC80CAE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2560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8071CED7-E672-4DFB-8BE5-CDE447164B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2765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FD4D953C-BBD9-4394-B90C-63656B1EEA0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297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E7F57178-8AFF-49DF-983C-1DE789ADC76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317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44692279-F788-42B5-B2BC-ADBBA8F5738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3482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2D1BB133-42DF-4500-98A4-85451B2A0D1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3686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3BCA18B4-C0F1-446C-851D-CF4913CCEB4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3891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65342738-62B8-4C2C-BEA9-E67A9F22584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717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4F6CB529-52FC-4514-A4BF-19F0513456C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922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9B1B2892-382E-41F5-8659-ACF3919E740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1126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CF259399-A119-4273-A018-83195039548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1331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40F5D165-B3E0-484B-9524-564DDE16980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1536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9DEAEF95-ADBE-4363-A74A-F75AF4C8771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1741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26CADF61-BE05-4D10-B29D-493BEAB1A08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1946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BA9EBFE0-6AF6-4728-9406-FFF9366C7C7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2150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2942C3E4-4691-48AB-8430-A22389D0661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F7925-EA7E-4539-A3F2-4BEAC1B8D21B}" type="datetime1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04B558-A040-48C2-9013-621E72D7ACFE}" type="slidenum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 advTm="0">
    <p:random/>
  </p:transition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00A0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椭圆 13"/>
          <p:cNvSpPr>
            <a:spLocks noChangeArrowheads="1"/>
          </p:cNvSpPr>
          <p:nvPr/>
        </p:nvSpPr>
        <p:spPr bwMode="auto">
          <a:xfrm>
            <a:off x="601663" y="-1468438"/>
            <a:ext cx="11218862" cy="11218863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027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zh-CN">
                <a:sym typeface="Calibri Light" panose="020F0302020204030204" pitchFamily="34" charset="0"/>
              </a:rPr>
              <a:t>单击此处编辑母版标题样式</a:t>
            </a:r>
            <a:endParaRPr lang="zh-CN" altLang="zh-CN">
              <a:sym typeface="Calibri Light" panose="020F0302020204030204" pitchFamily="34" charset="0"/>
            </a:endParaRPr>
          </a:p>
        </p:txBody>
      </p:sp>
      <p:sp>
        <p:nvSpPr>
          <p:cNvPr id="1028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zh-CN">
                <a:sym typeface="Calibri" panose="020F0502020204030204" pitchFamily="34" charset="0"/>
              </a:rPr>
              <a:t>单击此处编辑母版文本样式</a:t>
            </a:r>
            <a:endParaRPr lang="zh-CN" altLang="zh-CN">
              <a:sym typeface="Calibri" panose="020F0502020204030204" pitchFamily="34" charset="0"/>
            </a:endParaRPr>
          </a:p>
          <a:p>
            <a:pPr lvl="1"/>
            <a:r>
              <a:rPr lang="zh-CN" altLang="zh-CN">
                <a:sym typeface="Calibri" panose="020F0502020204030204" pitchFamily="34" charset="0"/>
              </a:rPr>
              <a:t>第二级</a:t>
            </a:r>
            <a:endParaRPr lang="zh-CN" altLang="zh-CN">
              <a:sym typeface="Calibri" panose="020F0502020204030204" pitchFamily="34" charset="0"/>
            </a:endParaRPr>
          </a:p>
          <a:p>
            <a:pPr lvl="2"/>
            <a:r>
              <a:rPr lang="zh-CN" altLang="zh-CN">
                <a:sym typeface="Calibri" panose="020F0502020204030204" pitchFamily="34" charset="0"/>
              </a:rPr>
              <a:t>第三级</a:t>
            </a:r>
            <a:endParaRPr lang="zh-CN" altLang="zh-CN">
              <a:sym typeface="Calibri" panose="020F0502020204030204" pitchFamily="34" charset="0"/>
            </a:endParaRPr>
          </a:p>
          <a:p>
            <a:pPr lvl="3"/>
            <a:r>
              <a:rPr lang="zh-CN" altLang="zh-CN">
                <a:sym typeface="Calibri" panose="020F0502020204030204" pitchFamily="34" charset="0"/>
              </a:rPr>
              <a:t>第四级</a:t>
            </a:r>
            <a:endParaRPr lang="zh-CN" altLang="zh-CN">
              <a:sym typeface="Calibri" panose="020F0502020204030204" pitchFamily="34" charset="0"/>
            </a:endParaRPr>
          </a:p>
          <a:p>
            <a:pPr lvl="4"/>
            <a:r>
              <a:rPr lang="zh-CN" altLang="zh-CN">
                <a:sym typeface="Calibri" panose="020F0502020204030204" pitchFamily="34" charset="0"/>
              </a:rPr>
              <a:t>第五级</a:t>
            </a:r>
            <a:endParaRPr lang="zh-CN" altLang="zh-CN">
              <a:sym typeface="Calibri" panose="020F0502020204030204" pitchFamily="34" charset="0"/>
            </a:endParaRPr>
          </a:p>
        </p:txBody>
      </p:sp>
      <p:sp>
        <p:nvSpPr>
          <p:cNvPr id="1029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26D41D8E-94E1-4C13-80DB-74FC14D96DED}" type="datetime1">
              <a:rPr lang="zh-CN" altLang="en-US"/>
            </a:fld>
            <a:endParaRPr lang="zh-CN" altLang="en-US"/>
          </a:p>
        </p:txBody>
      </p:sp>
      <p:sp>
        <p:nvSpPr>
          <p:cNvPr id="1030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1031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FF5B7464-7896-4FED-9C2E-9488929393D7}" type="slidenum">
              <a:rPr lang="zh-CN" altLang="en-US"/>
            </a:fld>
            <a:endParaRPr lang="zh-CN" altLang="en-US"/>
          </a:p>
        </p:txBody>
      </p:sp>
      <p:sp>
        <p:nvSpPr>
          <p:cNvPr id="1032" name="日期占位符 3"/>
          <p:cNvSpPr>
            <a:spLocks noChangeArrowheads="1"/>
          </p:cNvSpPr>
          <p:nvPr/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fld id="{0802BE2E-788D-4C35-83BF-8A4D891CC0F9}" type="datetime1">
              <a:rPr lang="zh-CN" altLang="en-US" smtClean="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rPr>
            </a:fld>
            <a:endParaRPr lang="zh-CN" altLang="en-US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033" name="灯片编号占位符 5"/>
          <p:cNvSpPr>
            <a:spLocks noChangeArrowheads="1"/>
          </p:cNvSpPr>
          <p:nvPr/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fld id="{6B761532-B38F-422E-8F10-A535647A0B8B}" type="slidenum">
              <a:rPr lang="zh-CN" altLang="en-US" smtClean="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rPr>
            </a:fld>
            <a:endParaRPr lang="zh-CN" altLang="en-US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pic>
        <p:nvPicPr>
          <p:cNvPr id="1034" name="图片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88" y="4489450"/>
            <a:ext cx="1216025" cy="173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5" name="矩形 9"/>
          <p:cNvSpPr>
            <a:spLocks noChangeArrowheads="1"/>
          </p:cNvSpPr>
          <p:nvPr/>
        </p:nvSpPr>
        <p:spPr bwMode="auto">
          <a:xfrm>
            <a:off x="0" y="9525"/>
            <a:ext cx="12192000" cy="711200"/>
          </a:xfrm>
          <a:prstGeom prst="rect">
            <a:avLst/>
          </a:prstGeom>
          <a:solidFill>
            <a:srgbClr val="E1002A"/>
          </a:solidFill>
          <a:ln w="22225" cap="rnd">
            <a:solidFill>
              <a:srgbClr val="42719B">
                <a:alpha val="54117"/>
              </a:srgbClr>
            </a:solidFill>
            <a:beve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 useBgFill="1">
        <p:nvSpPr>
          <p:cNvPr id="1036" name="矩形 10"/>
          <p:cNvSpPr>
            <a:spLocks noChangeArrowheads="1"/>
          </p:cNvSpPr>
          <p:nvPr/>
        </p:nvSpPr>
        <p:spPr bwMode="auto">
          <a:xfrm>
            <a:off x="0" y="6146800"/>
            <a:ext cx="12192000" cy="711200"/>
          </a:xfrm>
          <a:prstGeom prst="rect">
            <a:avLst/>
          </a:prstGeom>
          <a:ln w="22225" cap="rnd">
            <a:solidFill>
              <a:srgbClr val="42719B">
                <a:alpha val="54117"/>
              </a:srgbClr>
            </a:solidFill>
            <a:beve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037" name="文本框 11"/>
          <p:cNvSpPr>
            <a:spLocks noChangeArrowheads="1"/>
          </p:cNvSpPr>
          <p:nvPr/>
        </p:nvSpPr>
        <p:spPr bwMode="auto">
          <a:xfrm>
            <a:off x="9210675" y="6184900"/>
            <a:ext cx="3092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 sz="2400">
              <a:solidFill>
                <a:schemeClr val="bg1"/>
              </a:solidFill>
              <a:latin typeface="方正卡通简体" pitchFamily="65" charset="-122"/>
              <a:ea typeface="方正卡通简体" pitchFamily="65" charset="-122"/>
              <a:sym typeface="方正卡通简体" pitchFamily="65" charset="-122"/>
            </a:endParaRPr>
          </a:p>
        </p:txBody>
      </p:sp>
      <p:pic>
        <p:nvPicPr>
          <p:cNvPr id="1038" name="图片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5563" y="-517525"/>
            <a:ext cx="1920875" cy="273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 spd="slow" advTm="0">
    <p:random/>
  </p:transition>
  <p:hf sldNum="0" hdr="0" ftr="0"/>
  <p:txStyles>
    <p:titleStyle>
      <a:lvl1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 Light" panose="020F0302020204030204" pitchFamily="34" charset="0"/>
        </a:defRPr>
      </a:lvl1pPr>
      <a:lvl2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2pPr>
      <a:lvl3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3pPr>
      <a:lvl4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4pPr>
      <a:lvl5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5pPr>
      <a:lvl6pPr marL="13716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6pPr>
      <a:lvl7pPr marL="18288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7pPr>
      <a:lvl8pPr marL="22860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8pPr>
      <a:lvl9pPr marL="27432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7.emf"/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image" Target="../media/image14.emf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image" Target="../media/image18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2.x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26.emf"/><Relationship Id="rId5" Type="http://schemas.openxmlformats.org/officeDocument/2006/relationships/image" Target="../media/image25.emf"/><Relationship Id="rId4" Type="http://schemas.openxmlformats.org/officeDocument/2006/relationships/image" Target="../media/image24.emf"/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image" Target="../media/image21.emf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image" Target="../media/image27.emf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image" Target="../media/image30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3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1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00A0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文本框 19"/>
          <p:cNvSpPr>
            <a:spLocks noChangeArrowheads="1"/>
          </p:cNvSpPr>
          <p:nvPr/>
        </p:nvSpPr>
        <p:spPr bwMode="auto">
          <a:xfrm>
            <a:off x="635000" y="177800"/>
            <a:ext cx="2011363" cy="650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2400" b="1">
              <a:solidFill>
                <a:schemeClr val="bg1"/>
              </a:solidFill>
              <a:latin typeface="Adobe 黑体 Std R" panose="020B0400000000000000" pitchFamily="34" charset="-122"/>
              <a:ea typeface="Adobe 黑体 Std R" panose="020B0400000000000000" pitchFamily="34" charset="-122"/>
              <a:sym typeface="Adobe 黑体 Std R" panose="020B0400000000000000" pitchFamily="34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2400" b="1">
              <a:solidFill>
                <a:schemeClr val="bg1"/>
              </a:solidFill>
              <a:latin typeface="Adobe 黑体 Std R" panose="020B0400000000000000" pitchFamily="34" charset="-122"/>
              <a:ea typeface="Adobe 黑体 Std R" panose="020B0400000000000000" pitchFamily="34" charset="-122"/>
              <a:sym typeface="Adobe 黑体 Std R" panose="020B0400000000000000" pitchFamily="34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  <a:sym typeface="Adobe 黑体 Std R" panose="020B0400000000000000" pitchFamily="34" charset="-122"/>
              </a:rPr>
              <a:t>请勿私自用于任何商业用途</a:t>
            </a:r>
            <a:endParaRPr lang="en-US" altLang="zh-CN" sz="2400" b="1">
              <a:solidFill>
                <a:schemeClr val="bg1"/>
              </a:solidFill>
              <a:latin typeface="Adobe 黑体 Std R" panose="020B0400000000000000" pitchFamily="34" charset="-122"/>
              <a:ea typeface="Adobe 黑体 Std R" panose="020B0400000000000000" pitchFamily="34" charset="-122"/>
              <a:sym typeface="Adobe 黑体 Std R" panose="020B0400000000000000" pitchFamily="34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2400" b="1">
              <a:solidFill>
                <a:schemeClr val="bg1"/>
              </a:solidFill>
              <a:latin typeface="Adobe 黑体 Std R" panose="020B0400000000000000" pitchFamily="34" charset="-122"/>
              <a:ea typeface="Adobe 黑体 Std R" panose="020B0400000000000000" pitchFamily="34" charset="-122"/>
              <a:sym typeface="Adobe 黑体 Std R" panose="020B0400000000000000" pitchFamily="34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  <a:sym typeface="Adobe 黑体 Std R" panose="020B0400000000000000" pitchFamily="34" charset="-122"/>
              </a:rPr>
              <a:t>最后，希望大家能喜欢这份</a:t>
            </a:r>
            <a:r>
              <a:rPr lang="en-US" altLang="zh-CN" sz="2400" b="1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  <a:sym typeface="Adobe 黑体 Std R" panose="020B0400000000000000" pitchFamily="34" charset="-122"/>
              </a:rPr>
              <a:t>PPT</a:t>
            </a:r>
            <a:r>
              <a:rPr lang="zh-CN" altLang="en-US" sz="2400" b="1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  <a:sym typeface="Adobe 黑体 Std R" panose="020B0400000000000000" pitchFamily="34" charset="-122"/>
              </a:rPr>
              <a:t>模版</a:t>
            </a:r>
            <a:endParaRPr lang="en-US" altLang="zh-CN" sz="2400" b="1">
              <a:solidFill>
                <a:schemeClr val="bg1"/>
              </a:solidFill>
              <a:latin typeface="Adobe 黑体 Std R" panose="020B0400000000000000" pitchFamily="34" charset="-122"/>
              <a:ea typeface="Adobe 黑体 Std R" panose="020B0400000000000000" pitchFamily="34" charset="-122"/>
              <a:sym typeface="Adobe 黑体 Std R" panose="020B0400000000000000" pitchFamily="34" charset="-122"/>
            </a:endParaRPr>
          </a:p>
        </p:txBody>
      </p:sp>
      <p:pic>
        <p:nvPicPr>
          <p:cNvPr id="3075" name="图片 11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363" y="2189163"/>
            <a:ext cx="4297362" cy="466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矩形 12"/>
          <p:cNvSpPr>
            <a:spLocks noChangeArrowheads="1"/>
          </p:cNvSpPr>
          <p:nvPr/>
        </p:nvSpPr>
        <p:spPr bwMode="auto">
          <a:xfrm>
            <a:off x="0" y="0"/>
            <a:ext cx="3260725" cy="6858000"/>
          </a:xfrm>
          <a:prstGeom prst="rect">
            <a:avLst/>
          </a:prstGeom>
          <a:solidFill>
            <a:srgbClr val="00A0E9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2" name="Group 5"/>
          <p:cNvGrpSpPr/>
          <p:nvPr/>
        </p:nvGrpSpPr>
        <p:grpSpPr bwMode="auto">
          <a:xfrm>
            <a:off x="5462588" y="120650"/>
            <a:ext cx="6618287" cy="4727575"/>
            <a:chOff x="0" y="0"/>
            <a:chExt cx="6619206" cy="4729018"/>
          </a:xfrm>
        </p:grpSpPr>
        <p:grpSp>
          <p:nvGrpSpPr>
            <p:cNvPr id="4102" name="Group 6"/>
            <p:cNvGrpSpPr/>
            <p:nvPr/>
          </p:nvGrpSpPr>
          <p:grpSpPr bwMode="auto">
            <a:xfrm>
              <a:off x="0" y="0"/>
              <a:ext cx="6619206" cy="4729018"/>
              <a:chOff x="0" y="0"/>
              <a:chExt cx="6619206" cy="4729018"/>
            </a:xfrm>
          </p:grpSpPr>
          <p:sp>
            <p:nvSpPr>
              <p:cNvPr id="4104" name="椭圆 14"/>
              <p:cNvSpPr>
                <a:spLocks noChangeArrowheads="1"/>
              </p:cNvSpPr>
              <p:nvPr/>
            </p:nvSpPr>
            <p:spPr bwMode="auto">
              <a:xfrm>
                <a:off x="218406" y="0"/>
                <a:ext cx="6400800" cy="472901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4105" name="等腰三角形 15"/>
              <p:cNvSpPr>
                <a:spLocks noChangeArrowheads="1"/>
              </p:cNvSpPr>
              <p:nvPr/>
            </p:nvSpPr>
            <p:spPr bwMode="auto">
              <a:xfrm rot="-7681849">
                <a:off x="-50801" y="2957945"/>
                <a:ext cx="803563" cy="701964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</p:grpSp>
        <p:pic>
          <p:nvPicPr>
            <p:cNvPr id="4103" name="图片 1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832115">
              <a:off x="572456" y="1424195"/>
              <a:ext cx="5674014" cy="1853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 bldLvl="0" animBg="1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图片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25" y="282575"/>
            <a:ext cx="4678363" cy="340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图片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775" y="3795713"/>
            <a:ext cx="2349500" cy="306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图片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775" y="2706688"/>
            <a:ext cx="3633788" cy="396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图片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1688" y="282575"/>
            <a:ext cx="3603625" cy="527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0"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图片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5" y="231775"/>
            <a:ext cx="2965450" cy="32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图片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8675" y="2724150"/>
            <a:ext cx="2281238" cy="356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图片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475" y="479425"/>
            <a:ext cx="5657850" cy="569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0"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图片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4325" y="309563"/>
            <a:ext cx="2590800" cy="342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图片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2975" y="3584575"/>
            <a:ext cx="3405188" cy="327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图片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3584575"/>
            <a:ext cx="2336800" cy="310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图片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406400"/>
            <a:ext cx="2738438" cy="294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图片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9325" y="2854325"/>
            <a:ext cx="3478213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图片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513" y="406400"/>
            <a:ext cx="3197225" cy="366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0">
    <p:rand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图片 1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9438" y="1495425"/>
            <a:ext cx="3281362" cy="393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图片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51000"/>
            <a:ext cx="3432175" cy="362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图片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263" y="1789113"/>
            <a:ext cx="3062287" cy="348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0">
    <p:rand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图片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0" y="452438"/>
            <a:ext cx="11290300" cy="180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图片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0" y="2254250"/>
            <a:ext cx="11290300" cy="219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图片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0" y="4691063"/>
            <a:ext cx="11634788" cy="193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0">
    <p:rand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AutoShape 3"/>
          <p:cNvSpPr>
            <a:spLocks noChangeAspect="1" noChangeArrowheads="1" noTextEdit="1"/>
          </p:cNvSpPr>
          <p:nvPr/>
        </p:nvSpPr>
        <p:spPr bwMode="auto">
          <a:xfrm>
            <a:off x="1476375" y="150813"/>
            <a:ext cx="9358313" cy="606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32771" name="Group 3"/>
          <p:cNvGrpSpPr/>
          <p:nvPr/>
        </p:nvGrpSpPr>
        <p:grpSpPr bwMode="auto">
          <a:xfrm>
            <a:off x="6362700" y="4689475"/>
            <a:ext cx="4386263" cy="1479550"/>
            <a:chOff x="0" y="0"/>
            <a:chExt cx="2763" cy="932"/>
          </a:xfrm>
        </p:grpSpPr>
        <p:sp>
          <p:nvSpPr>
            <p:cNvPr id="33697" name="Freeform 5"/>
            <p:cNvSpPr>
              <a:spLocks noChangeArrowheads="1"/>
            </p:cNvSpPr>
            <p:nvPr/>
          </p:nvSpPr>
          <p:spPr bwMode="auto">
            <a:xfrm>
              <a:off x="2246" y="654"/>
              <a:ext cx="311" cy="167"/>
            </a:xfrm>
            <a:custGeom>
              <a:avLst/>
              <a:gdLst>
                <a:gd name="T0" fmla="*/ 177506 w 87"/>
                <a:gd name="T1" fmla="*/ 28354 h 47"/>
                <a:gd name="T2" fmla="*/ 160526 w 87"/>
                <a:gd name="T3" fmla="*/ 0 h 47"/>
                <a:gd name="T4" fmla="*/ 108578 w 87"/>
                <a:gd name="T5" fmla="*/ 22158 h 47"/>
                <a:gd name="T6" fmla="*/ 116757 w 87"/>
                <a:gd name="T7" fmla="*/ 29971 h 47"/>
                <a:gd name="T8" fmla="*/ 116757 w 87"/>
                <a:gd name="T9" fmla="*/ 29971 h 47"/>
                <a:gd name="T10" fmla="*/ 120822 w 87"/>
                <a:gd name="T11" fmla="*/ 38584 h 47"/>
                <a:gd name="T12" fmla="*/ 120822 w 87"/>
                <a:gd name="T13" fmla="*/ 44138 h 47"/>
                <a:gd name="T14" fmla="*/ 94051 w 87"/>
                <a:gd name="T15" fmla="*/ 72546 h 47"/>
                <a:gd name="T16" fmla="*/ 64827 w 87"/>
                <a:gd name="T17" fmla="*/ 46383 h 47"/>
                <a:gd name="T18" fmla="*/ 64827 w 87"/>
                <a:gd name="T19" fmla="*/ 46383 h 47"/>
                <a:gd name="T20" fmla="*/ 66600 w 87"/>
                <a:gd name="T21" fmla="*/ 38584 h 47"/>
                <a:gd name="T22" fmla="*/ 66600 w 87"/>
                <a:gd name="T23" fmla="*/ 36196 h 47"/>
                <a:gd name="T24" fmla="*/ 72992 w 87"/>
                <a:gd name="T25" fmla="*/ 28354 h 47"/>
                <a:gd name="T26" fmla="*/ 16994 w 87"/>
                <a:gd name="T27" fmla="*/ 22158 h 47"/>
                <a:gd name="T28" fmla="*/ 2288 w 87"/>
                <a:gd name="T29" fmla="*/ 52129 h 47"/>
                <a:gd name="T30" fmla="*/ 95699 w 87"/>
                <a:gd name="T31" fmla="*/ 88286 h 47"/>
                <a:gd name="T32" fmla="*/ 177506 w 87"/>
                <a:gd name="T33" fmla="*/ 28354 h 4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7"/>
                <a:gd name="T52" fmla="*/ 0 h 47"/>
                <a:gd name="T53" fmla="*/ 87 w 87"/>
                <a:gd name="T54" fmla="*/ 47 h 4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7" h="47">
                  <a:moveTo>
                    <a:pt x="85" y="14"/>
                  </a:moveTo>
                  <a:cubicBezTo>
                    <a:pt x="84" y="7"/>
                    <a:pt x="82" y="2"/>
                    <a:pt x="77" y="0"/>
                  </a:cubicBezTo>
                  <a:cubicBezTo>
                    <a:pt x="71" y="4"/>
                    <a:pt x="63" y="9"/>
                    <a:pt x="52" y="11"/>
                  </a:cubicBezTo>
                  <a:cubicBezTo>
                    <a:pt x="54" y="12"/>
                    <a:pt x="55" y="14"/>
                    <a:pt x="56" y="15"/>
                  </a:cubicBezTo>
                  <a:cubicBezTo>
                    <a:pt x="56" y="15"/>
                    <a:pt x="56" y="15"/>
                    <a:pt x="56" y="15"/>
                  </a:cubicBezTo>
                  <a:cubicBezTo>
                    <a:pt x="58" y="16"/>
                    <a:pt x="59" y="18"/>
                    <a:pt x="58" y="19"/>
                  </a:cubicBezTo>
                  <a:cubicBezTo>
                    <a:pt x="58" y="20"/>
                    <a:pt x="58" y="21"/>
                    <a:pt x="58" y="22"/>
                  </a:cubicBezTo>
                  <a:cubicBezTo>
                    <a:pt x="58" y="30"/>
                    <a:pt x="52" y="36"/>
                    <a:pt x="45" y="36"/>
                  </a:cubicBezTo>
                  <a:cubicBezTo>
                    <a:pt x="38" y="36"/>
                    <a:pt x="32" y="30"/>
                    <a:pt x="31" y="23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0" y="23"/>
                    <a:pt x="29" y="21"/>
                    <a:pt x="32" y="19"/>
                  </a:cubicBezTo>
                  <a:cubicBezTo>
                    <a:pt x="32" y="19"/>
                    <a:pt x="32" y="18"/>
                    <a:pt x="32" y="18"/>
                  </a:cubicBezTo>
                  <a:cubicBezTo>
                    <a:pt x="33" y="17"/>
                    <a:pt x="33" y="15"/>
                    <a:pt x="35" y="14"/>
                  </a:cubicBezTo>
                  <a:cubicBezTo>
                    <a:pt x="28" y="14"/>
                    <a:pt x="18" y="14"/>
                    <a:pt x="8" y="11"/>
                  </a:cubicBezTo>
                  <a:cubicBezTo>
                    <a:pt x="3" y="15"/>
                    <a:pt x="0" y="20"/>
                    <a:pt x="1" y="26"/>
                  </a:cubicBezTo>
                  <a:cubicBezTo>
                    <a:pt x="3" y="39"/>
                    <a:pt x="23" y="47"/>
                    <a:pt x="46" y="44"/>
                  </a:cubicBezTo>
                  <a:cubicBezTo>
                    <a:pt x="70" y="40"/>
                    <a:pt x="87" y="27"/>
                    <a:pt x="85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698" name="Freeform 6"/>
            <p:cNvSpPr>
              <a:spLocks noChangeArrowheads="1"/>
            </p:cNvSpPr>
            <p:nvPr/>
          </p:nvSpPr>
          <p:spPr bwMode="auto">
            <a:xfrm>
              <a:off x="2186" y="571"/>
              <a:ext cx="392" cy="132"/>
            </a:xfrm>
            <a:custGeom>
              <a:avLst/>
              <a:gdLst>
                <a:gd name="T0" fmla="*/ 133369 w 110"/>
                <a:gd name="T1" fmla="*/ 57848 h 37"/>
                <a:gd name="T2" fmla="*/ 10324 w 110"/>
                <a:gd name="T3" fmla="*/ 39365 h 37"/>
                <a:gd name="T4" fmla="*/ 0 w 110"/>
                <a:gd name="T5" fmla="*/ 35333 h 37"/>
                <a:gd name="T6" fmla="*/ 49324 w 110"/>
                <a:gd name="T7" fmla="*/ 68194 h 37"/>
                <a:gd name="T8" fmla="*/ 51142 w 110"/>
                <a:gd name="T9" fmla="*/ 69974 h 37"/>
                <a:gd name="T10" fmla="*/ 106257 w 110"/>
                <a:gd name="T11" fmla="*/ 76289 h 37"/>
                <a:gd name="T12" fmla="*/ 127083 w 110"/>
                <a:gd name="T13" fmla="*/ 65929 h 37"/>
                <a:gd name="T14" fmla="*/ 141423 w 110"/>
                <a:gd name="T15" fmla="*/ 69974 h 37"/>
                <a:gd name="T16" fmla="*/ 192561 w 110"/>
                <a:gd name="T17" fmla="*/ 47449 h 37"/>
                <a:gd name="T18" fmla="*/ 221263 w 110"/>
                <a:gd name="T19" fmla="*/ 14434 h 37"/>
                <a:gd name="T20" fmla="*/ 223066 w 110"/>
                <a:gd name="T21" fmla="*/ 4046 h 37"/>
                <a:gd name="T22" fmla="*/ 225290 w 110"/>
                <a:gd name="T23" fmla="*/ 0 h 37"/>
                <a:gd name="T24" fmla="*/ 133369 w 110"/>
                <a:gd name="T25" fmla="*/ 57848 h 3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10"/>
                <a:gd name="T40" fmla="*/ 0 h 37"/>
                <a:gd name="T41" fmla="*/ 110 w 110"/>
                <a:gd name="T42" fmla="*/ 37 h 3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10" h="37">
                  <a:moveTo>
                    <a:pt x="65" y="28"/>
                  </a:moveTo>
                  <a:cubicBezTo>
                    <a:pt x="44" y="33"/>
                    <a:pt x="22" y="29"/>
                    <a:pt x="5" y="19"/>
                  </a:cubicBezTo>
                  <a:cubicBezTo>
                    <a:pt x="3" y="18"/>
                    <a:pt x="1" y="18"/>
                    <a:pt x="0" y="17"/>
                  </a:cubicBezTo>
                  <a:cubicBezTo>
                    <a:pt x="2" y="19"/>
                    <a:pt x="9" y="28"/>
                    <a:pt x="24" y="33"/>
                  </a:cubicBezTo>
                  <a:cubicBezTo>
                    <a:pt x="24" y="33"/>
                    <a:pt x="24" y="34"/>
                    <a:pt x="25" y="34"/>
                  </a:cubicBezTo>
                  <a:cubicBezTo>
                    <a:pt x="35" y="37"/>
                    <a:pt x="45" y="37"/>
                    <a:pt x="52" y="37"/>
                  </a:cubicBezTo>
                  <a:cubicBezTo>
                    <a:pt x="54" y="34"/>
                    <a:pt x="58" y="32"/>
                    <a:pt x="62" y="32"/>
                  </a:cubicBezTo>
                  <a:cubicBezTo>
                    <a:pt x="65" y="32"/>
                    <a:pt x="67" y="33"/>
                    <a:pt x="69" y="34"/>
                  </a:cubicBezTo>
                  <a:cubicBezTo>
                    <a:pt x="80" y="32"/>
                    <a:pt x="88" y="27"/>
                    <a:pt x="94" y="23"/>
                  </a:cubicBezTo>
                  <a:cubicBezTo>
                    <a:pt x="103" y="15"/>
                    <a:pt x="108" y="7"/>
                    <a:pt x="108" y="7"/>
                  </a:cubicBezTo>
                  <a:cubicBezTo>
                    <a:pt x="109" y="5"/>
                    <a:pt x="109" y="3"/>
                    <a:pt x="109" y="2"/>
                  </a:cubicBezTo>
                  <a:cubicBezTo>
                    <a:pt x="110" y="2"/>
                    <a:pt x="110" y="1"/>
                    <a:pt x="110" y="0"/>
                  </a:cubicBezTo>
                  <a:cubicBezTo>
                    <a:pt x="100" y="14"/>
                    <a:pt x="85" y="24"/>
                    <a:pt x="65" y="28"/>
                  </a:cubicBezTo>
                  <a:close/>
                </a:path>
              </a:pathLst>
            </a:custGeom>
            <a:solidFill>
              <a:srgbClr val="E100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699" name="Freeform 7"/>
            <p:cNvSpPr>
              <a:spLocks noChangeArrowheads="1"/>
            </p:cNvSpPr>
            <p:nvPr/>
          </p:nvSpPr>
          <p:spPr bwMode="auto">
            <a:xfrm>
              <a:off x="2036" y="468"/>
              <a:ext cx="677" cy="403"/>
            </a:xfrm>
            <a:custGeom>
              <a:avLst/>
              <a:gdLst>
                <a:gd name="T0" fmla="*/ 382494 w 190"/>
                <a:gd name="T1" fmla="*/ 28809 h 113"/>
                <a:gd name="T2" fmla="*/ 349777 w 190"/>
                <a:gd name="T3" fmla="*/ 0 h 113"/>
                <a:gd name="T4" fmla="*/ 335443 w 190"/>
                <a:gd name="T5" fmla="*/ 12108 h 113"/>
                <a:gd name="T6" fmla="*/ 311245 w 190"/>
                <a:gd name="T7" fmla="*/ 59373 h 113"/>
                <a:gd name="T8" fmla="*/ 309022 w 190"/>
                <a:gd name="T9" fmla="*/ 64052 h 113"/>
                <a:gd name="T10" fmla="*/ 306763 w 190"/>
                <a:gd name="T11" fmla="*/ 73756 h 113"/>
                <a:gd name="T12" fmla="*/ 278528 w 190"/>
                <a:gd name="T13" fmla="*/ 106777 h 113"/>
                <a:gd name="T14" fmla="*/ 294638 w 190"/>
                <a:gd name="T15" fmla="*/ 135586 h 113"/>
                <a:gd name="T16" fmla="*/ 214880 w 190"/>
                <a:gd name="T17" fmla="*/ 197359 h 113"/>
                <a:gd name="T18" fmla="*/ 123000 w 190"/>
                <a:gd name="T19" fmla="*/ 160312 h 113"/>
                <a:gd name="T20" fmla="*/ 137345 w 190"/>
                <a:gd name="T21" fmla="*/ 129734 h 113"/>
                <a:gd name="T22" fmla="*/ 134898 w 190"/>
                <a:gd name="T23" fmla="*/ 127469 h 113"/>
                <a:gd name="T24" fmla="*/ 86093 w 190"/>
                <a:gd name="T25" fmla="*/ 94616 h 113"/>
                <a:gd name="T26" fmla="*/ 53337 w 190"/>
                <a:gd name="T27" fmla="*/ 65860 h 113"/>
                <a:gd name="T28" fmla="*/ 28680 w 190"/>
                <a:gd name="T29" fmla="*/ 61777 h 113"/>
                <a:gd name="T30" fmla="*/ 28680 w 190"/>
                <a:gd name="T31" fmla="*/ 65860 h 113"/>
                <a:gd name="T32" fmla="*/ 0 w 190"/>
                <a:gd name="T33" fmla="*/ 98660 h 113"/>
                <a:gd name="T34" fmla="*/ 55140 w 190"/>
                <a:gd name="T35" fmla="*/ 140251 h 113"/>
                <a:gd name="T36" fmla="*/ 100567 w 190"/>
                <a:gd name="T37" fmla="*/ 154003 h 113"/>
                <a:gd name="T38" fmla="*/ 108477 w 190"/>
                <a:gd name="T39" fmla="*/ 174859 h 113"/>
                <a:gd name="T40" fmla="*/ 108477 w 190"/>
                <a:gd name="T41" fmla="*/ 187477 h 113"/>
                <a:gd name="T42" fmla="*/ 137345 w 190"/>
                <a:gd name="T43" fmla="*/ 222139 h 113"/>
                <a:gd name="T44" fmla="*/ 200535 w 190"/>
                <a:gd name="T45" fmla="*/ 205933 h 113"/>
                <a:gd name="T46" fmla="*/ 202758 w 190"/>
                <a:gd name="T47" fmla="*/ 205933 h 113"/>
                <a:gd name="T48" fmla="*/ 221165 w 190"/>
                <a:gd name="T49" fmla="*/ 201903 h 113"/>
                <a:gd name="T50" fmla="*/ 221165 w 190"/>
                <a:gd name="T51" fmla="*/ 201903 h 113"/>
                <a:gd name="T52" fmla="*/ 274007 w 190"/>
                <a:gd name="T53" fmla="*/ 205933 h 113"/>
                <a:gd name="T54" fmla="*/ 302740 w 190"/>
                <a:gd name="T55" fmla="*/ 170829 h 113"/>
                <a:gd name="T56" fmla="*/ 302740 w 190"/>
                <a:gd name="T57" fmla="*/ 160312 h 113"/>
                <a:gd name="T58" fmla="*/ 313048 w 190"/>
                <a:gd name="T59" fmla="*/ 117116 h 113"/>
                <a:gd name="T60" fmla="*/ 353804 w 190"/>
                <a:gd name="T61" fmla="*/ 82508 h 113"/>
                <a:gd name="T62" fmla="*/ 388780 w 190"/>
                <a:gd name="T63" fmla="*/ 28809 h 113"/>
                <a:gd name="T64" fmla="*/ 382494 w 190"/>
                <a:gd name="T65" fmla="*/ 28809 h 11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90"/>
                <a:gd name="T100" fmla="*/ 0 h 113"/>
                <a:gd name="T101" fmla="*/ 190 w 190"/>
                <a:gd name="T102" fmla="*/ 113 h 11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90" h="113">
                  <a:moveTo>
                    <a:pt x="187" y="14"/>
                  </a:moveTo>
                  <a:cubicBezTo>
                    <a:pt x="179" y="14"/>
                    <a:pt x="172" y="8"/>
                    <a:pt x="171" y="0"/>
                  </a:cubicBezTo>
                  <a:cubicBezTo>
                    <a:pt x="169" y="1"/>
                    <a:pt x="166" y="4"/>
                    <a:pt x="164" y="6"/>
                  </a:cubicBezTo>
                  <a:cubicBezTo>
                    <a:pt x="161" y="14"/>
                    <a:pt x="158" y="22"/>
                    <a:pt x="152" y="29"/>
                  </a:cubicBezTo>
                  <a:cubicBezTo>
                    <a:pt x="152" y="30"/>
                    <a:pt x="152" y="31"/>
                    <a:pt x="151" y="31"/>
                  </a:cubicBezTo>
                  <a:cubicBezTo>
                    <a:pt x="151" y="32"/>
                    <a:pt x="151" y="34"/>
                    <a:pt x="150" y="36"/>
                  </a:cubicBezTo>
                  <a:cubicBezTo>
                    <a:pt x="150" y="36"/>
                    <a:pt x="145" y="44"/>
                    <a:pt x="136" y="52"/>
                  </a:cubicBezTo>
                  <a:cubicBezTo>
                    <a:pt x="141" y="54"/>
                    <a:pt x="143" y="59"/>
                    <a:pt x="144" y="66"/>
                  </a:cubicBezTo>
                  <a:cubicBezTo>
                    <a:pt x="146" y="79"/>
                    <a:pt x="129" y="92"/>
                    <a:pt x="105" y="96"/>
                  </a:cubicBezTo>
                  <a:cubicBezTo>
                    <a:pt x="82" y="99"/>
                    <a:pt x="62" y="91"/>
                    <a:pt x="60" y="78"/>
                  </a:cubicBezTo>
                  <a:cubicBezTo>
                    <a:pt x="59" y="72"/>
                    <a:pt x="62" y="67"/>
                    <a:pt x="67" y="63"/>
                  </a:cubicBezTo>
                  <a:cubicBezTo>
                    <a:pt x="66" y="63"/>
                    <a:pt x="66" y="62"/>
                    <a:pt x="66" y="62"/>
                  </a:cubicBezTo>
                  <a:cubicBezTo>
                    <a:pt x="51" y="57"/>
                    <a:pt x="44" y="48"/>
                    <a:pt x="42" y="46"/>
                  </a:cubicBezTo>
                  <a:cubicBezTo>
                    <a:pt x="36" y="42"/>
                    <a:pt x="31" y="37"/>
                    <a:pt x="26" y="32"/>
                  </a:cubicBezTo>
                  <a:cubicBezTo>
                    <a:pt x="22" y="31"/>
                    <a:pt x="17" y="30"/>
                    <a:pt x="14" y="30"/>
                  </a:cubicBezTo>
                  <a:cubicBezTo>
                    <a:pt x="14" y="31"/>
                    <a:pt x="14" y="31"/>
                    <a:pt x="14" y="32"/>
                  </a:cubicBezTo>
                  <a:cubicBezTo>
                    <a:pt x="14" y="40"/>
                    <a:pt x="8" y="47"/>
                    <a:pt x="0" y="48"/>
                  </a:cubicBezTo>
                  <a:cubicBezTo>
                    <a:pt x="2" y="52"/>
                    <a:pt x="14" y="62"/>
                    <a:pt x="27" y="68"/>
                  </a:cubicBezTo>
                  <a:cubicBezTo>
                    <a:pt x="37" y="73"/>
                    <a:pt x="44" y="75"/>
                    <a:pt x="49" y="75"/>
                  </a:cubicBezTo>
                  <a:cubicBezTo>
                    <a:pt x="50" y="79"/>
                    <a:pt x="52" y="83"/>
                    <a:pt x="53" y="85"/>
                  </a:cubicBezTo>
                  <a:cubicBezTo>
                    <a:pt x="53" y="87"/>
                    <a:pt x="52" y="89"/>
                    <a:pt x="53" y="91"/>
                  </a:cubicBezTo>
                  <a:cubicBezTo>
                    <a:pt x="53" y="97"/>
                    <a:pt x="57" y="104"/>
                    <a:pt x="67" y="108"/>
                  </a:cubicBezTo>
                  <a:cubicBezTo>
                    <a:pt x="83" y="113"/>
                    <a:pt x="96" y="102"/>
                    <a:pt x="98" y="100"/>
                  </a:cubicBezTo>
                  <a:cubicBezTo>
                    <a:pt x="98" y="100"/>
                    <a:pt x="98" y="100"/>
                    <a:pt x="99" y="100"/>
                  </a:cubicBezTo>
                  <a:cubicBezTo>
                    <a:pt x="100" y="99"/>
                    <a:pt x="105" y="98"/>
                    <a:pt x="108" y="98"/>
                  </a:cubicBezTo>
                  <a:cubicBezTo>
                    <a:pt x="108" y="98"/>
                    <a:pt x="108" y="98"/>
                    <a:pt x="108" y="98"/>
                  </a:cubicBezTo>
                  <a:cubicBezTo>
                    <a:pt x="115" y="97"/>
                    <a:pt x="121" y="105"/>
                    <a:pt x="134" y="100"/>
                  </a:cubicBezTo>
                  <a:cubicBezTo>
                    <a:pt x="145" y="96"/>
                    <a:pt x="148" y="88"/>
                    <a:pt x="148" y="83"/>
                  </a:cubicBezTo>
                  <a:cubicBezTo>
                    <a:pt x="148" y="80"/>
                    <a:pt x="148" y="79"/>
                    <a:pt x="148" y="78"/>
                  </a:cubicBezTo>
                  <a:cubicBezTo>
                    <a:pt x="151" y="71"/>
                    <a:pt x="152" y="64"/>
                    <a:pt x="153" y="57"/>
                  </a:cubicBezTo>
                  <a:cubicBezTo>
                    <a:pt x="156" y="55"/>
                    <a:pt x="163" y="51"/>
                    <a:pt x="173" y="40"/>
                  </a:cubicBezTo>
                  <a:cubicBezTo>
                    <a:pt x="186" y="25"/>
                    <a:pt x="190" y="17"/>
                    <a:pt x="190" y="14"/>
                  </a:cubicBezTo>
                  <a:cubicBezTo>
                    <a:pt x="189" y="14"/>
                    <a:pt x="188" y="14"/>
                    <a:pt x="187" y="14"/>
                  </a:cubicBezTo>
                  <a:close/>
                </a:path>
              </a:pathLst>
            </a:custGeom>
            <a:solidFill>
              <a:srgbClr val="00A0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700" name="Freeform 8"/>
            <p:cNvSpPr>
              <a:spLocks noChangeArrowheads="1"/>
            </p:cNvSpPr>
            <p:nvPr/>
          </p:nvSpPr>
          <p:spPr bwMode="auto">
            <a:xfrm>
              <a:off x="2421" y="764"/>
              <a:ext cx="175" cy="147"/>
            </a:xfrm>
            <a:custGeom>
              <a:avLst/>
              <a:gdLst>
                <a:gd name="T0" fmla="*/ 54032 w 49"/>
                <a:gd name="T1" fmla="*/ 36187 h 41"/>
                <a:gd name="T2" fmla="*/ 0 w 49"/>
                <a:gd name="T3" fmla="*/ 32071 h 41"/>
                <a:gd name="T4" fmla="*/ 4057 w 49"/>
                <a:gd name="T5" fmla="*/ 40325 h 41"/>
                <a:gd name="T6" fmla="*/ 68507 w 49"/>
                <a:gd name="T7" fmla="*/ 76512 h 41"/>
                <a:gd name="T8" fmla="*/ 87193 w 49"/>
                <a:gd name="T9" fmla="*/ 6454 h 41"/>
                <a:gd name="T10" fmla="*/ 83139 w 49"/>
                <a:gd name="T11" fmla="*/ 0 h 41"/>
                <a:gd name="T12" fmla="*/ 54032 w 49"/>
                <a:gd name="T13" fmla="*/ 36187 h 4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9"/>
                <a:gd name="T22" fmla="*/ 0 h 41"/>
                <a:gd name="T23" fmla="*/ 49 w 49"/>
                <a:gd name="T24" fmla="*/ 41 h 4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9" h="41">
                  <a:moveTo>
                    <a:pt x="26" y="17"/>
                  </a:moveTo>
                  <a:cubicBezTo>
                    <a:pt x="13" y="22"/>
                    <a:pt x="7" y="14"/>
                    <a:pt x="0" y="15"/>
                  </a:cubicBezTo>
                  <a:cubicBezTo>
                    <a:pt x="1" y="16"/>
                    <a:pt x="1" y="18"/>
                    <a:pt x="2" y="19"/>
                  </a:cubicBezTo>
                  <a:cubicBezTo>
                    <a:pt x="10" y="33"/>
                    <a:pt x="23" y="41"/>
                    <a:pt x="33" y="36"/>
                  </a:cubicBezTo>
                  <a:cubicBezTo>
                    <a:pt x="45" y="31"/>
                    <a:pt x="49" y="19"/>
                    <a:pt x="42" y="3"/>
                  </a:cubicBezTo>
                  <a:cubicBezTo>
                    <a:pt x="41" y="2"/>
                    <a:pt x="41" y="1"/>
                    <a:pt x="40" y="0"/>
                  </a:cubicBezTo>
                  <a:cubicBezTo>
                    <a:pt x="40" y="5"/>
                    <a:pt x="37" y="13"/>
                    <a:pt x="26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701" name="Freeform 9"/>
            <p:cNvSpPr>
              <a:spLocks noChangeArrowheads="1"/>
            </p:cNvSpPr>
            <p:nvPr/>
          </p:nvSpPr>
          <p:spPr bwMode="auto">
            <a:xfrm>
              <a:off x="2204" y="793"/>
              <a:ext cx="181" cy="139"/>
            </a:xfrm>
            <a:custGeom>
              <a:avLst/>
              <a:gdLst>
                <a:gd name="T0" fmla="*/ 101836 w 51"/>
                <a:gd name="T1" fmla="*/ 18380 h 39"/>
                <a:gd name="T2" fmla="*/ 39966 w 51"/>
                <a:gd name="T3" fmla="*/ 34996 h 39"/>
                <a:gd name="T4" fmla="*/ 11889 w 51"/>
                <a:gd name="T5" fmla="*/ 0 h 39"/>
                <a:gd name="T6" fmla="*/ 7911 w 51"/>
                <a:gd name="T7" fmla="*/ 10329 h 39"/>
                <a:gd name="T8" fmla="*/ 36037 w 51"/>
                <a:gd name="T9" fmla="*/ 73574 h 39"/>
                <a:gd name="T10" fmla="*/ 99642 w 51"/>
                <a:gd name="T11" fmla="*/ 32772 h 39"/>
                <a:gd name="T12" fmla="*/ 101836 w 51"/>
                <a:gd name="T13" fmla="*/ 18380 h 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1"/>
                <a:gd name="T22" fmla="*/ 0 h 39"/>
                <a:gd name="T23" fmla="*/ 51 w 51"/>
                <a:gd name="T24" fmla="*/ 39 h 3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1" h="39">
                  <a:moveTo>
                    <a:pt x="51" y="9"/>
                  </a:moveTo>
                  <a:cubicBezTo>
                    <a:pt x="49" y="11"/>
                    <a:pt x="36" y="22"/>
                    <a:pt x="20" y="17"/>
                  </a:cubicBezTo>
                  <a:cubicBezTo>
                    <a:pt x="10" y="13"/>
                    <a:pt x="6" y="6"/>
                    <a:pt x="6" y="0"/>
                  </a:cubicBezTo>
                  <a:cubicBezTo>
                    <a:pt x="5" y="2"/>
                    <a:pt x="4" y="3"/>
                    <a:pt x="4" y="5"/>
                  </a:cubicBezTo>
                  <a:cubicBezTo>
                    <a:pt x="0" y="19"/>
                    <a:pt x="6" y="32"/>
                    <a:pt x="18" y="36"/>
                  </a:cubicBezTo>
                  <a:cubicBezTo>
                    <a:pt x="33" y="39"/>
                    <a:pt x="45" y="30"/>
                    <a:pt x="50" y="16"/>
                  </a:cubicBezTo>
                  <a:cubicBezTo>
                    <a:pt x="51" y="14"/>
                    <a:pt x="51" y="11"/>
                    <a:pt x="51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702" name="Freeform 10"/>
            <p:cNvSpPr>
              <a:spLocks noChangeArrowheads="1"/>
            </p:cNvSpPr>
            <p:nvPr/>
          </p:nvSpPr>
          <p:spPr bwMode="auto">
            <a:xfrm>
              <a:off x="2318" y="236"/>
              <a:ext cx="21" cy="53"/>
            </a:xfrm>
            <a:custGeom>
              <a:avLst/>
              <a:gdLst>
                <a:gd name="T0" fmla="*/ 0 w 6"/>
                <a:gd name="T1" fmla="*/ 29164 h 15"/>
                <a:gd name="T2" fmla="*/ 9482 w 6"/>
                <a:gd name="T3" fmla="*/ 26952 h 15"/>
                <a:gd name="T4" fmla="*/ 11113 w 6"/>
                <a:gd name="T5" fmla="*/ 26952 h 15"/>
                <a:gd name="T6" fmla="*/ 0 w 6"/>
                <a:gd name="T7" fmla="*/ 2159 h 15"/>
                <a:gd name="T8" fmla="*/ 0 w 6"/>
                <a:gd name="T9" fmla="*/ 0 h 15"/>
                <a:gd name="T10" fmla="*/ 0 w 6"/>
                <a:gd name="T11" fmla="*/ 0 h 15"/>
                <a:gd name="T12" fmla="*/ 0 w 6"/>
                <a:gd name="T13" fmla="*/ 3883 h 15"/>
                <a:gd name="T14" fmla="*/ 0 w 6"/>
                <a:gd name="T15" fmla="*/ 29164 h 1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"/>
                <a:gd name="T25" fmla="*/ 0 h 15"/>
                <a:gd name="T26" fmla="*/ 6 w 6"/>
                <a:gd name="T27" fmla="*/ 15 h 1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" h="15">
                  <a:moveTo>
                    <a:pt x="0" y="15"/>
                  </a:moveTo>
                  <a:cubicBezTo>
                    <a:pt x="1" y="14"/>
                    <a:pt x="3" y="14"/>
                    <a:pt x="5" y="14"/>
                  </a:cubicBezTo>
                  <a:cubicBezTo>
                    <a:pt x="5" y="14"/>
                    <a:pt x="6" y="14"/>
                    <a:pt x="6" y="14"/>
                  </a:cubicBezTo>
                  <a:cubicBezTo>
                    <a:pt x="4" y="11"/>
                    <a:pt x="1" y="7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1" y="7"/>
                    <a:pt x="1" y="11"/>
                    <a:pt x="0" y="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703" name="Freeform 11"/>
            <p:cNvSpPr>
              <a:spLocks noChangeArrowheads="1"/>
            </p:cNvSpPr>
            <p:nvPr/>
          </p:nvSpPr>
          <p:spPr bwMode="auto">
            <a:xfrm>
              <a:off x="2189" y="172"/>
              <a:ext cx="132" cy="160"/>
            </a:xfrm>
            <a:custGeom>
              <a:avLst/>
              <a:gdLst>
                <a:gd name="T0" fmla="*/ 74009 w 37"/>
                <a:gd name="T1" fmla="*/ 40277 h 45"/>
                <a:gd name="T2" fmla="*/ 74009 w 37"/>
                <a:gd name="T3" fmla="*/ 36459 h 45"/>
                <a:gd name="T4" fmla="*/ 32875 w 37"/>
                <a:gd name="T5" fmla="*/ 2251 h 45"/>
                <a:gd name="T6" fmla="*/ 2265 w 37"/>
                <a:gd name="T7" fmla="*/ 50517 h 45"/>
                <a:gd name="T8" fmla="*/ 4046 w 37"/>
                <a:gd name="T9" fmla="*/ 60732 h 45"/>
                <a:gd name="T10" fmla="*/ 45044 w 37"/>
                <a:gd name="T11" fmla="*/ 88683 h 45"/>
                <a:gd name="T12" fmla="*/ 61894 w 37"/>
                <a:gd name="T13" fmla="*/ 82930 h 45"/>
                <a:gd name="T14" fmla="*/ 74009 w 37"/>
                <a:gd name="T15" fmla="*/ 66485 h 45"/>
                <a:gd name="T16" fmla="*/ 74009 w 37"/>
                <a:gd name="T17" fmla="*/ 40277 h 4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7"/>
                <a:gd name="T28" fmla="*/ 0 h 45"/>
                <a:gd name="T29" fmla="*/ 37 w 37"/>
                <a:gd name="T30" fmla="*/ 45 h 4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7" h="45">
                  <a:moveTo>
                    <a:pt x="36" y="20"/>
                  </a:moveTo>
                  <a:cubicBezTo>
                    <a:pt x="36" y="20"/>
                    <a:pt x="36" y="19"/>
                    <a:pt x="36" y="18"/>
                  </a:cubicBezTo>
                  <a:cubicBezTo>
                    <a:pt x="34" y="7"/>
                    <a:pt x="26" y="0"/>
                    <a:pt x="16" y="1"/>
                  </a:cubicBezTo>
                  <a:cubicBezTo>
                    <a:pt x="7" y="3"/>
                    <a:pt x="0" y="13"/>
                    <a:pt x="1" y="25"/>
                  </a:cubicBezTo>
                  <a:cubicBezTo>
                    <a:pt x="2" y="27"/>
                    <a:pt x="2" y="28"/>
                    <a:pt x="2" y="30"/>
                  </a:cubicBezTo>
                  <a:cubicBezTo>
                    <a:pt x="6" y="39"/>
                    <a:pt x="14" y="45"/>
                    <a:pt x="22" y="44"/>
                  </a:cubicBezTo>
                  <a:cubicBezTo>
                    <a:pt x="25" y="43"/>
                    <a:pt x="28" y="42"/>
                    <a:pt x="30" y="41"/>
                  </a:cubicBezTo>
                  <a:cubicBezTo>
                    <a:pt x="31" y="37"/>
                    <a:pt x="33" y="34"/>
                    <a:pt x="36" y="33"/>
                  </a:cubicBezTo>
                  <a:cubicBezTo>
                    <a:pt x="37" y="29"/>
                    <a:pt x="37" y="25"/>
                    <a:pt x="36" y="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704" name="Freeform 12"/>
            <p:cNvSpPr>
              <a:spLocks noChangeArrowheads="1"/>
            </p:cNvSpPr>
            <p:nvPr/>
          </p:nvSpPr>
          <p:spPr bwMode="auto">
            <a:xfrm>
              <a:off x="2243" y="489"/>
              <a:ext cx="264" cy="150"/>
            </a:xfrm>
            <a:custGeom>
              <a:avLst/>
              <a:gdLst>
                <a:gd name="T0" fmla="*/ 138172 w 74"/>
                <a:gd name="T1" fmla="*/ 12207 h 42"/>
                <a:gd name="T2" fmla="*/ 74009 w 74"/>
                <a:gd name="T3" fmla="*/ 18546 h 42"/>
                <a:gd name="T4" fmla="*/ 12169 w 74"/>
                <a:gd name="T5" fmla="*/ 33214 h 42"/>
                <a:gd name="T6" fmla="*/ 4046 w 74"/>
                <a:gd name="T7" fmla="*/ 62129 h 42"/>
                <a:gd name="T8" fmla="*/ 88458 w 74"/>
                <a:gd name="T9" fmla="*/ 80675 h 42"/>
                <a:gd name="T10" fmla="*/ 152617 w 74"/>
                <a:gd name="T11" fmla="*/ 33214 h 42"/>
                <a:gd name="T12" fmla="*/ 138172 w 74"/>
                <a:gd name="T13" fmla="*/ 12207 h 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4"/>
                <a:gd name="T22" fmla="*/ 0 h 42"/>
                <a:gd name="T23" fmla="*/ 74 w 74"/>
                <a:gd name="T24" fmla="*/ 42 h 4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4" h="42">
                  <a:moveTo>
                    <a:pt x="67" y="6"/>
                  </a:moveTo>
                  <a:cubicBezTo>
                    <a:pt x="58" y="0"/>
                    <a:pt x="41" y="8"/>
                    <a:pt x="36" y="9"/>
                  </a:cubicBezTo>
                  <a:cubicBezTo>
                    <a:pt x="31" y="10"/>
                    <a:pt x="16" y="6"/>
                    <a:pt x="6" y="16"/>
                  </a:cubicBezTo>
                  <a:cubicBezTo>
                    <a:pt x="1" y="20"/>
                    <a:pt x="0" y="26"/>
                    <a:pt x="2" y="30"/>
                  </a:cubicBezTo>
                  <a:cubicBezTo>
                    <a:pt x="13" y="38"/>
                    <a:pt x="27" y="42"/>
                    <a:pt x="43" y="39"/>
                  </a:cubicBezTo>
                  <a:cubicBezTo>
                    <a:pt x="57" y="35"/>
                    <a:pt x="68" y="26"/>
                    <a:pt x="74" y="16"/>
                  </a:cubicBezTo>
                  <a:cubicBezTo>
                    <a:pt x="74" y="13"/>
                    <a:pt x="72" y="9"/>
                    <a:pt x="67" y="6"/>
                  </a:cubicBezTo>
                  <a:close/>
                </a:path>
              </a:pathLst>
            </a:custGeom>
            <a:solidFill>
              <a:srgbClr val="EF7C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705" name="Freeform 13"/>
            <p:cNvSpPr>
              <a:spLocks noChangeArrowheads="1"/>
            </p:cNvSpPr>
            <p:nvPr/>
          </p:nvSpPr>
          <p:spPr bwMode="auto">
            <a:xfrm>
              <a:off x="2154" y="400"/>
              <a:ext cx="399" cy="196"/>
            </a:xfrm>
            <a:custGeom>
              <a:avLst/>
              <a:gdLst>
                <a:gd name="T0" fmla="*/ 112447 w 112"/>
                <a:gd name="T1" fmla="*/ 6286 h 55"/>
                <a:gd name="T2" fmla="*/ 2259 w 112"/>
                <a:gd name="T3" fmla="*/ 43038 h 55"/>
                <a:gd name="T4" fmla="*/ 0 w 112"/>
                <a:gd name="T5" fmla="*/ 43038 h 55"/>
                <a:gd name="T6" fmla="*/ 55069 w 112"/>
                <a:gd name="T7" fmla="*/ 112557 h 55"/>
                <a:gd name="T8" fmla="*/ 63167 w 112"/>
                <a:gd name="T9" fmla="*/ 83856 h 55"/>
                <a:gd name="T10" fmla="*/ 124517 w 112"/>
                <a:gd name="T11" fmla="*/ 69516 h 55"/>
                <a:gd name="T12" fmla="*/ 188314 w 112"/>
                <a:gd name="T13" fmla="*/ 63219 h 55"/>
                <a:gd name="T14" fmla="*/ 202642 w 112"/>
                <a:gd name="T15" fmla="*/ 83856 h 55"/>
                <a:gd name="T16" fmla="*/ 228866 w 112"/>
                <a:gd name="T17" fmla="*/ 2259 h 55"/>
                <a:gd name="T18" fmla="*/ 225032 w 112"/>
                <a:gd name="T19" fmla="*/ 2259 h 55"/>
                <a:gd name="T20" fmla="*/ 112447 w 112"/>
                <a:gd name="T21" fmla="*/ 6286 h 5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2"/>
                <a:gd name="T34" fmla="*/ 0 h 55"/>
                <a:gd name="T35" fmla="*/ 112 w 112"/>
                <a:gd name="T36" fmla="*/ 55 h 5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2" h="55">
                  <a:moveTo>
                    <a:pt x="55" y="3"/>
                  </a:moveTo>
                  <a:cubicBezTo>
                    <a:pt x="41" y="6"/>
                    <a:pt x="12" y="20"/>
                    <a:pt x="1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3" y="32"/>
                    <a:pt x="13" y="46"/>
                    <a:pt x="27" y="55"/>
                  </a:cubicBezTo>
                  <a:cubicBezTo>
                    <a:pt x="25" y="51"/>
                    <a:pt x="26" y="45"/>
                    <a:pt x="31" y="41"/>
                  </a:cubicBezTo>
                  <a:cubicBezTo>
                    <a:pt x="41" y="31"/>
                    <a:pt x="56" y="35"/>
                    <a:pt x="61" y="34"/>
                  </a:cubicBezTo>
                  <a:cubicBezTo>
                    <a:pt x="66" y="33"/>
                    <a:pt x="83" y="25"/>
                    <a:pt x="92" y="31"/>
                  </a:cubicBezTo>
                  <a:cubicBezTo>
                    <a:pt x="97" y="34"/>
                    <a:pt x="99" y="38"/>
                    <a:pt x="99" y="41"/>
                  </a:cubicBezTo>
                  <a:cubicBezTo>
                    <a:pt x="108" y="27"/>
                    <a:pt x="112" y="11"/>
                    <a:pt x="112" y="1"/>
                  </a:cubicBezTo>
                  <a:cubicBezTo>
                    <a:pt x="112" y="1"/>
                    <a:pt x="111" y="1"/>
                    <a:pt x="110" y="1"/>
                  </a:cubicBezTo>
                  <a:cubicBezTo>
                    <a:pt x="96" y="1"/>
                    <a:pt x="69" y="0"/>
                    <a:pt x="55" y="3"/>
                  </a:cubicBezTo>
                  <a:close/>
                </a:path>
              </a:pathLst>
            </a:custGeom>
            <a:solidFill>
              <a:srgbClr val="E100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706" name="Freeform 14"/>
            <p:cNvSpPr>
              <a:spLocks noChangeArrowheads="1"/>
            </p:cNvSpPr>
            <p:nvPr/>
          </p:nvSpPr>
          <p:spPr bwMode="auto">
            <a:xfrm>
              <a:off x="2307" y="143"/>
              <a:ext cx="139" cy="157"/>
            </a:xfrm>
            <a:custGeom>
              <a:avLst/>
              <a:gdLst>
                <a:gd name="T0" fmla="*/ 77601 w 39"/>
                <a:gd name="T1" fmla="*/ 49744 h 44"/>
                <a:gd name="T2" fmla="*/ 75837 w 39"/>
                <a:gd name="T3" fmla="*/ 39393 h 44"/>
                <a:gd name="T4" fmla="*/ 28709 w 39"/>
                <a:gd name="T5" fmla="*/ 4050 h 44"/>
                <a:gd name="T6" fmla="*/ 6287 w 39"/>
                <a:gd name="T7" fmla="*/ 53830 h 44"/>
                <a:gd name="T8" fmla="*/ 6287 w 39"/>
                <a:gd name="T9" fmla="*/ 55599 h 44"/>
                <a:gd name="T10" fmla="*/ 18380 w 39"/>
                <a:gd name="T11" fmla="*/ 82682 h 44"/>
                <a:gd name="T12" fmla="*/ 30512 w 39"/>
                <a:gd name="T13" fmla="*/ 88498 h 44"/>
                <a:gd name="T14" fmla="*/ 51156 w 39"/>
                <a:gd name="T15" fmla="*/ 90767 h 44"/>
                <a:gd name="T16" fmla="*/ 77601 w 39"/>
                <a:gd name="T17" fmla="*/ 49744 h 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9"/>
                <a:gd name="T28" fmla="*/ 0 h 44"/>
                <a:gd name="T29" fmla="*/ 39 w 39"/>
                <a:gd name="T30" fmla="*/ 44 h 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9" h="44">
                  <a:moveTo>
                    <a:pt x="38" y="24"/>
                  </a:moveTo>
                  <a:cubicBezTo>
                    <a:pt x="38" y="23"/>
                    <a:pt x="37" y="21"/>
                    <a:pt x="37" y="19"/>
                  </a:cubicBezTo>
                  <a:cubicBezTo>
                    <a:pt x="33" y="8"/>
                    <a:pt x="24" y="0"/>
                    <a:pt x="14" y="2"/>
                  </a:cubicBezTo>
                  <a:cubicBezTo>
                    <a:pt x="5" y="5"/>
                    <a:pt x="0" y="14"/>
                    <a:pt x="3" y="26"/>
                  </a:cubicBezTo>
                  <a:cubicBezTo>
                    <a:pt x="3" y="26"/>
                    <a:pt x="3" y="27"/>
                    <a:pt x="3" y="27"/>
                  </a:cubicBezTo>
                  <a:cubicBezTo>
                    <a:pt x="4" y="33"/>
                    <a:pt x="7" y="37"/>
                    <a:pt x="9" y="40"/>
                  </a:cubicBezTo>
                  <a:cubicBezTo>
                    <a:pt x="12" y="40"/>
                    <a:pt x="14" y="42"/>
                    <a:pt x="15" y="43"/>
                  </a:cubicBezTo>
                  <a:cubicBezTo>
                    <a:pt x="18" y="44"/>
                    <a:pt x="21" y="44"/>
                    <a:pt x="25" y="44"/>
                  </a:cubicBezTo>
                  <a:cubicBezTo>
                    <a:pt x="34" y="41"/>
                    <a:pt x="39" y="34"/>
                    <a:pt x="38" y="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707" name="Freeform 15"/>
            <p:cNvSpPr>
              <a:spLocks noChangeArrowheads="1"/>
            </p:cNvSpPr>
            <p:nvPr/>
          </p:nvSpPr>
          <p:spPr bwMode="auto">
            <a:xfrm>
              <a:off x="2036" y="132"/>
              <a:ext cx="599" cy="507"/>
            </a:xfrm>
            <a:custGeom>
              <a:avLst/>
              <a:gdLst>
                <a:gd name="T0" fmla="*/ 341170 w 168"/>
                <a:gd name="T1" fmla="*/ 124165 h 142"/>
                <a:gd name="T2" fmla="*/ 176958 w 168"/>
                <a:gd name="T3" fmla="*/ 2282 h 142"/>
                <a:gd name="T4" fmla="*/ 162404 w 168"/>
                <a:gd name="T5" fmla="*/ 2282 h 142"/>
                <a:gd name="T6" fmla="*/ 145774 w 168"/>
                <a:gd name="T7" fmla="*/ 6323 h 142"/>
                <a:gd name="T8" fmla="*/ 127370 w 168"/>
                <a:gd name="T9" fmla="*/ 10429 h 142"/>
                <a:gd name="T10" fmla="*/ 116983 w 168"/>
                <a:gd name="T11" fmla="*/ 14467 h 142"/>
                <a:gd name="T12" fmla="*/ 18409 w 168"/>
                <a:gd name="T13" fmla="*/ 195031 h 142"/>
                <a:gd name="T14" fmla="*/ 53671 w 168"/>
                <a:gd name="T15" fmla="*/ 261166 h 142"/>
                <a:gd name="T16" fmla="*/ 86484 w 168"/>
                <a:gd name="T17" fmla="*/ 290065 h 142"/>
                <a:gd name="T18" fmla="*/ 96821 w 168"/>
                <a:gd name="T19" fmla="*/ 294121 h 142"/>
                <a:gd name="T20" fmla="*/ 32810 w 168"/>
                <a:gd name="T21" fmla="*/ 184423 h 142"/>
                <a:gd name="T22" fmla="*/ 24752 w 168"/>
                <a:gd name="T23" fmla="*/ 165900 h 142"/>
                <a:gd name="T24" fmla="*/ 36853 w 168"/>
                <a:gd name="T25" fmla="*/ 137001 h 142"/>
                <a:gd name="T26" fmla="*/ 92103 w 168"/>
                <a:gd name="T27" fmla="*/ 84658 h 142"/>
                <a:gd name="T28" fmla="*/ 90513 w 168"/>
                <a:gd name="T29" fmla="*/ 74918 h 142"/>
                <a:gd name="T30" fmla="*/ 121062 w 168"/>
                <a:gd name="T31" fmla="*/ 25036 h 142"/>
                <a:gd name="T32" fmla="*/ 162404 w 168"/>
                <a:gd name="T33" fmla="*/ 60312 h 142"/>
                <a:gd name="T34" fmla="*/ 162404 w 168"/>
                <a:gd name="T35" fmla="*/ 60312 h 142"/>
                <a:gd name="T36" fmla="*/ 185020 w 168"/>
                <a:gd name="T37" fmla="*/ 10429 h 142"/>
                <a:gd name="T38" fmla="*/ 232259 w 168"/>
                <a:gd name="T39" fmla="*/ 45830 h 142"/>
                <a:gd name="T40" fmla="*/ 234027 w 168"/>
                <a:gd name="T41" fmla="*/ 55759 h 142"/>
                <a:gd name="T42" fmla="*/ 236291 w 168"/>
                <a:gd name="T43" fmla="*/ 55759 h 142"/>
                <a:gd name="T44" fmla="*/ 318693 w 168"/>
                <a:gd name="T45" fmla="*/ 99318 h 142"/>
                <a:gd name="T46" fmla="*/ 326765 w 168"/>
                <a:gd name="T47" fmla="*/ 113736 h 142"/>
                <a:gd name="T48" fmla="*/ 326765 w 168"/>
                <a:gd name="T49" fmla="*/ 116017 h 142"/>
                <a:gd name="T50" fmla="*/ 334877 w 168"/>
                <a:gd name="T51" fmla="*/ 161351 h 142"/>
                <a:gd name="T52" fmla="*/ 312261 w 168"/>
                <a:gd name="T53" fmla="*/ 254664 h 142"/>
                <a:gd name="T54" fmla="*/ 337137 w 168"/>
                <a:gd name="T55" fmla="*/ 207192 h 142"/>
                <a:gd name="T56" fmla="*/ 341170 w 168"/>
                <a:gd name="T57" fmla="*/ 124165 h 14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68"/>
                <a:gd name="T88" fmla="*/ 0 h 142"/>
                <a:gd name="T89" fmla="*/ 168 w 168"/>
                <a:gd name="T90" fmla="*/ 142 h 14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68" h="142">
                  <a:moveTo>
                    <a:pt x="166" y="60"/>
                  </a:moveTo>
                  <a:cubicBezTo>
                    <a:pt x="159" y="24"/>
                    <a:pt x="123" y="0"/>
                    <a:pt x="86" y="1"/>
                  </a:cubicBezTo>
                  <a:cubicBezTo>
                    <a:pt x="84" y="1"/>
                    <a:pt x="82" y="1"/>
                    <a:pt x="79" y="1"/>
                  </a:cubicBezTo>
                  <a:cubicBezTo>
                    <a:pt x="77" y="2"/>
                    <a:pt x="74" y="2"/>
                    <a:pt x="71" y="3"/>
                  </a:cubicBezTo>
                  <a:cubicBezTo>
                    <a:pt x="68" y="3"/>
                    <a:pt x="65" y="4"/>
                    <a:pt x="62" y="5"/>
                  </a:cubicBezTo>
                  <a:cubicBezTo>
                    <a:pt x="61" y="6"/>
                    <a:pt x="59" y="6"/>
                    <a:pt x="57" y="7"/>
                  </a:cubicBezTo>
                  <a:cubicBezTo>
                    <a:pt x="22" y="21"/>
                    <a:pt x="0" y="56"/>
                    <a:pt x="9" y="94"/>
                  </a:cubicBezTo>
                  <a:cubicBezTo>
                    <a:pt x="12" y="106"/>
                    <a:pt x="18" y="117"/>
                    <a:pt x="26" y="126"/>
                  </a:cubicBezTo>
                  <a:cubicBezTo>
                    <a:pt x="31" y="131"/>
                    <a:pt x="36" y="136"/>
                    <a:pt x="42" y="140"/>
                  </a:cubicBezTo>
                  <a:cubicBezTo>
                    <a:pt x="43" y="141"/>
                    <a:pt x="45" y="141"/>
                    <a:pt x="47" y="142"/>
                  </a:cubicBezTo>
                  <a:cubicBezTo>
                    <a:pt x="29" y="130"/>
                    <a:pt x="17" y="110"/>
                    <a:pt x="16" y="89"/>
                  </a:cubicBezTo>
                  <a:cubicBezTo>
                    <a:pt x="14" y="86"/>
                    <a:pt x="13" y="84"/>
                    <a:pt x="12" y="80"/>
                  </a:cubicBezTo>
                  <a:cubicBezTo>
                    <a:pt x="11" y="73"/>
                    <a:pt x="14" y="69"/>
                    <a:pt x="18" y="66"/>
                  </a:cubicBezTo>
                  <a:cubicBezTo>
                    <a:pt x="23" y="54"/>
                    <a:pt x="33" y="45"/>
                    <a:pt x="45" y="41"/>
                  </a:cubicBezTo>
                  <a:cubicBezTo>
                    <a:pt x="45" y="39"/>
                    <a:pt x="45" y="38"/>
                    <a:pt x="44" y="36"/>
                  </a:cubicBezTo>
                  <a:cubicBezTo>
                    <a:pt x="43" y="24"/>
                    <a:pt x="50" y="14"/>
                    <a:pt x="59" y="12"/>
                  </a:cubicBezTo>
                  <a:cubicBezTo>
                    <a:pt x="69" y="11"/>
                    <a:pt x="77" y="18"/>
                    <a:pt x="79" y="29"/>
                  </a:cubicBezTo>
                  <a:cubicBezTo>
                    <a:pt x="79" y="29"/>
                    <a:pt x="79" y="29"/>
                    <a:pt x="79" y="29"/>
                  </a:cubicBezTo>
                  <a:cubicBezTo>
                    <a:pt x="76" y="17"/>
                    <a:pt x="81" y="8"/>
                    <a:pt x="90" y="5"/>
                  </a:cubicBezTo>
                  <a:cubicBezTo>
                    <a:pt x="100" y="3"/>
                    <a:pt x="109" y="11"/>
                    <a:pt x="113" y="22"/>
                  </a:cubicBezTo>
                  <a:cubicBezTo>
                    <a:pt x="113" y="24"/>
                    <a:pt x="114" y="26"/>
                    <a:pt x="114" y="27"/>
                  </a:cubicBezTo>
                  <a:cubicBezTo>
                    <a:pt x="114" y="27"/>
                    <a:pt x="115" y="27"/>
                    <a:pt x="115" y="27"/>
                  </a:cubicBezTo>
                  <a:cubicBezTo>
                    <a:pt x="133" y="27"/>
                    <a:pt x="147" y="35"/>
                    <a:pt x="155" y="48"/>
                  </a:cubicBezTo>
                  <a:cubicBezTo>
                    <a:pt x="157" y="50"/>
                    <a:pt x="159" y="52"/>
                    <a:pt x="159" y="55"/>
                  </a:cubicBezTo>
                  <a:cubicBezTo>
                    <a:pt x="159" y="56"/>
                    <a:pt x="159" y="56"/>
                    <a:pt x="159" y="56"/>
                  </a:cubicBezTo>
                  <a:cubicBezTo>
                    <a:pt x="162" y="63"/>
                    <a:pt x="163" y="70"/>
                    <a:pt x="163" y="78"/>
                  </a:cubicBezTo>
                  <a:cubicBezTo>
                    <a:pt x="163" y="91"/>
                    <a:pt x="159" y="109"/>
                    <a:pt x="152" y="123"/>
                  </a:cubicBezTo>
                  <a:cubicBezTo>
                    <a:pt x="158" y="116"/>
                    <a:pt x="161" y="108"/>
                    <a:pt x="164" y="100"/>
                  </a:cubicBezTo>
                  <a:cubicBezTo>
                    <a:pt x="168" y="87"/>
                    <a:pt x="168" y="74"/>
                    <a:pt x="166" y="60"/>
                  </a:cubicBezTo>
                  <a:close/>
                </a:path>
              </a:pathLst>
            </a:custGeom>
            <a:solidFill>
              <a:srgbClr val="00A0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708" name="Freeform 16"/>
            <p:cNvSpPr>
              <a:spLocks noChangeArrowheads="1"/>
            </p:cNvSpPr>
            <p:nvPr/>
          </p:nvSpPr>
          <p:spPr bwMode="auto">
            <a:xfrm>
              <a:off x="2075" y="229"/>
              <a:ext cx="535" cy="250"/>
            </a:xfrm>
            <a:custGeom>
              <a:avLst/>
              <a:gdLst>
                <a:gd name="T0" fmla="*/ 304722 w 150"/>
                <a:gd name="T1" fmla="*/ 60357 h 70"/>
                <a:gd name="T2" fmla="*/ 304722 w 150"/>
                <a:gd name="T3" fmla="*/ 58086 h 70"/>
                <a:gd name="T4" fmla="*/ 296643 w 150"/>
                <a:gd name="T5" fmla="*/ 43596 h 70"/>
                <a:gd name="T6" fmla="*/ 214111 w 150"/>
                <a:gd name="T7" fmla="*/ 0 h 70"/>
                <a:gd name="T8" fmla="*/ 211846 w 150"/>
                <a:gd name="T9" fmla="*/ 0 h 70"/>
                <a:gd name="T10" fmla="*/ 185295 w 150"/>
                <a:gd name="T11" fmla="*/ 41314 h 70"/>
                <a:gd name="T12" fmla="*/ 164559 w 150"/>
                <a:gd name="T13" fmla="*/ 39539 h 70"/>
                <a:gd name="T14" fmla="*/ 170868 w 150"/>
                <a:gd name="T15" fmla="*/ 54032 h 70"/>
                <a:gd name="T16" fmla="*/ 149996 w 150"/>
                <a:gd name="T17" fmla="*/ 74986 h 70"/>
                <a:gd name="T18" fmla="*/ 127540 w 150"/>
                <a:gd name="T19" fmla="*/ 54032 h 70"/>
                <a:gd name="T20" fmla="*/ 127540 w 150"/>
                <a:gd name="T21" fmla="*/ 51746 h 70"/>
                <a:gd name="T22" fmla="*/ 111348 w 150"/>
                <a:gd name="T23" fmla="*/ 58086 h 70"/>
                <a:gd name="T24" fmla="*/ 69914 w 150"/>
                <a:gd name="T25" fmla="*/ 29107 h 70"/>
                <a:gd name="T26" fmla="*/ 14388 w 150"/>
                <a:gd name="T27" fmla="*/ 80675 h 70"/>
                <a:gd name="T28" fmla="*/ 2265 w 150"/>
                <a:gd name="T29" fmla="*/ 109836 h 70"/>
                <a:gd name="T30" fmla="*/ 10343 w 150"/>
                <a:gd name="T31" fmla="*/ 128368 h 70"/>
                <a:gd name="T32" fmla="*/ 45008 w 150"/>
                <a:gd name="T33" fmla="*/ 142996 h 70"/>
                <a:gd name="T34" fmla="*/ 47233 w 150"/>
                <a:gd name="T35" fmla="*/ 142996 h 70"/>
                <a:gd name="T36" fmla="*/ 158759 w 150"/>
                <a:gd name="T37" fmla="*/ 105729 h 70"/>
                <a:gd name="T38" fmla="*/ 271862 w 150"/>
                <a:gd name="T39" fmla="*/ 101671 h 70"/>
                <a:gd name="T40" fmla="*/ 275907 w 150"/>
                <a:gd name="T41" fmla="*/ 101671 h 70"/>
                <a:gd name="T42" fmla="*/ 304722 w 150"/>
                <a:gd name="T43" fmla="*/ 60357 h 7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50"/>
                <a:gd name="T67" fmla="*/ 0 h 70"/>
                <a:gd name="T68" fmla="*/ 150 w 150"/>
                <a:gd name="T69" fmla="*/ 70 h 7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50" h="70">
                  <a:moveTo>
                    <a:pt x="148" y="29"/>
                  </a:moveTo>
                  <a:cubicBezTo>
                    <a:pt x="148" y="29"/>
                    <a:pt x="148" y="29"/>
                    <a:pt x="148" y="28"/>
                  </a:cubicBezTo>
                  <a:cubicBezTo>
                    <a:pt x="148" y="25"/>
                    <a:pt x="146" y="23"/>
                    <a:pt x="144" y="21"/>
                  </a:cubicBezTo>
                  <a:cubicBezTo>
                    <a:pt x="136" y="8"/>
                    <a:pt x="122" y="0"/>
                    <a:pt x="104" y="0"/>
                  </a:cubicBezTo>
                  <a:cubicBezTo>
                    <a:pt x="104" y="0"/>
                    <a:pt x="103" y="0"/>
                    <a:pt x="103" y="0"/>
                  </a:cubicBezTo>
                  <a:cubicBezTo>
                    <a:pt x="104" y="10"/>
                    <a:pt x="99" y="17"/>
                    <a:pt x="90" y="20"/>
                  </a:cubicBezTo>
                  <a:cubicBezTo>
                    <a:pt x="86" y="20"/>
                    <a:pt x="83" y="20"/>
                    <a:pt x="80" y="19"/>
                  </a:cubicBezTo>
                  <a:cubicBezTo>
                    <a:pt x="82" y="21"/>
                    <a:pt x="83" y="23"/>
                    <a:pt x="83" y="26"/>
                  </a:cubicBezTo>
                  <a:cubicBezTo>
                    <a:pt x="83" y="32"/>
                    <a:pt x="78" y="36"/>
                    <a:pt x="73" y="36"/>
                  </a:cubicBezTo>
                  <a:cubicBezTo>
                    <a:pt x="67" y="36"/>
                    <a:pt x="62" y="32"/>
                    <a:pt x="62" y="26"/>
                  </a:cubicBezTo>
                  <a:cubicBezTo>
                    <a:pt x="62" y="26"/>
                    <a:pt x="62" y="25"/>
                    <a:pt x="62" y="25"/>
                  </a:cubicBezTo>
                  <a:cubicBezTo>
                    <a:pt x="60" y="26"/>
                    <a:pt x="57" y="27"/>
                    <a:pt x="54" y="28"/>
                  </a:cubicBezTo>
                  <a:cubicBezTo>
                    <a:pt x="46" y="29"/>
                    <a:pt x="38" y="23"/>
                    <a:pt x="34" y="14"/>
                  </a:cubicBezTo>
                  <a:cubicBezTo>
                    <a:pt x="22" y="18"/>
                    <a:pt x="12" y="27"/>
                    <a:pt x="7" y="39"/>
                  </a:cubicBezTo>
                  <a:cubicBezTo>
                    <a:pt x="3" y="42"/>
                    <a:pt x="0" y="46"/>
                    <a:pt x="1" y="53"/>
                  </a:cubicBezTo>
                  <a:cubicBezTo>
                    <a:pt x="2" y="57"/>
                    <a:pt x="3" y="59"/>
                    <a:pt x="5" y="62"/>
                  </a:cubicBezTo>
                  <a:cubicBezTo>
                    <a:pt x="9" y="67"/>
                    <a:pt x="16" y="70"/>
                    <a:pt x="22" y="69"/>
                  </a:cubicBezTo>
                  <a:cubicBezTo>
                    <a:pt x="22" y="69"/>
                    <a:pt x="22" y="69"/>
                    <a:pt x="23" y="69"/>
                  </a:cubicBezTo>
                  <a:cubicBezTo>
                    <a:pt x="34" y="68"/>
                    <a:pt x="63" y="54"/>
                    <a:pt x="77" y="51"/>
                  </a:cubicBezTo>
                  <a:cubicBezTo>
                    <a:pt x="91" y="48"/>
                    <a:pt x="118" y="49"/>
                    <a:pt x="132" y="49"/>
                  </a:cubicBezTo>
                  <a:cubicBezTo>
                    <a:pt x="133" y="49"/>
                    <a:pt x="134" y="49"/>
                    <a:pt x="134" y="49"/>
                  </a:cubicBezTo>
                  <a:cubicBezTo>
                    <a:pt x="146" y="48"/>
                    <a:pt x="150" y="37"/>
                    <a:pt x="148" y="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709" name="Freeform 17"/>
            <p:cNvSpPr>
              <a:spLocks noChangeArrowheads="1"/>
            </p:cNvSpPr>
            <p:nvPr/>
          </p:nvSpPr>
          <p:spPr bwMode="auto">
            <a:xfrm>
              <a:off x="2093" y="332"/>
              <a:ext cx="524" cy="357"/>
            </a:xfrm>
            <a:custGeom>
              <a:avLst/>
              <a:gdLst>
                <a:gd name="T0" fmla="*/ 293508 w 147"/>
                <a:gd name="T1" fmla="*/ 0 h 100"/>
                <a:gd name="T2" fmla="*/ 264791 w 147"/>
                <a:gd name="T3" fmla="*/ 41091 h 100"/>
                <a:gd name="T4" fmla="*/ 237664 w 147"/>
                <a:gd name="T5" fmla="*/ 124072 h 100"/>
                <a:gd name="T6" fmla="*/ 174385 w 147"/>
                <a:gd name="T7" fmla="*/ 171674 h 100"/>
                <a:gd name="T8" fmla="*/ 90406 w 147"/>
                <a:gd name="T9" fmla="*/ 153014 h 100"/>
                <a:gd name="T10" fmla="*/ 35058 w 147"/>
                <a:gd name="T11" fmla="*/ 82995 h 100"/>
                <a:gd name="T12" fmla="*/ 0 w 147"/>
                <a:gd name="T13" fmla="*/ 68390 h 100"/>
                <a:gd name="T14" fmla="*/ 63953 w 147"/>
                <a:gd name="T15" fmla="*/ 178032 h 100"/>
                <a:gd name="T16" fmla="*/ 186480 w 147"/>
                <a:gd name="T17" fmla="*/ 196553 h 100"/>
                <a:gd name="T18" fmla="*/ 279149 w 147"/>
                <a:gd name="T19" fmla="*/ 138548 h 100"/>
                <a:gd name="T20" fmla="*/ 301617 w 147"/>
                <a:gd name="T21" fmla="*/ 45817 h 100"/>
                <a:gd name="T22" fmla="*/ 293508 w 147"/>
                <a:gd name="T23" fmla="*/ 0 h 10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47"/>
                <a:gd name="T37" fmla="*/ 0 h 100"/>
                <a:gd name="T38" fmla="*/ 147 w 147"/>
                <a:gd name="T39" fmla="*/ 100 h 10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47" h="100">
                  <a:moveTo>
                    <a:pt x="143" y="0"/>
                  </a:moveTo>
                  <a:cubicBezTo>
                    <a:pt x="145" y="8"/>
                    <a:pt x="141" y="19"/>
                    <a:pt x="129" y="20"/>
                  </a:cubicBezTo>
                  <a:cubicBezTo>
                    <a:pt x="129" y="30"/>
                    <a:pt x="125" y="46"/>
                    <a:pt x="116" y="60"/>
                  </a:cubicBezTo>
                  <a:cubicBezTo>
                    <a:pt x="110" y="70"/>
                    <a:pt x="99" y="79"/>
                    <a:pt x="85" y="83"/>
                  </a:cubicBezTo>
                  <a:cubicBezTo>
                    <a:pt x="69" y="86"/>
                    <a:pt x="55" y="82"/>
                    <a:pt x="44" y="74"/>
                  </a:cubicBezTo>
                  <a:cubicBezTo>
                    <a:pt x="30" y="65"/>
                    <a:pt x="20" y="51"/>
                    <a:pt x="17" y="40"/>
                  </a:cubicBezTo>
                  <a:cubicBezTo>
                    <a:pt x="11" y="41"/>
                    <a:pt x="4" y="38"/>
                    <a:pt x="0" y="33"/>
                  </a:cubicBezTo>
                  <a:cubicBezTo>
                    <a:pt x="1" y="54"/>
                    <a:pt x="13" y="74"/>
                    <a:pt x="31" y="86"/>
                  </a:cubicBezTo>
                  <a:cubicBezTo>
                    <a:pt x="48" y="96"/>
                    <a:pt x="70" y="100"/>
                    <a:pt x="91" y="95"/>
                  </a:cubicBezTo>
                  <a:cubicBezTo>
                    <a:pt x="111" y="91"/>
                    <a:pt x="126" y="81"/>
                    <a:pt x="136" y="67"/>
                  </a:cubicBezTo>
                  <a:cubicBezTo>
                    <a:pt x="143" y="53"/>
                    <a:pt x="147" y="35"/>
                    <a:pt x="147" y="22"/>
                  </a:cubicBezTo>
                  <a:cubicBezTo>
                    <a:pt x="147" y="14"/>
                    <a:pt x="146" y="7"/>
                    <a:pt x="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710" name="Freeform 18"/>
            <p:cNvSpPr>
              <a:spLocks noChangeArrowheads="1"/>
            </p:cNvSpPr>
            <p:nvPr/>
          </p:nvSpPr>
          <p:spPr bwMode="auto">
            <a:xfrm>
              <a:off x="2296" y="286"/>
              <a:ext cx="75" cy="71"/>
            </a:xfrm>
            <a:custGeom>
              <a:avLst/>
              <a:gdLst>
                <a:gd name="T0" fmla="*/ 37257 w 21"/>
                <a:gd name="T1" fmla="*/ 6177 h 20"/>
                <a:gd name="T2" fmla="*/ 25050 w 21"/>
                <a:gd name="T3" fmla="*/ 0 h 20"/>
                <a:gd name="T4" fmla="*/ 22589 w 21"/>
                <a:gd name="T5" fmla="*/ 0 h 20"/>
                <a:gd name="T6" fmla="*/ 12207 w 21"/>
                <a:gd name="T7" fmla="*/ 2244 h 20"/>
                <a:gd name="T8" fmla="*/ 0 w 21"/>
                <a:gd name="T9" fmla="*/ 18123 h 20"/>
                <a:gd name="T10" fmla="*/ 0 w 21"/>
                <a:gd name="T11" fmla="*/ 20317 h 20"/>
                <a:gd name="T12" fmla="*/ 22589 w 21"/>
                <a:gd name="T13" fmla="*/ 40037 h 20"/>
                <a:gd name="T14" fmla="*/ 43596 w 21"/>
                <a:gd name="T15" fmla="*/ 20317 h 20"/>
                <a:gd name="T16" fmla="*/ 37257 w 21"/>
                <a:gd name="T17" fmla="*/ 6177 h 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"/>
                <a:gd name="T28" fmla="*/ 0 h 20"/>
                <a:gd name="T29" fmla="*/ 21 w 21"/>
                <a:gd name="T30" fmla="*/ 20 h 2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" h="20">
                  <a:moveTo>
                    <a:pt x="18" y="3"/>
                  </a:moveTo>
                  <a:cubicBezTo>
                    <a:pt x="17" y="2"/>
                    <a:pt x="15" y="0"/>
                    <a:pt x="12" y="0"/>
                  </a:cubicBezTo>
                  <a:cubicBezTo>
                    <a:pt x="12" y="0"/>
                    <a:pt x="11" y="0"/>
                    <a:pt x="11" y="0"/>
                  </a:cubicBezTo>
                  <a:cubicBezTo>
                    <a:pt x="9" y="0"/>
                    <a:pt x="7" y="0"/>
                    <a:pt x="6" y="1"/>
                  </a:cubicBezTo>
                  <a:cubicBezTo>
                    <a:pt x="3" y="2"/>
                    <a:pt x="1" y="5"/>
                    <a:pt x="0" y="9"/>
                  </a:cubicBezTo>
                  <a:cubicBezTo>
                    <a:pt x="0" y="9"/>
                    <a:pt x="0" y="10"/>
                    <a:pt x="0" y="10"/>
                  </a:cubicBezTo>
                  <a:cubicBezTo>
                    <a:pt x="0" y="16"/>
                    <a:pt x="5" y="20"/>
                    <a:pt x="11" y="20"/>
                  </a:cubicBezTo>
                  <a:cubicBezTo>
                    <a:pt x="16" y="20"/>
                    <a:pt x="21" y="16"/>
                    <a:pt x="21" y="10"/>
                  </a:cubicBezTo>
                  <a:cubicBezTo>
                    <a:pt x="21" y="7"/>
                    <a:pt x="20" y="5"/>
                    <a:pt x="18" y="3"/>
                  </a:cubicBezTo>
                  <a:close/>
                </a:path>
              </a:pathLst>
            </a:custGeom>
            <a:solidFill>
              <a:srgbClr val="E100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711" name="Freeform 19"/>
            <p:cNvSpPr>
              <a:spLocks noChangeArrowheads="1"/>
            </p:cNvSpPr>
            <p:nvPr/>
          </p:nvSpPr>
          <p:spPr bwMode="auto">
            <a:xfrm>
              <a:off x="2271" y="247"/>
              <a:ext cx="29" cy="46"/>
            </a:xfrm>
            <a:custGeom>
              <a:avLst/>
              <a:gdLst>
                <a:gd name="T0" fmla="*/ 13811 w 8"/>
                <a:gd name="T1" fmla="*/ 25569 h 13"/>
                <a:gd name="T2" fmla="*/ 18147 w 8"/>
                <a:gd name="T3" fmla="*/ 11606 h 13"/>
                <a:gd name="T4" fmla="*/ 6913 w 8"/>
                <a:gd name="T5" fmla="*/ 0 h 13"/>
                <a:gd name="T6" fmla="*/ 0 w 8"/>
                <a:gd name="T7" fmla="*/ 13772 h 13"/>
                <a:gd name="T8" fmla="*/ 13811 w 8"/>
                <a:gd name="T9" fmla="*/ 25569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13"/>
                <a:gd name="T17" fmla="*/ 8 w 8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13">
                  <a:moveTo>
                    <a:pt x="6" y="13"/>
                  </a:moveTo>
                  <a:cubicBezTo>
                    <a:pt x="8" y="12"/>
                    <a:pt x="8" y="10"/>
                    <a:pt x="8" y="6"/>
                  </a:cubicBezTo>
                  <a:cubicBezTo>
                    <a:pt x="7" y="2"/>
                    <a:pt x="5" y="0"/>
                    <a:pt x="3" y="0"/>
                  </a:cubicBezTo>
                  <a:cubicBezTo>
                    <a:pt x="1" y="1"/>
                    <a:pt x="0" y="3"/>
                    <a:pt x="0" y="7"/>
                  </a:cubicBezTo>
                  <a:cubicBezTo>
                    <a:pt x="1" y="11"/>
                    <a:pt x="4" y="13"/>
                    <a:pt x="6" y="1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712" name="Freeform 20"/>
            <p:cNvSpPr>
              <a:spLocks noChangeArrowheads="1"/>
            </p:cNvSpPr>
            <p:nvPr/>
          </p:nvSpPr>
          <p:spPr bwMode="auto">
            <a:xfrm>
              <a:off x="2343" y="229"/>
              <a:ext cx="32" cy="50"/>
            </a:xfrm>
            <a:custGeom>
              <a:avLst/>
              <a:gdLst>
                <a:gd name="T0" fmla="*/ 11996 w 9"/>
                <a:gd name="T1" fmla="*/ 26696 h 14"/>
                <a:gd name="T2" fmla="*/ 16004 w 9"/>
                <a:gd name="T3" fmla="*/ 12207 h 14"/>
                <a:gd name="T4" fmla="*/ 6244 w 9"/>
                <a:gd name="T5" fmla="*/ 2282 h 14"/>
                <a:gd name="T6" fmla="*/ 2251 w 9"/>
                <a:gd name="T7" fmla="*/ 16900 h 14"/>
                <a:gd name="T8" fmla="*/ 11996 w 9"/>
                <a:gd name="T9" fmla="*/ 26696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14"/>
                <a:gd name="T17" fmla="*/ 9 w 9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14">
                  <a:moveTo>
                    <a:pt x="6" y="13"/>
                  </a:moveTo>
                  <a:cubicBezTo>
                    <a:pt x="8" y="13"/>
                    <a:pt x="9" y="10"/>
                    <a:pt x="8" y="6"/>
                  </a:cubicBezTo>
                  <a:cubicBezTo>
                    <a:pt x="7" y="2"/>
                    <a:pt x="5" y="0"/>
                    <a:pt x="3" y="1"/>
                  </a:cubicBezTo>
                  <a:cubicBezTo>
                    <a:pt x="1" y="1"/>
                    <a:pt x="0" y="4"/>
                    <a:pt x="1" y="8"/>
                  </a:cubicBezTo>
                  <a:cubicBezTo>
                    <a:pt x="2" y="12"/>
                    <a:pt x="4" y="14"/>
                    <a:pt x="6" y="1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713" name="Freeform 21"/>
            <p:cNvSpPr>
              <a:spLocks noChangeArrowheads="1"/>
            </p:cNvSpPr>
            <p:nvPr/>
          </p:nvSpPr>
          <p:spPr bwMode="auto">
            <a:xfrm>
              <a:off x="1968" y="521"/>
              <a:ext cx="118" cy="122"/>
            </a:xfrm>
            <a:custGeom>
              <a:avLst/>
              <a:gdLst>
                <a:gd name="T0" fmla="*/ 68994 w 33"/>
                <a:gd name="T1" fmla="*/ 32151 h 34"/>
                <a:gd name="T2" fmla="*/ 33333 w 33"/>
                <a:gd name="T3" fmla="*/ 0 h 34"/>
                <a:gd name="T4" fmla="*/ 0 w 33"/>
                <a:gd name="T5" fmla="*/ 36309 h 34"/>
                <a:gd name="T6" fmla="*/ 33333 w 33"/>
                <a:gd name="T7" fmla="*/ 72629 h 34"/>
                <a:gd name="T8" fmla="*/ 39727 w 33"/>
                <a:gd name="T9" fmla="*/ 70132 h 34"/>
                <a:gd name="T10" fmla="*/ 68994 w 33"/>
                <a:gd name="T11" fmla="*/ 36309 h 34"/>
                <a:gd name="T12" fmla="*/ 68994 w 33"/>
                <a:gd name="T13" fmla="*/ 32151 h 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"/>
                <a:gd name="T22" fmla="*/ 0 h 34"/>
                <a:gd name="T23" fmla="*/ 33 w 33"/>
                <a:gd name="T24" fmla="*/ 34 h 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" h="34">
                  <a:moveTo>
                    <a:pt x="33" y="15"/>
                  </a:moveTo>
                  <a:cubicBezTo>
                    <a:pt x="32" y="7"/>
                    <a:pt x="25" y="0"/>
                    <a:pt x="16" y="0"/>
                  </a:cubicBezTo>
                  <a:cubicBezTo>
                    <a:pt x="7" y="0"/>
                    <a:pt x="0" y="8"/>
                    <a:pt x="0" y="17"/>
                  </a:cubicBezTo>
                  <a:cubicBezTo>
                    <a:pt x="0" y="26"/>
                    <a:pt x="7" y="34"/>
                    <a:pt x="16" y="34"/>
                  </a:cubicBezTo>
                  <a:cubicBezTo>
                    <a:pt x="17" y="34"/>
                    <a:pt x="18" y="34"/>
                    <a:pt x="19" y="33"/>
                  </a:cubicBezTo>
                  <a:cubicBezTo>
                    <a:pt x="27" y="32"/>
                    <a:pt x="33" y="25"/>
                    <a:pt x="33" y="17"/>
                  </a:cubicBezTo>
                  <a:cubicBezTo>
                    <a:pt x="33" y="16"/>
                    <a:pt x="33" y="16"/>
                    <a:pt x="33" y="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714" name="Freeform 22"/>
            <p:cNvSpPr>
              <a:spLocks noChangeArrowheads="1"/>
            </p:cNvSpPr>
            <p:nvPr/>
          </p:nvSpPr>
          <p:spPr bwMode="auto">
            <a:xfrm>
              <a:off x="2646" y="400"/>
              <a:ext cx="117" cy="118"/>
            </a:xfrm>
            <a:custGeom>
              <a:avLst/>
              <a:gdLst>
                <a:gd name="T0" fmla="*/ 31916 w 33"/>
                <a:gd name="T1" fmla="*/ 0 h 33"/>
                <a:gd name="T2" fmla="*/ 0 w 33"/>
                <a:gd name="T3" fmla="*/ 33333 h 33"/>
                <a:gd name="T4" fmla="*/ 0 w 33"/>
                <a:gd name="T5" fmla="*/ 39727 h 33"/>
                <a:gd name="T6" fmla="*/ 31916 w 33"/>
                <a:gd name="T7" fmla="*/ 68994 h 33"/>
                <a:gd name="T8" fmla="*/ 37610 w 33"/>
                <a:gd name="T9" fmla="*/ 68994 h 33"/>
                <a:gd name="T10" fmla="*/ 65555 w 33"/>
                <a:gd name="T11" fmla="*/ 33333 h 33"/>
                <a:gd name="T12" fmla="*/ 31916 w 33"/>
                <a:gd name="T13" fmla="*/ 0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"/>
                <a:gd name="T22" fmla="*/ 0 h 33"/>
                <a:gd name="T23" fmla="*/ 33 w 33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" h="33">
                  <a:moveTo>
                    <a:pt x="16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17"/>
                    <a:pt x="0" y="18"/>
                    <a:pt x="0" y="19"/>
                  </a:cubicBezTo>
                  <a:cubicBezTo>
                    <a:pt x="1" y="27"/>
                    <a:pt x="8" y="33"/>
                    <a:pt x="16" y="33"/>
                  </a:cubicBezTo>
                  <a:cubicBezTo>
                    <a:pt x="17" y="33"/>
                    <a:pt x="18" y="33"/>
                    <a:pt x="19" y="33"/>
                  </a:cubicBezTo>
                  <a:cubicBezTo>
                    <a:pt x="27" y="32"/>
                    <a:pt x="33" y="25"/>
                    <a:pt x="33" y="16"/>
                  </a:cubicBezTo>
                  <a:cubicBezTo>
                    <a:pt x="33" y="7"/>
                    <a:pt x="26" y="0"/>
                    <a:pt x="1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715" name="Freeform 23"/>
            <p:cNvSpPr>
              <a:spLocks noChangeArrowheads="1"/>
            </p:cNvSpPr>
            <p:nvPr/>
          </p:nvSpPr>
          <p:spPr bwMode="auto">
            <a:xfrm>
              <a:off x="2350" y="686"/>
              <a:ext cx="107" cy="96"/>
            </a:xfrm>
            <a:custGeom>
              <a:avLst/>
              <a:gdLst>
                <a:gd name="T0" fmla="*/ 55351 w 30"/>
                <a:gd name="T1" fmla="*/ 11996 h 27"/>
                <a:gd name="T2" fmla="*/ 55351 w 30"/>
                <a:gd name="T3" fmla="*/ 11996 h 27"/>
                <a:gd name="T4" fmla="*/ 47233 w 30"/>
                <a:gd name="T5" fmla="*/ 3996 h 27"/>
                <a:gd name="T6" fmla="*/ 32845 w 30"/>
                <a:gd name="T7" fmla="*/ 0 h 27"/>
                <a:gd name="T8" fmla="*/ 12162 w 30"/>
                <a:gd name="T9" fmla="*/ 10254 h 27"/>
                <a:gd name="T10" fmla="*/ 6309 w 30"/>
                <a:gd name="T11" fmla="*/ 18204 h 27"/>
                <a:gd name="T12" fmla="*/ 6309 w 30"/>
                <a:gd name="T13" fmla="*/ 20455 h 27"/>
                <a:gd name="T14" fmla="*/ 4034 w 30"/>
                <a:gd name="T15" fmla="*/ 28459 h 27"/>
                <a:gd name="T16" fmla="*/ 4034 w 30"/>
                <a:gd name="T17" fmla="*/ 28459 h 27"/>
                <a:gd name="T18" fmla="*/ 32845 w 30"/>
                <a:gd name="T19" fmla="*/ 54475 h 27"/>
                <a:gd name="T20" fmla="*/ 59396 w 30"/>
                <a:gd name="T21" fmla="*/ 26208 h 27"/>
                <a:gd name="T22" fmla="*/ 59396 w 30"/>
                <a:gd name="T23" fmla="*/ 20455 h 27"/>
                <a:gd name="T24" fmla="*/ 55351 w 30"/>
                <a:gd name="T25" fmla="*/ 11996 h 2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0"/>
                <a:gd name="T40" fmla="*/ 0 h 27"/>
                <a:gd name="T41" fmla="*/ 30 w 30"/>
                <a:gd name="T42" fmla="*/ 27 h 2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0" h="27">
                  <a:moveTo>
                    <a:pt x="27" y="6"/>
                  </a:moveTo>
                  <a:cubicBezTo>
                    <a:pt x="27" y="6"/>
                    <a:pt x="27" y="6"/>
                    <a:pt x="27" y="6"/>
                  </a:cubicBezTo>
                  <a:cubicBezTo>
                    <a:pt x="26" y="5"/>
                    <a:pt x="25" y="3"/>
                    <a:pt x="23" y="2"/>
                  </a:cubicBezTo>
                  <a:cubicBezTo>
                    <a:pt x="21" y="1"/>
                    <a:pt x="19" y="0"/>
                    <a:pt x="16" y="0"/>
                  </a:cubicBezTo>
                  <a:cubicBezTo>
                    <a:pt x="12" y="0"/>
                    <a:pt x="8" y="2"/>
                    <a:pt x="6" y="5"/>
                  </a:cubicBezTo>
                  <a:cubicBezTo>
                    <a:pt x="4" y="6"/>
                    <a:pt x="4" y="8"/>
                    <a:pt x="3" y="9"/>
                  </a:cubicBezTo>
                  <a:cubicBezTo>
                    <a:pt x="3" y="9"/>
                    <a:pt x="3" y="10"/>
                    <a:pt x="3" y="10"/>
                  </a:cubicBezTo>
                  <a:cubicBezTo>
                    <a:pt x="0" y="12"/>
                    <a:pt x="1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3" y="21"/>
                    <a:pt x="9" y="27"/>
                    <a:pt x="16" y="27"/>
                  </a:cubicBezTo>
                  <a:cubicBezTo>
                    <a:pt x="23" y="27"/>
                    <a:pt x="29" y="21"/>
                    <a:pt x="29" y="13"/>
                  </a:cubicBezTo>
                  <a:cubicBezTo>
                    <a:pt x="29" y="12"/>
                    <a:pt x="29" y="11"/>
                    <a:pt x="29" y="10"/>
                  </a:cubicBezTo>
                  <a:cubicBezTo>
                    <a:pt x="30" y="9"/>
                    <a:pt x="29" y="7"/>
                    <a:pt x="27" y="6"/>
                  </a:cubicBezTo>
                  <a:close/>
                </a:path>
              </a:pathLst>
            </a:custGeom>
            <a:solidFill>
              <a:srgbClr val="FFE5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716" name="Freeform 24"/>
            <p:cNvSpPr>
              <a:spLocks noChangeArrowheads="1"/>
            </p:cNvSpPr>
            <p:nvPr/>
          </p:nvSpPr>
          <p:spPr bwMode="auto">
            <a:xfrm>
              <a:off x="2396" y="732"/>
              <a:ext cx="29" cy="18"/>
            </a:xfrm>
            <a:custGeom>
              <a:avLst/>
              <a:gdLst>
                <a:gd name="T0" fmla="*/ 18147 w 8"/>
                <a:gd name="T1" fmla="*/ 4198 h 5"/>
                <a:gd name="T2" fmla="*/ 9342 w 8"/>
                <a:gd name="T3" fmla="*/ 10912 h 5"/>
                <a:gd name="T4" fmla="*/ 0 w 8"/>
                <a:gd name="T5" fmla="*/ 6714 h 5"/>
                <a:gd name="T6" fmla="*/ 6913 w 8"/>
                <a:gd name="T7" fmla="*/ 0 h 5"/>
                <a:gd name="T8" fmla="*/ 18147 w 8"/>
                <a:gd name="T9" fmla="*/ 4198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5"/>
                <a:gd name="T17" fmla="*/ 8 w 8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5">
                  <a:moveTo>
                    <a:pt x="8" y="2"/>
                  </a:moveTo>
                  <a:cubicBezTo>
                    <a:pt x="8" y="3"/>
                    <a:pt x="6" y="5"/>
                    <a:pt x="4" y="5"/>
                  </a:cubicBezTo>
                  <a:cubicBezTo>
                    <a:pt x="2" y="5"/>
                    <a:pt x="0" y="5"/>
                    <a:pt x="0" y="3"/>
                  </a:cubicBezTo>
                  <a:cubicBezTo>
                    <a:pt x="0" y="2"/>
                    <a:pt x="1" y="1"/>
                    <a:pt x="3" y="0"/>
                  </a:cubicBezTo>
                  <a:cubicBezTo>
                    <a:pt x="5" y="0"/>
                    <a:pt x="7" y="1"/>
                    <a:pt x="8" y="2"/>
                  </a:cubicBezTo>
                  <a:close/>
                </a:path>
              </a:pathLst>
            </a:custGeom>
            <a:solidFill>
              <a:srgbClr val="7D6B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717" name="Oval 25"/>
            <p:cNvSpPr>
              <a:spLocks noChangeArrowheads="1"/>
            </p:cNvSpPr>
            <p:nvPr/>
          </p:nvSpPr>
          <p:spPr bwMode="auto">
            <a:xfrm>
              <a:off x="2321" y="297"/>
              <a:ext cx="29" cy="2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33718" name="Freeform 26"/>
            <p:cNvSpPr>
              <a:spLocks noChangeArrowheads="1"/>
            </p:cNvSpPr>
            <p:nvPr/>
          </p:nvSpPr>
          <p:spPr bwMode="auto">
            <a:xfrm>
              <a:off x="2278" y="261"/>
              <a:ext cx="18" cy="21"/>
            </a:xfrm>
            <a:custGeom>
              <a:avLst/>
              <a:gdLst>
                <a:gd name="T0" fmla="*/ 6714 w 5"/>
                <a:gd name="T1" fmla="*/ 9482 h 6"/>
                <a:gd name="T2" fmla="*/ 8399 w 5"/>
                <a:gd name="T3" fmla="*/ 3773 h 6"/>
                <a:gd name="T4" fmla="*/ 4198 w 5"/>
                <a:gd name="T5" fmla="*/ 0 h 6"/>
                <a:gd name="T6" fmla="*/ 2333 w 5"/>
                <a:gd name="T7" fmla="*/ 5880 h 6"/>
                <a:gd name="T8" fmla="*/ 6714 w 5"/>
                <a:gd name="T9" fmla="*/ 9482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6"/>
                <a:gd name="T17" fmla="*/ 5 w 5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6">
                  <a:moveTo>
                    <a:pt x="3" y="5"/>
                  </a:moveTo>
                  <a:cubicBezTo>
                    <a:pt x="4" y="5"/>
                    <a:pt x="5" y="3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0"/>
                    <a:pt x="0" y="2"/>
                    <a:pt x="1" y="3"/>
                  </a:cubicBezTo>
                  <a:cubicBezTo>
                    <a:pt x="1" y="5"/>
                    <a:pt x="2" y="6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719" name="Freeform 27"/>
            <p:cNvSpPr>
              <a:spLocks noChangeArrowheads="1"/>
            </p:cNvSpPr>
            <p:nvPr/>
          </p:nvSpPr>
          <p:spPr bwMode="auto">
            <a:xfrm>
              <a:off x="2350" y="243"/>
              <a:ext cx="14" cy="21"/>
            </a:xfrm>
            <a:custGeom>
              <a:avLst/>
              <a:gdLst>
                <a:gd name="T0" fmla="*/ 5282 w 4"/>
                <a:gd name="T1" fmla="*/ 11113 h 6"/>
                <a:gd name="T2" fmla="*/ 7375 w 4"/>
                <a:gd name="T3" fmla="*/ 3773 h 6"/>
                <a:gd name="T4" fmla="*/ 2107 w 4"/>
                <a:gd name="T5" fmla="*/ 0 h 6"/>
                <a:gd name="T6" fmla="*/ 0 w 4"/>
                <a:gd name="T7" fmla="*/ 7375 h 6"/>
                <a:gd name="T8" fmla="*/ 5282 w 4"/>
                <a:gd name="T9" fmla="*/ 11113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6"/>
                <a:gd name="T17" fmla="*/ 4 w 4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6">
                  <a:moveTo>
                    <a:pt x="3" y="6"/>
                  </a:moveTo>
                  <a:cubicBezTo>
                    <a:pt x="4" y="5"/>
                    <a:pt x="4" y="4"/>
                    <a:pt x="4" y="2"/>
                  </a:cubicBezTo>
                  <a:cubicBezTo>
                    <a:pt x="4" y="1"/>
                    <a:pt x="2" y="0"/>
                    <a:pt x="1" y="0"/>
                  </a:cubicBezTo>
                  <a:cubicBezTo>
                    <a:pt x="1" y="1"/>
                    <a:pt x="0" y="2"/>
                    <a:pt x="0" y="4"/>
                  </a:cubicBezTo>
                  <a:cubicBezTo>
                    <a:pt x="1" y="5"/>
                    <a:pt x="2" y="6"/>
                    <a:pt x="3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720" name="Freeform 28"/>
            <p:cNvSpPr>
              <a:spLocks noChangeArrowheads="1"/>
            </p:cNvSpPr>
            <p:nvPr/>
          </p:nvSpPr>
          <p:spPr bwMode="auto">
            <a:xfrm>
              <a:off x="2150" y="0"/>
              <a:ext cx="225" cy="82"/>
            </a:xfrm>
            <a:custGeom>
              <a:avLst/>
              <a:gdLst>
                <a:gd name="T0" fmla="*/ 128368 w 63"/>
                <a:gd name="T1" fmla="*/ 8072 h 23"/>
                <a:gd name="T2" fmla="*/ 62129 w 63"/>
                <a:gd name="T3" fmla="*/ 8072 h 23"/>
                <a:gd name="T4" fmla="*/ 2282 w 63"/>
                <a:gd name="T5" fmla="*/ 39110 h 23"/>
                <a:gd name="T6" fmla="*/ 64414 w 63"/>
                <a:gd name="T7" fmla="*/ 39110 h 23"/>
                <a:gd name="T8" fmla="*/ 64414 w 63"/>
                <a:gd name="T9" fmla="*/ 39110 h 23"/>
                <a:gd name="T10" fmla="*/ 62129 w 63"/>
                <a:gd name="T11" fmla="*/ 30543 h 23"/>
                <a:gd name="T12" fmla="*/ 58086 w 63"/>
                <a:gd name="T13" fmla="*/ 30543 h 23"/>
                <a:gd name="T14" fmla="*/ 55804 w 63"/>
                <a:gd name="T15" fmla="*/ 24696 h 23"/>
                <a:gd name="T16" fmla="*/ 64414 w 63"/>
                <a:gd name="T17" fmla="*/ 20668 h 23"/>
                <a:gd name="T18" fmla="*/ 74986 w 63"/>
                <a:gd name="T19" fmla="*/ 20668 h 23"/>
                <a:gd name="T20" fmla="*/ 74986 w 63"/>
                <a:gd name="T21" fmla="*/ 26515 h 23"/>
                <a:gd name="T22" fmla="*/ 70293 w 63"/>
                <a:gd name="T23" fmla="*/ 28778 h 23"/>
                <a:gd name="T24" fmla="*/ 72564 w 63"/>
                <a:gd name="T25" fmla="*/ 36850 h 23"/>
                <a:gd name="T26" fmla="*/ 72564 w 63"/>
                <a:gd name="T27" fmla="*/ 36850 h 23"/>
                <a:gd name="T28" fmla="*/ 128368 w 63"/>
                <a:gd name="T29" fmla="*/ 8072 h 2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3"/>
                <a:gd name="T46" fmla="*/ 0 h 23"/>
                <a:gd name="T47" fmla="*/ 63 w 63"/>
                <a:gd name="T48" fmla="*/ 23 h 2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3" h="23">
                  <a:moveTo>
                    <a:pt x="62" y="4"/>
                  </a:moveTo>
                  <a:cubicBezTo>
                    <a:pt x="61" y="0"/>
                    <a:pt x="47" y="0"/>
                    <a:pt x="30" y="4"/>
                  </a:cubicBezTo>
                  <a:cubicBezTo>
                    <a:pt x="13" y="8"/>
                    <a:pt x="0" y="14"/>
                    <a:pt x="1" y="19"/>
                  </a:cubicBezTo>
                  <a:cubicBezTo>
                    <a:pt x="2" y="23"/>
                    <a:pt x="15" y="23"/>
                    <a:pt x="31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1" y="17"/>
                    <a:pt x="30" y="16"/>
                    <a:pt x="30" y="15"/>
                  </a:cubicBezTo>
                  <a:cubicBezTo>
                    <a:pt x="30" y="15"/>
                    <a:pt x="28" y="15"/>
                    <a:pt x="28" y="15"/>
                  </a:cubicBezTo>
                  <a:cubicBezTo>
                    <a:pt x="27" y="14"/>
                    <a:pt x="27" y="13"/>
                    <a:pt x="27" y="12"/>
                  </a:cubicBezTo>
                  <a:cubicBezTo>
                    <a:pt x="28" y="12"/>
                    <a:pt x="29" y="11"/>
                    <a:pt x="31" y="10"/>
                  </a:cubicBezTo>
                  <a:cubicBezTo>
                    <a:pt x="32" y="10"/>
                    <a:pt x="35" y="9"/>
                    <a:pt x="36" y="10"/>
                  </a:cubicBezTo>
                  <a:cubicBezTo>
                    <a:pt x="36" y="10"/>
                    <a:pt x="36" y="12"/>
                    <a:pt x="36" y="13"/>
                  </a:cubicBezTo>
                  <a:cubicBezTo>
                    <a:pt x="36" y="13"/>
                    <a:pt x="35" y="14"/>
                    <a:pt x="34" y="14"/>
                  </a:cubicBezTo>
                  <a:cubicBezTo>
                    <a:pt x="34" y="15"/>
                    <a:pt x="35" y="16"/>
                    <a:pt x="35" y="18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51" y="14"/>
                    <a:pt x="63" y="8"/>
                    <a:pt x="62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721" name="Freeform 29"/>
            <p:cNvSpPr>
              <a:spLocks noChangeArrowheads="1"/>
            </p:cNvSpPr>
            <p:nvPr/>
          </p:nvSpPr>
          <p:spPr bwMode="auto">
            <a:xfrm>
              <a:off x="2246" y="32"/>
              <a:ext cx="47" cy="93"/>
            </a:xfrm>
            <a:custGeom>
              <a:avLst/>
              <a:gdLst>
                <a:gd name="T0" fmla="*/ 17961 w 13"/>
                <a:gd name="T1" fmla="*/ 18668 h 26"/>
                <a:gd name="T2" fmla="*/ 15358 w 13"/>
                <a:gd name="T3" fmla="*/ 10480 h 26"/>
                <a:gd name="T4" fmla="*/ 20326 w 13"/>
                <a:gd name="T5" fmla="*/ 8188 h 26"/>
                <a:gd name="T6" fmla="*/ 20326 w 13"/>
                <a:gd name="T7" fmla="*/ 2289 h 26"/>
                <a:gd name="T8" fmla="*/ 8691 w 13"/>
                <a:gd name="T9" fmla="*/ 2289 h 26"/>
                <a:gd name="T10" fmla="*/ 0 w 13"/>
                <a:gd name="T11" fmla="*/ 6410 h 26"/>
                <a:gd name="T12" fmla="*/ 2404 w 13"/>
                <a:gd name="T13" fmla="*/ 12269 h 26"/>
                <a:gd name="T14" fmla="*/ 6848 w 13"/>
                <a:gd name="T15" fmla="*/ 12269 h 26"/>
                <a:gd name="T16" fmla="*/ 8691 w 13"/>
                <a:gd name="T17" fmla="*/ 21097 h 26"/>
                <a:gd name="T18" fmla="*/ 17961 w 13"/>
                <a:gd name="T19" fmla="*/ 54505 h 26"/>
                <a:gd name="T20" fmla="*/ 22209 w 13"/>
                <a:gd name="T21" fmla="*/ 52034 h 26"/>
                <a:gd name="T22" fmla="*/ 26468 w 13"/>
                <a:gd name="T23" fmla="*/ 52034 h 26"/>
                <a:gd name="T24" fmla="*/ 29057 w 13"/>
                <a:gd name="T25" fmla="*/ 52034 h 26"/>
                <a:gd name="T26" fmla="*/ 17961 w 13"/>
                <a:gd name="T27" fmla="*/ 18668 h 2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3"/>
                <a:gd name="T43" fmla="*/ 0 h 26"/>
                <a:gd name="T44" fmla="*/ 13 w 13"/>
                <a:gd name="T45" fmla="*/ 26 h 2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3" h="26">
                  <a:moveTo>
                    <a:pt x="8" y="9"/>
                  </a:moveTo>
                  <a:cubicBezTo>
                    <a:pt x="8" y="7"/>
                    <a:pt x="7" y="6"/>
                    <a:pt x="7" y="5"/>
                  </a:cubicBezTo>
                  <a:cubicBezTo>
                    <a:pt x="8" y="5"/>
                    <a:pt x="9" y="4"/>
                    <a:pt x="9" y="4"/>
                  </a:cubicBezTo>
                  <a:cubicBezTo>
                    <a:pt x="9" y="3"/>
                    <a:pt x="9" y="1"/>
                    <a:pt x="9" y="1"/>
                  </a:cubicBezTo>
                  <a:cubicBezTo>
                    <a:pt x="8" y="0"/>
                    <a:pt x="5" y="1"/>
                    <a:pt x="4" y="1"/>
                  </a:cubicBezTo>
                  <a:cubicBezTo>
                    <a:pt x="2" y="2"/>
                    <a:pt x="1" y="3"/>
                    <a:pt x="0" y="3"/>
                  </a:cubicBezTo>
                  <a:cubicBezTo>
                    <a:pt x="0" y="4"/>
                    <a:pt x="0" y="5"/>
                    <a:pt x="1" y="6"/>
                  </a:cubicBezTo>
                  <a:cubicBezTo>
                    <a:pt x="1" y="6"/>
                    <a:pt x="3" y="6"/>
                    <a:pt x="3" y="6"/>
                  </a:cubicBezTo>
                  <a:cubicBezTo>
                    <a:pt x="3" y="7"/>
                    <a:pt x="4" y="8"/>
                    <a:pt x="4" y="10"/>
                  </a:cubicBezTo>
                  <a:cubicBezTo>
                    <a:pt x="5" y="15"/>
                    <a:pt x="7" y="22"/>
                    <a:pt x="8" y="26"/>
                  </a:cubicBezTo>
                  <a:cubicBezTo>
                    <a:pt x="9" y="26"/>
                    <a:pt x="9" y="26"/>
                    <a:pt x="10" y="25"/>
                  </a:cubicBezTo>
                  <a:cubicBezTo>
                    <a:pt x="11" y="25"/>
                    <a:pt x="11" y="25"/>
                    <a:pt x="12" y="25"/>
                  </a:cubicBezTo>
                  <a:cubicBezTo>
                    <a:pt x="12" y="25"/>
                    <a:pt x="13" y="25"/>
                    <a:pt x="13" y="25"/>
                  </a:cubicBezTo>
                  <a:cubicBezTo>
                    <a:pt x="12" y="21"/>
                    <a:pt x="10" y="14"/>
                    <a:pt x="8" y="9"/>
                  </a:cubicBezTo>
                  <a:close/>
                </a:path>
              </a:pathLst>
            </a:custGeom>
            <a:solidFill>
              <a:srgbClr val="FFE5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722" name="Freeform 30"/>
            <p:cNvSpPr>
              <a:spLocks noChangeArrowheads="1"/>
            </p:cNvSpPr>
            <p:nvPr/>
          </p:nvSpPr>
          <p:spPr bwMode="auto">
            <a:xfrm>
              <a:off x="2257" y="122"/>
              <a:ext cx="61" cy="28"/>
            </a:xfrm>
            <a:custGeom>
              <a:avLst/>
              <a:gdLst>
                <a:gd name="T0" fmla="*/ 21386 w 17"/>
                <a:gd name="T1" fmla="*/ 0 h 8"/>
                <a:gd name="T2" fmla="*/ 21386 w 17"/>
                <a:gd name="T3" fmla="*/ 0 h 8"/>
                <a:gd name="T4" fmla="*/ 19082 w 17"/>
                <a:gd name="T5" fmla="*/ 0 h 8"/>
                <a:gd name="T6" fmla="*/ 14923 w 17"/>
                <a:gd name="T7" fmla="*/ 0 h 8"/>
                <a:gd name="T8" fmla="*/ 10765 w 17"/>
                <a:gd name="T9" fmla="*/ 2107 h 8"/>
                <a:gd name="T10" fmla="*/ 10765 w 17"/>
                <a:gd name="T11" fmla="*/ 2107 h 8"/>
                <a:gd name="T12" fmla="*/ 8267 w 17"/>
                <a:gd name="T13" fmla="*/ 3773 h 8"/>
                <a:gd name="T14" fmla="*/ 0 w 17"/>
                <a:gd name="T15" fmla="*/ 14714 h 8"/>
                <a:gd name="T16" fmla="*/ 19082 w 17"/>
                <a:gd name="T17" fmla="*/ 11113 h 8"/>
                <a:gd name="T18" fmla="*/ 36309 w 17"/>
                <a:gd name="T19" fmla="*/ 7375 h 8"/>
                <a:gd name="T20" fmla="*/ 21386 w 17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"/>
                <a:gd name="T34" fmla="*/ 0 h 8"/>
                <a:gd name="T35" fmla="*/ 17 w 1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" h="8">
                  <a:moveTo>
                    <a:pt x="10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9" y="0"/>
                    <a:pt x="9" y="0"/>
                  </a:cubicBezTo>
                  <a:cubicBezTo>
                    <a:pt x="8" y="0"/>
                    <a:pt x="8" y="0"/>
                    <a:pt x="7" y="0"/>
                  </a:cubicBezTo>
                  <a:cubicBezTo>
                    <a:pt x="6" y="1"/>
                    <a:pt x="6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2"/>
                    <a:pt x="5" y="2"/>
                    <a:pt x="4" y="2"/>
                  </a:cubicBezTo>
                  <a:cubicBezTo>
                    <a:pt x="2" y="3"/>
                    <a:pt x="1" y="6"/>
                    <a:pt x="0" y="8"/>
                  </a:cubicBezTo>
                  <a:cubicBezTo>
                    <a:pt x="3" y="7"/>
                    <a:pt x="6" y="6"/>
                    <a:pt x="9" y="6"/>
                  </a:cubicBezTo>
                  <a:cubicBezTo>
                    <a:pt x="12" y="5"/>
                    <a:pt x="15" y="5"/>
                    <a:pt x="17" y="4"/>
                  </a:cubicBezTo>
                  <a:cubicBezTo>
                    <a:pt x="16" y="2"/>
                    <a:pt x="13" y="0"/>
                    <a:pt x="10" y="0"/>
                  </a:cubicBezTo>
                  <a:close/>
                </a:path>
              </a:pathLst>
            </a:custGeom>
            <a:solidFill>
              <a:srgbClr val="FFE5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723" name="Freeform 31"/>
            <p:cNvSpPr>
              <a:spLocks noChangeArrowheads="1"/>
            </p:cNvSpPr>
            <p:nvPr/>
          </p:nvSpPr>
          <p:spPr bwMode="auto">
            <a:xfrm>
              <a:off x="2257" y="118"/>
              <a:ext cx="61" cy="32"/>
            </a:xfrm>
            <a:custGeom>
              <a:avLst/>
              <a:gdLst>
                <a:gd name="T0" fmla="*/ 0 w 17"/>
                <a:gd name="T1" fmla="*/ 18204 h 9"/>
                <a:gd name="T2" fmla="*/ 14923 w 17"/>
                <a:gd name="T3" fmla="*/ 2251 h 9"/>
                <a:gd name="T4" fmla="*/ 36309 w 17"/>
                <a:gd name="T5" fmla="*/ 10254 h 9"/>
                <a:gd name="T6" fmla="*/ 0 60000 65536"/>
                <a:gd name="T7" fmla="*/ 0 60000 65536"/>
                <a:gd name="T8" fmla="*/ 0 60000 65536"/>
                <a:gd name="T9" fmla="*/ 0 w 17"/>
                <a:gd name="T10" fmla="*/ 0 h 9"/>
                <a:gd name="T11" fmla="*/ 17 w 17"/>
                <a:gd name="T12" fmla="*/ 9 h 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" h="9">
                  <a:moveTo>
                    <a:pt x="0" y="9"/>
                  </a:moveTo>
                  <a:cubicBezTo>
                    <a:pt x="1" y="5"/>
                    <a:pt x="4" y="2"/>
                    <a:pt x="7" y="1"/>
                  </a:cubicBezTo>
                  <a:cubicBezTo>
                    <a:pt x="11" y="0"/>
                    <a:pt x="15" y="2"/>
                    <a:pt x="17" y="5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724" name="Freeform 32"/>
            <p:cNvSpPr>
              <a:spLocks noChangeArrowheads="1"/>
            </p:cNvSpPr>
            <p:nvPr/>
          </p:nvSpPr>
          <p:spPr bwMode="auto">
            <a:xfrm>
              <a:off x="2150" y="0"/>
              <a:ext cx="225" cy="82"/>
            </a:xfrm>
            <a:custGeom>
              <a:avLst/>
              <a:gdLst>
                <a:gd name="T0" fmla="*/ 64414 w 63"/>
                <a:gd name="T1" fmla="*/ 39110 h 23"/>
                <a:gd name="T2" fmla="*/ 2282 w 63"/>
                <a:gd name="T3" fmla="*/ 39110 h 23"/>
                <a:gd name="T4" fmla="*/ 62129 w 63"/>
                <a:gd name="T5" fmla="*/ 8072 h 23"/>
                <a:gd name="T6" fmla="*/ 128368 w 63"/>
                <a:gd name="T7" fmla="*/ 8072 h 23"/>
                <a:gd name="T8" fmla="*/ 74986 w 63"/>
                <a:gd name="T9" fmla="*/ 3685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23"/>
                <a:gd name="T17" fmla="*/ 63 w 63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23">
                  <a:moveTo>
                    <a:pt x="31" y="19"/>
                  </a:moveTo>
                  <a:cubicBezTo>
                    <a:pt x="15" y="23"/>
                    <a:pt x="2" y="23"/>
                    <a:pt x="1" y="19"/>
                  </a:cubicBezTo>
                  <a:cubicBezTo>
                    <a:pt x="0" y="14"/>
                    <a:pt x="13" y="8"/>
                    <a:pt x="30" y="4"/>
                  </a:cubicBezTo>
                  <a:cubicBezTo>
                    <a:pt x="47" y="0"/>
                    <a:pt x="61" y="0"/>
                    <a:pt x="62" y="4"/>
                  </a:cubicBezTo>
                  <a:cubicBezTo>
                    <a:pt x="63" y="8"/>
                    <a:pt x="51" y="14"/>
                    <a:pt x="36" y="18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725" name="Freeform 33"/>
            <p:cNvSpPr>
              <a:spLocks noChangeArrowheads="1"/>
            </p:cNvSpPr>
            <p:nvPr/>
          </p:nvSpPr>
          <p:spPr bwMode="auto">
            <a:xfrm>
              <a:off x="2246" y="32"/>
              <a:ext cx="32" cy="22"/>
            </a:xfrm>
            <a:custGeom>
              <a:avLst/>
              <a:gdLst>
                <a:gd name="T0" fmla="*/ 6244 w 9"/>
                <a:gd name="T1" fmla="*/ 14641 h 6"/>
                <a:gd name="T2" fmla="*/ 2251 w 9"/>
                <a:gd name="T3" fmla="*/ 14641 h 6"/>
                <a:gd name="T4" fmla="*/ 0 w 9"/>
                <a:gd name="T5" fmla="*/ 7245 h 6"/>
                <a:gd name="T6" fmla="*/ 8004 w 9"/>
                <a:gd name="T7" fmla="*/ 2717 h 6"/>
                <a:gd name="T8" fmla="*/ 18204 w 9"/>
                <a:gd name="T9" fmla="*/ 2717 h 6"/>
                <a:gd name="T10" fmla="*/ 18204 w 9"/>
                <a:gd name="T11" fmla="*/ 9962 h 6"/>
                <a:gd name="T12" fmla="*/ 14208 w 9"/>
                <a:gd name="T13" fmla="*/ 11924 h 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"/>
                <a:gd name="T22" fmla="*/ 0 h 6"/>
                <a:gd name="T23" fmla="*/ 9 w 9"/>
                <a:gd name="T24" fmla="*/ 6 h 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" h="6">
                  <a:moveTo>
                    <a:pt x="3" y="6"/>
                  </a:moveTo>
                  <a:cubicBezTo>
                    <a:pt x="2" y="6"/>
                    <a:pt x="1" y="6"/>
                    <a:pt x="1" y="6"/>
                  </a:cubicBezTo>
                  <a:cubicBezTo>
                    <a:pt x="0" y="5"/>
                    <a:pt x="0" y="4"/>
                    <a:pt x="0" y="3"/>
                  </a:cubicBezTo>
                  <a:cubicBezTo>
                    <a:pt x="1" y="3"/>
                    <a:pt x="2" y="2"/>
                    <a:pt x="4" y="1"/>
                  </a:cubicBezTo>
                  <a:cubicBezTo>
                    <a:pt x="5" y="1"/>
                    <a:pt x="8" y="0"/>
                    <a:pt x="9" y="1"/>
                  </a:cubicBezTo>
                  <a:cubicBezTo>
                    <a:pt x="9" y="1"/>
                    <a:pt x="9" y="3"/>
                    <a:pt x="9" y="4"/>
                  </a:cubicBezTo>
                  <a:cubicBezTo>
                    <a:pt x="9" y="4"/>
                    <a:pt x="8" y="5"/>
                    <a:pt x="7" y="5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726" name="Freeform 34"/>
            <p:cNvSpPr>
              <a:spLocks noChangeArrowheads="1"/>
            </p:cNvSpPr>
            <p:nvPr/>
          </p:nvSpPr>
          <p:spPr bwMode="auto">
            <a:xfrm>
              <a:off x="2257" y="47"/>
              <a:ext cx="36" cy="78"/>
            </a:xfrm>
            <a:custGeom>
              <a:avLst/>
              <a:gdLst>
                <a:gd name="T0" fmla="*/ 10912 w 10"/>
                <a:gd name="T1" fmla="*/ 43769 h 22"/>
                <a:gd name="T2" fmla="*/ 0 w 10"/>
                <a:gd name="T3" fmla="*/ 3971 h 22"/>
                <a:gd name="T4" fmla="*/ 8399 w 10"/>
                <a:gd name="T5" fmla="*/ 2227 h 22"/>
                <a:gd name="T6" fmla="*/ 21838 w 10"/>
                <a:gd name="T7" fmla="*/ 41407 h 2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"/>
                <a:gd name="T13" fmla="*/ 0 h 22"/>
                <a:gd name="T14" fmla="*/ 10 w 10"/>
                <a:gd name="T15" fmla="*/ 22 h 2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" h="22">
                  <a:moveTo>
                    <a:pt x="5" y="22"/>
                  </a:moveTo>
                  <a:cubicBezTo>
                    <a:pt x="3" y="16"/>
                    <a:pt x="0" y="3"/>
                    <a:pt x="0" y="2"/>
                  </a:cubicBezTo>
                  <a:cubicBezTo>
                    <a:pt x="0" y="1"/>
                    <a:pt x="4" y="0"/>
                    <a:pt x="4" y="1"/>
                  </a:cubicBezTo>
                  <a:cubicBezTo>
                    <a:pt x="5" y="3"/>
                    <a:pt x="8" y="15"/>
                    <a:pt x="10" y="21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727" name="Freeform 35"/>
            <p:cNvSpPr>
              <a:spLocks noChangeArrowheads="1"/>
            </p:cNvSpPr>
            <p:nvPr/>
          </p:nvSpPr>
          <p:spPr bwMode="auto">
            <a:xfrm>
              <a:off x="2171" y="29"/>
              <a:ext cx="43" cy="25"/>
            </a:xfrm>
            <a:custGeom>
              <a:avLst/>
              <a:gdLst>
                <a:gd name="T0" fmla="*/ 25399 w 12"/>
                <a:gd name="T1" fmla="*/ 0 h 7"/>
                <a:gd name="T2" fmla="*/ 0 w 12"/>
                <a:gd name="T3" fmla="*/ 14489 h 7"/>
                <a:gd name="T4" fmla="*/ 0 60000 65536"/>
                <a:gd name="T5" fmla="*/ 0 60000 65536"/>
                <a:gd name="T6" fmla="*/ 0 w 12"/>
                <a:gd name="T7" fmla="*/ 0 h 7"/>
                <a:gd name="T8" fmla="*/ 12 w 12"/>
                <a:gd name="T9" fmla="*/ 7 h 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2" h="7">
                  <a:moveTo>
                    <a:pt x="12" y="0"/>
                  </a:moveTo>
                  <a:cubicBezTo>
                    <a:pt x="9" y="1"/>
                    <a:pt x="2" y="5"/>
                    <a:pt x="0" y="7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728" name="Freeform 36"/>
            <p:cNvSpPr>
              <a:spLocks noChangeArrowheads="1"/>
            </p:cNvSpPr>
            <p:nvPr/>
          </p:nvSpPr>
          <p:spPr bwMode="auto">
            <a:xfrm>
              <a:off x="2171" y="32"/>
              <a:ext cx="50" cy="25"/>
            </a:xfrm>
            <a:custGeom>
              <a:avLst/>
              <a:gdLst>
                <a:gd name="T0" fmla="*/ 29107 w 14"/>
                <a:gd name="T1" fmla="*/ 0 h 7"/>
                <a:gd name="T2" fmla="*/ 0 w 14"/>
                <a:gd name="T3" fmla="*/ 14489 h 7"/>
                <a:gd name="T4" fmla="*/ 0 60000 65536"/>
                <a:gd name="T5" fmla="*/ 0 60000 65536"/>
                <a:gd name="T6" fmla="*/ 0 w 14"/>
                <a:gd name="T7" fmla="*/ 0 h 7"/>
                <a:gd name="T8" fmla="*/ 14 w 14"/>
                <a:gd name="T9" fmla="*/ 7 h 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4" h="7">
                  <a:moveTo>
                    <a:pt x="14" y="0"/>
                  </a:moveTo>
                  <a:cubicBezTo>
                    <a:pt x="11" y="1"/>
                    <a:pt x="4" y="4"/>
                    <a:pt x="0" y="7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729" name="Freeform 37"/>
            <p:cNvSpPr>
              <a:spLocks noChangeArrowheads="1"/>
            </p:cNvSpPr>
            <p:nvPr/>
          </p:nvSpPr>
          <p:spPr bwMode="auto">
            <a:xfrm>
              <a:off x="2186" y="32"/>
              <a:ext cx="42" cy="25"/>
            </a:xfrm>
            <a:custGeom>
              <a:avLst/>
              <a:gdLst>
                <a:gd name="T0" fmla="*/ 22089 w 12"/>
                <a:gd name="T1" fmla="*/ 0 h 7"/>
                <a:gd name="T2" fmla="*/ 0 w 12"/>
                <a:gd name="T3" fmla="*/ 14489 h 7"/>
                <a:gd name="T4" fmla="*/ 0 60000 65536"/>
                <a:gd name="T5" fmla="*/ 0 60000 65536"/>
                <a:gd name="T6" fmla="*/ 0 w 12"/>
                <a:gd name="T7" fmla="*/ 0 h 7"/>
                <a:gd name="T8" fmla="*/ 12 w 12"/>
                <a:gd name="T9" fmla="*/ 7 h 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2" h="7">
                  <a:moveTo>
                    <a:pt x="12" y="0"/>
                  </a:moveTo>
                  <a:cubicBezTo>
                    <a:pt x="9" y="1"/>
                    <a:pt x="4" y="4"/>
                    <a:pt x="0" y="7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730" name="Freeform 38"/>
            <p:cNvSpPr>
              <a:spLocks noChangeArrowheads="1"/>
            </p:cNvSpPr>
            <p:nvPr/>
          </p:nvSpPr>
          <p:spPr bwMode="auto">
            <a:xfrm>
              <a:off x="2204" y="36"/>
              <a:ext cx="35" cy="18"/>
            </a:xfrm>
            <a:custGeom>
              <a:avLst/>
              <a:gdLst>
                <a:gd name="T0" fmla="*/ 18487 w 10"/>
                <a:gd name="T1" fmla="*/ 0 h 5"/>
                <a:gd name="T2" fmla="*/ 0 w 10"/>
                <a:gd name="T3" fmla="*/ 10912 h 5"/>
                <a:gd name="T4" fmla="*/ 0 60000 65536"/>
                <a:gd name="T5" fmla="*/ 0 60000 65536"/>
                <a:gd name="T6" fmla="*/ 0 w 10"/>
                <a:gd name="T7" fmla="*/ 0 h 5"/>
                <a:gd name="T8" fmla="*/ 10 w 10"/>
                <a:gd name="T9" fmla="*/ 5 h 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0" h="5">
                  <a:moveTo>
                    <a:pt x="10" y="0"/>
                  </a:moveTo>
                  <a:cubicBezTo>
                    <a:pt x="7" y="1"/>
                    <a:pt x="2" y="3"/>
                    <a:pt x="0" y="5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731" name="Freeform 39"/>
            <p:cNvSpPr>
              <a:spLocks noChangeArrowheads="1"/>
            </p:cNvSpPr>
            <p:nvPr/>
          </p:nvSpPr>
          <p:spPr bwMode="auto">
            <a:xfrm>
              <a:off x="2221" y="36"/>
              <a:ext cx="25" cy="14"/>
            </a:xfrm>
            <a:custGeom>
              <a:avLst/>
              <a:gdLst>
                <a:gd name="T0" fmla="*/ 14489 w 7"/>
                <a:gd name="T1" fmla="*/ 0 h 4"/>
                <a:gd name="T2" fmla="*/ 0 w 7"/>
                <a:gd name="T3" fmla="*/ 7375 h 4"/>
                <a:gd name="T4" fmla="*/ 0 60000 65536"/>
                <a:gd name="T5" fmla="*/ 0 60000 65536"/>
                <a:gd name="T6" fmla="*/ 0 w 7"/>
                <a:gd name="T7" fmla="*/ 0 h 4"/>
                <a:gd name="T8" fmla="*/ 7 w 7"/>
                <a:gd name="T9" fmla="*/ 4 h 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" h="4">
                  <a:moveTo>
                    <a:pt x="7" y="0"/>
                  </a:moveTo>
                  <a:cubicBezTo>
                    <a:pt x="6" y="1"/>
                    <a:pt x="2" y="2"/>
                    <a:pt x="0" y="4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732" name="Freeform 40"/>
            <p:cNvSpPr>
              <a:spLocks noChangeArrowheads="1"/>
            </p:cNvSpPr>
            <p:nvPr/>
          </p:nvSpPr>
          <p:spPr bwMode="auto">
            <a:xfrm>
              <a:off x="2232" y="43"/>
              <a:ext cx="14" cy="7"/>
            </a:xfrm>
            <a:custGeom>
              <a:avLst/>
              <a:gdLst>
                <a:gd name="T0" fmla="*/ 7375 w 4"/>
                <a:gd name="T1" fmla="*/ 0 h 2"/>
                <a:gd name="T2" fmla="*/ 0 w 4"/>
                <a:gd name="T3" fmla="*/ 3773 h 2"/>
                <a:gd name="T4" fmla="*/ 0 60000 65536"/>
                <a:gd name="T5" fmla="*/ 0 60000 65536"/>
                <a:gd name="T6" fmla="*/ 0 w 4"/>
                <a:gd name="T7" fmla="*/ 0 h 2"/>
                <a:gd name="T8" fmla="*/ 4 w 4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" h="2">
                  <a:moveTo>
                    <a:pt x="4" y="0"/>
                  </a:moveTo>
                  <a:cubicBezTo>
                    <a:pt x="3" y="0"/>
                    <a:pt x="1" y="1"/>
                    <a:pt x="0" y="2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733" name="Freeform 41"/>
            <p:cNvSpPr>
              <a:spLocks noChangeArrowheads="1"/>
            </p:cNvSpPr>
            <p:nvPr/>
          </p:nvSpPr>
          <p:spPr bwMode="auto">
            <a:xfrm>
              <a:off x="2286" y="36"/>
              <a:ext cx="7" cy="7"/>
            </a:xfrm>
            <a:custGeom>
              <a:avLst/>
              <a:gdLst>
                <a:gd name="T0" fmla="*/ 0 w 2"/>
                <a:gd name="T1" fmla="*/ 3773 h 2"/>
                <a:gd name="T2" fmla="*/ 3773 w 2"/>
                <a:gd name="T3" fmla="*/ 0 h 2"/>
                <a:gd name="T4" fmla="*/ 0 60000 65536"/>
                <a:gd name="T5" fmla="*/ 0 60000 65536"/>
                <a:gd name="T6" fmla="*/ 0 w 2"/>
                <a:gd name="T7" fmla="*/ 0 h 2"/>
                <a:gd name="T8" fmla="*/ 2 w 2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" h="2">
                  <a:moveTo>
                    <a:pt x="0" y="2"/>
                  </a:moveTo>
                  <a:cubicBezTo>
                    <a:pt x="0" y="2"/>
                    <a:pt x="2" y="1"/>
                    <a:pt x="2" y="0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734" name="Freeform 42"/>
            <p:cNvSpPr>
              <a:spLocks noChangeArrowheads="1"/>
            </p:cNvSpPr>
            <p:nvPr/>
          </p:nvSpPr>
          <p:spPr bwMode="auto">
            <a:xfrm>
              <a:off x="2286" y="36"/>
              <a:ext cx="17" cy="11"/>
            </a:xfrm>
            <a:custGeom>
              <a:avLst/>
              <a:gdLst>
                <a:gd name="T0" fmla="*/ 0 w 5"/>
                <a:gd name="T1" fmla="*/ 7245 h 3"/>
                <a:gd name="T2" fmla="*/ 7745 w 5"/>
                <a:gd name="T3" fmla="*/ 0 h 3"/>
                <a:gd name="T4" fmla="*/ 0 60000 65536"/>
                <a:gd name="T5" fmla="*/ 0 60000 65536"/>
                <a:gd name="T6" fmla="*/ 0 w 5"/>
                <a:gd name="T7" fmla="*/ 0 h 3"/>
                <a:gd name="T8" fmla="*/ 5 w 5"/>
                <a:gd name="T9" fmla="*/ 3 h 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" h="3">
                  <a:moveTo>
                    <a:pt x="0" y="3"/>
                  </a:moveTo>
                  <a:cubicBezTo>
                    <a:pt x="1" y="3"/>
                    <a:pt x="5" y="1"/>
                    <a:pt x="5" y="0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735" name="Freeform 43"/>
            <p:cNvSpPr>
              <a:spLocks noChangeArrowheads="1"/>
            </p:cNvSpPr>
            <p:nvPr/>
          </p:nvSpPr>
          <p:spPr bwMode="auto">
            <a:xfrm>
              <a:off x="2286" y="36"/>
              <a:ext cx="32" cy="14"/>
            </a:xfrm>
            <a:custGeom>
              <a:avLst/>
              <a:gdLst>
                <a:gd name="T0" fmla="*/ 0 w 9"/>
                <a:gd name="T1" fmla="*/ 7375 h 4"/>
                <a:gd name="T2" fmla="*/ 18204 w 9"/>
                <a:gd name="T3" fmla="*/ 0 h 4"/>
                <a:gd name="T4" fmla="*/ 0 60000 65536"/>
                <a:gd name="T5" fmla="*/ 0 60000 65536"/>
                <a:gd name="T6" fmla="*/ 0 w 9"/>
                <a:gd name="T7" fmla="*/ 0 h 4"/>
                <a:gd name="T8" fmla="*/ 9 w 9"/>
                <a:gd name="T9" fmla="*/ 4 h 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9" h="4">
                  <a:moveTo>
                    <a:pt x="0" y="4"/>
                  </a:moveTo>
                  <a:cubicBezTo>
                    <a:pt x="2" y="4"/>
                    <a:pt x="7" y="1"/>
                    <a:pt x="9" y="0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736" name="Freeform 44"/>
            <p:cNvSpPr>
              <a:spLocks noChangeArrowheads="1"/>
            </p:cNvSpPr>
            <p:nvPr/>
          </p:nvSpPr>
          <p:spPr bwMode="auto">
            <a:xfrm>
              <a:off x="2293" y="32"/>
              <a:ext cx="39" cy="22"/>
            </a:xfrm>
            <a:custGeom>
              <a:avLst/>
              <a:gdLst>
                <a:gd name="T0" fmla="*/ 0 w 11"/>
                <a:gd name="T1" fmla="*/ 14641 h 6"/>
                <a:gd name="T2" fmla="*/ 21797 w 11"/>
                <a:gd name="T3" fmla="*/ 0 h 6"/>
                <a:gd name="T4" fmla="*/ 0 60000 65536"/>
                <a:gd name="T5" fmla="*/ 0 60000 65536"/>
                <a:gd name="T6" fmla="*/ 0 w 11"/>
                <a:gd name="T7" fmla="*/ 0 h 6"/>
                <a:gd name="T8" fmla="*/ 11 w 11"/>
                <a:gd name="T9" fmla="*/ 6 h 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" h="6">
                  <a:moveTo>
                    <a:pt x="0" y="6"/>
                  </a:moveTo>
                  <a:cubicBezTo>
                    <a:pt x="2" y="5"/>
                    <a:pt x="9" y="2"/>
                    <a:pt x="11" y="0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737" name="Freeform 45"/>
            <p:cNvSpPr>
              <a:spLocks noChangeArrowheads="1"/>
            </p:cNvSpPr>
            <p:nvPr/>
          </p:nvSpPr>
          <p:spPr bwMode="auto">
            <a:xfrm>
              <a:off x="2296" y="29"/>
              <a:ext cx="61" cy="28"/>
            </a:xfrm>
            <a:custGeom>
              <a:avLst/>
              <a:gdLst>
                <a:gd name="T0" fmla="*/ 0 w 17"/>
                <a:gd name="T1" fmla="*/ 14714 h 8"/>
                <a:gd name="T2" fmla="*/ 36309 w 17"/>
                <a:gd name="T3" fmla="*/ 0 h 8"/>
                <a:gd name="T4" fmla="*/ 0 60000 65536"/>
                <a:gd name="T5" fmla="*/ 0 60000 65536"/>
                <a:gd name="T6" fmla="*/ 0 w 17"/>
                <a:gd name="T7" fmla="*/ 0 h 8"/>
                <a:gd name="T8" fmla="*/ 17 w 17"/>
                <a:gd name="T9" fmla="*/ 8 h 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7" h="8">
                  <a:moveTo>
                    <a:pt x="0" y="8"/>
                  </a:moveTo>
                  <a:cubicBezTo>
                    <a:pt x="0" y="8"/>
                    <a:pt x="10" y="5"/>
                    <a:pt x="17" y="0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738" name="Freeform 46"/>
            <p:cNvSpPr>
              <a:spLocks noChangeArrowheads="1"/>
            </p:cNvSpPr>
            <p:nvPr/>
          </p:nvSpPr>
          <p:spPr bwMode="auto">
            <a:xfrm>
              <a:off x="2189" y="172"/>
              <a:ext cx="132" cy="160"/>
            </a:xfrm>
            <a:custGeom>
              <a:avLst/>
              <a:gdLst>
                <a:gd name="T0" fmla="*/ 61894 w 37"/>
                <a:gd name="T1" fmla="*/ 82930 h 45"/>
                <a:gd name="T2" fmla="*/ 45044 w 37"/>
                <a:gd name="T3" fmla="*/ 88683 h 45"/>
                <a:gd name="T4" fmla="*/ 2265 w 37"/>
                <a:gd name="T5" fmla="*/ 50517 h 45"/>
                <a:gd name="T6" fmla="*/ 32875 w 37"/>
                <a:gd name="T7" fmla="*/ 2251 h 45"/>
                <a:gd name="T8" fmla="*/ 74009 w 37"/>
                <a:gd name="T9" fmla="*/ 40277 h 45"/>
                <a:gd name="T10" fmla="*/ 74009 w 37"/>
                <a:gd name="T11" fmla="*/ 66485 h 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7"/>
                <a:gd name="T19" fmla="*/ 0 h 45"/>
                <a:gd name="T20" fmla="*/ 37 w 37"/>
                <a:gd name="T21" fmla="*/ 45 h 4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7" h="45">
                  <a:moveTo>
                    <a:pt x="30" y="41"/>
                  </a:moveTo>
                  <a:cubicBezTo>
                    <a:pt x="28" y="42"/>
                    <a:pt x="25" y="43"/>
                    <a:pt x="22" y="44"/>
                  </a:cubicBezTo>
                  <a:cubicBezTo>
                    <a:pt x="12" y="45"/>
                    <a:pt x="3" y="37"/>
                    <a:pt x="1" y="25"/>
                  </a:cubicBezTo>
                  <a:cubicBezTo>
                    <a:pt x="0" y="13"/>
                    <a:pt x="7" y="3"/>
                    <a:pt x="16" y="1"/>
                  </a:cubicBezTo>
                  <a:cubicBezTo>
                    <a:pt x="27" y="0"/>
                    <a:pt x="34" y="8"/>
                    <a:pt x="36" y="20"/>
                  </a:cubicBezTo>
                  <a:cubicBezTo>
                    <a:pt x="37" y="25"/>
                    <a:pt x="37" y="29"/>
                    <a:pt x="36" y="33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739" name="Freeform 47"/>
            <p:cNvSpPr>
              <a:spLocks noChangeArrowheads="1"/>
            </p:cNvSpPr>
            <p:nvPr/>
          </p:nvSpPr>
          <p:spPr bwMode="auto">
            <a:xfrm>
              <a:off x="2307" y="143"/>
              <a:ext cx="146" cy="157"/>
            </a:xfrm>
            <a:custGeom>
              <a:avLst/>
              <a:gdLst>
                <a:gd name="T0" fmla="*/ 18335 w 41"/>
                <a:gd name="T1" fmla="*/ 82682 h 44"/>
                <a:gd name="T2" fmla="*/ 6278 w 41"/>
                <a:gd name="T3" fmla="*/ 55599 h 44"/>
                <a:gd name="T4" fmla="*/ 28634 w 41"/>
                <a:gd name="T5" fmla="*/ 4050 h 44"/>
                <a:gd name="T6" fmla="*/ 75589 w 41"/>
                <a:gd name="T7" fmla="*/ 39393 h 44"/>
                <a:gd name="T8" fmla="*/ 50975 w 41"/>
                <a:gd name="T9" fmla="*/ 90767 h 44"/>
                <a:gd name="T10" fmla="*/ 30396 w 41"/>
                <a:gd name="T11" fmla="*/ 88498 h 4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1"/>
                <a:gd name="T19" fmla="*/ 0 h 44"/>
                <a:gd name="T20" fmla="*/ 41 w 41"/>
                <a:gd name="T21" fmla="*/ 44 h 4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1" h="44">
                  <a:moveTo>
                    <a:pt x="9" y="40"/>
                  </a:moveTo>
                  <a:cubicBezTo>
                    <a:pt x="7" y="37"/>
                    <a:pt x="4" y="33"/>
                    <a:pt x="3" y="27"/>
                  </a:cubicBezTo>
                  <a:cubicBezTo>
                    <a:pt x="0" y="14"/>
                    <a:pt x="4" y="5"/>
                    <a:pt x="14" y="2"/>
                  </a:cubicBezTo>
                  <a:cubicBezTo>
                    <a:pt x="24" y="0"/>
                    <a:pt x="33" y="8"/>
                    <a:pt x="37" y="19"/>
                  </a:cubicBezTo>
                  <a:cubicBezTo>
                    <a:pt x="41" y="31"/>
                    <a:pt x="36" y="41"/>
                    <a:pt x="25" y="44"/>
                  </a:cubicBezTo>
                  <a:cubicBezTo>
                    <a:pt x="22" y="44"/>
                    <a:pt x="19" y="44"/>
                    <a:pt x="15" y="43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740" name="Oval 48"/>
            <p:cNvSpPr>
              <a:spLocks noChangeArrowheads="1"/>
            </p:cNvSpPr>
            <p:nvPr/>
          </p:nvSpPr>
          <p:spPr bwMode="auto">
            <a:xfrm>
              <a:off x="2296" y="286"/>
              <a:ext cx="75" cy="71"/>
            </a:xfrm>
            <a:prstGeom prst="ellipse">
              <a:avLst/>
            </a:pr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33741" name="Freeform 49"/>
            <p:cNvSpPr>
              <a:spLocks noChangeArrowheads="1"/>
            </p:cNvSpPr>
            <p:nvPr/>
          </p:nvSpPr>
          <p:spPr bwMode="auto">
            <a:xfrm>
              <a:off x="2271" y="247"/>
              <a:ext cx="29" cy="46"/>
            </a:xfrm>
            <a:custGeom>
              <a:avLst/>
              <a:gdLst>
                <a:gd name="T0" fmla="*/ 18147 w 8"/>
                <a:gd name="T1" fmla="*/ 11606 h 13"/>
                <a:gd name="T2" fmla="*/ 13811 w 8"/>
                <a:gd name="T3" fmla="*/ 25569 h 13"/>
                <a:gd name="T4" fmla="*/ 0 w 8"/>
                <a:gd name="T5" fmla="*/ 13772 h 13"/>
                <a:gd name="T6" fmla="*/ 6913 w 8"/>
                <a:gd name="T7" fmla="*/ 0 h 13"/>
                <a:gd name="T8" fmla="*/ 18147 w 8"/>
                <a:gd name="T9" fmla="*/ 11606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13"/>
                <a:gd name="T17" fmla="*/ 8 w 8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13">
                  <a:moveTo>
                    <a:pt x="8" y="6"/>
                  </a:moveTo>
                  <a:cubicBezTo>
                    <a:pt x="8" y="10"/>
                    <a:pt x="8" y="12"/>
                    <a:pt x="6" y="13"/>
                  </a:cubicBezTo>
                  <a:cubicBezTo>
                    <a:pt x="4" y="13"/>
                    <a:pt x="1" y="11"/>
                    <a:pt x="0" y="7"/>
                  </a:cubicBezTo>
                  <a:cubicBezTo>
                    <a:pt x="0" y="3"/>
                    <a:pt x="1" y="1"/>
                    <a:pt x="3" y="0"/>
                  </a:cubicBezTo>
                  <a:cubicBezTo>
                    <a:pt x="5" y="0"/>
                    <a:pt x="7" y="2"/>
                    <a:pt x="8" y="6"/>
                  </a:cubicBezTo>
                  <a:close/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742" name="Freeform 50"/>
            <p:cNvSpPr>
              <a:spLocks noChangeArrowheads="1"/>
            </p:cNvSpPr>
            <p:nvPr/>
          </p:nvSpPr>
          <p:spPr bwMode="auto">
            <a:xfrm>
              <a:off x="2343" y="229"/>
              <a:ext cx="32" cy="50"/>
            </a:xfrm>
            <a:custGeom>
              <a:avLst/>
              <a:gdLst>
                <a:gd name="T0" fmla="*/ 2251 w 9"/>
                <a:gd name="T1" fmla="*/ 16900 h 14"/>
                <a:gd name="T2" fmla="*/ 11996 w 9"/>
                <a:gd name="T3" fmla="*/ 26696 h 14"/>
                <a:gd name="T4" fmla="*/ 16004 w 9"/>
                <a:gd name="T5" fmla="*/ 12207 h 14"/>
                <a:gd name="T6" fmla="*/ 6244 w 9"/>
                <a:gd name="T7" fmla="*/ 2282 h 14"/>
                <a:gd name="T8" fmla="*/ 2251 w 9"/>
                <a:gd name="T9" fmla="*/ 1690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14"/>
                <a:gd name="T17" fmla="*/ 9 w 9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14">
                  <a:moveTo>
                    <a:pt x="1" y="8"/>
                  </a:moveTo>
                  <a:cubicBezTo>
                    <a:pt x="2" y="12"/>
                    <a:pt x="4" y="14"/>
                    <a:pt x="6" y="13"/>
                  </a:cubicBezTo>
                  <a:cubicBezTo>
                    <a:pt x="8" y="13"/>
                    <a:pt x="9" y="10"/>
                    <a:pt x="8" y="6"/>
                  </a:cubicBezTo>
                  <a:cubicBezTo>
                    <a:pt x="7" y="2"/>
                    <a:pt x="5" y="0"/>
                    <a:pt x="3" y="1"/>
                  </a:cubicBezTo>
                  <a:cubicBezTo>
                    <a:pt x="1" y="1"/>
                    <a:pt x="0" y="4"/>
                    <a:pt x="1" y="8"/>
                  </a:cubicBezTo>
                  <a:close/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743" name="Freeform 51"/>
            <p:cNvSpPr>
              <a:spLocks noChangeArrowheads="1"/>
            </p:cNvSpPr>
            <p:nvPr/>
          </p:nvSpPr>
          <p:spPr bwMode="auto">
            <a:xfrm>
              <a:off x="2111" y="318"/>
              <a:ext cx="135" cy="39"/>
            </a:xfrm>
            <a:custGeom>
              <a:avLst/>
              <a:gdLst>
                <a:gd name="T0" fmla="*/ 0 w 38"/>
                <a:gd name="T1" fmla="*/ 0 h 11"/>
                <a:gd name="T2" fmla="*/ 76446 w 38"/>
                <a:gd name="T3" fmla="*/ 21797 h 11"/>
                <a:gd name="T4" fmla="*/ 0 60000 65536"/>
                <a:gd name="T5" fmla="*/ 0 60000 65536"/>
                <a:gd name="T6" fmla="*/ 0 w 38"/>
                <a:gd name="T7" fmla="*/ 0 h 11"/>
                <a:gd name="T8" fmla="*/ 38 w 38"/>
                <a:gd name="T9" fmla="*/ 11 h 1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8" h="11">
                  <a:moveTo>
                    <a:pt x="0" y="0"/>
                  </a:moveTo>
                  <a:cubicBezTo>
                    <a:pt x="10" y="2"/>
                    <a:pt x="33" y="8"/>
                    <a:pt x="38" y="11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744" name="Line 52"/>
            <p:cNvSpPr>
              <a:spLocks noChangeShapeType="1"/>
            </p:cNvSpPr>
            <p:nvPr/>
          </p:nvSpPr>
          <p:spPr bwMode="auto">
            <a:xfrm flipV="1">
              <a:off x="2089" y="379"/>
              <a:ext cx="154" cy="7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745" name="Line 53"/>
            <p:cNvSpPr>
              <a:spLocks noChangeShapeType="1"/>
            </p:cNvSpPr>
            <p:nvPr/>
          </p:nvSpPr>
          <p:spPr bwMode="auto">
            <a:xfrm flipV="1">
              <a:off x="2111" y="396"/>
              <a:ext cx="142" cy="54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746" name="Freeform 54"/>
            <p:cNvSpPr>
              <a:spLocks noChangeArrowheads="1"/>
            </p:cNvSpPr>
            <p:nvPr/>
          </p:nvSpPr>
          <p:spPr bwMode="auto">
            <a:xfrm>
              <a:off x="2432" y="354"/>
              <a:ext cx="157" cy="14"/>
            </a:xfrm>
            <a:custGeom>
              <a:avLst/>
              <a:gdLst>
                <a:gd name="T0" fmla="*/ 0 w 44"/>
                <a:gd name="T1" fmla="*/ 7375 h 4"/>
                <a:gd name="T2" fmla="*/ 90767 w 44"/>
                <a:gd name="T3" fmla="*/ 0 h 4"/>
                <a:gd name="T4" fmla="*/ 0 60000 65536"/>
                <a:gd name="T5" fmla="*/ 0 60000 65536"/>
                <a:gd name="T6" fmla="*/ 0 w 44"/>
                <a:gd name="T7" fmla="*/ 0 h 4"/>
                <a:gd name="T8" fmla="*/ 44 w 44"/>
                <a:gd name="T9" fmla="*/ 4 h 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4" h="4">
                  <a:moveTo>
                    <a:pt x="0" y="4"/>
                  </a:moveTo>
                  <a:cubicBezTo>
                    <a:pt x="0" y="4"/>
                    <a:pt x="38" y="1"/>
                    <a:pt x="44" y="0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747" name="Freeform 55"/>
            <p:cNvSpPr>
              <a:spLocks noChangeArrowheads="1"/>
            </p:cNvSpPr>
            <p:nvPr/>
          </p:nvSpPr>
          <p:spPr bwMode="auto">
            <a:xfrm>
              <a:off x="2343" y="357"/>
              <a:ext cx="10" cy="54"/>
            </a:xfrm>
            <a:custGeom>
              <a:avLst/>
              <a:gdLst>
                <a:gd name="T0" fmla="*/ 0 w 3"/>
                <a:gd name="T1" fmla="*/ 0 h 15"/>
                <a:gd name="T2" fmla="*/ 4077 w 3"/>
                <a:gd name="T3" fmla="*/ 32569 h 15"/>
                <a:gd name="T4" fmla="*/ 0 60000 65536"/>
                <a:gd name="T5" fmla="*/ 0 60000 65536"/>
                <a:gd name="T6" fmla="*/ 0 w 3"/>
                <a:gd name="T7" fmla="*/ 0 h 15"/>
                <a:gd name="T8" fmla="*/ 3 w 3"/>
                <a:gd name="T9" fmla="*/ 15 h 1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15">
                  <a:moveTo>
                    <a:pt x="0" y="0"/>
                  </a:moveTo>
                  <a:cubicBezTo>
                    <a:pt x="0" y="0"/>
                    <a:pt x="2" y="12"/>
                    <a:pt x="3" y="15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748" name="Freeform 56"/>
            <p:cNvSpPr>
              <a:spLocks noChangeArrowheads="1"/>
            </p:cNvSpPr>
            <p:nvPr/>
          </p:nvSpPr>
          <p:spPr bwMode="auto">
            <a:xfrm>
              <a:off x="2075" y="279"/>
              <a:ext cx="535" cy="200"/>
            </a:xfrm>
            <a:custGeom>
              <a:avLst/>
              <a:gdLst>
                <a:gd name="T0" fmla="*/ 36890 w 150"/>
                <a:gd name="T1" fmla="*/ 51746 h 56"/>
                <a:gd name="T2" fmla="*/ 2265 w 150"/>
                <a:gd name="T3" fmla="*/ 80675 h 56"/>
                <a:gd name="T4" fmla="*/ 47233 w 150"/>
                <a:gd name="T5" fmla="*/ 113889 h 56"/>
                <a:gd name="T6" fmla="*/ 158759 w 150"/>
                <a:gd name="T7" fmla="*/ 76621 h 56"/>
                <a:gd name="T8" fmla="*/ 271862 w 150"/>
                <a:gd name="T9" fmla="*/ 72564 h 56"/>
                <a:gd name="T10" fmla="*/ 304722 w 150"/>
                <a:gd name="T11" fmla="*/ 29107 h 56"/>
                <a:gd name="T12" fmla="*/ 263798 w 150"/>
                <a:gd name="T13" fmla="*/ 16900 h 5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0"/>
                <a:gd name="T22" fmla="*/ 0 h 56"/>
                <a:gd name="T23" fmla="*/ 150 w 150"/>
                <a:gd name="T24" fmla="*/ 56 h 5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0" h="56">
                  <a:moveTo>
                    <a:pt x="18" y="25"/>
                  </a:moveTo>
                  <a:cubicBezTo>
                    <a:pt x="13" y="21"/>
                    <a:pt x="0" y="26"/>
                    <a:pt x="1" y="39"/>
                  </a:cubicBezTo>
                  <a:cubicBezTo>
                    <a:pt x="3" y="52"/>
                    <a:pt x="15" y="56"/>
                    <a:pt x="23" y="55"/>
                  </a:cubicBezTo>
                  <a:cubicBezTo>
                    <a:pt x="34" y="54"/>
                    <a:pt x="63" y="40"/>
                    <a:pt x="77" y="37"/>
                  </a:cubicBezTo>
                  <a:cubicBezTo>
                    <a:pt x="91" y="34"/>
                    <a:pt x="118" y="35"/>
                    <a:pt x="132" y="35"/>
                  </a:cubicBezTo>
                  <a:cubicBezTo>
                    <a:pt x="146" y="35"/>
                    <a:pt x="150" y="22"/>
                    <a:pt x="148" y="14"/>
                  </a:cubicBezTo>
                  <a:cubicBezTo>
                    <a:pt x="146" y="4"/>
                    <a:pt x="134" y="0"/>
                    <a:pt x="128" y="8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749" name="Freeform 57"/>
            <p:cNvSpPr>
              <a:spLocks noChangeArrowheads="1"/>
            </p:cNvSpPr>
            <p:nvPr/>
          </p:nvSpPr>
          <p:spPr bwMode="auto">
            <a:xfrm>
              <a:off x="2154" y="404"/>
              <a:ext cx="399" cy="250"/>
            </a:xfrm>
            <a:custGeom>
              <a:avLst/>
              <a:gdLst>
                <a:gd name="T0" fmla="*/ 0 w 112"/>
                <a:gd name="T1" fmla="*/ 41314 h 70"/>
                <a:gd name="T2" fmla="*/ 138845 w 112"/>
                <a:gd name="T3" fmla="*/ 130789 h 70"/>
                <a:gd name="T4" fmla="*/ 228866 w 112"/>
                <a:gd name="T5" fmla="*/ 0 h 70"/>
                <a:gd name="T6" fmla="*/ 0 60000 65536"/>
                <a:gd name="T7" fmla="*/ 0 60000 65536"/>
                <a:gd name="T8" fmla="*/ 0 60000 65536"/>
                <a:gd name="T9" fmla="*/ 0 w 112"/>
                <a:gd name="T10" fmla="*/ 0 h 70"/>
                <a:gd name="T11" fmla="*/ 112 w 112"/>
                <a:gd name="T12" fmla="*/ 70 h 7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2" h="70">
                  <a:moveTo>
                    <a:pt x="0" y="20"/>
                  </a:moveTo>
                  <a:cubicBezTo>
                    <a:pt x="5" y="39"/>
                    <a:pt x="32" y="70"/>
                    <a:pt x="68" y="63"/>
                  </a:cubicBezTo>
                  <a:cubicBezTo>
                    <a:pt x="101" y="55"/>
                    <a:pt x="111" y="19"/>
                    <a:pt x="112" y="0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750" name="Freeform 58"/>
            <p:cNvSpPr>
              <a:spLocks noChangeArrowheads="1"/>
            </p:cNvSpPr>
            <p:nvPr/>
          </p:nvSpPr>
          <p:spPr bwMode="auto">
            <a:xfrm>
              <a:off x="2243" y="489"/>
              <a:ext cx="264" cy="107"/>
            </a:xfrm>
            <a:custGeom>
              <a:avLst/>
              <a:gdLst>
                <a:gd name="T0" fmla="*/ 4046 w 74"/>
                <a:gd name="T1" fmla="*/ 61800 h 30"/>
                <a:gd name="T2" fmla="*/ 12169 w 74"/>
                <a:gd name="T3" fmla="*/ 32845 h 30"/>
                <a:gd name="T4" fmla="*/ 74009 w 74"/>
                <a:gd name="T5" fmla="*/ 18472 h 30"/>
                <a:gd name="T6" fmla="*/ 138172 w 74"/>
                <a:gd name="T7" fmla="*/ 12162 h 30"/>
                <a:gd name="T8" fmla="*/ 152617 w 74"/>
                <a:gd name="T9" fmla="*/ 32845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"/>
                <a:gd name="T16" fmla="*/ 0 h 30"/>
                <a:gd name="T17" fmla="*/ 74 w 74"/>
                <a:gd name="T18" fmla="*/ 30 h 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" h="30">
                  <a:moveTo>
                    <a:pt x="2" y="30"/>
                  </a:moveTo>
                  <a:cubicBezTo>
                    <a:pt x="0" y="26"/>
                    <a:pt x="1" y="20"/>
                    <a:pt x="6" y="16"/>
                  </a:cubicBezTo>
                  <a:cubicBezTo>
                    <a:pt x="16" y="6"/>
                    <a:pt x="31" y="10"/>
                    <a:pt x="36" y="9"/>
                  </a:cubicBezTo>
                  <a:cubicBezTo>
                    <a:pt x="41" y="8"/>
                    <a:pt x="58" y="0"/>
                    <a:pt x="67" y="6"/>
                  </a:cubicBezTo>
                  <a:cubicBezTo>
                    <a:pt x="72" y="9"/>
                    <a:pt x="74" y="13"/>
                    <a:pt x="74" y="16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751" name="Freeform 59"/>
            <p:cNvSpPr>
              <a:spLocks noChangeArrowheads="1"/>
            </p:cNvSpPr>
            <p:nvPr/>
          </p:nvSpPr>
          <p:spPr bwMode="auto">
            <a:xfrm>
              <a:off x="2032" y="111"/>
              <a:ext cx="610" cy="596"/>
            </a:xfrm>
            <a:custGeom>
              <a:avLst/>
              <a:gdLst>
                <a:gd name="T0" fmla="*/ 344268 w 171"/>
                <a:gd name="T1" fmla="*/ 136587 h 167"/>
                <a:gd name="T2" fmla="*/ 312991 w 171"/>
                <a:gd name="T3" fmla="*/ 270912 h 167"/>
                <a:gd name="T4" fmla="*/ 312991 w 171"/>
                <a:gd name="T5" fmla="*/ 270912 h 167"/>
                <a:gd name="T6" fmla="*/ 222336 w 171"/>
                <a:gd name="T7" fmla="*/ 324278 h 167"/>
                <a:gd name="T8" fmla="*/ 20744 w 171"/>
                <a:gd name="T9" fmla="*/ 206691 h 167"/>
                <a:gd name="T10" fmla="*/ 148480 w 171"/>
                <a:gd name="T11" fmla="*/ 18508 h 167"/>
                <a:gd name="T12" fmla="*/ 344268 w 171"/>
                <a:gd name="T13" fmla="*/ 136587 h 16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1"/>
                <a:gd name="T22" fmla="*/ 0 h 167"/>
                <a:gd name="T23" fmla="*/ 171 w 171"/>
                <a:gd name="T24" fmla="*/ 167 h 16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1" h="167">
                  <a:moveTo>
                    <a:pt x="167" y="66"/>
                  </a:moveTo>
                  <a:cubicBezTo>
                    <a:pt x="171" y="90"/>
                    <a:pt x="166" y="113"/>
                    <a:pt x="152" y="131"/>
                  </a:cubicBezTo>
                  <a:cubicBezTo>
                    <a:pt x="152" y="131"/>
                    <a:pt x="152" y="131"/>
                    <a:pt x="152" y="131"/>
                  </a:cubicBezTo>
                  <a:cubicBezTo>
                    <a:pt x="142" y="144"/>
                    <a:pt x="127" y="153"/>
                    <a:pt x="108" y="157"/>
                  </a:cubicBezTo>
                  <a:cubicBezTo>
                    <a:pt x="64" y="167"/>
                    <a:pt x="19" y="140"/>
                    <a:pt x="10" y="100"/>
                  </a:cubicBezTo>
                  <a:cubicBezTo>
                    <a:pt x="0" y="57"/>
                    <a:pt x="29" y="18"/>
                    <a:pt x="72" y="9"/>
                  </a:cubicBezTo>
                  <a:cubicBezTo>
                    <a:pt x="113" y="0"/>
                    <a:pt x="159" y="25"/>
                    <a:pt x="167" y="66"/>
                  </a:cubicBezTo>
                  <a:close/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752" name="Freeform 60"/>
            <p:cNvSpPr>
              <a:spLocks noChangeArrowheads="1"/>
            </p:cNvSpPr>
            <p:nvPr/>
          </p:nvSpPr>
          <p:spPr bwMode="auto">
            <a:xfrm>
              <a:off x="2100" y="279"/>
              <a:ext cx="96" cy="89"/>
            </a:xfrm>
            <a:custGeom>
              <a:avLst/>
              <a:gdLst>
                <a:gd name="T0" fmla="*/ 0 w 27"/>
                <a:gd name="T1" fmla="*/ 50936 h 25"/>
                <a:gd name="T2" fmla="*/ 54475 w 27"/>
                <a:gd name="T3" fmla="*/ 0 h 25"/>
                <a:gd name="T4" fmla="*/ 0 60000 65536"/>
                <a:gd name="T5" fmla="*/ 0 60000 65536"/>
                <a:gd name="T6" fmla="*/ 0 w 27"/>
                <a:gd name="T7" fmla="*/ 0 h 25"/>
                <a:gd name="T8" fmla="*/ 27 w 27"/>
                <a:gd name="T9" fmla="*/ 25 h 2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7" h="25">
                  <a:moveTo>
                    <a:pt x="0" y="25"/>
                  </a:moveTo>
                  <a:cubicBezTo>
                    <a:pt x="5" y="13"/>
                    <a:pt x="15" y="4"/>
                    <a:pt x="27" y="0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753" name="Freeform 61"/>
            <p:cNvSpPr>
              <a:spLocks noChangeArrowheads="1"/>
            </p:cNvSpPr>
            <p:nvPr/>
          </p:nvSpPr>
          <p:spPr bwMode="auto">
            <a:xfrm>
              <a:off x="2093" y="450"/>
              <a:ext cx="107" cy="189"/>
            </a:xfrm>
            <a:custGeom>
              <a:avLst/>
              <a:gdLst>
                <a:gd name="T0" fmla="*/ 61800 w 30"/>
                <a:gd name="T1" fmla="*/ 109021 h 53"/>
                <a:gd name="T2" fmla="*/ 0 w 30"/>
                <a:gd name="T3" fmla="*/ 0 h 53"/>
                <a:gd name="T4" fmla="*/ 0 60000 65536"/>
                <a:gd name="T5" fmla="*/ 0 60000 65536"/>
                <a:gd name="T6" fmla="*/ 0 w 30"/>
                <a:gd name="T7" fmla="*/ 0 h 53"/>
                <a:gd name="T8" fmla="*/ 30 w 30"/>
                <a:gd name="T9" fmla="*/ 53 h 5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0" h="53">
                  <a:moveTo>
                    <a:pt x="30" y="53"/>
                  </a:moveTo>
                  <a:cubicBezTo>
                    <a:pt x="12" y="40"/>
                    <a:pt x="1" y="21"/>
                    <a:pt x="0" y="0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754" name="Freeform 62"/>
            <p:cNvSpPr>
              <a:spLocks noChangeArrowheads="1"/>
            </p:cNvSpPr>
            <p:nvPr/>
          </p:nvSpPr>
          <p:spPr bwMode="auto">
            <a:xfrm>
              <a:off x="2432" y="336"/>
              <a:ext cx="185" cy="357"/>
            </a:xfrm>
            <a:custGeom>
              <a:avLst/>
              <a:gdLst>
                <a:gd name="T0" fmla="*/ 99156 w 52"/>
                <a:gd name="T1" fmla="*/ 0 h 100"/>
                <a:gd name="T2" fmla="*/ 105422 w 52"/>
                <a:gd name="T3" fmla="*/ 43536 h 100"/>
                <a:gd name="T4" fmla="*/ 80916 w 52"/>
                <a:gd name="T5" fmla="*/ 140997 h 100"/>
                <a:gd name="T6" fmla="*/ 79297 w 52"/>
                <a:gd name="T7" fmla="*/ 151372 h 100"/>
                <a:gd name="T8" fmla="*/ 0 w 52"/>
                <a:gd name="T9" fmla="*/ 206928 h 1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"/>
                <a:gd name="T16" fmla="*/ 0 h 100"/>
                <a:gd name="T17" fmla="*/ 52 w 52"/>
                <a:gd name="T18" fmla="*/ 100 h 1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" h="100">
                  <a:moveTo>
                    <a:pt x="49" y="0"/>
                  </a:moveTo>
                  <a:cubicBezTo>
                    <a:pt x="51" y="6"/>
                    <a:pt x="52" y="13"/>
                    <a:pt x="52" y="21"/>
                  </a:cubicBezTo>
                  <a:cubicBezTo>
                    <a:pt x="52" y="35"/>
                    <a:pt x="48" y="54"/>
                    <a:pt x="40" y="68"/>
                  </a:cubicBezTo>
                  <a:cubicBezTo>
                    <a:pt x="40" y="69"/>
                    <a:pt x="40" y="71"/>
                    <a:pt x="39" y="73"/>
                  </a:cubicBezTo>
                  <a:cubicBezTo>
                    <a:pt x="39" y="73"/>
                    <a:pt x="28" y="94"/>
                    <a:pt x="0" y="100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755" name="Freeform 63"/>
            <p:cNvSpPr>
              <a:spLocks noChangeArrowheads="1"/>
            </p:cNvSpPr>
            <p:nvPr/>
          </p:nvSpPr>
          <p:spPr bwMode="auto">
            <a:xfrm>
              <a:off x="2442" y="229"/>
              <a:ext cx="147" cy="75"/>
            </a:xfrm>
            <a:custGeom>
              <a:avLst/>
              <a:gdLst>
                <a:gd name="T0" fmla="*/ 0 w 41"/>
                <a:gd name="T1" fmla="*/ 0 h 21"/>
                <a:gd name="T2" fmla="*/ 2302 w 41"/>
                <a:gd name="T3" fmla="*/ 0 h 21"/>
                <a:gd name="T4" fmla="*/ 87067 w 41"/>
                <a:gd name="T5" fmla="*/ 43596 h 21"/>
                <a:gd name="T6" fmla="*/ 0 60000 65536"/>
                <a:gd name="T7" fmla="*/ 0 60000 65536"/>
                <a:gd name="T8" fmla="*/ 0 60000 65536"/>
                <a:gd name="T9" fmla="*/ 0 w 41"/>
                <a:gd name="T10" fmla="*/ 0 h 21"/>
                <a:gd name="T11" fmla="*/ 41 w 41"/>
                <a:gd name="T12" fmla="*/ 21 h 2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1" h="21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19" y="0"/>
                    <a:pt x="33" y="8"/>
                    <a:pt x="41" y="21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756" name="Oval 64"/>
            <p:cNvSpPr>
              <a:spLocks noChangeArrowheads="1"/>
            </p:cNvSpPr>
            <p:nvPr/>
          </p:nvSpPr>
          <p:spPr bwMode="auto">
            <a:xfrm>
              <a:off x="1968" y="521"/>
              <a:ext cx="118" cy="122"/>
            </a:xfrm>
            <a:prstGeom prst="ellipse">
              <a:avLst/>
            </a:pr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33757" name="Oval 65"/>
            <p:cNvSpPr>
              <a:spLocks noChangeArrowheads="1"/>
            </p:cNvSpPr>
            <p:nvPr/>
          </p:nvSpPr>
          <p:spPr bwMode="auto">
            <a:xfrm>
              <a:off x="2646" y="400"/>
              <a:ext cx="117" cy="118"/>
            </a:xfrm>
            <a:prstGeom prst="ellipse">
              <a:avLst/>
            </a:pr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33758" name="Freeform 66"/>
            <p:cNvSpPr>
              <a:spLocks noChangeArrowheads="1"/>
            </p:cNvSpPr>
            <p:nvPr/>
          </p:nvSpPr>
          <p:spPr bwMode="auto">
            <a:xfrm>
              <a:off x="2621" y="468"/>
              <a:ext cx="25" cy="21"/>
            </a:xfrm>
            <a:custGeom>
              <a:avLst/>
              <a:gdLst>
                <a:gd name="T0" fmla="*/ 14489 w 7"/>
                <a:gd name="T1" fmla="*/ 0 h 6"/>
                <a:gd name="T2" fmla="*/ 0 w 7"/>
                <a:gd name="T3" fmla="*/ 11113 h 6"/>
                <a:gd name="T4" fmla="*/ 0 60000 65536"/>
                <a:gd name="T5" fmla="*/ 0 60000 65536"/>
                <a:gd name="T6" fmla="*/ 0 w 7"/>
                <a:gd name="T7" fmla="*/ 0 h 6"/>
                <a:gd name="T8" fmla="*/ 7 w 7"/>
                <a:gd name="T9" fmla="*/ 6 h 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" h="6">
                  <a:moveTo>
                    <a:pt x="7" y="0"/>
                  </a:moveTo>
                  <a:cubicBezTo>
                    <a:pt x="5" y="1"/>
                    <a:pt x="2" y="4"/>
                    <a:pt x="0" y="6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759" name="Freeform 67"/>
            <p:cNvSpPr>
              <a:spLocks noChangeArrowheads="1"/>
            </p:cNvSpPr>
            <p:nvPr/>
          </p:nvSpPr>
          <p:spPr bwMode="auto">
            <a:xfrm>
              <a:off x="2582" y="518"/>
              <a:ext cx="131" cy="153"/>
            </a:xfrm>
            <a:custGeom>
              <a:avLst/>
              <a:gdLst>
                <a:gd name="T0" fmla="*/ 72917 w 37"/>
                <a:gd name="T1" fmla="*/ 0 h 43"/>
                <a:gd name="T2" fmla="*/ 39463 w 37"/>
                <a:gd name="T3" fmla="*/ 53059 h 43"/>
                <a:gd name="T4" fmla="*/ 0 w 37"/>
                <a:gd name="T5" fmla="*/ 87217 h 43"/>
                <a:gd name="T6" fmla="*/ 0 60000 65536"/>
                <a:gd name="T7" fmla="*/ 0 60000 65536"/>
                <a:gd name="T8" fmla="*/ 0 60000 65536"/>
                <a:gd name="T9" fmla="*/ 0 w 37"/>
                <a:gd name="T10" fmla="*/ 0 h 43"/>
                <a:gd name="T11" fmla="*/ 37 w 37"/>
                <a:gd name="T12" fmla="*/ 43 h 4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7" h="43">
                  <a:moveTo>
                    <a:pt x="37" y="0"/>
                  </a:moveTo>
                  <a:cubicBezTo>
                    <a:pt x="37" y="3"/>
                    <a:pt x="33" y="11"/>
                    <a:pt x="20" y="26"/>
                  </a:cubicBezTo>
                  <a:cubicBezTo>
                    <a:pt x="10" y="37"/>
                    <a:pt x="3" y="41"/>
                    <a:pt x="0" y="43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760" name="Freeform 68"/>
            <p:cNvSpPr>
              <a:spLocks noChangeArrowheads="1"/>
            </p:cNvSpPr>
            <p:nvPr/>
          </p:nvSpPr>
          <p:spPr bwMode="auto">
            <a:xfrm>
              <a:off x="2086" y="575"/>
              <a:ext cx="43" cy="7"/>
            </a:xfrm>
            <a:custGeom>
              <a:avLst/>
              <a:gdLst>
                <a:gd name="T0" fmla="*/ 0 w 12"/>
                <a:gd name="T1" fmla="*/ 0 h 2"/>
                <a:gd name="T2" fmla="*/ 25399 w 12"/>
                <a:gd name="T3" fmla="*/ 3773 h 2"/>
                <a:gd name="T4" fmla="*/ 0 60000 65536"/>
                <a:gd name="T5" fmla="*/ 0 60000 65536"/>
                <a:gd name="T6" fmla="*/ 0 w 12"/>
                <a:gd name="T7" fmla="*/ 0 h 2"/>
                <a:gd name="T8" fmla="*/ 12 w 12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2" h="2">
                  <a:moveTo>
                    <a:pt x="0" y="0"/>
                  </a:moveTo>
                  <a:cubicBezTo>
                    <a:pt x="3" y="0"/>
                    <a:pt x="8" y="1"/>
                    <a:pt x="12" y="2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761" name="Freeform 69"/>
            <p:cNvSpPr>
              <a:spLocks noChangeArrowheads="1"/>
            </p:cNvSpPr>
            <p:nvPr/>
          </p:nvSpPr>
          <p:spPr bwMode="auto">
            <a:xfrm>
              <a:off x="2036" y="639"/>
              <a:ext cx="175" cy="97"/>
            </a:xfrm>
            <a:custGeom>
              <a:avLst/>
              <a:gdLst>
                <a:gd name="T0" fmla="*/ 0 w 49"/>
                <a:gd name="T1" fmla="*/ 0 h 27"/>
                <a:gd name="T2" fmla="*/ 55804 w 49"/>
                <a:gd name="T3" fmla="*/ 43122 h 27"/>
                <a:gd name="T4" fmla="*/ 101671 w 49"/>
                <a:gd name="T5" fmla="*/ 57963 h 27"/>
                <a:gd name="T6" fmla="*/ 0 60000 65536"/>
                <a:gd name="T7" fmla="*/ 0 60000 65536"/>
                <a:gd name="T8" fmla="*/ 0 60000 65536"/>
                <a:gd name="T9" fmla="*/ 0 w 49"/>
                <a:gd name="T10" fmla="*/ 0 h 27"/>
                <a:gd name="T11" fmla="*/ 49 w 49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9" h="27">
                  <a:moveTo>
                    <a:pt x="0" y="0"/>
                  </a:moveTo>
                  <a:cubicBezTo>
                    <a:pt x="2" y="4"/>
                    <a:pt x="14" y="14"/>
                    <a:pt x="27" y="20"/>
                  </a:cubicBezTo>
                  <a:cubicBezTo>
                    <a:pt x="36" y="25"/>
                    <a:pt x="44" y="27"/>
                    <a:pt x="49" y="27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762" name="Freeform 70"/>
            <p:cNvSpPr>
              <a:spLocks noChangeArrowheads="1"/>
            </p:cNvSpPr>
            <p:nvPr/>
          </p:nvSpPr>
          <p:spPr bwMode="auto">
            <a:xfrm>
              <a:off x="2200" y="696"/>
              <a:ext cx="28" cy="86"/>
            </a:xfrm>
            <a:custGeom>
              <a:avLst/>
              <a:gdLst>
                <a:gd name="T0" fmla="*/ 0 w 8"/>
                <a:gd name="T1" fmla="*/ 0 h 24"/>
                <a:gd name="T2" fmla="*/ 14714 w 8"/>
                <a:gd name="T3" fmla="*/ 50797 h 24"/>
                <a:gd name="T4" fmla="*/ 0 60000 65536"/>
                <a:gd name="T5" fmla="*/ 0 60000 65536"/>
                <a:gd name="T6" fmla="*/ 0 w 8"/>
                <a:gd name="T7" fmla="*/ 0 h 24"/>
                <a:gd name="T8" fmla="*/ 8 w 8"/>
                <a:gd name="T9" fmla="*/ 24 h 2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" h="24">
                  <a:moveTo>
                    <a:pt x="0" y="0"/>
                  </a:moveTo>
                  <a:cubicBezTo>
                    <a:pt x="0" y="0"/>
                    <a:pt x="4" y="17"/>
                    <a:pt x="8" y="24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763" name="Freeform 71"/>
            <p:cNvSpPr>
              <a:spLocks noChangeArrowheads="1"/>
            </p:cNvSpPr>
            <p:nvPr/>
          </p:nvSpPr>
          <p:spPr bwMode="auto">
            <a:xfrm>
              <a:off x="2186" y="632"/>
              <a:ext cx="182" cy="71"/>
            </a:xfrm>
            <a:custGeom>
              <a:avLst/>
              <a:gdLst>
                <a:gd name="T0" fmla="*/ 0 w 51"/>
                <a:gd name="T1" fmla="*/ 0 h 20"/>
                <a:gd name="T2" fmla="*/ 49807 w 51"/>
                <a:gd name="T3" fmla="*/ 32074 h 20"/>
                <a:gd name="T4" fmla="*/ 105257 w 51"/>
                <a:gd name="T5" fmla="*/ 40037 h 20"/>
                <a:gd name="T6" fmla="*/ 0 60000 65536"/>
                <a:gd name="T7" fmla="*/ 0 60000 65536"/>
                <a:gd name="T8" fmla="*/ 0 60000 65536"/>
                <a:gd name="T9" fmla="*/ 0 w 51"/>
                <a:gd name="T10" fmla="*/ 0 h 20"/>
                <a:gd name="T11" fmla="*/ 51 w 51"/>
                <a:gd name="T12" fmla="*/ 20 h 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1" h="20">
                  <a:moveTo>
                    <a:pt x="0" y="0"/>
                  </a:moveTo>
                  <a:cubicBezTo>
                    <a:pt x="2" y="3"/>
                    <a:pt x="9" y="11"/>
                    <a:pt x="24" y="16"/>
                  </a:cubicBezTo>
                  <a:cubicBezTo>
                    <a:pt x="35" y="20"/>
                    <a:pt x="45" y="20"/>
                    <a:pt x="51" y="20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764" name="Freeform 72"/>
            <p:cNvSpPr>
              <a:spLocks noChangeArrowheads="1"/>
            </p:cNvSpPr>
            <p:nvPr/>
          </p:nvSpPr>
          <p:spPr bwMode="auto">
            <a:xfrm>
              <a:off x="2357" y="721"/>
              <a:ext cx="96" cy="61"/>
            </a:xfrm>
            <a:custGeom>
              <a:avLst/>
              <a:gdLst>
                <a:gd name="T0" fmla="*/ 54475 w 27"/>
                <a:gd name="T1" fmla="*/ 0 h 17"/>
                <a:gd name="T2" fmla="*/ 54475 w 27"/>
                <a:gd name="T3" fmla="*/ 6462 h 17"/>
                <a:gd name="T4" fmla="*/ 28459 w 27"/>
                <a:gd name="T5" fmla="*/ 36309 h 17"/>
                <a:gd name="T6" fmla="*/ 0 w 27"/>
                <a:gd name="T7" fmla="*/ 8267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7"/>
                <a:gd name="T13" fmla="*/ 0 h 17"/>
                <a:gd name="T14" fmla="*/ 27 w 27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7" h="17">
                  <a:moveTo>
                    <a:pt x="27" y="0"/>
                  </a:moveTo>
                  <a:cubicBezTo>
                    <a:pt x="27" y="1"/>
                    <a:pt x="27" y="2"/>
                    <a:pt x="27" y="3"/>
                  </a:cubicBezTo>
                  <a:cubicBezTo>
                    <a:pt x="27" y="11"/>
                    <a:pt x="21" y="17"/>
                    <a:pt x="14" y="17"/>
                  </a:cubicBezTo>
                  <a:cubicBezTo>
                    <a:pt x="7" y="17"/>
                    <a:pt x="1" y="11"/>
                    <a:pt x="0" y="4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765" name="Freeform 73"/>
            <p:cNvSpPr>
              <a:spLocks noChangeArrowheads="1"/>
            </p:cNvSpPr>
            <p:nvPr/>
          </p:nvSpPr>
          <p:spPr bwMode="auto">
            <a:xfrm>
              <a:off x="2360" y="686"/>
              <a:ext cx="86" cy="32"/>
            </a:xfrm>
            <a:custGeom>
              <a:avLst/>
              <a:gdLst>
                <a:gd name="T0" fmla="*/ 0 w 24"/>
                <a:gd name="T1" fmla="*/ 18204 h 9"/>
                <a:gd name="T2" fmla="*/ 27696 w 24"/>
                <a:gd name="T3" fmla="*/ 0 h 9"/>
                <a:gd name="T4" fmla="*/ 50797 w 24"/>
                <a:gd name="T5" fmla="*/ 11996 h 9"/>
                <a:gd name="T6" fmla="*/ 0 60000 65536"/>
                <a:gd name="T7" fmla="*/ 0 60000 65536"/>
                <a:gd name="T8" fmla="*/ 0 60000 65536"/>
                <a:gd name="T9" fmla="*/ 0 w 24"/>
                <a:gd name="T10" fmla="*/ 0 h 9"/>
                <a:gd name="T11" fmla="*/ 24 w 24"/>
                <a:gd name="T12" fmla="*/ 9 h 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" h="9">
                  <a:moveTo>
                    <a:pt x="0" y="9"/>
                  </a:moveTo>
                  <a:cubicBezTo>
                    <a:pt x="2" y="4"/>
                    <a:pt x="7" y="0"/>
                    <a:pt x="13" y="0"/>
                  </a:cubicBezTo>
                  <a:cubicBezTo>
                    <a:pt x="18" y="0"/>
                    <a:pt x="22" y="2"/>
                    <a:pt x="24" y="6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766" name="Freeform 74"/>
            <p:cNvSpPr>
              <a:spLocks noChangeArrowheads="1"/>
            </p:cNvSpPr>
            <p:nvPr/>
          </p:nvSpPr>
          <p:spPr bwMode="auto">
            <a:xfrm>
              <a:off x="2350" y="707"/>
              <a:ext cx="107" cy="29"/>
            </a:xfrm>
            <a:custGeom>
              <a:avLst/>
              <a:gdLst>
                <a:gd name="T0" fmla="*/ 4034 w 30"/>
                <a:gd name="T1" fmla="*/ 18147 h 8"/>
                <a:gd name="T2" fmla="*/ 6309 w 30"/>
                <a:gd name="T3" fmla="*/ 9342 h 8"/>
                <a:gd name="T4" fmla="*/ 31219 w 30"/>
                <a:gd name="T5" fmla="*/ 0 h 8"/>
                <a:gd name="T6" fmla="*/ 55351 w 30"/>
                <a:gd name="T7" fmla="*/ 0 h 8"/>
                <a:gd name="T8" fmla="*/ 59396 w 30"/>
                <a:gd name="T9" fmla="*/ 9342 h 8"/>
                <a:gd name="T10" fmla="*/ 31219 w 30"/>
                <a:gd name="T11" fmla="*/ 11248 h 8"/>
                <a:gd name="T12" fmla="*/ 4034 w 30"/>
                <a:gd name="T13" fmla="*/ 18147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0"/>
                <a:gd name="T22" fmla="*/ 0 h 8"/>
                <a:gd name="T23" fmla="*/ 30 w 30"/>
                <a:gd name="T24" fmla="*/ 8 h 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0" h="8">
                  <a:moveTo>
                    <a:pt x="2" y="8"/>
                  </a:moveTo>
                  <a:cubicBezTo>
                    <a:pt x="1" y="8"/>
                    <a:pt x="0" y="6"/>
                    <a:pt x="3" y="4"/>
                  </a:cubicBezTo>
                  <a:cubicBezTo>
                    <a:pt x="5" y="1"/>
                    <a:pt x="10" y="1"/>
                    <a:pt x="15" y="0"/>
                  </a:cubicBezTo>
                  <a:cubicBezTo>
                    <a:pt x="20" y="0"/>
                    <a:pt x="26" y="0"/>
                    <a:pt x="27" y="0"/>
                  </a:cubicBezTo>
                  <a:cubicBezTo>
                    <a:pt x="29" y="1"/>
                    <a:pt x="30" y="3"/>
                    <a:pt x="29" y="4"/>
                  </a:cubicBezTo>
                  <a:cubicBezTo>
                    <a:pt x="26" y="4"/>
                    <a:pt x="20" y="4"/>
                    <a:pt x="15" y="5"/>
                  </a:cubicBezTo>
                  <a:cubicBezTo>
                    <a:pt x="10" y="5"/>
                    <a:pt x="4" y="7"/>
                    <a:pt x="2" y="8"/>
                  </a:cubicBezTo>
                  <a:close/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767" name="Freeform 75"/>
            <p:cNvSpPr>
              <a:spLocks noChangeArrowheads="1"/>
            </p:cNvSpPr>
            <p:nvPr/>
          </p:nvSpPr>
          <p:spPr bwMode="auto">
            <a:xfrm>
              <a:off x="2396" y="732"/>
              <a:ext cx="29" cy="18"/>
            </a:xfrm>
            <a:custGeom>
              <a:avLst/>
              <a:gdLst>
                <a:gd name="T0" fmla="*/ 18147 w 8"/>
                <a:gd name="T1" fmla="*/ 4198 h 5"/>
                <a:gd name="T2" fmla="*/ 9342 w 8"/>
                <a:gd name="T3" fmla="*/ 10912 h 5"/>
                <a:gd name="T4" fmla="*/ 0 w 8"/>
                <a:gd name="T5" fmla="*/ 6714 h 5"/>
                <a:gd name="T6" fmla="*/ 6913 w 8"/>
                <a:gd name="T7" fmla="*/ 0 h 5"/>
                <a:gd name="T8" fmla="*/ 18147 w 8"/>
                <a:gd name="T9" fmla="*/ 4198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5"/>
                <a:gd name="T17" fmla="*/ 8 w 8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5">
                  <a:moveTo>
                    <a:pt x="8" y="2"/>
                  </a:moveTo>
                  <a:cubicBezTo>
                    <a:pt x="8" y="3"/>
                    <a:pt x="6" y="5"/>
                    <a:pt x="4" y="5"/>
                  </a:cubicBezTo>
                  <a:cubicBezTo>
                    <a:pt x="2" y="5"/>
                    <a:pt x="0" y="5"/>
                    <a:pt x="0" y="3"/>
                  </a:cubicBezTo>
                  <a:cubicBezTo>
                    <a:pt x="0" y="2"/>
                    <a:pt x="1" y="1"/>
                    <a:pt x="3" y="0"/>
                  </a:cubicBezTo>
                  <a:cubicBezTo>
                    <a:pt x="5" y="0"/>
                    <a:pt x="7" y="1"/>
                    <a:pt x="8" y="2"/>
                  </a:cubicBezTo>
                  <a:close/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768" name="Line 76"/>
            <p:cNvSpPr>
              <a:spLocks noChangeShapeType="1"/>
            </p:cNvSpPr>
            <p:nvPr/>
          </p:nvSpPr>
          <p:spPr bwMode="auto">
            <a:xfrm>
              <a:off x="2410" y="750"/>
              <a:ext cx="4" cy="32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769" name="Freeform 77"/>
            <p:cNvSpPr>
              <a:spLocks noChangeArrowheads="1"/>
            </p:cNvSpPr>
            <p:nvPr/>
          </p:nvSpPr>
          <p:spPr bwMode="auto">
            <a:xfrm>
              <a:off x="2275" y="711"/>
              <a:ext cx="246" cy="92"/>
            </a:xfrm>
            <a:custGeom>
              <a:avLst/>
              <a:gdLst>
                <a:gd name="T0" fmla="*/ 102600 w 69"/>
                <a:gd name="T1" fmla="*/ 10017 h 26"/>
                <a:gd name="T2" fmla="*/ 141700 w 69"/>
                <a:gd name="T3" fmla="*/ 0 h 26"/>
                <a:gd name="T4" fmla="*/ 77715 w 69"/>
                <a:gd name="T5" fmla="*/ 47178 h 26"/>
                <a:gd name="T6" fmla="*/ 0 w 69"/>
                <a:gd name="T7" fmla="*/ 19444 h 26"/>
                <a:gd name="T8" fmla="*/ 49624 w 69"/>
                <a:gd name="T9" fmla="*/ 21624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"/>
                <a:gd name="T16" fmla="*/ 0 h 26"/>
                <a:gd name="T17" fmla="*/ 69 w 69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" h="26">
                  <a:moveTo>
                    <a:pt x="50" y="5"/>
                  </a:moveTo>
                  <a:cubicBezTo>
                    <a:pt x="54" y="4"/>
                    <a:pt x="66" y="1"/>
                    <a:pt x="69" y="0"/>
                  </a:cubicBezTo>
                  <a:cubicBezTo>
                    <a:pt x="67" y="8"/>
                    <a:pt x="57" y="21"/>
                    <a:pt x="38" y="24"/>
                  </a:cubicBezTo>
                  <a:cubicBezTo>
                    <a:pt x="18" y="26"/>
                    <a:pt x="3" y="20"/>
                    <a:pt x="0" y="10"/>
                  </a:cubicBezTo>
                  <a:cubicBezTo>
                    <a:pt x="6" y="11"/>
                    <a:pt x="16" y="11"/>
                    <a:pt x="24" y="11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770" name="Freeform 78"/>
            <p:cNvSpPr>
              <a:spLocks noChangeArrowheads="1"/>
            </p:cNvSpPr>
            <p:nvPr/>
          </p:nvSpPr>
          <p:spPr bwMode="auto">
            <a:xfrm>
              <a:off x="2246" y="654"/>
              <a:ext cx="311" cy="167"/>
            </a:xfrm>
            <a:custGeom>
              <a:avLst/>
              <a:gdLst>
                <a:gd name="T0" fmla="*/ 160526 w 87"/>
                <a:gd name="T1" fmla="*/ 0 h 47"/>
                <a:gd name="T2" fmla="*/ 177506 w 87"/>
                <a:gd name="T3" fmla="*/ 28354 h 47"/>
                <a:gd name="T4" fmla="*/ 95699 w 87"/>
                <a:gd name="T5" fmla="*/ 88286 h 47"/>
                <a:gd name="T6" fmla="*/ 2288 w 87"/>
                <a:gd name="T7" fmla="*/ 52129 h 47"/>
                <a:gd name="T8" fmla="*/ 16994 w 87"/>
                <a:gd name="T9" fmla="*/ 22158 h 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7"/>
                <a:gd name="T16" fmla="*/ 0 h 47"/>
                <a:gd name="T17" fmla="*/ 87 w 87"/>
                <a:gd name="T18" fmla="*/ 47 h 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7" h="47">
                  <a:moveTo>
                    <a:pt x="77" y="0"/>
                  </a:moveTo>
                  <a:cubicBezTo>
                    <a:pt x="82" y="2"/>
                    <a:pt x="84" y="7"/>
                    <a:pt x="85" y="14"/>
                  </a:cubicBezTo>
                  <a:cubicBezTo>
                    <a:pt x="87" y="27"/>
                    <a:pt x="70" y="40"/>
                    <a:pt x="46" y="44"/>
                  </a:cubicBezTo>
                  <a:cubicBezTo>
                    <a:pt x="23" y="47"/>
                    <a:pt x="3" y="39"/>
                    <a:pt x="1" y="26"/>
                  </a:cubicBezTo>
                  <a:cubicBezTo>
                    <a:pt x="0" y="20"/>
                    <a:pt x="3" y="15"/>
                    <a:pt x="8" y="11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771" name="Freeform 79"/>
            <p:cNvSpPr>
              <a:spLocks noChangeArrowheads="1"/>
            </p:cNvSpPr>
            <p:nvPr/>
          </p:nvSpPr>
          <p:spPr bwMode="auto">
            <a:xfrm>
              <a:off x="2218" y="614"/>
              <a:ext cx="367" cy="261"/>
            </a:xfrm>
            <a:custGeom>
              <a:avLst/>
              <a:gdLst>
                <a:gd name="T0" fmla="*/ 208399 w 103"/>
                <a:gd name="T1" fmla="*/ 0 h 73"/>
                <a:gd name="T2" fmla="*/ 198725 w 103"/>
                <a:gd name="T3" fmla="*/ 77145 h 73"/>
                <a:gd name="T4" fmla="*/ 170046 w 103"/>
                <a:gd name="T5" fmla="*/ 123217 h 73"/>
                <a:gd name="T6" fmla="*/ 116535 w 103"/>
                <a:gd name="T7" fmla="*/ 119098 h 73"/>
                <a:gd name="T8" fmla="*/ 98164 w 103"/>
                <a:gd name="T9" fmla="*/ 123217 h 73"/>
                <a:gd name="T10" fmla="*/ 32706 w 103"/>
                <a:gd name="T11" fmla="*/ 140218 h 73"/>
                <a:gd name="T12" fmla="*/ 4026 w 103"/>
                <a:gd name="T13" fmla="*/ 94110 h 7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3"/>
                <a:gd name="T22" fmla="*/ 0 h 73"/>
                <a:gd name="T23" fmla="*/ 103 w 103"/>
                <a:gd name="T24" fmla="*/ 73 h 7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3" h="73">
                  <a:moveTo>
                    <a:pt x="102" y="0"/>
                  </a:moveTo>
                  <a:cubicBezTo>
                    <a:pt x="103" y="6"/>
                    <a:pt x="103" y="24"/>
                    <a:pt x="97" y="37"/>
                  </a:cubicBezTo>
                  <a:cubicBezTo>
                    <a:pt x="98" y="39"/>
                    <a:pt x="99" y="53"/>
                    <a:pt x="83" y="59"/>
                  </a:cubicBezTo>
                  <a:cubicBezTo>
                    <a:pt x="70" y="64"/>
                    <a:pt x="64" y="56"/>
                    <a:pt x="57" y="57"/>
                  </a:cubicBezTo>
                  <a:cubicBezTo>
                    <a:pt x="54" y="57"/>
                    <a:pt x="49" y="58"/>
                    <a:pt x="48" y="59"/>
                  </a:cubicBezTo>
                  <a:cubicBezTo>
                    <a:pt x="45" y="60"/>
                    <a:pt x="33" y="73"/>
                    <a:pt x="16" y="67"/>
                  </a:cubicBezTo>
                  <a:cubicBezTo>
                    <a:pt x="2" y="62"/>
                    <a:pt x="0" y="52"/>
                    <a:pt x="2" y="45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772" name="Freeform 80"/>
            <p:cNvSpPr>
              <a:spLocks noChangeArrowheads="1"/>
            </p:cNvSpPr>
            <p:nvPr/>
          </p:nvSpPr>
          <p:spPr bwMode="auto">
            <a:xfrm>
              <a:off x="2204" y="793"/>
              <a:ext cx="181" cy="139"/>
            </a:xfrm>
            <a:custGeom>
              <a:avLst/>
              <a:gdLst>
                <a:gd name="T0" fmla="*/ 101836 w 51"/>
                <a:gd name="T1" fmla="*/ 18380 h 39"/>
                <a:gd name="T2" fmla="*/ 99642 w 51"/>
                <a:gd name="T3" fmla="*/ 32772 h 39"/>
                <a:gd name="T4" fmla="*/ 36037 w 51"/>
                <a:gd name="T5" fmla="*/ 73574 h 39"/>
                <a:gd name="T6" fmla="*/ 7911 w 51"/>
                <a:gd name="T7" fmla="*/ 10329 h 39"/>
                <a:gd name="T8" fmla="*/ 10154 w 51"/>
                <a:gd name="T9" fmla="*/ 0 h 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"/>
                <a:gd name="T16" fmla="*/ 0 h 39"/>
                <a:gd name="T17" fmla="*/ 51 w 51"/>
                <a:gd name="T18" fmla="*/ 39 h 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" h="39">
                  <a:moveTo>
                    <a:pt x="51" y="9"/>
                  </a:moveTo>
                  <a:cubicBezTo>
                    <a:pt x="51" y="11"/>
                    <a:pt x="51" y="14"/>
                    <a:pt x="50" y="16"/>
                  </a:cubicBezTo>
                  <a:cubicBezTo>
                    <a:pt x="45" y="30"/>
                    <a:pt x="33" y="39"/>
                    <a:pt x="18" y="36"/>
                  </a:cubicBezTo>
                  <a:cubicBezTo>
                    <a:pt x="6" y="32"/>
                    <a:pt x="0" y="19"/>
                    <a:pt x="4" y="5"/>
                  </a:cubicBezTo>
                  <a:cubicBezTo>
                    <a:pt x="4" y="3"/>
                    <a:pt x="5" y="2"/>
                    <a:pt x="5" y="0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773" name="Freeform 81"/>
            <p:cNvSpPr>
              <a:spLocks noChangeArrowheads="1"/>
            </p:cNvSpPr>
            <p:nvPr/>
          </p:nvSpPr>
          <p:spPr bwMode="auto">
            <a:xfrm>
              <a:off x="2421" y="764"/>
              <a:ext cx="175" cy="147"/>
            </a:xfrm>
            <a:custGeom>
              <a:avLst/>
              <a:gdLst>
                <a:gd name="T0" fmla="*/ 83139 w 49"/>
                <a:gd name="T1" fmla="*/ 0 h 41"/>
                <a:gd name="T2" fmla="*/ 87193 w 49"/>
                <a:gd name="T3" fmla="*/ 6454 h 41"/>
                <a:gd name="T4" fmla="*/ 68507 w 49"/>
                <a:gd name="T5" fmla="*/ 76512 h 41"/>
                <a:gd name="T6" fmla="*/ 4057 w 49"/>
                <a:gd name="T7" fmla="*/ 40325 h 41"/>
                <a:gd name="T8" fmla="*/ 0 w 49"/>
                <a:gd name="T9" fmla="*/ 32071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"/>
                <a:gd name="T16" fmla="*/ 0 h 41"/>
                <a:gd name="T17" fmla="*/ 49 w 49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" h="41">
                  <a:moveTo>
                    <a:pt x="40" y="0"/>
                  </a:moveTo>
                  <a:cubicBezTo>
                    <a:pt x="41" y="1"/>
                    <a:pt x="42" y="2"/>
                    <a:pt x="42" y="3"/>
                  </a:cubicBezTo>
                  <a:cubicBezTo>
                    <a:pt x="49" y="19"/>
                    <a:pt x="45" y="31"/>
                    <a:pt x="33" y="36"/>
                  </a:cubicBezTo>
                  <a:cubicBezTo>
                    <a:pt x="23" y="41"/>
                    <a:pt x="10" y="33"/>
                    <a:pt x="2" y="19"/>
                  </a:cubicBezTo>
                  <a:cubicBezTo>
                    <a:pt x="1" y="18"/>
                    <a:pt x="1" y="16"/>
                    <a:pt x="0" y="15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774" name="Freeform 82"/>
            <p:cNvSpPr>
              <a:spLocks noChangeArrowheads="1"/>
            </p:cNvSpPr>
            <p:nvPr/>
          </p:nvSpPr>
          <p:spPr bwMode="auto">
            <a:xfrm>
              <a:off x="2407" y="239"/>
              <a:ext cx="132" cy="86"/>
            </a:xfrm>
            <a:custGeom>
              <a:avLst/>
              <a:gdLst>
                <a:gd name="T0" fmla="*/ 0 w 37"/>
                <a:gd name="T1" fmla="*/ 50797 h 24"/>
                <a:gd name="T2" fmla="*/ 76289 w 37"/>
                <a:gd name="T3" fmla="*/ 0 h 24"/>
                <a:gd name="T4" fmla="*/ 0 60000 65536"/>
                <a:gd name="T5" fmla="*/ 0 60000 65536"/>
                <a:gd name="T6" fmla="*/ 0 w 37"/>
                <a:gd name="T7" fmla="*/ 0 h 24"/>
                <a:gd name="T8" fmla="*/ 37 w 37"/>
                <a:gd name="T9" fmla="*/ 24 h 2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7" h="24">
                  <a:moveTo>
                    <a:pt x="0" y="24"/>
                  </a:moveTo>
                  <a:cubicBezTo>
                    <a:pt x="0" y="24"/>
                    <a:pt x="35" y="0"/>
                    <a:pt x="37" y="0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775" name="Freeform 83"/>
            <p:cNvSpPr>
              <a:spLocks noChangeArrowheads="1"/>
            </p:cNvSpPr>
            <p:nvPr/>
          </p:nvSpPr>
          <p:spPr bwMode="auto">
            <a:xfrm>
              <a:off x="2425" y="297"/>
              <a:ext cx="171" cy="50"/>
            </a:xfrm>
            <a:custGeom>
              <a:avLst/>
              <a:gdLst>
                <a:gd name="T0" fmla="*/ 98118 w 48"/>
                <a:gd name="T1" fmla="*/ 0 h 14"/>
                <a:gd name="T2" fmla="*/ 0 w 48"/>
                <a:gd name="T3" fmla="*/ 29107 h 14"/>
                <a:gd name="T4" fmla="*/ 0 60000 65536"/>
                <a:gd name="T5" fmla="*/ 0 60000 65536"/>
                <a:gd name="T6" fmla="*/ 0 w 48"/>
                <a:gd name="T7" fmla="*/ 0 h 14"/>
                <a:gd name="T8" fmla="*/ 48 w 48"/>
                <a:gd name="T9" fmla="*/ 14 h 1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" h="14">
                  <a:moveTo>
                    <a:pt x="48" y="0"/>
                  </a:moveTo>
                  <a:cubicBezTo>
                    <a:pt x="48" y="0"/>
                    <a:pt x="1" y="13"/>
                    <a:pt x="0" y="14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776" name="Freeform 84"/>
            <p:cNvSpPr>
              <a:spLocks noChangeArrowheads="1"/>
            </p:cNvSpPr>
            <p:nvPr/>
          </p:nvSpPr>
          <p:spPr bwMode="auto">
            <a:xfrm>
              <a:off x="2250" y="40"/>
              <a:ext cx="28" cy="14"/>
            </a:xfrm>
            <a:custGeom>
              <a:avLst/>
              <a:gdLst>
                <a:gd name="T0" fmla="*/ 0 w 8"/>
                <a:gd name="T1" fmla="*/ 7375 h 4"/>
                <a:gd name="T2" fmla="*/ 14714 w 8"/>
                <a:gd name="T3" fmla="*/ 2107 h 4"/>
                <a:gd name="T4" fmla="*/ 0 60000 65536"/>
                <a:gd name="T5" fmla="*/ 0 60000 65536"/>
                <a:gd name="T6" fmla="*/ 0 w 8"/>
                <a:gd name="T7" fmla="*/ 0 h 4"/>
                <a:gd name="T8" fmla="*/ 8 w 8"/>
                <a:gd name="T9" fmla="*/ 4 h 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" h="4">
                  <a:moveTo>
                    <a:pt x="0" y="4"/>
                  </a:moveTo>
                  <a:cubicBezTo>
                    <a:pt x="0" y="1"/>
                    <a:pt x="7" y="0"/>
                    <a:pt x="8" y="1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777" name="Freeform 85"/>
            <p:cNvSpPr>
              <a:spLocks noChangeArrowheads="1"/>
            </p:cNvSpPr>
            <p:nvPr/>
          </p:nvSpPr>
          <p:spPr bwMode="auto">
            <a:xfrm>
              <a:off x="1069" y="50"/>
              <a:ext cx="575" cy="489"/>
            </a:xfrm>
            <a:custGeom>
              <a:avLst/>
              <a:gdLst>
                <a:gd name="T0" fmla="*/ 167907 w 161"/>
                <a:gd name="T1" fmla="*/ 0 h 137"/>
                <a:gd name="T2" fmla="*/ 0 w 161"/>
                <a:gd name="T3" fmla="*/ 148831 h 137"/>
                <a:gd name="T4" fmla="*/ 68507 w 161"/>
                <a:gd name="T5" fmla="*/ 279162 h 137"/>
                <a:gd name="T6" fmla="*/ 72564 w 161"/>
                <a:gd name="T7" fmla="*/ 283252 h 137"/>
                <a:gd name="T8" fmla="*/ 79082 w 161"/>
                <a:gd name="T9" fmla="*/ 283252 h 137"/>
                <a:gd name="T10" fmla="*/ 12207 w 161"/>
                <a:gd name="T11" fmla="*/ 165710 h 137"/>
                <a:gd name="T12" fmla="*/ 89464 w 161"/>
                <a:gd name="T13" fmla="*/ 68353 h 137"/>
                <a:gd name="T14" fmla="*/ 89464 w 161"/>
                <a:gd name="T15" fmla="*/ 55660 h 137"/>
                <a:gd name="T16" fmla="*/ 128368 w 161"/>
                <a:gd name="T17" fmla="*/ 14459 h 137"/>
                <a:gd name="T18" fmla="*/ 162039 w 161"/>
                <a:gd name="T19" fmla="*/ 60211 h 137"/>
                <a:gd name="T20" fmla="*/ 162039 w 161"/>
                <a:gd name="T21" fmla="*/ 60211 h 137"/>
                <a:gd name="T22" fmla="*/ 162039 w 161"/>
                <a:gd name="T23" fmla="*/ 57930 h 137"/>
                <a:gd name="T24" fmla="*/ 197014 w 161"/>
                <a:gd name="T25" fmla="*/ 14459 h 137"/>
                <a:gd name="T26" fmla="*/ 236557 w 161"/>
                <a:gd name="T27" fmla="*/ 61982 h 137"/>
                <a:gd name="T28" fmla="*/ 236557 w 161"/>
                <a:gd name="T29" fmla="*/ 66072 h 137"/>
                <a:gd name="T30" fmla="*/ 317232 w 161"/>
                <a:gd name="T31" fmla="*/ 161024 h 137"/>
                <a:gd name="T32" fmla="*/ 292871 w 161"/>
                <a:gd name="T33" fmla="*/ 242155 h 137"/>
                <a:gd name="T34" fmla="*/ 296925 w 161"/>
                <a:gd name="T35" fmla="*/ 250293 h 137"/>
                <a:gd name="T36" fmla="*/ 334182 w 161"/>
                <a:gd name="T37" fmla="*/ 136652 h 137"/>
                <a:gd name="T38" fmla="*/ 167907 w 161"/>
                <a:gd name="T39" fmla="*/ 0 h 13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61"/>
                <a:gd name="T61" fmla="*/ 0 h 137"/>
                <a:gd name="T62" fmla="*/ 161 w 161"/>
                <a:gd name="T63" fmla="*/ 137 h 13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61" h="137">
                  <a:moveTo>
                    <a:pt x="81" y="0"/>
                  </a:moveTo>
                  <a:cubicBezTo>
                    <a:pt x="36" y="0"/>
                    <a:pt x="1" y="27"/>
                    <a:pt x="0" y="72"/>
                  </a:cubicBezTo>
                  <a:cubicBezTo>
                    <a:pt x="0" y="95"/>
                    <a:pt x="13" y="119"/>
                    <a:pt x="33" y="135"/>
                  </a:cubicBezTo>
                  <a:cubicBezTo>
                    <a:pt x="33" y="135"/>
                    <a:pt x="34" y="136"/>
                    <a:pt x="35" y="137"/>
                  </a:cubicBezTo>
                  <a:cubicBezTo>
                    <a:pt x="36" y="137"/>
                    <a:pt x="37" y="137"/>
                    <a:pt x="38" y="137"/>
                  </a:cubicBezTo>
                  <a:cubicBezTo>
                    <a:pt x="21" y="124"/>
                    <a:pt x="6" y="99"/>
                    <a:pt x="6" y="80"/>
                  </a:cubicBezTo>
                  <a:cubicBezTo>
                    <a:pt x="5" y="54"/>
                    <a:pt x="21" y="37"/>
                    <a:pt x="43" y="33"/>
                  </a:cubicBezTo>
                  <a:cubicBezTo>
                    <a:pt x="43" y="31"/>
                    <a:pt x="43" y="29"/>
                    <a:pt x="43" y="27"/>
                  </a:cubicBezTo>
                  <a:cubicBezTo>
                    <a:pt x="45" y="15"/>
                    <a:pt x="53" y="7"/>
                    <a:pt x="62" y="7"/>
                  </a:cubicBezTo>
                  <a:cubicBezTo>
                    <a:pt x="72" y="7"/>
                    <a:pt x="78" y="18"/>
                    <a:pt x="78" y="29"/>
                  </a:cubicBezTo>
                  <a:cubicBezTo>
                    <a:pt x="78" y="29"/>
                    <a:pt x="78" y="29"/>
                    <a:pt x="78" y="29"/>
                  </a:cubicBezTo>
                  <a:cubicBezTo>
                    <a:pt x="78" y="29"/>
                    <a:pt x="78" y="29"/>
                    <a:pt x="78" y="28"/>
                  </a:cubicBezTo>
                  <a:cubicBezTo>
                    <a:pt x="78" y="16"/>
                    <a:pt x="85" y="7"/>
                    <a:pt x="95" y="7"/>
                  </a:cubicBezTo>
                  <a:cubicBezTo>
                    <a:pt x="103" y="7"/>
                    <a:pt x="112" y="15"/>
                    <a:pt x="114" y="30"/>
                  </a:cubicBezTo>
                  <a:cubicBezTo>
                    <a:pt x="114" y="31"/>
                    <a:pt x="114" y="32"/>
                    <a:pt x="114" y="32"/>
                  </a:cubicBezTo>
                  <a:cubicBezTo>
                    <a:pt x="136" y="36"/>
                    <a:pt x="153" y="55"/>
                    <a:pt x="153" y="78"/>
                  </a:cubicBezTo>
                  <a:cubicBezTo>
                    <a:pt x="153" y="92"/>
                    <a:pt x="148" y="107"/>
                    <a:pt x="141" y="117"/>
                  </a:cubicBezTo>
                  <a:cubicBezTo>
                    <a:pt x="142" y="118"/>
                    <a:pt x="143" y="120"/>
                    <a:pt x="143" y="121"/>
                  </a:cubicBezTo>
                  <a:cubicBezTo>
                    <a:pt x="155" y="106"/>
                    <a:pt x="161" y="86"/>
                    <a:pt x="161" y="66"/>
                  </a:cubicBezTo>
                  <a:cubicBezTo>
                    <a:pt x="161" y="26"/>
                    <a:pt x="127" y="0"/>
                    <a:pt x="81" y="0"/>
                  </a:cubicBezTo>
                  <a:close/>
                </a:path>
              </a:pathLst>
            </a:custGeom>
            <a:solidFill>
              <a:srgbClr val="00A0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778" name="Freeform 86"/>
            <p:cNvSpPr>
              <a:spLocks noChangeArrowheads="1"/>
            </p:cNvSpPr>
            <p:nvPr/>
          </p:nvSpPr>
          <p:spPr bwMode="auto">
            <a:xfrm>
              <a:off x="1340" y="154"/>
              <a:ext cx="22" cy="50"/>
            </a:xfrm>
            <a:custGeom>
              <a:avLst/>
              <a:gdLst>
                <a:gd name="T0" fmla="*/ 4679 w 6"/>
                <a:gd name="T1" fmla="*/ 0 h 14"/>
                <a:gd name="T2" fmla="*/ 4679 w 6"/>
                <a:gd name="T3" fmla="*/ 0 h 14"/>
                <a:gd name="T4" fmla="*/ 4679 w 6"/>
                <a:gd name="T5" fmla="*/ 4057 h 14"/>
                <a:gd name="T6" fmla="*/ 0 w 6"/>
                <a:gd name="T7" fmla="*/ 26696 h 14"/>
                <a:gd name="T8" fmla="*/ 4679 w 6"/>
                <a:gd name="T9" fmla="*/ 26696 h 14"/>
                <a:gd name="T10" fmla="*/ 14641 w 6"/>
                <a:gd name="T11" fmla="*/ 29107 h 14"/>
                <a:gd name="T12" fmla="*/ 4679 w 6"/>
                <a:gd name="T13" fmla="*/ 0 h 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"/>
                <a:gd name="T22" fmla="*/ 0 h 14"/>
                <a:gd name="T23" fmla="*/ 6 w 6"/>
                <a:gd name="T24" fmla="*/ 14 h 1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" h="14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2" y="2"/>
                  </a:cubicBezTo>
                  <a:cubicBezTo>
                    <a:pt x="2" y="6"/>
                    <a:pt x="1" y="10"/>
                    <a:pt x="0" y="13"/>
                  </a:cubicBezTo>
                  <a:cubicBezTo>
                    <a:pt x="1" y="13"/>
                    <a:pt x="1" y="13"/>
                    <a:pt x="2" y="13"/>
                  </a:cubicBezTo>
                  <a:cubicBezTo>
                    <a:pt x="3" y="13"/>
                    <a:pt x="5" y="13"/>
                    <a:pt x="6" y="14"/>
                  </a:cubicBezTo>
                  <a:cubicBezTo>
                    <a:pt x="4" y="10"/>
                    <a:pt x="2" y="6"/>
                    <a:pt x="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779" name="Freeform 87"/>
            <p:cNvSpPr>
              <a:spLocks noEditPoints="1" noChangeArrowheads="1"/>
            </p:cNvSpPr>
            <p:nvPr/>
          </p:nvSpPr>
          <p:spPr bwMode="auto">
            <a:xfrm>
              <a:off x="1087" y="164"/>
              <a:ext cx="528" cy="386"/>
            </a:xfrm>
            <a:custGeom>
              <a:avLst/>
              <a:gdLst>
                <a:gd name="T0" fmla="*/ 224857 w 148"/>
                <a:gd name="T1" fmla="*/ 0 h 108"/>
                <a:gd name="T2" fmla="*/ 187758 w 148"/>
                <a:gd name="T3" fmla="*/ 37353 h 108"/>
                <a:gd name="T4" fmla="*/ 171047 w 148"/>
                <a:gd name="T5" fmla="*/ 33289 h 108"/>
                <a:gd name="T6" fmla="*/ 173312 w 148"/>
                <a:gd name="T7" fmla="*/ 43740 h 108"/>
                <a:gd name="T8" fmla="*/ 150337 w 148"/>
                <a:gd name="T9" fmla="*/ 66424 h 108"/>
                <a:gd name="T10" fmla="*/ 127633 w 148"/>
                <a:gd name="T11" fmla="*/ 43740 h 108"/>
                <a:gd name="T12" fmla="*/ 131679 w 148"/>
                <a:gd name="T13" fmla="*/ 31502 h 108"/>
                <a:gd name="T14" fmla="*/ 111608 w 148"/>
                <a:gd name="T15" fmla="*/ 35562 h 108"/>
                <a:gd name="T16" fmla="*/ 78554 w 148"/>
                <a:gd name="T17" fmla="*/ 2287 h 108"/>
                <a:gd name="T18" fmla="*/ 2265 w 148"/>
                <a:gd name="T19" fmla="*/ 100353 h 108"/>
                <a:gd name="T20" fmla="*/ 68194 w 148"/>
                <a:gd name="T21" fmla="*/ 218640 h 108"/>
                <a:gd name="T22" fmla="*/ 154882 w 148"/>
                <a:gd name="T23" fmla="*/ 225167 h 108"/>
                <a:gd name="T24" fmla="*/ 228892 w 148"/>
                <a:gd name="T25" fmla="*/ 218640 h 108"/>
                <a:gd name="T26" fmla="*/ 220811 w 148"/>
                <a:gd name="T27" fmla="*/ 198279 h 108"/>
                <a:gd name="T28" fmla="*/ 253686 w 148"/>
                <a:gd name="T29" fmla="*/ 164490 h 108"/>
                <a:gd name="T30" fmla="*/ 280247 w 148"/>
                <a:gd name="T31" fmla="*/ 177367 h 108"/>
                <a:gd name="T32" fmla="*/ 305180 w 148"/>
                <a:gd name="T33" fmla="*/ 95599 h 108"/>
                <a:gd name="T34" fmla="*/ 224857 w 148"/>
                <a:gd name="T35" fmla="*/ 0 h 108"/>
                <a:gd name="T36" fmla="*/ 26564 w 148"/>
                <a:gd name="T37" fmla="*/ 108527 h 108"/>
                <a:gd name="T38" fmla="*/ 72243 w 148"/>
                <a:gd name="T39" fmla="*/ 75238 h 108"/>
                <a:gd name="T40" fmla="*/ 97034 w 148"/>
                <a:gd name="T41" fmla="*/ 141805 h 108"/>
                <a:gd name="T42" fmla="*/ 88458 w 148"/>
                <a:gd name="T43" fmla="*/ 162663 h 108"/>
                <a:gd name="T44" fmla="*/ 26564 w 148"/>
                <a:gd name="T45" fmla="*/ 108527 h 10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48"/>
                <a:gd name="T70" fmla="*/ 0 h 108"/>
                <a:gd name="T71" fmla="*/ 148 w 148"/>
                <a:gd name="T72" fmla="*/ 108 h 10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48" h="108">
                  <a:moveTo>
                    <a:pt x="109" y="0"/>
                  </a:moveTo>
                  <a:cubicBezTo>
                    <a:pt x="109" y="11"/>
                    <a:pt x="100" y="18"/>
                    <a:pt x="91" y="18"/>
                  </a:cubicBezTo>
                  <a:cubicBezTo>
                    <a:pt x="88" y="18"/>
                    <a:pt x="85" y="17"/>
                    <a:pt x="83" y="16"/>
                  </a:cubicBezTo>
                  <a:cubicBezTo>
                    <a:pt x="83" y="18"/>
                    <a:pt x="84" y="19"/>
                    <a:pt x="84" y="21"/>
                  </a:cubicBezTo>
                  <a:cubicBezTo>
                    <a:pt x="84" y="27"/>
                    <a:pt x="79" y="32"/>
                    <a:pt x="73" y="32"/>
                  </a:cubicBezTo>
                  <a:cubicBezTo>
                    <a:pt x="67" y="32"/>
                    <a:pt x="62" y="27"/>
                    <a:pt x="62" y="21"/>
                  </a:cubicBezTo>
                  <a:cubicBezTo>
                    <a:pt x="62" y="19"/>
                    <a:pt x="63" y="16"/>
                    <a:pt x="64" y="15"/>
                  </a:cubicBezTo>
                  <a:cubicBezTo>
                    <a:pt x="61" y="17"/>
                    <a:pt x="58" y="17"/>
                    <a:pt x="54" y="17"/>
                  </a:cubicBezTo>
                  <a:cubicBezTo>
                    <a:pt x="44" y="16"/>
                    <a:pt x="38" y="10"/>
                    <a:pt x="38" y="1"/>
                  </a:cubicBezTo>
                  <a:cubicBezTo>
                    <a:pt x="16" y="5"/>
                    <a:pt x="0" y="22"/>
                    <a:pt x="1" y="48"/>
                  </a:cubicBezTo>
                  <a:cubicBezTo>
                    <a:pt x="1" y="67"/>
                    <a:pt x="16" y="92"/>
                    <a:pt x="33" y="105"/>
                  </a:cubicBezTo>
                  <a:cubicBezTo>
                    <a:pt x="41" y="106"/>
                    <a:pt x="58" y="108"/>
                    <a:pt x="75" y="108"/>
                  </a:cubicBezTo>
                  <a:cubicBezTo>
                    <a:pt x="91" y="108"/>
                    <a:pt x="104" y="106"/>
                    <a:pt x="111" y="105"/>
                  </a:cubicBezTo>
                  <a:cubicBezTo>
                    <a:pt x="109" y="102"/>
                    <a:pt x="107" y="99"/>
                    <a:pt x="107" y="95"/>
                  </a:cubicBezTo>
                  <a:cubicBezTo>
                    <a:pt x="107" y="86"/>
                    <a:pt x="114" y="79"/>
                    <a:pt x="123" y="79"/>
                  </a:cubicBezTo>
                  <a:cubicBezTo>
                    <a:pt x="128" y="79"/>
                    <a:pt x="133" y="81"/>
                    <a:pt x="136" y="85"/>
                  </a:cubicBezTo>
                  <a:cubicBezTo>
                    <a:pt x="143" y="75"/>
                    <a:pt x="148" y="60"/>
                    <a:pt x="148" y="46"/>
                  </a:cubicBezTo>
                  <a:cubicBezTo>
                    <a:pt x="148" y="23"/>
                    <a:pt x="131" y="4"/>
                    <a:pt x="109" y="0"/>
                  </a:cubicBezTo>
                  <a:close/>
                  <a:moveTo>
                    <a:pt x="13" y="52"/>
                  </a:moveTo>
                  <a:cubicBezTo>
                    <a:pt x="15" y="41"/>
                    <a:pt x="22" y="33"/>
                    <a:pt x="35" y="36"/>
                  </a:cubicBezTo>
                  <a:cubicBezTo>
                    <a:pt x="44" y="38"/>
                    <a:pt x="53" y="49"/>
                    <a:pt x="47" y="68"/>
                  </a:cubicBezTo>
                  <a:cubicBezTo>
                    <a:pt x="46" y="72"/>
                    <a:pt x="44" y="76"/>
                    <a:pt x="43" y="78"/>
                  </a:cubicBezTo>
                  <a:cubicBezTo>
                    <a:pt x="28" y="71"/>
                    <a:pt x="16" y="61"/>
                    <a:pt x="13" y="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780" name="Freeform 88"/>
            <p:cNvSpPr>
              <a:spLocks noChangeArrowheads="1"/>
            </p:cNvSpPr>
            <p:nvPr/>
          </p:nvSpPr>
          <p:spPr bwMode="auto">
            <a:xfrm>
              <a:off x="1134" y="282"/>
              <a:ext cx="142" cy="161"/>
            </a:xfrm>
            <a:custGeom>
              <a:avLst/>
              <a:gdLst>
                <a:gd name="T0" fmla="*/ 43985 w 40"/>
                <a:gd name="T1" fmla="*/ 6411 h 45"/>
                <a:gd name="T2" fmla="*/ 0 w 40"/>
                <a:gd name="T3" fmla="*/ 39796 h 45"/>
                <a:gd name="T4" fmla="*/ 59722 w 40"/>
                <a:gd name="T5" fmla="*/ 94393 h 45"/>
                <a:gd name="T6" fmla="*/ 68320 w 40"/>
                <a:gd name="T7" fmla="*/ 73230 h 45"/>
                <a:gd name="T8" fmla="*/ 43985 w 40"/>
                <a:gd name="T9" fmla="*/ 6411 h 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45"/>
                <a:gd name="T17" fmla="*/ 40 w 40"/>
                <a:gd name="T18" fmla="*/ 45 h 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45">
                  <a:moveTo>
                    <a:pt x="22" y="3"/>
                  </a:moveTo>
                  <a:cubicBezTo>
                    <a:pt x="9" y="0"/>
                    <a:pt x="2" y="8"/>
                    <a:pt x="0" y="19"/>
                  </a:cubicBezTo>
                  <a:cubicBezTo>
                    <a:pt x="3" y="28"/>
                    <a:pt x="15" y="38"/>
                    <a:pt x="30" y="45"/>
                  </a:cubicBezTo>
                  <a:cubicBezTo>
                    <a:pt x="31" y="43"/>
                    <a:pt x="33" y="39"/>
                    <a:pt x="34" y="35"/>
                  </a:cubicBezTo>
                  <a:cubicBezTo>
                    <a:pt x="40" y="16"/>
                    <a:pt x="31" y="5"/>
                    <a:pt x="22" y="3"/>
                  </a:cubicBezTo>
                  <a:close/>
                </a:path>
              </a:pathLst>
            </a:custGeom>
            <a:solidFill>
              <a:srgbClr val="EF7C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781" name="Freeform 89"/>
            <p:cNvSpPr>
              <a:spLocks noChangeArrowheads="1"/>
            </p:cNvSpPr>
            <p:nvPr/>
          </p:nvSpPr>
          <p:spPr bwMode="auto">
            <a:xfrm>
              <a:off x="1348" y="75"/>
              <a:ext cx="128" cy="154"/>
            </a:xfrm>
            <a:custGeom>
              <a:avLst/>
              <a:gdLst>
                <a:gd name="T0" fmla="*/ 72729 w 36"/>
                <a:gd name="T1" fmla="*/ 48367 h 43"/>
                <a:gd name="T2" fmla="*/ 34034 w 36"/>
                <a:gd name="T3" fmla="*/ 0 h 43"/>
                <a:gd name="T4" fmla="*/ 0 w 36"/>
                <a:gd name="T5" fmla="*/ 44237 h 43"/>
                <a:gd name="T6" fmla="*/ 0 w 36"/>
                <a:gd name="T7" fmla="*/ 46587 h 43"/>
                <a:gd name="T8" fmla="*/ 8004 w 36"/>
                <a:gd name="T9" fmla="*/ 76022 h 43"/>
                <a:gd name="T10" fmla="*/ 20455 w 36"/>
                <a:gd name="T11" fmla="*/ 86541 h 43"/>
                <a:gd name="T12" fmla="*/ 36459 w 36"/>
                <a:gd name="T13" fmla="*/ 90810 h 43"/>
                <a:gd name="T14" fmla="*/ 72729 w 36"/>
                <a:gd name="T15" fmla="*/ 52962 h 43"/>
                <a:gd name="T16" fmla="*/ 72729 w 36"/>
                <a:gd name="T17" fmla="*/ 48367 h 4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6"/>
                <a:gd name="T28" fmla="*/ 0 h 43"/>
                <a:gd name="T29" fmla="*/ 36 w 36"/>
                <a:gd name="T30" fmla="*/ 43 h 4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6" h="43">
                  <a:moveTo>
                    <a:pt x="36" y="23"/>
                  </a:moveTo>
                  <a:cubicBezTo>
                    <a:pt x="34" y="8"/>
                    <a:pt x="25" y="0"/>
                    <a:pt x="17" y="0"/>
                  </a:cubicBezTo>
                  <a:cubicBezTo>
                    <a:pt x="7" y="0"/>
                    <a:pt x="0" y="9"/>
                    <a:pt x="0" y="21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8"/>
                    <a:pt x="2" y="32"/>
                    <a:pt x="4" y="36"/>
                  </a:cubicBezTo>
                  <a:cubicBezTo>
                    <a:pt x="6" y="37"/>
                    <a:pt x="9" y="39"/>
                    <a:pt x="10" y="41"/>
                  </a:cubicBezTo>
                  <a:cubicBezTo>
                    <a:pt x="12" y="42"/>
                    <a:pt x="15" y="43"/>
                    <a:pt x="18" y="43"/>
                  </a:cubicBezTo>
                  <a:cubicBezTo>
                    <a:pt x="27" y="43"/>
                    <a:pt x="36" y="36"/>
                    <a:pt x="36" y="25"/>
                  </a:cubicBezTo>
                  <a:cubicBezTo>
                    <a:pt x="36" y="25"/>
                    <a:pt x="36" y="24"/>
                    <a:pt x="36" y="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782" name="Freeform 90"/>
            <p:cNvSpPr>
              <a:spLocks noChangeArrowheads="1"/>
            </p:cNvSpPr>
            <p:nvPr/>
          </p:nvSpPr>
          <p:spPr bwMode="auto">
            <a:xfrm>
              <a:off x="1201" y="568"/>
              <a:ext cx="304" cy="225"/>
            </a:xfrm>
            <a:custGeom>
              <a:avLst/>
              <a:gdLst>
                <a:gd name="T0" fmla="*/ 144464 w 85"/>
                <a:gd name="T1" fmla="*/ 0 h 63"/>
                <a:gd name="T2" fmla="*/ 108789 w 85"/>
                <a:gd name="T3" fmla="*/ 4057 h 63"/>
                <a:gd name="T4" fmla="*/ 111257 w 85"/>
                <a:gd name="T5" fmla="*/ 8150 h 63"/>
                <a:gd name="T6" fmla="*/ 112909 w 85"/>
                <a:gd name="T7" fmla="*/ 8150 h 63"/>
                <a:gd name="T8" fmla="*/ 115323 w 85"/>
                <a:gd name="T9" fmla="*/ 16900 h 63"/>
                <a:gd name="T10" fmla="*/ 115323 w 85"/>
                <a:gd name="T11" fmla="*/ 16900 h 63"/>
                <a:gd name="T12" fmla="*/ 115323 w 85"/>
                <a:gd name="T13" fmla="*/ 20996 h 63"/>
                <a:gd name="T14" fmla="*/ 87695 w 85"/>
                <a:gd name="T15" fmla="*/ 47654 h 63"/>
                <a:gd name="T16" fmla="*/ 60846 w 85"/>
                <a:gd name="T17" fmla="*/ 20996 h 63"/>
                <a:gd name="T18" fmla="*/ 60846 w 85"/>
                <a:gd name="T19" fmla="*/ 16900 h 63"/>
                <a:gd name="T20" fmla="*/ 60846 w 85"/>
                <a:gd name="T21" fmla="*/ 18546 h 63"/>
                <a:gd name="T22" fmla="*/ 62678 w 85"/>
                <a:gd name="T23" fmla="*/ 8150 h 63"/>
                <a:gd name="T24" fmla="*/ 64967 w 85"/>
                <a:gd name="T25" fmla="*/ 8150 h 63"/>
                <a:gd name="T26" fmla="*/ 69033 w 85"/>
                <a:gd name="T27" fmla="*/ 2282 h 63"/>
                <a:gd name="T28" fmla="*/ 33397 w 85"/>
                <a:gd name="T29" fmla="*/ 0 h 63"/>
                <a:gd name="T30" fmla="*/ 0 w 85"/>
                <a:gd name="T31" fmla="*/ 55804 h 63"/>
                <a:gd name="T32" fmla="*/ 2289 w 85"/>
                <a:gd name="T33" fmla="*/ 64414 h 63"/>
                <a:gd name="T34" fmla="*/ 29281 w 85"/>
                <a:gd name="T35" fmla="*/ 108011 h 63"/>
                <a:gd name="T36" fmla="*/ 29281 w 85"/>
                <a:gd name="T37" fmla="*/ 109836 h 63"/>
                <a:gd name="T38" fmla="*/ 87695 w 85"/>
                <a:gd name="T39" fmla="*/ 130789 h 63"/>
                <a:gd name="T40" fmla="*/ 146253 w 85"/>
                <a:gd name="T41" fmla="*/ 113889 h 63"/>
                <a:gd name="T42" fmla="*/ 146253 w 85"/>
                <a:gd name="T43" fmla="*/ 109836 h 63"/>
                <a:gd name="T44" fmla="*/ 177861 w 85"/>
                <a:gd name="T45" fmla="*/ 62129 h 63"/>
                <a:gd name="T46" fmla="*/ 177861 w 85"/>
                <a:gd name="T47" fmla="*/ 55804 h 63"/>
                <a:gd name="T48" fmla="*/ 144464 w 85"/>
                <a:gd name="T49" fmla="*/ 0 h 6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63"/>
                <a:gd name="T77" fmla="*/ 85 w 85"/>
                <a:gd name="T78" fmla="*/ 63 h 6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63">
                  <a:moveTo>
                    <a:pt x="69" y="0"/>
                  </a:moveTo>
                  <a:cubicBezTo>
                    <a:pt x="62" y="1"/>
                    <a:pt x="55" y="1"/>
                    <a:pt x="52" y="2"/>
                  </a:cubicBezTo>
                  <a:cubicBezTo>
                    <a:pt x="52" y="2"/>
                    <a:pt x="53" y="3"/>
                    <a:pt x="53" y="4"/>
                  </a:cubicBezTo>
                  <a:cubicBezTo>
                    <a:pt x="54" y="4"/>
                    <a:pt x="54" y="4"/>
                    <a:pt x="54" y="4"/>
                  </a:cubicBezTo>
                  <a:cubicBezTo>
                    <a:pt x="56" y="5"/>
                    <a:pt x="56" y="8"/>
                    <a:pt x="55" y="8"/>
                  </a:cubicBezTo>
                  <a:cubicBezTo>
                    <a:pt x="55" y="8"/>
                    <a:pt x="55" y="8"/>
                    <a:pt x="55" y="8"/>
                  </a:cubicBezTo>
                  <a:cubicBezTo>
                    <a:pt x="55" y="9"/>
                    <a:pt x="55" y="9"/>
                    <a:pt x="55" y="10"/>
                  </a:cubicBezTo>
                  <a:cubicBezTo>
                    <a:pt x="55" y="17"/>
                    <a:pt x="49" y="23"/>
                    <a:pt x="42" y="23"/>
                  </a:cubicBezTo>
                  <a:cubicBezTo>
                    <a:pt x="35" y="23"/>
                    <a:pt x="29" y="17"/>
                    <a:pt x="29" y="10"/>
                  </a:cubicBezTo>
                  <a:cubicBezTo>
                    <a:pt x="29" y="9"/>
                    <a:pt x="29" y="9"/>
                    <a:pt x="29" y="8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28" y="9"/>
                    <a:pt x="28" y="6"/>
                    <a:pt x="30" y="4"/>
                  </a:cubicBezTo>
                  <a:cubicBezTo>
                    <a:pt x="30" y="4"/>
                    <a:pt x="31" y="4"/>
                    <a:pt x="31" y="4"/>
                  </a:cubicBezTo>
                  <a:cubicBezTo>
                    <a:pt x="31" y="3"/>
                    <a:pt x="32" y="2"/>
                    <a:pt x="33" y="1"/>
                  </a:cubicBezTo>
                  <a:cubicBezTo>
                    <a:pt x="29" y="1"/>
                    <a:pt x="23" y="0"/>
                    <a:pt x="16" y="0"/>
                  </a:cubicBezTo>
                  <a:cubicBezTo>
                    <a:pt x="4" y="7"/>
                    <a:pt x="0" y="15"/>
                    <a:pt x="0" y="27"/>
                  </a:cubicBezTo>
                  <a:cubicBezTo>
                    <a:pt x="0" y="28"/>
                    <a:pt x="0" y="29"/>
                    <a:pt x="1" y="31"/>
                  </a:cubicBezTo>
                  <a:cubicBezTo>
                    <a:pt x="7" y="35"/>
                    <a:pt x="12" y="43"/>
                    <a:pt x="14" y="52"/>
                  </a:cubicBezTo>
                  <a:cubicBezTo>
                    <a:pt x="14" y="52"/>
                    <a:pt x="14" y="53"/>
                    <a:pt x="14" y="53"/>
                  </a:cubicBezTo>
                  <a:cubicBezTo>
                    <a:pt x="21" y="59"/>
                    <a:pt x="31" y="63"/>
                    <a:pt x="42" y="63"/>
                  </a:cubicBezTo>
                  <a:cubicBezTo>
                    <a:pt x="52" y="63"/>
                    <a:pt x="64" y="60"/>
                    <a:pt x="70" y="55"/>
                  </a:cubicBezTo>
                  <a:cubicBezTo>
                    <a:pt x="70" y="55"/>
                    <a:pt x="70" y="54"/>
                    <a:pt x="70" y="53"/>
                  </a:cubicBezTo>
                  <a:cubicBezTo>
                    <a:pt x="72" y="42"/>
                    <a:pt x="78" y="34"/>
                    <a:pt x="85" y="30"/>
                  </a:cubicBezTo>
                  <a:cubicBezTo>
                    <a:pt x="85" y="29"/>
                    <a:pt x="85" y="28"/>
                    <a:pt x="85" y="27"/>
                  </a:cubicBezTo>
                  <a:cubicBezTo>
                    <a:pt x="85" y="16"/>
                    <a:pt x="77" y="5"/>
                    <a:pt x="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783" name="Freeform 91"/>
            <p:cNvSpPr>
              <a:spLocks noChangeArrowheads="1"/>
            </p:cNvSpPr>
            <p:nvPr/>
          </p:nvSpPr>
          <p:spPr bwMode="auto">
            <a:xfrm>
              <a:off x="1497" y="521"/>
              <a:ext cx="147" cy="133"/>
            </a:xfrm>
            <a:custGeom>
              <a:avLst/>
              <a:gdLst>
                <a:gd name="T0" fmla="*/ 76512 w 41"/>
                <a:gd name="T1" fmla="*/ 25867 h 37"/>
                <a:gd name="T2" fmla="*/ 50880 w 41"/>
                <a:gd name="T3" fmla="*/ 0 h 37"/>
                <a:gd name="T4" fmla="*/ 17188 w 41"/>
                <a:gd name="T5" fmla="*/ 24059 h 37"/>
                <a:gd name="T6" fmla="*/ 0 w 41"/>
                <a:gd name="T7" fmla="*/ 19188 h 37"/>
                <a:gd name="T8" fmla="*/ 0 w 41"/>
                <a:gd name="T9" fmla="*/ 25867 h 37"/>
                <a:gd name="T10" fmla="*/ 25438 w 41"/>
                <a:gd name="T11" fmla="*/ 75616 h 37"/>
                <a:gd name="T12" fmla="*/ 44426 w 41"/>
                <a:gd name="T13" fmla="*/ 79800 h 37"/>
                <a:gd name="T14" fmla="*/ 76512 w 41"/>
                <a:gd name="T15" fmla="*/ 25867 h 3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1"/>
                <a:gd name="T25" fmla="*/ 0 h 37"/>
                <a:gd name="T26" fmla="*/ 41 w 41"/>
                <a:gd name="T27" fmla="*/ 37 h 3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1" h="37">
                  <a:moveTo>
                    <a:pt x="36" y="12"/>
                  </a:moveTo>
                  <a:cubicBezTo>
                    <a:pt x="33" y="4"/>
                    <a:pt x="27" y="1"/>
                    <a:pt x="24" y="0"/>
                  </a:cubicBezTo>
                  <a:cubicBezTo>
                    <a:pt x="22" y="6"/>
                    <a:pt x="15" y="11"/>
                    <a:pt x="8" y="11"/>
                  </a:cubicBezTo>
                  <a:cubicBezTo>
                    <a:pt x="5" y="11"/>
                    <a:pt x="3" y="10"/>
                    <a:pt x="0" y="9"/>
                  </a:cubicBezTo>
                  <a:cubicBezTo>
                    <a:pt x="0" y="10"/>
                    <a:pt x="0" y="11"/>
                    <a:pt x="0" y="12"/>
                  </a:cubicBezTo>
                  <a:cubicBezTo>
                    <a:pt x="1" y="19"/>
                    <a:pt x="5" y="30"/>
                    <a:pt x="12" y="35"/>
                  </a:cubicBezTo>
                  <a:cubicBezTo>
                    <a:pt x="15" y="36"/>
                    <a:pt x="18" y="37"/>
                    <a:pt x="21" y="37"/>
                  </a:cubicBezTo>
                  <a:cubicBezTo>
                    <a:pt x="36" y="37"/>
                    <a:pt x="41" y="22"/>
                    <a:pt x="36" y="12"/>
                  </a:cubicBezTo>
                  <a:close/>
                </a:path>
              </a:pathLst>
            </a:custGeom>
            <a:solidFill>
              <a:srgbClr val="00A0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784" name="Freeform 92"/>
            <p:cNvSpPr>
              <a:spLocks noChangeArrowheads="1"/>
            </p:cNvSpPr>
            <p:nvPr/>
          </p:nvSpPr>
          <p:spPr bwMode="auto">
            <a:xfrm>
              <a:off x="1447" y="564"/>
              <a:ext cx="93" cy="111"/>
            </a:xfrm>
            <a:custGeom>
              <a:avLst/>
              <a:gdLst>
                <a:gd name="T0" fmla="*/ 54505 w 26"/>
                <a:gd name="T1" fmla="*/ 48335 h 31"/>
                <a:gd name="T2" fmla="*/ 29288 w 26"/>
                <a:gd name="T3" fmla="*/ 0 h 31"/>
                <a:gd name="T4" fmla="*/ 0 w 26"/>
                <a:gd name="T5" fmla="*/ 2295 h 31"/>
                <a:gd name="T6" fmla="*/ 33405 w 26"/>
                <a:gd name="T7" fmla="*/ 58848 h 31"/>
                <a:gd name="T8" fmla="*/ 33405 w 26"/>
                <a:gd name="T9" fmla="*/ 65286 h 31"/>
                <a:gd name="T10" fmla="*/ 54505 w 26"/>
                <a:gd name="T11" fmla="*/ 61143 h 31"/>
                <a:gd name="T12" fmla="*/ 54505 w 26"/>
                <a:gd name="T13" fmla="*/ 48335 h 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6"/>
                <a:gd name="T22" fmla="*/ 0 h 31"/>
                <a:gd name="T23" fmla="*/ 26 w 26"/>
                <a:gd name="T24" fmla="*/ 31 h 3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6" h="31">
                  <a:moveTo>
                    <a:pt x="26" y="23"/>
                  </a:moveTo>
                  <a:cubicBezTo>
                    <a:pt x="19" y="18"/>
                    <a:pt x="15" y="7"/>
                    <a:pt x="14" y="0"/>
                  </a:cubicBezTo>
                  <a:cubicBezTo>
                    <a:pt x="11" y="0"/>
                    <a:pt x="5" y="1"/>
                    <a:pt x="0" y="1"/>
                  </a:cubicBezTo>
                  <a:cubicBezTo>
                    <a:pt x="8" y="6"/>
                    <a:pt x="16" y="17"/>
                    <a:pt x="16" y="28"/>
                  </a:cubicBezTo>
                  <a:cubicBezTo>
                    <a:pt x="16" y="29"/>
                    <a:pt x="16" y="30"/>
                    <a:pt x="16" y="31"/>
                  </a:cubicBezTo>
                  <a:cubicBezTo>
                    <a:pt x="19" y="30"/>
                    <a:pt x="22" y="29"/>
                    <a:pt x="26" y="29"/>
                  </a:cubicBezTo>
                  <a:cubicBezTo>
                    <a:pt x="26" y="27"/>
                    <a:pt x="26" y="25"/>
                    <a:pt x="26" y="23"/>
                  </a:cubicBezTo>
                  <a:close/>
                </a:path>
              </a:pathLst>
            </a:custGeom>
            <a:solidFill>
              <a:srgbClr val="00A0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785" name="Freeform 93"/>
            <p:cNvSpPr>
              <a:spLocks noChangeArrowheads="1"/>
            </p:cNvSpPr>
            <p:nvPr/>
          </p:nvSpPr>
          <p:spPr bwMode="auto">
            <a:xfrm>
              <a:off x="1241" y="757"/>
              <a:ext cx="228" cy="89"/>
            </a:xfrm>
            <a:custGeom>
              <a:avLst/>
              <a:gdLst>
                <a:gd name="T0" fmla="*/ 120491 w 64"/>
                <a:gd name="T1" fmla="*/ 4019 h 25"/>
                <a:gd name="T2" fmla="*/ 63167 w 64"/>
                <a:gd name="T3" fmla="*/ 20570 h 25"/>
                <a:gd name="T4" fmla="*/ 6281 w 64"/>
                <a:gd name="T5" fmla="*/ 0 h 25"/>
                <a:gd name="T6" fmla="*/ 0 w 64"/>
                <a:gd name="T7" fmla="*/ 48679 h 25"/>
                <a:gd name="T8" fmla="*/ 61350 w 64"/>
                <a:gd name="T9" fmla="*/ 44660 h 25"/>
                <a:gd name="T10" fmla="*/ 130797 w 64"/>
                <a:gd name="T11" fmla="*/ 50936 h 25"/>
                <a:gd name="T12" fmla="*/ 120491 w 64"/>
                <a:gd name="T13" fmla="*/ 4019 h 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"/>
                <a:gd name="T22" fmla="*/ 0 h 25"/>
                <a:gd name="T23" fmla="*/ 64 w 64"/>
                <a:gd name="T24" fmla="*/ 25 h 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" h="25">
                  <a:moveTo>
                    <a:pt x="59" y="2"/>
                  </a:moveTo>
                  <a:cubicBezTo>
                    <a:pt x="53" y="7"/>
                    <a:pt x="41" y="10"/>
                    <a:pt x="31" y="10"/>
                  </a:cubicBezTo>
                  <a:cubicBezTo>
                    <a:pt x="20" y="10"/>
                    <a:pt x="10" y="6"/>
                    <a:pt x="3" y="0"/>
                  </a:cubicBezTo>
                  <a:cubicBezTo>
                    <a:pt x="5" y="11"/>
                    <a:pt x="3" y="19"/>
                    <a:pt x="0" y="24"/>
                  </a:cubicBezTo>
                  <a:cubicBezTo>
                    <a:pt x="9" y="22"/>
                    <a:pt x="19" y="22"/>
                    <a:pt x="30" y="22"/>
                  </a:cubicBezTo>
                  <a:cubicBezTo>
                    <a:pt x="40" y="23"/>
                    <a:pt x="55" y="24"/>
                    <a:pt x="64" y="25"/>
                  </a:cubicBezTo>
                  <a:cubicBezTo>
                    <a:pt x="60" y="19"/>
                    <a:pt x="58" y="11"/>
                    <a:pt x="59" y="2"/>
                  </a:cubicBezTo>
                  <a:close/>
                </a:path>
              </a:pathLst>
            </a:custGeom>
            <a:solidFill>
              <a:srgbClr val="00A0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786" name="Freeform 94"/>
            <p:cNvSpPr>
              <a:spLocks noChangeArrowheads="1"/>
            </p:cNvSpPr>
            <p:nvPr/>
          </p:nvSpPr>
          <p:spPr bwMode="auto">
            <a:xfrm>
              <a:off x="1066" y="650"/>
              <a:ext cx="85" cy="96"/>
            </a:xfrm>
            <a:custGeom>
              <a:avLst/>
              <a:gdLst>
                <a:gd name="T0" fmla="*/ 29591 w 24"/>
                <a:gd name="T1" fmla="*/ 0 h 27"/>
                <a:gd name="T2" fmla="*/ 25638 w 24"/>
                <a:gd name="T3" fmla="*/ 0 h 27"/>
                <a:gd name="T4" fmla="*/ 0 w 24"/>
                <a:gd name="T5" fmla="*/ 30023 h 27"/>
                <a:gd name="T6" fmla="*/ 10087 w 24"/>
                <a:gd name="T7" fmla="*/ 54475 h 27"/>
                <a:gd name="T8" fmla="*/ 45131 w 24"/>
                <a:gd name="T9" fmla="*/ 8004 h 27"/>
                <a:gd name="T10" fmla="*/ 47352 w 24"/>
                <a:gd name="T11" fmla="*/ 8004 h 27"/>
                <a:gd name="T12" fmla="*/ 29591 w 24"/>
                <a:gd name="T13" fmla="*/ 0 h 2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"/>
                <a:gd name="T22" fmla="*/ 0 h 27"/>
                <a:gd name="T23" fmla="*/ 24 w 24"/>
                <a:gd name="T24" fmla="*/ 27 h 2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" h="27">
                  <a:moveTo>
                    <a:pt x="15" y="0"/>
                  </a:moveTo>
                  <a:cubicBezTo>
                    <a:pt x="14" y="0"/>
                    <a:pt x="13" y="0"/>
                    <a:pt x="13" y="0"/>
                  </a:cubicBezTo>
                  <a:cubicBezTo>
                    <a:pt x="5" y="1"/>
                    <a:pt x="0" y="8"/>
                    <a:pt x="0" y="15"/>
                  </a:cubicBezTo>
                  <a:cubicBezTo>
                    <a:pt x="0" y="20"/>
                    <a:pt x="2" y="25"/>
                    <a:pt x="5" y="27"/>
                  </a:cubicBezTo>
                  <a:cubicBezTo>
                    <a:pt x="6" y="16"/>
                    <a:pt x="12" y="6"/>
                    <a:pt x="23" y="4"/>
                  </a:cubicBezTo>
                  <a:cubicBezTo>
                    <a:pt x="23" y="4"/>
                    <a:pt x="23" y="4"/>
                    <a:pt x="24" y="4"/>
                  </a:cubicBezTo>
                  <a:cubicBezTo>
                    <a:pt x="21" y="2"/>
                    <a:pt x="18" y="0"/>
                    <a:pt x="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787" name="Freeform 95"/>
            <p:cNvSpPr>
              <a:spLocks noChangeArrowheads="1"/>
            </p:cNvSpPr>
            <p:nvPr/>
          </p:nvSpPr>
          <p:spPr bwMode="auto">
            <a:xfrm>
              <a:off x="1180" y="532"/>
              <a:ext cx="317" cy="43"/>
            </a:xfrm>
            <a:custGeom>
              <a:avLst/>
              <a:gdLst>
                <a:gd name="T0" fmla="*/ 181694 w 89"/>
                <a:gd name="T1" fmla="*/ 13022 h 12"/>
                <a:gd name="T2" fmla="*/ 173652 w 89"/>
                <a:gd name="T3" fmla="*/ 4146 h 12"/>
                <a:gd name="T4" fmla="*/ 100272 w 89"/>
                <a:gd name="T5" fmla="*/ 10721 h 12"/>
                <a:gd name="T6" fmla="*/ 14322 w 89"/>
                <a:gd name="T7" fmla="*/ 4146 h 12"/>
                <a:gd name="T8" fmla="*/ 8043 w 89"/>
                <a:gd name="T9" fmla="*/ 4146 h 12"/>
                <a:gd name="T10" fmla="*/ 4021 w 89"/>
                <a:gd name="T11" fmla="*/ 0 h 12"/>
                <a:gd name="T12" fmla="*/ 2258 w 89"/>
                <a:gd name="T13" fmla="*/ 10721 h 12"/>
                <a:gd name="T14" fmla="*/ 2258 w 89"/>
                <a:gd name="T15" fmla="*/ 13022 h 12"/>
                <a:gd name="T16" fmla="*/ 44733 w 89"/>
                <a:gd name="T17" fmla="*/ 21264 h 12"/>
                <a:gd name="T18" fmla="*/ 79660 w 89"/>
                <a:gd name="T19" fmla="*/ 23098 h 12"/>
                <a:gd name="T20" fmla="*/ 98014 w 89"/>
                <a:gd name="T21" fmla="*/ 14857 h 12"/>
                <a:gd name="T22" fmla="*/ 118619 w 89"/>
                <a:gd name="T23" fmla="*/ 25399 h 12"/>
                <a:gd name="T24" fmla="*/ 153050 w 89"/>
                <a:gd name="T25" fmla="*/ 21264 h 12"/>
                <a:gd name="T26" fmla="*/ 181694 w 89"/>
                <a:gd name="T27" fmla="*/ 18952 h 12"/>
                <a:gd name="T28" fmla="*/ 181694 w 89"/>
                <a:gd name="T29" fmla="*/ 13022 h 1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9"/>
                <a:gd name="T46" fmla="*/ 0 h 12"/>
                <a:gd name="T47" fmla="*/ 89 w 89"/>
                <a:gd name="T48" fmla="*/ 12 h 1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9" h="12">
                  <a:moveTo>
                    <a:pt x="89" y="6"/>
                  </a:moveTo>
                  <a:cubicBezTo>
                    <a:pt x="88" y="5"/>
                    <a:pt x="86" y="4"/>
                    <a:pt x="85" y="2"/>
                  </a:cubicBezTo>
                  <a:cubicBezTo>
                    <a:pt x="78" y="3"/>
                    <a:pt x="65" y="5"/>
                    <a:pt x="49" y="5"/>
                  </a:cubicBezTo>
                  <a:cubicBezTo>
                    <a:pt x="32" y="5"/>
                    <a:pt x="15" y="3"/>
                    <a:pt x="7" y="2"/>
                  </a:cubicBezTo>
                  <a:cubicBezTo>
                    <a:pt x="6" y="2"/>
                    <a:pt x="5" y="2"/>
                    <a:pt x="4" y="2"/>
                  </a:cubicBezTo>
                  <a:cubicBezTo>
                    <a:pt x="3" y="1"/>
                    <a:pt x="2" y="0"/>
                    <a:pt x="2" y="0"/>
                  </a:cubicBezTo>
                  <a:cubicBezTo>
                    <a:pt x="0" y="1"/>
                    <a:pt x="0" y="4"/>
                    <a:pt x="1" y="5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5" y="8"/>
                    <a:pt x="13" y="9"/>
                    <a:pt x="22" y="10"/>
                  </a:cubicBezTo>
                  <a:cubicBezTo>
                    <a:pt x="29" y="10"/>
                    <a:pt x="35" y="11"/>
                    <a:pt x="39" y="11"/>
                  </a:cubicBezTo>
                  <a:cubicBezTo>
                    <a:pt x="41" y="9"/>
                    <a:pt x="45" y="7"/>
                    <a:pt x="48" y="7"/>
                  </a:cubicBezTo>
                  <a:cubicBezTo>
                    <a:pt x="52" y="7"/>
                    <a:pt x="55" y="9"/>
                    <a:pt x="58" y="12"/>
                  </a:cubicBezTo>
                  <a:cubicBezTo>
                    <a:pt x="61" y="11"/>
                    <a:pt x="68" y="11"/>
                    <a:pt x="75" y="10"/>
                  </a:cubicBezTo>
                  <a:cubicBezTo>
                    <a:pt x="80" y="10"/>
                    <a:pt x="86" y="9"/>
                    <a:pt x="89" y="9"/>
                  </a:cubicBezTo>
                  <a:cubicBezTo>
                    <a:pt x="89" y="8"/>
                    <a:pt x="89" y="7"/>
                    <a:pt x="89" y="6"/>
                  </a:cubicBezTo>
                  <a:close/>
                </a:path>
              </a:pathLst>
            </a:custGeom>
            <a:solidFill>
              <a:srgbClr val="E100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788" name="Freeform 96"/>
            <p:cNvSpPr>
              <a:spLocks noChangeArrowheads="1"/>
            </p:cNvSpPr>
            <p:nvPr/>
          </p:nvSpPr>
          <p:spPr bwMode="auto">
            <a:xfrm>
              <a:off x="1112" y="550"/>
              <a:ext cx="146" cy="128"/>
            </a:xfrm>
            <a:custGeom>
              <a:avLst/>
              <a:gdLst>
                <a:gd name="T0" fmla="*/ 83630 w 41"/>
                <a:gd name="T1" fmla="*/ 10254 h 36"/>
                <a:gd name="T2" fmla="*/ 40681 w 41"/>
                <a:gd name="T3" fmla="*/ 2251 h 36"/>
                <a:gd name="T4" fmla="*/ 40681 w 41"/>
                <a:gd name="T5" fmla="*/ 0 h 36"/>
                <a:gd name="T6" fmla="*/ 0 w 41"/>
                <a:gd name="T7" fmla="*/ 56903 h 36"/>
                <a:gd name="T8" fmla="*/ 4020 w 41"/>
                <a:gd name="T9" fmla="*/ 56903 h 36"/>
                <a:gd name="T10" fmla="*/ 22356 w 41"/>
                <a:gd name="T11" fmla="*/ 64725 h 36"/>
                <a:gd name="T12" fmla="*/ 40681 w 41"/>
                <a:gd name="T13" fmla="*/ 66485 h 36"/>
                <a:gd name="T14" fmla="*/ 53233 w 41"/>
                <a:gd name="T15" fmla="*/ 72729 h 36"/>
                <a:gd name="T16" fmla="*/ 50975 w 41"/>
                <a:gd name="T17" fmla="*/ 64725 h 36"/>
                <a:gd name="T18" fmla="*/ 83630 w 41"/>
                <a:gd name="T19" fmla="*/ 10254 h 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1"/>
                <a:gd name="T31" fmla="*/ 0 h 36"/>
                <a:gd name="T32" fmla="*/ 41 w 41"/>
                <a:gd name="T33" fmla="*/ 36 h 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1" h="36">
                  <a:moveTo>
                    <a:pt x="41" y="5"/>
                  </a:moveTo>
                  <a:cubicBezTo>
                    <a:pt x="32" y="4"/>
                    <a:pt x="24" y="3"/>
                    <a:pt x="20" y="1"/>
                  </a:cubicBezTo>
                  <a:cubicBezTo>
                    <a:pt x="20" y="1"/>
                    <a:pt x="20" y="1"/>
                    <a:pt x="20" y="0"/>
                  </a:cubicBezTo>
                  <a:cubicBezTo>
                    <a:pt x="17" y="3"/>
                    <a:pt x="4" y="16"/>
                    <a:pt x="0" y="28"/>
                  </a:cubicBezTo>
                  <a:cubicBezTo>
                    <a:pt x="0" y="28"/>
                    <a:pt x="1" y="28"/>
                    <a:pt x="2" y="28"/>
                  </a:cubicBezTo>
                  <a:cubicBezTo>
                    <a:pt x="5" y="28"/>
                    <a:pt x="8" y="30"/>
                    <a:pt x="11" y="32"/>
                  </a:cubicBezTo>
                  <a:cubicBezTo>
                    <a:pt x="14" y="31"/>
                    <a:pt x="17" y="32"/>
                    <a:pt x="20" y="33"/>
                  </a:cubicBezTo>
                  <a:cubicBezTo>
                    <a:pt x="22" y="34"/>
                    <a:pt x="24" y="35"/>
                    <a:pt x="26" y="36"/>
                  </a:cubicBezTo>
                  <a:cubicBezTo>
                    <a:pt x="25" y="34"/>
                    <a:pt x="25" y="33"/>
                    <a:pt x="25" y="32"/>
                  </a:cubicBezTo>
                  <a:cubicBezTo>
                    <a:pt x="25" y="20"/>
                    <a:pt x="29" y="12"/>
                    <a:pt x="41" y="5"/>
                  </a:cubicBezTo>
                  <a:close/>
                </a:path>
              </a:pathLst>
            </a:custGeom>
            <a:solidFill>
              <a:srgbClr val="00A0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789" name="Freeform 97"/>
            <p:cNvSpPr>
              <a:spLocks noChangeArrowheads="1"/>
            </p:cNvSpPr>
            <p:nvPr/>
          </p:nvSpPr>
          <p:spPr bwMode="auto">
            <a:xfrm>
              <a:off x="1308" y="200"/>
              <a:ext cx="79" cy="79"/>
            </a:xfrm>
            <a:custGeom>
              <a:avLst/>
              <a:gdLst>
                <a:gd name="T0" fmla="*/ 44732 w 22"/>
                <a:gd name="T1" fmla="*/ 13154 h 22"/>
                <a:gd name="T2" fmla="*/ 32275 w 22"/>
                <a:gd name="T3" fmla="*/ 2320 h 22"/>
                <a:gd name="T4" fmla="*/ 23944 w 22"/>
                <a:gd name="T5" fmla="*/ 0 h 22"/>
                <a:gd name="T6" fmla="*/ 19122 w 22"/>
                <a:gd name="T7" fmla="*/ 0 h 22"/>
                <a:gd name="T8" fmla="*/ 4165 w 22"/>
                <a:gd name="T9" fmla="*/ 10794 h 22"/>
                <a:gd name="T10" fmla="*/ 0 w 22"/>
                <a:gd name="T11" fmla="*/ 23944 h 22"/>
                <a:gd name="T12" fmla="*/ 23944 w 22"/>
                <a:gd name="T13" fmla="*/ 47235 h 22"/>
                <a:gd name="T14" fmla="*/ 47235 w 22"/>
                <a:gd name="T15" fmla="*/ 23944 h 22"/>
                <a:gd name="T16" fmla="*/ 44732 w 22"/>
                <a:gd name="T17" fmla="*/ 13154 h 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2"/>
                <a:gd name="T28" fmla="*/ 0 h 22"/>
                <a:gd name="T29" fmla="*/ 22 w 22"/>
                <a:gd name="T30" fmla="*/ 22 h 2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2" h="22">
                  <a:moveTo>
                    <a:pt x="21" y="6"/>
                  </a:moveTo>
                  <a:cubicBezTo>
                    <a:pt x="20" y="4"/>
                    <a:pt x="17" y="2"/>
                    <a:pt x="15" y="1"/>
                  </a:cubicBezTo>
                  <a:cubicBezTo>
                    <a:pt x="14" y="0"/>
                    <a:pt x="12" y="0"/>
                    <a:pt x="11" y="0"/>
                  </a:cubicBezTo>
                  <a:cubicBezTo>
                    <a:pt x="10" y="0"/>
                    <a:pt x="10" y="0"/>
                    <a:pt x="9" y="0"/>
                  </a:cubicBezTo>
                  <a:cubicBezTo>
                    <a:pt x="6" y="1"/>
                    <a:pt x="4" y="2"/>
                    <a:pt x="2" y="5"/>
                  </a:cubicBezTo>
                  <a:cubicBezTo>
                    <a:pt x="1" y="6"/>
                    <a:pt x="0" y="9"/>
                    <a:pt x="0" y="11"/>
                  </a:cubicBezTo>
                  <a:cubicBezTo>
                    <a:pt x="0" y="17"/>
                    <a:pt x="5" y="22"/>
                    <a:pt x="11" y="22"/>
                  </a:cubicBezTo>
                  <a:cubicBezTo>
                    <a:pt x="17" y="22"/>
                    <a:pt x="22" y="17"/>
                    <a:pt x="22" y="11"/>
                  </a:cubicBezTo>
                  <a:cubicBezTo>
                    <a:pt x="22" y="9"/>
                    <a:pt x="21" y="8"/>
                    <a:pt x="21" y="6"/>
                  </a:cubicBezTo>
                  <a:close/>
                </a:path>
              </a:pathLst>
            </a:custGeom>
            <a:solidFill>
              <a:srgbClr val="E100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790" name="Freeform 98"/>
            <p:cNvSpPr>
              <a:spLocks noChangeArrowheads="1"/>
            </p:cNvSpPr>
            <p:nvPr/>
          </p:nvSpPr>
          <p:spPr bwMode="auto">
            <a:xfrm>
              <a:off x="1369" y="150"/>
              <a:ext cx="50" cy="43"/>
            </a:xfrm>
            <a:custGeom>
              <a:avLst/>
              <a:gdLst>
                <a:gd name="T0" fmla="*/ 0 w 14"/>
                <a:gd name="T1" fmla="*/ 4146 h 12"/>
                <a:gd name="T2" fmla="*/ 26696 w 14"/>
                <a:gd name="T3" fmla="*/ 23098 h 12"/>
                <a:gd name="T4" fmla="*/ 29107 w 14"/>
                <a:gd name="T5" fmla="*/ 23098 h 12"/>
                <a:gd name="T6" fmla="*/ 29107 w 14"/>
                <a:gd name="T7" fmla="*/ 21264 h 12"/>
                <a:gd name="T8" fmla="*/ 2282 w 14"/>
                <a:gd name="T9" fmla="*/ 0 h 12"/>
                <a:gd name="T10" fmla="*/ 0 w 14"/>
                <a:gd name="T11" fmla="*/ 2297 h 12"/>
                <a:gd name="T12" fmla="*/ 0 w 14"/>
                <a:gd name="T13" fmla="*/ 4146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"/>
                <a:gd name="T22" fmla="*/ 0 h 12"/>
                <a:gd name="T23" fmla="*/ 14 w 14"/>
                <a:gd name="T24" fmla="*/ 12 h 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" h="12">
                  <a:moveTo>
                    <a:pt x="0" y="2"/>
                  </a:moveTo>
                  <a:cubicBezTo>
                    <a:pt x="3" y="3"/>
                    <a:pt x="9" y="6"/>
                    <a:pt x="13" y="11"/>
                  </a:cubicBezTo>
                  <a:cubicBezTo>
                    <a:pt x="13" y="12"/>
                    <a:pt x="14" y="12"/>
                    <a:pt x="14" y="11"/>
                  </a:cubicBezTo>
                  <a:cubicBezTo>
                    <a:pt x="14" y="11"/>
                    <a:pt x="14" y="11"/>
                    <a:pt x="14" y="10"/>
                  </a:cubicBezTo>
                  <a:cubicBezTo>
                    <a:pt x="10" y="5"/>
                    <a:pt x="3" y="1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791" name="Freeform 99"/>
            <p:cNvSpPr>
              <a:spLocks noChangeArrowheads="1"/>
            </p:cNvSpPr>
            <p:nvPr/>
          </p:nvSpPr>
          <p:spPr bwMode="auto">
            <a:xfrm>
              <a:off x="1469" y="446"/>
              <a:ext cx="114" cy="115"/>
            </a:xfrm>
            <a:custGeom>
              <a:avLst/>
              <a:gdLst>
                <a:gd name="T0" fmla="*/ 63167 w 32"/>
                <a:gd name="T1" fmla="*/ 21541 h 32"/>
                <a:gd name="T2" fmla="*/ 59091 w 32"/>
                <a:gd name="T3" fmla="*/ 13185 h 32"/>
                <a:gd name="T4" fmla="*/ 32693 w 32"/>
                <a:gd name="T5" fmla="*/ 0 h 32"/>
                <a:gd name="T6" fmla="*/ 0 w 32"/>
                <a:gd name="T7" fmla="*/ 34716 h 32"/>
                <a:gd name="T8" fmla="*/ 8048 w 32"/>
                <a:gd name="T9" fmla="*/ 55703 h 32"/>
                <a:gd name="T10" fmla="*/ 16587 w 32"/>
                <a:gd name="T11" fmla="*/ 64705 h 32"/>
                <a:gd name="T12" fmla="*/ 32693 w 32"/>
                <a:gd name="T13" fmla="*/ 68874 h 32"/>
                <a:gd name="T14" fmla="*/ 65372 w 32"/>
                <a:gd name="T15" fmla="*/ 45023 h 32"/>
                <a:gd name="T16" fmla="*/ 65372 w 32"/>
                <a:gd name="T17" fmla="*/ 34716 h 32"/>
                <a:gd name="T18" fmla="*/ 63167 w 32"/>
                <a:gd name="T19" fmla="*/ 21541 h 3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2"/>
                <a:gd name="T31" fmla="*/ 0 h 32"/>
                <a:gd name="T32" fmla="*/ 32 w 32"/>
                <a:gd name="T33" fmla="*/ 32 h 3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2" h="32">
                  <a:moveTo>
                    <a:pt x="31" y="10"/>
                  </a:moveTo>
                  <a:cubicBezTo>
                    <a:pt x="31" y="9"/>
                    <a:pt x="30" y="7"/>
                    <a:pt x="29" y="6"/>
                  </a:cubicBezTo>
                  <a:cubicBezTo>
                    <a:pt x="26" y="2"/>
                    <a:pt x="21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20"/>
                    <a:pt x="2" y="23"/>
                    <a:pt x="4" y="26"/>
                  </a:cubicBezTo>
                  <a:cubicBezTo>
                    <a:pt x="5" y="28"/>
                    <a:pt x="7" y="29"/>
                    <a:pt x="8" y="30"/>
                  </a:cubicBezTo>
                  <a:cubicBezTo>
                    <a:pt x="11" y="31"/>
                    <a:pt x="13" y="32"/>
                    <a:pt x="16" y="32"/>
                  </a:cubicBezTo>
                  <a:cubicBezTo>
                    <a:pt x="23" y="32"/>
                    <a:pt x="30" y="27"/>
                    <a:pt x="32" y="21"/>
                  </a:cubicBezTo>
                  <a:cubicBezTo>
                    <a:pt x="32" y="19"/>
                    <a:pt x="32" y="18"/>
                    <a:pt x="32" y="16"/>
                  </a:cubicBezTo>
                  <a:cubicBezTo>
                    <a:pt x="32" y="14"/>
                    <a:pt x="32" y="12"/>
                    <a:pt x="31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792" name="Freeform 100"/>
            <p:cNvSpPr>
              <a:spLocks noChangeArrowheads="1"/>
            </p:cNvSpPr>
            <p:nvPr/>
          </p:nvSpPr>
          <p:spPr bwMode="auto">
            <a:xfrm>
              <a:off x="1301" y="557"/>
              <a:ext cx="100" cy="93"/>
            </a:xfrm>
            <a:custGeom>
              <a:avLst/>
              <a:gdLst>
                <a:gd name="T0" fmla="*/ 54032 w 28"/>
                <a:gd name="T1" fmla="*/ 14547 h 26"/>
                <a:gd name="T2" fmla="*/ 51746 w 28"/>
                <a:gd name="T3" fmla="*/ 14547 h 26"/>
                <a:gd name="T4" fmla="*/ 49925 w 28"/>
                <a:gd name="T5" fmla="*/ 10480 h 26"/>
                <a:gd name="T6" fmla="*/ 29107 w 28"/>
                <a:gd name="T7" fmla="*/ 0 h 26"/>
                <a:gd name="T8" fmla="*/ 10432 w 28"/>
                <a:gd name="T9" fmla="*/ 8188 h 26"/>
                <a:gd name="T10" fmla="*/ 6325 w 28"/>
                <a:gd name="T11" fmla="*/ 14547 h 26"/>
                <a:gd name="T12" fmla="*/ 4057 w 28"/>
                <a:gd name="T13" fmla="*/ 14547 h 26"/>
                <a:gd name="T14" fmla="*/ 2282 w 28"/>
                <a:gd name="T15" fmla="*/ 25217 h 26"/>
                <a:gd name="T16" fmla="*/ 2282 w 28"/>
                <a:gd name="T17" fmla="*/ 22928 h 26"/>
                <a:gd name="T18" fmla="*/ 2282 w 28"/>
                <a:gd name="T19" fmla="*/ 27507 h 26"/>
                <a:gd name="T20" fmla="*/ 29107 w 28"/>
                <a:gd name="T21" fmla="*/ 54505 h 26"/>
                <a:gd name="T22" fmla="*/ 55804 w 28"/>
                <a:gd name="T23" fmla="*/ 27507 h 26"/>
                <a:gd name="T24" fmla="*/ 55804 w 28"/>
                <a:gd name="T25" fmla="*/ 22928 h 26"/>
                <a:gd name="T26" fmla="*/ 55804 w 28"/>
                <a:gd name="T27" fmla="*/ 22928 h 26"/>
                <a:gd name="T28" fmla="*/ 54032 w 28"/>
                <a:gd name="T29" fmla="*/ 14547 h 2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8"/>
                <a:gd name="T46" fmla="*/ 0 h 26"/>
                <a:gd name="T47" fmla="*/ 28 w 28"/>
                <a:gd name="T48" fmla="*/ 26 h 2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8" h="26">
                  <a:moveTo>
                    <a:pt x="26" y="7"/>
                  </a:moveTo>
                  <a:cubicBezTo>
                    <a:pt x="26" y="7"/>
                    <a:pt x="26" y="7"/>
                    <a:pt x="25" y="7"/>
                  </a:cubicBezTo>
                  <a:cubicBezTo>
                    <a:pt x="25" y="6"/>
                    <a:pt x="24" y="5"/>
                    <a:pt x="24" y="5"/>
                  </a:cubicBezTo>
                  <a:cubicBezTo>
                    <a:pt x="21" y="2"/>
                    <a:pt x="18" y="0"/>
                    <a:pt x="14" y="0"/>
                  </a:cubicBezTo>
                  <a:cubicBezTo>
                    <a:pt x="11" y="0"/>
                    <a:pt x="7" y="2"/>
                    <a:pt x="5" y="4"/>
                  </a:cubicBezTo>
                  <a:cubicBezTo>
                    <a:pt x="4" y="5"/>
                    <a:pt x="3" y="6"/>
                    <a:pt x="3" y="7"/>
                  </a:cubicBezTo>
                  <a:cubicBezTo>
                    <a:pt x="3" y="7"/>
                    <a:pt x="2" y="7"/>
                    <a:pt x="2" y="7"/>
                  </a:cubicBezTo>
                  <a:cubicBezTo>
                    <a:pt x="0" y="9"/>
                    <a:pt x="0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cubicBezTo>
                    <a:pt x="1" y="12"/>
                    <a:pt x="1" y="12"/>
                    <a:pt x="1" y="13"/>
                  </a:cubicBezTo>
                  <a:cubicBezTo>
                    <a:pt x="1" y="20"/>
                    <a:pt x="7" y="26"/>
                    <a:pt x="14" y="26"/>
                  </a:cubicBezTo>
                  <a:cubicBezTo>
                    <a:pt x="21" y="26"/>
                    <a:pt x="27" y="20"/>
                    <a:pt x="27" y="13"/>
                  </a:cubicBezTo>
                  <a:cubicBezTo>
                    <a:pt x="27" y="12"/>
                    <a:pt x="27" y="12"/>
                    <a:pt x="27" y="11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8" y="11"/>
                    <a:pt x="28" y="8"/>
                    <a:pt x="26" y="7"/>
                  </a:cubicBezTo>
                  <a:close/>
                </a:path>
              </a:pathLst>
            </a:custGeom>
            <a:solidFill>
              <a:srgbClr val="FFE5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793" name="Freeform 101"/>
            <p:cNvSpPr>
              <a:spLocks noChangeArrowheads="1"/>
            </p:cNvSpPr>
            <p:nvPr/>
          </p:nvSpPr>
          <p:spPr bwMode="auto">
            <a:xfrm>
              <a:off x="1084" y="661"/>
              <a:ext cx="174" cy="221"/>
            </a:xfrm>
            <a:custGeom>
              <a:avLst/>
              <a:gdLst>
                <a:gd name="T0" fmla="*/ 94297 w 49"/>
                <a:gd name="T1" fmla="*/ 55207 h 62"/>
                <a:gd name="T2" fmla="*/ 94297 w 49"/>
                <a:gd name="T3" fmla="*/ 53582 h 62"/>
                <a:gd name="T4" fmla="*/ 68371 w 49"/>
                <a:gd name="T5" fmla="*/ 10330 h 62"/>
                <a:gd name="T6" fmla="*/ 55975 w 49"/>
                <a:gd name="T7" fmla="*/ 4028 h 62"/>
                <a:gd name="T8" fmla="*/ 37843 w 49"/>
                <a:gd name="T9" fmla="*/ 2260 h 62"/>
                <a:gd name="T10" fmla="*/ 36089 w 49"/>
                <a:gd name="T11" fmla="*/ 2260 h 62"/>
                <a:gd name="T12" fmla="*/ 0 w 49"/>
                <a:gd name="T13" fmla="*/ 49554 h 62"/>
                <a:gd name="T14" fmla="*/ 2244 w 49"/>
                <a:gd name="T15" fmla="*/ 69565 h 62"/>
                <a:gd name="T16" fmla="*/ 58208 w 49"/>
                <a:gd name="T17" fmla="*/ 123183 h 62"/>
                <a:gd name="T18" fmla="*/ 86325 w 49"/>
                <a:gd name="T19" fmla="*/ 108785 h 62"/>
                <a:gd name="T20" fmla="*/ 88080 w 49"/>
                <a:gd name="T21" fmla="*/ 104758 h 62"/>
                <a:gd name="T22" fmla="*/ 94297 w 49"/>
                <a:gd name="T23" fmla="*/ 55207 h 6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9"/>
                <a:gd name="T37" fmla="*/ 0 h 62"/>
                <a:gd name="T38" fmla="*/ 49 w 49"/>
                <a:gd name="T39" fmla="*/ 62 h 6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9" h="62">
                  <a:moveTo>
                    <a:pt x="47" y="27"/>
                  </a:moveTo>
                  <a:cubicBezTo>
                    <a:pt x="47" y="27"/>
                    <a:pt x="47" y="26"/>
                    <a:pt x="47" y="26"/>
                  </a:cubicBezTo>
                  <a:cubicBezTo>
                    <a:pt x="45" y="17"/>
                    <a:pt x="40" y="9"/>
                    <a:pt x="34" y="5"/>
                  </a:cubicBezTo>
                  <a:cubicBezTo>
                    <a:pt x="32" y="4"/>
                    <a:pt x="30" y="3"/>
                    <a:pt x="28" y="2"/>
                  </a:cubicBezTo>
                  <a:cubicBezTo>
                    <a:pt x="25" y="1"/>
                    <a:pt x="22" y="0"/>
                    <a:pt x="19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7" y="3"/>
                    <a:pt x="1" y="13"/>
                    <a:pt x="0" y="24"/>
                  </a:cubicBezTo>
                  <a:cubicBezTo>
                    <a:pt x="0" y="28"/>
                    <a:pt x="0" y="31"/>
                    <a:pt x="1" y="34"/>
                  </a:cubicBezTo>
                  <a:cubicBezTo>
                    <a:pt x="4" y="50"/>
                    <a:pt x="16" y="62"/>
                    <a:pt x="29" y="60"/>
                  </a:cubicBezTo>
                  <a:cubicBezTo>
                    <a:pt x="34" y="59"/>
                    <a:pt x="40" y="57"/>
                    <a:pt x="43" y="53"/>
                  </a:cubicBezTo>
                  <a:cubicBezTo>
                    <a:pt x="43" y="52"/>
                    <a:pt x="44" y="51"/>
                    <a:pt x="44" y="51"/>
                  </a:cubicBezTo>
                  <a:cubicBezTo>
                    <a:pt x="47" y="46"/>
                    <a:pt x="49" y="38"/>
                    <a:pt x="47" y="2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794" name="Freeform 102"/>
            <p:cNvSpPr>
              <a:spLocks noChangeArrowheads="1"/>
            </p:cNvSpPr>
            <p:nvPr/>
          </p:nvSpPr>
          <p:spPr bwMode="auto">
            <a:xfrm>
              <a:off x="1447" y="668"/>
              <a:ext cx="179" cy="218"/>
            </a:xfrm>
            <a:custGeom>
              <a:avLst/>
              <a:gdLst>
                <a:gd name="T0" fmla="*/ 62904 w 50"/>
                <a:gd name="T1" fmla="*/ 0 h 61"/>
                <a:gd name="T2" fmla="*/ 54688 w 50"/>
                <a:gd name="T3" fmla="*/ 0 h 61"/>
                <a:gd name="T4" fmla="*/ 33491 w 50"/>
                <a:gd name="T5" fmla="*/ 4060 h 61"/>
                <a:gd name="T6" fmla="*/ 2295 w 50"/>
                <a:gd name="T7" fmla="*/ 51855 h 61"/>
                <a:gd name="T8" fmla="*/ 2295 w 50"/>
                <a:gd name="T9" fmla="*/ 55955 h 61"/>
                <a:gd name="T10" fmla="*/ 12344 w 50"/>
                <a:gd name="T11" fmla="*/ 104383 h 61"/>
                <a:gd name="T12" fmla="*/ 39924 w 50"/>
                <a:gd name="T13" fmla="*/ 120733 h 61"/>
                <a:gd name="T14" fmla="*/ 101174 w 50"/>
                <a:gd name="T15" fmla="*/ 68827 h 61"/>
                <a:gd name="T16" fmla="*/ 62904 w 50"/>
                <a:gd name="T17" fmla="*/ 0 h 6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0"/>
                <a:gd name="T28" fmla="*/ 0 h 61"/>
                <a:gd name="T29" fmla="*/ 50 w 50"/>
                <a:gd name="T30" fmla="*/ 61 h 6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0" h="61">
                  <a:moveTo>
                    <a:pt x="30" y="0"/>
                  </a:moveTo>
                  <a:cubicBezTo>
                    <a:pt x="28" y="0"/>
                    <a:pt x="27" y="0"/>
                    <a:pt x="26" y="0"/>
                  </a:cubicBezTo>
                  <a:cubicBezTo>
                    <a:pt x="22" y="0"/>
                    <a:pt x="19" y="1"/>
                    <a:pt x="16" y="2"/>
                  </a:cubicBezTo>
                  <a:cubicBezTo>
                    <a:pt x="9" y="6"/>
                    <a:pt x="3" y="14"/>
                    <a:pt x="1" y="25"/>
                  </a:cubicBezTo>
                  <a:cubicBezTo>
                    <a:pt x="1" y="26"/>
                    <a:pt x="1" y="27"/>
                    <a:pt x="1" y="27"/>
                  </a:cubicBezTo>
                  <a:cubicBezTo>
                    <a:pt x="0" y="36"/>
                    <a:pt x="2" y="44"/>
                    <a:pt x="6" y="50"/>
                  </a:cubicBezTo>
                  <a:cubicBezTo>
                    <a:pt x="9" y="54"/>
                    <a:pt x="13" y="57"/>
                    <a:pt x="19" y="58"/>
                  </a:cubicBezTo>
                  <a:cubicBezTo>
                    <a:pt x="33" y="61"/>
                    <a:pt x="44" y="52"/>
                    <a:pt x="48" y="33"/>
                  </a:cubicBezTo>
                  <a:cubicBezTo>
                    <a:pt x="50" y="18"/>
                    <a:pt x="43" y="3"/>
                    <a:pt x="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795" name="Oval 103"/>
            <p:cNvSpPr>
              <a:spLocks noChangeArrowheads="1"/>
            </p:cNvSpPr>
            <p:nvPr/>
          </p:nvSpPr>
          <p:spPr bwMode="auto">
            <a:xfrm>
              <a:off x="1330" y="218"/>
              <a:ext cx="28" cy="2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33796" name="Oval 104"/>
            <p:cNvSpPr>
              <a:spLocks noChangeArrowheads="1"/>
            </p:cNvSpPr>
            <p:nvPr/>
          </p:nvSpPr>
          <p:spPr bwMode="auto">
            <a:xfrm>
              <a:off x="1333" y="600"/>
              <a:ext cx="32" cy="18"/>
            </a:xfrm>
            <a:prstGeom prst="ellipse">
              <a:avLst/>
            </a:prstGeom>
            <a:solidFill>
              <a:srgbClr val="7D6B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33797" name="Freeform 105"/>
            <p:cNvSpPr>
              <a:spLocks noChangeArrowheads="1"/>
            </p:cNvSpPr>
            <p:nvPr/>
          </p:nvSpPr>
          <p:spPr bwMode="auto">
            <a:xfrm>
              <a:off x="1223" y="75"/>
              <a:ext cx="125" cy="150"/>
            </a:xfrm>
            <a:custGeom>
              <a:avLst/>
              <a:gdLst>
                <a:gd name="T0" fmla="*/ 39539 w 35"/>
                <a:gd name="T1" fmla="*/ 0 h 42"/>
                <a:gd name="T2" fmla="*/ 0 w 35"/>
                <a:gd name="T3" fmla="*/ 41314 h 42"/>
                <a:gd name="T4" fmla="*/ 0 w 35"/>
                <a:gd name="T5" fmla="*/ 54032 h 42"/>
                <a:gd name="T6" fmla="*/ 33214 w 35"/>
                <a:gd name="T7" fmla="*/ 87193 h 42"/>
                <a:gd name="T8" fmla="*/ 54032 w 35"/>
                <a:gd name="T9" fmla="*/ 83139 h 42"/>
                <a:gd name="T10" fmla="*/ 68507 w 35"/>
                <a:gd name="T11" fmla="*/ 72564 h 42"/>
                <a:gd name="T12" fmla="*/ 72564 w 35"/>
                <a:gd name="T13" fmla="*/ 49925 h 42"/>
                <a:gd name="T14" fmla="*/ 72564 w 35"/>
                <a:gd name="T15" fmla="*/ 45868 h 42"/>
                <a:gd name="T16" fmla="*/ 39539 w 35"/>
                <a:gd name="T17" fmla="*/ 0 h 4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5"/>
                <a:gd name="T28" fmla="*/ 0 h 42"/>
                <a:gd name="T29" fmla="*/ 35 w 35"/>
                <a:gd name="T30" fmla="*/ 42 h 4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5" h="42">
                  <a:moveTo>
                    <a:pt x="19" y="0"/>
                  </a:moveTo>
                  <a:cubicBezTo>
                    <a:pt x="10" y="0"/>
                    <a:pt x="2" y="8"/>
                    <a:pt x="0" y="20"/>
                  </a:cubicBezTo>
                  <a:cubicBezTo>
                    <a:pt x="0" y="22"/>
                    <a:pt x="0" y="24"/>
                    <a:pt x="0" y="26"/>
                  </a:cubicBezTo>
                  <a:cubicBezTo>
                    <a:pt x="0" y="35"/>
                    <a:pt x="6" y="41"/>
                    <a:pt x="16" y="42"/>
                  </a:cubicBezTo>
                  <a:cubicBezTo>
                    <a:pt x="20" y="42"/>
                    <a:pt x="23" y="42"/>
                    <a:pt x="26" y="40"/>
                  </a:cubicBezTo>
                  <a:cubicBezTo>
                    <a:pt x="28" y="37"/>
                    <a:pt x="30" y="36"/>
                    <a:pt x="33" y="35"/>
                  </a:cubicBezTo>
                  <a:cubicBezTo>
                    <a:pt x="34" y="32"/>
                    <a:pt x="35" y="28"/>
                    <a:pt x="35" y="24"/>
                  </a:cubicBezTo>
                  <a:cubicBezTo>
                    <a:pt x="35" y="23"/>
                    <a:pt x="35" y="23"/>
                    <a:pt x="35" y="22"/>
                  </a:cubicBezTo>
                  <a:cubicBezTo>
                    <a:pt x="35" y="11"/>
                    <a:pt x="29" y="0"/>
                    <a:pt x="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798" name="Freeform 106"/>
            <p:cNvSpPr>
              <a:spLocks noChangeArrowheads="1"/>
            </p:cNvSpPr>
            <p:nvPr/>
          </p:nvSpPr>
          <p:spPr bwMode="auto">
            <a:xfrm>
              <a:off x="1283" y="150"/>
              <a:ext cx="47" cy="47"/>
            </a:xfrm>
            <a:custGeom>
              <a:avLst/>
              <a:gdLst>
                <a:gd name="T0" fmla="*/ 2404 w 13"/>
                <a:gd name="T1" fmla="*/ 29057 h 13"/>
                <a:gd name="T2" fmla="*/ 4248 w 13"/>
                <a:gd name="T3" fmla="*/ 29057 h 13"/>
                <a:gd name="T4" fmla="*/ 29057 w 13"/>
                <a:gd name="T5" fmla="*/ 4248 h 13"/>
                <a:gd name="T6" fmla="*/ 29057 w 13"/>
                <a:gd name="T7" fmla="*/ 0 h 13"/>
                <a:gd name="T8" fmla="*/ 26468 w 13"/>
                <a:gd name="T9" fmla="*/ 0 h 13"/>
                <a:gd name="T10" fmla="*/ 2404 w 13"/>
                <a:gd name="T11" fmla="*/ 26468 h 13"/>
                <a:gd name="T12" fmla="*/ 2404 w 13"/>
                <a:gd name="T13" fmla="*/ 29057 h 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"/>
                <a:gd name="T22" fmla="*/ 0 h 13"/>
                <a:gd name="T23" fmla="*/ 13 w 13"/>
                <a:gd name="T24" fmla="*/ 13 h 1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" h="13">
                  <a:moveTo>
                    <a:pt x="1" y="13"/>
                  </a:moveTo>
                  <a:cubicBezTo>
                    <a:pt x="1" y="13"/>
                    <a:pt x="2" y="13"/>
                    <a:pt x="2" y="13"/>
                  </a:cubicBezTo>
                  <a:cubicBezTo>
                    <a:pt x="5" y="7"/>
                    <a:pt x="13" y="2"/>
                    <a:pt x="13" y="2"/>
                  </a:cubicBezTo>
                  <a:cubicBezTo>
                    <a:pt x="13" y="1"/>
                    <a:pt x="13" y="1"/>
                    <a:pt x="13" y="0"/>
                  </a:cubicBezTo>
                  <a:cubicBezTo>
                    <a:pt x="13" y="0"/>
                    <a:pt x="12" y="0"/>
                    <a:pt x="12" y="0"/>
                  </a:cubicBezTo>
                  <a:cubicBezTo>
                    <a:pt x="12" y="0"/>
                    <a:pt x="4" y="6"/>
                    <a:pt x="1" y="12"/>
                  </a:cubicBezTo>
                  <a:cubicBezTo>
                    <a:pt x="0" y="12"/>
                    <a:pt x="1" y="13"/>
                    <a:pt x="1" y="1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799" name="Freeform 107"/>
            <p:cNvSpPr>
              <a:spLocks noChangeArrowheads="1"/>
            </p:cNvSpPr>
            <p:nvPr/>
          </p:nvSpPr>
          <p:spPr bwMode="auto">
            <a:xfrm>
              <a:off x="1219" y="75"/>
              <a:ext cx="129" cy="150"/>
            </a:xfrm>
            <a:custGeom>
              <a:avLst/>
              <a:gdLst>
                <a:gd name="T0" fmla="*/ 57369 w 36"/>
                <a:gd name="T1" fmla="*/ 83139 h 42"/>
                <a:gd name="T2" fmla="*/ 36120 w 36"/>
                <a:gd name="T3" fmla="*/ 87193 h 42"/>
                <a:gd name="T4" fmla="*/ 2297 w 36"/>
                <a:gd name="T5" fmla="*/ 41314 h 42"/>
                <a:gd name="T6" fmla="*/ 42566 w 36"/>
                <a:gd name="T7" fmla="*/ 0 h 42"/>
                <a:gd name="T8" fmla="*/ 76196 w 36"/>
                <a:gd name="T9" fmla="*/ 49925 h 42"/>
                <a:gd name="T10" fmla="*/ 72061 w 36"/>
                <a:gd name="T11" fmla="*/ 72564 h 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6"/>
                <a:gd name="T19" fmla="*/ 0 h 42"/>
                <a:gd name="T20" fmla="*/ 36 w 36"/>
                <a:gd name="T21" fmla="*/ 42 h 4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6" h="42">
                  <a:moveTo>
                    <a:pt x="27" y="40"/>
                  </a:moveTo>
                  <a:cubicBezTo>
                    <a:pt x="24" y="42"/>
                    <a:pt x="21" y="42"/>
                    <a:pt x="17" y="42"/>
                  </a:cubicBezTo>
                  <a:cubicBezTo>
                    <a:pt x="5" y="41"/>
                    <a:pt x="0" y="32"/>
                    <a:pt x="1" y="20"/>
                  </a:cubicBezTo>
                  <a:cubicBezTo>
                    <a:pt x="3" y="8"/>
                    <a:pt x="11" y="0"/>
                    <a:pt x="20" y="0"/>
                  </a:cubicBezTo>
                  <a:cubicBezTo>
                    <a:pt x="31" y="0"/>
                    <a:pt x="36" y="12"/>
                    <a:pt x="36" y="24"/>
                  </a:cubicBezTo>
                  <a:cubicBezTo>
                    <a:pt x="36" y="28"/>
                    <a:pt x="35" y="32"/>
                    <a:pt x="34" y="35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00" name="Oval 108"/>
            <p:cNvSpPr>
              <a:spLocks noChangeArrowheads="1"/>
            </p:cNvSpPr>
            <p:nvPr/>
          </p:nvSpPr>
          <p:spPr bwMode="auto">
            <a:xfrm>
              <a:off x="1308" y="200"/>
              <a:ext cx="79" cy="79"/>
            </a:xfrm>
            <a:prstGeom prst="ellipse">
              <a:avLst/>
            </a:pr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33801" name="Freeform 109"/>
            <p:cNvSpPr>
              <a:spLocks noChangeArrowheads="1"/>
            </p:cNvSpPr>
            <p:nvPr/>
          </p:nvSpPr>
          <p:spPr bwMode="auto">
            <a:xfrm>
              <a:off x="1348" y="75"/>
              <a:ext cx="132" cy="154"/>
            </a:xfrm>
            <a:custGeom>
              <a:avLst/>
              <a:gdLst>
                <a:gd name="T0" fmla="*/ 8081 w 37"/>
                <a:gd name="T1" fmla="*/ 76022 h 43"/>
                <a:gd name="T2" fmla="*/ 0 w 37"/>
                <a:gd name="T3" fmla="*/ 44237 h 43"/>
                <a:gd name="T4" fmla="*/ 35333 w 37"/>
                <a:gd name="T5" fmla="*/ 0 h 43"/>
                <a:gd name="T6" fmla="*/ 74009 w 37"/>
                <a:gd name="T7" fmla="*/ 48367 h 43"/>
                <a:gd name="T8" fmla="*/ 36910 w 37"/>
                <a:gd name="T9" fmla="*/ 90810 h 43"/>
                <a:gd name="T10" fmla="*/ 20745 w 37"/>
                <a:gd name="T11" fmla="*/ 86541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7"/>
                <a:gd name="T19" fmla="*/ 0 h 43"/>
                <a:gd name="T20" fmla="*/ 37 w 37"/>
                <a:gd name="T21" fmla="*/ 43 h 4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7" h="43">
                  <a:moveTo>
                    <a:pt x="4" y="36"/>
                  </a:moveTo>
                  <a:cubicBezTo>
                    <a:pt x="2" y="32"/>
                    <a:pt x="0" y="27"/>
                    <a:pt x="0" y="21"/>
                  </a:cubicBezTo>
                  <a:cubicBezTo>
                    <a:pt x="0" y="9"/>
                    <a:pt x="7" y="0"/>
                    <a:pt x="17" y="0"/>
                  </a:cubicBezTo>
                  <a:cubicBezTo>
                    <a:pt x="25" y="0"/>
                    <a:pt x="34" y="8"/>
                    <a:pt x="36" y="23"/>
                  </a:cubicBezTo>
                  <a:cubicBezTo>
                    <a:pt x="37" y="34"/>
                    <a:pt x="28" y="43"/>
                    <a:pt x="18" y="43"/>
                  </a:cubicBezTo>
                  <a:cubicBezTo>
                    <a:pt x="15" y="43"/>
                    <a:pt x="12" y="42"/>
                    <a:pt x="10" y="41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02" name="Freeform 110"/>
            <p:cNvSpPr>
              <a:spLocks noChangeArrowheads="1"/>
            </p:cNvSpPr>
            <p:nvPr/>
          </p:nvSpPr>
          <p:spPr bwMode="auto">
            <a:xfrm>
              <a:off x="1087" y="300"/>
              <a:ext cx="517" cy="168"/>
            </a:xfrm>
            <a:custGeom>
              <a:avLst/>
              <a:gdLst>
                <a:gd name="T0" fmla="*/ 30549 w 145"/>
                <a:gd name="T1" fmla="*/ 2288 h 47"/>
                <a:gd name="T2" fmla="*/ 149809 w 145"/>
                <a:gd name="T3" fmla="*/ 95685 h 47"/>
                <a:gd name="T4" fmla="*/ 279444 w 145"/>
                <a:gd name="T5" fmla="*/ 0 h 47"/>
                <a:gd name="T6" fmla="*/ 0 60000 65536"/>
                <a:gd name="T7" fmla="*/ 0 60000 65536"/>
                <a:gd name="T8" fmla="*/ 0 60000 65536"/>
                <a:gd name="T9" fmla="*/ 0 w 145"/>
                <a:gd name="T10" fmla="*/ 0 h 47"/>
                <a:gd name="T11" fmla="*/ 145 w 145"/>
                <a:gd name="T12" fmla="*/ 47 h 4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5" h="47">
                  <a:moveTo>
                    <a:pt x="15" y="1"/>
                  </a:moveTo>
                  <a:cubicBezTo>
                    <a:pt x="0" y="14"/>
                    <a:pt x="37" y="47"/>
                    <a:pt x="73" y="46"/>
                  </a:cubicBezTo>
                  <a:cubicBezTo>
                    <a:pt x="108" y="45"/>
                    <a:pt x="145" y="17"/>
                    <a:pt x="136" y="0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03" name="Line 111"/>
            <p:cNvSpPr>
              <a:spLocks noChangeShapeType="1"/>
            </p:cNvSpPr>
            <p:nvPr/>
          </p:nvSpPr>
          <p:spPr bwMode="auto">
            <a:xfrm>
              <a:off x="1348" y="279"/>
              <a:ext cx="1" cy="185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04" name="Freeform 112"/>
            <p:cNvSpPr>
              <a:spLocks noChangeArrowheads="1"/>
            </p:cNvSpPr>
            <p:nvPr/>
          </p:nvSpPr>
          <p:spPr bwMode="auto">
            <a:xfrm>
              <a:off x="1144" y="222"/>
              <a:ext cx="129" cy="60"/>
            </a:xfrm>
            <a:custGeom>
              <a:avLst/>
              <a:gdLst>
                <a:gd name="T0" fmla="*/ 76196 w 36"/>
                <a:gd name="T1" fmla="*/ 32887 h 17"/>
                <a:gd name="T2" fmla="*/ 0 w 36"/>
                <a:gd name="T3" fmla="*/ 0 h 17"/>
                <a:gd name="T4" fmla="*/ 0 60000 65536"/>
                <a:gd name="T5" fmla="*/ 0 60000 65536"/>
                <a:gd name="T6" fmla="*/ 0 w 36"/>
                <a:gd name="T7" fmla="*/ 0 h 17"/>
                <a:gd name="T8" fmla="*/ 36 w 36"/>
                <a:gd name="T9" fmla="*/ 17 h 1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" h="17">
                  <a:moveTo>
                    <a:pt x="36" y="17"/>
                  </a:moveTo>
                  <a:cubicBezTo>
                    <a:pt x="36" y="17"/>
                    <a:pt x="9" y="4"/>
                    <a:pt x="0" y="0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05" name="Freeform 113"/>
            <p:cNvSpPr>
              <a:spLocks noChangeArrowheads="1"/>
            </p:cNvSpPr>
            <p:nvPr/>
          </p:nvSpPr>
          <p:spPr bwMode="auto">
            <a:xfrm>
              <a:off x="1241" y="307"/>
              <a:ext cx="28" cy="4"/>
            </a:xfrm>
            <a:custGeom>
              <a:avLst/>
              <a:gdLst>
                <a:gd name="T0" fmla="*/ 0 w 8"/>
                <a:gd name="T1" fmla="*/ 0 h 1"/>
                <a:gd name="T2" fmla="*/ 14714 w 8"/>
                <a:gd name="T3" fmla="*/ 4096 h 1"/>
                <a:gd name="T4" fmla="*/ 0 60000 65536"/>
                <a:gd name="T5" fmla="*/ 0 60000 65536"/>
                <a:gd name="T6" fmla="*/ 0 w 8"/>
                <a:gd name="T7" fmla="*/ 0 h 1"/>
                <a:gd name="T8" fmla="*/ 8 w 8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" h="1">
                  <a:moveTo>
                    <a:pt x="0" y="0"/>
                  </a:moveTo>
                  <a:cubicBezTo>
                    <a:pt x="4" y="1"/>
                    <a:pt x="7" y="1"/>
                    <a:pt x="8" y="1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06" name="Freeform 114"/>
            <p:cNvSpPr>
              <a:spLocks noChangeArrowheads="1"/>
            </p:cNvSpPr>
            <p:nvPr/>
          </p:nvSpPr>
          <p:spPr bwMode="auto">
            <a:xfrm>
              <a:off x="1112" y="286"/>
              <a:ext cx="54" cy="11"/>
            </a:xfrm>
            <a:custGeom>
              <a:avLst/>
              <a:gdLst>
                <a:gd name="T0" fmla="*/ 0 w 15"/>
                <a:gd name="T1" fmla="*/ 0 h 3"/>
                <a:gd name="T2" fmla="*/ 32569 w 15"/>
                <a:gd name="T3" fmla="*/ 7245 h 3"/>
                <a:gd name="T4" fmla="*/ 0 60000 65536"/>
                <a:gd name="T5" fmla="*/ 0 60000 65536"/>
                <a:gd name="T6" fmla="*/ 0 w 15"/>
                <a:gd name="T7" fmla="*/ 0 h 3"/>
                <a:gd name="T8" fmla="*/ 15 w 15"/>
                <a:gd name="T9" fmla="*/ 3 h 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5" h="3">
                  <a:moveTo>
                    <a:pt x="0" y="0"/>
                  </a:moveTo>
                  <a:cubicBezTo>
                    <a:pt x="3" y="1"/>
                    <a:pt x="9" y="2"/>
                    <a:pt x="15" y="3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07" name="Line 115"/>
            <p:cNvSpPr>
              <a:spLocks noChangeShapeType="1"/>
            </p:cNvSpPr>
            <p:nvPr/>
          </p:nvSpPr>
          <p:spPr bwMode="auto">
            <a:xfrm flipH="1">
              <a:off x="1262" y="347"/>
              <a:ext cx="14" cy="3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08" name="Freeform 116"/>
            <p:cNvSpPr>
              <a:spLocks noChangeArrowheads="1"/>
            </p:cNvSpPr>
            <p:nvPr/>
          </p:nvSpPr>
          <p:spPr bwMode="auto">
            <a:xfrm>
              <a:off x="1134" y="282"/>
              <a:ext cx="142" cy="161"/>
            </a:xfrm>
            <a:custGeom>
              <a:avLst/>
              <a:gdLst>
                <a:gd name="T0" fmla="*/ 0 w 40"/>
                <a:gd name="T1" fmla="*/ 39796 h 45"/>
                <a:gd name="T2" fmla="*/ 43985 w 40"/>
                <a:gd name="T3" fmla="*/ 6411 h 45"/>
                <a:gd name="T4" fmla="*/ 68320 w 40"/>
                <a:gd name="T5" fmla="*/ 73230 h 45"/>
                <a:gd name="T6" fmla="*/ 59722 w 40"/>
                <a:gd name="T7" fmla="*/ 94393 h 4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0"/>
                <a:gd name="T13" fmla="*/ 0 h 45"/>
                <a:gd name="T14" fmla="*/ 40 w 40"/>
                <a:gd name="T15" fmla="*/ 45 h 4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0" h="45">
                  <a:moveTo>
                    <a:pt x="0" y="19"/>
                  </a:moveTo>
                  <a:cubicBezTo>
                    <a:pt x="2" y="8"/>
                    <a:pt x="9" y="0"/>
                    <a:pt x="22" y="3"/>
                  </a:cubicBezTo>
                  <a:cubicBezTo>
                    <a:pt x="31" y="5"/>
                    <a:pt x="40" y="16"/>
                    <a:pt x="34" y="35"/>
                  </a:cubicBezTo>
                  <a:cubicBezTo>
                    <a:pt x="33" y="39"/>
                    <a:pt x="31" y="43"/>
                    <a:pt x="30" y="45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09" name="Freeform 117"/>
            <p:cNvSpPr>
              <a:spLocks noChangeArrowheads="1"/>
            </p:cNvSpPr>
            <p:nvPr/>
          </p:nvSpPr>
          <p:spPr bwMode="auto">
            <a:xfrm>
              <a:off x="1173" y="354"/>
              <a:ext cx="11" cy="46"/>
            </a:xfrm>
            <a:custGeom>
              <a:avLst/>
              <a:gdLst>
                <a:gd name="T0" fmla="*/ 7245 w 3"/>
                <a:gd name="T1" fmla="*/ 0 h 13"/>
                <a:gd name="T2" fmla="*/ 0 w 3"/>
                <a:gd name="T3" fmla="*/ 25569 h 13"/>
                <a:gd name="T4" fmla="*/ 0 60000 65536"/>
                <a:gd name="T5" fmla="*/ 0 60000 65536"/>
                <a:gd name="T6" fmla="*/ 0 w 3"/>
                <a:gd name="T7" fmla="*/ 0 h 13"/>
                <a:gd name="T8" fmla="*/ 3 w 3"/>
                <a:gd name="T9" fmla="*/ 13 h 1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13">
                  <a:moveTo>
                    <a:pt x="3" y="0"/>
                  </a:moveTo>
                  <a:cubicBezTo>
                    <a:pt x="1" y="3"/>
                    <a:pt x="0" y="8"/>
                    <a:pt x="0" y="13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10" name="Freeform 118"/>
            <p:cNvSpPr>
              <a:spLocks noChangeArrowheads="1"/>
            </p:cNvSpPr>
            <p:nvPr/>
          </p:nvSpPr>
          <p:spPr bwMode="auto">
            <a:xfrm>
              <a:off x="1423" y="211"/>
              <a:ext cx="124" cy="64"/>
            </a:xfrm>
            <a:custGeom>
              <a:avLst/>
              <a:gdLst>
                <a:gd name="T0" fmla="*/ 0 w 35"/>
                <a:gd name="T1" fmla="*/ 36459 h 18"/>
                <a:gd name="T2" fmla="*/ 69149 w 35"/>
                <a:gd name="T3" fmla="*/ 0 h 18"/>
                <a:gd name="T4" fmla="*/ 0 60000 65536"/>
                <a:gd name="T5" fmla="*/ 0 60000 65536"/>
                <a:gd name="T6" fmla="*/ 0 w 35"/>
                <a:gd name="T7" fmla="*/ 0 h 18"/>
                <a:gd name="T8" fmla="*/ 35 w 35"/>
                <a:gd name="T9" fmla="*/ 18 h 1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5" h="18">
                  <a:moveTo>
                    <a:pt x="0" y="18"/>
                  </a:moveTo>
                  <a:cubicBezTo>
                    <a:pt x="9" y="14"/>
                    <a:pt x="30" y="2"/>
                    <a:pt x="35" y="0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11" name="Line 119"/>
            <p:cNvSpPr>
              <a:spLocks noChangeShapeType="1"/>
            </p:cNvSpPr>
            <p:nvPr/>
          </p:nvSpPr>
          <p:spPr bwMode="auto">
            <a:xfrm flipV="1">
              <a:off x="1437" y="275"/>
              <a:ext cx="157" cy="32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12" name="Line 120"/>
            <p:cNvSpPr>
              <a:spLocks noChangeShapeType="1"/>
            </p:cNvSpPr>
            <p:nvPr/>
          </p:nvSpPr>
          <p:spPr bwMode="auto">
            <a:xfrm>
              <a:off x="1440" y="336"/>
              <a:ext cx="147" cy="18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13" name="Freeform 121"/>
            <p:cNvSpPr>
              <a:spLocks noChangeArrowheads="1"/>
            </p:cNvSpPr>
            <p:nvPr/>
          </p:nvSpPr>
          <p:spPr bwMode="auto">
            <a:xfrm>
              <a:off x="1069" y="50"/>
              <a:ext cx="575" cy="489"/>
            </a:xfrm>
            <a:custGeom>
              <a:avLst/>
              <a:gdLst>
                <a:gd name="T0" fmla="*/ 72564 w 161"/>
                <a:gd name="T1" fmla="*/ 283252 h 137"/>
                <a:gd name="T2" fmla="*/ 0 w 161"/>
                <a:gd name="T3" fmla="*/ 148831 h 137"/>
                <a:gd name="T4" fmla="*/ 167907 w 161"/>
                <a:gd name="T5" fmla="*/ 0 h 137"/>
                <a:gd name="T6" fmla="*/ 334182 w 161"/>
                <a:gd name="T7" fmla="*/ 136652 h 137"/>
                <a:gd name="T8" fmla="*/ 296925 w 161"/>
                <a:gd name="T9" fmla="*/ 250293 h 1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1"/>
                <a:gd name="T16" fmla="*/ 0 h 137"/>
                <a:gd name="T17" fmla="*/ 161 w 161"/>
                <a:gd name="T18" fmla="*/ 137 h 1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1" h="137">
                  <a:moveTo>
                    <a:pt x="35" y="137"/>
                  </a:moveTo>
                  <a:cubicBezTo>
                    <a:pt x="14" y="121"/>
                    <a:pt x="0" y="96"/>
                    <a:pt x="0" y="72"/>
                  </a:cubicBezTo>
                  <a:cubicBezTo>
                    <a:pt x="1" y="27"/>
                    <a:pt x="36" y="0"/>
                    <a:pt x="81" y="0"/>
                  </a:cubicBezTo>
                  <a:cubicBezTo>
                    <a:pt x="127" y="0"/>
                    <a:pt x="161" y="26"/>
                    <a:pt x="161" y="66"/>
                  </a:cubicBezTo>
                  <a:cubicBezTo>
                    <a:pt x="161" y="86"/>
                    <a:pt x="155" y="106"/>
                    <a:pt x="143" y="121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14" name="Freeform 122"/>
            <p:cNvSpPr>
              <a:spLocks noChangeArrowheads="1"/>
            </p:cNvSpPr>
            <p:nvPr/>
          </p:nvSpPr>
          <p:spPr bwMode="auto">
            <a:xfrm>
              <a:off x="1087" y="168"/>
              <a:ext cx="136" cy="371"/>
            </a:xfrm>
            <a:custGeom>
              <a:avLst/>
              <a:gdLst>
                <a:gd name="T0" fmla="*/ 69220 w 38"/>
                <a:gd name="T1" fmla="*/ 214274 h 104"/>
                <a:gd name="T2" fmla="*/ 2294 w 38"/>
                <a:gd name="T3" fmla="*/ 97009 h 104"/>
                <a:gd name="T4" fmla="*/ 79900 w 38"/>
                <a:gd name="T5" fmla="*/ 0 h 104"/>
                <a:gd name="T6" fmla="*/ 0 60000 65536"/>
                <a:gd name="T7" fmla="*/ 0 60000 65536"/>
                <a:gd name="T8" fmla="*/ 0 60000 65536"/>
                <a:gd name="T9" fmla="*/ 0 w 38"/>
                <a:gd name="T10" fmla="*/ 0 h 104"/>
                <a:gd name="T11" fmla="*/ 38 w 38"/>
                <a:gd name="T12" fmla="*/ 104 h 10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8" h="104">
                  <a:moveTo>
                    <a:pt x="33" y="104"/>
                  </a:moveTo>
                  <a:cubicBezTo>
                    <a:pt x="16" y="91"/>
                    <a:pt x="1" y="66"/>
                    <a:pt x="1" y="47"/>
                  </a:cubicBezTo>
                  <a:cubicBezTo>
                    <a:pt x="0" y="21"/>
                    <a:pt x="16" y="4"/>
                    <a:pt x="38" y="0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15" name="Freeform 123"/>
            <p:cNvSpPr>
              <a:spLocks noChangeArrowheads="1"/>
            </p:cNvSpPr>
            <p:nvPr/>
          </p:nvSpPr>
          <p:spPr bwMode="auto">
            <a:xfrm>
              <a:off x="1476" y="164"/>
              <a:ext cx="139" cy="304"/>
            </a:xfrm>
            <a:custGeom>
              <a:avLst/>
              <a:gdLst>
                <a:gd name="T0" fmla="*/ 0 w 39"/>
                <a:gd name="T1" fmla="*/ 0 h 85"/>
                <a:gd name="T2" fmla="*/ 79864 w 39"/>
                <a:gd name="T3" fmla="*/ 96522 h 85"/>
                <a:gd name="T4" fmla="*/ 55194 w 39"/>
                <a:gd name="T5" fmla="*/ 177861 h 85"/>
                <a:gd name="T6" fmla="*/ 0 60000 65536"/>
                <a:gd name="T7" fmla="*/ 0 60000 65536"/>
                <a:gd name="T8" fmla="*/ 0 60000 65536"/>
                <a:gd name="T9" fmla="*/ 0 w 39"/>
                <a:gd name="T10" fmla="*/ 0 h 85"/>
                <a:gd name="T11" fmla="*/ 39 w 39"/>
                <a:gd name="T12" fmla="*/ 85 h 8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9" h="85">
                  <a:moveTo>
                    <a:pt x="0" y="0"/>
                  </a:moveTo>
                  <a:cubicBezTo>
                    <a:pt x="22" y="4"/>
                    <a:pt x="39" y="23"/>
                    <a:pt x="39" y="46"/>
                  </a:cubicBezTo>
                  <a:cubicBezTo>
                    <a:pt x="39" y="60"/>
                    <a:pt x="34" y="75"/>
                    <a:pt x="27" y="85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16" name="Oval 124"/>
            <p:cNvSpPr>
              <a:spLocks noChangeArrowheads="1"/>
            </p:cNvSpPr>
            <p:nvPr/>
          </p:nvSpPr>
          <p:spPr bwMode="auto">
            <a:xfrm>
              <a:off x="1469" y="446"/>
              <a:ext cx="114" cy="115"/>
            </a:xfrm>
            <a:prstGeom prst="ellipse">
              <a:avLst/>
            </a:pr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33817" name="Freeform 125"/>
            <p:cNvSpPr>
              <a:spLocks noChangeArrowheads="1"/>
            </p:cNvSpPr>
            <p:nvPr/>
          </p:nvSpPr>
          <p:spPr bwMode="auto">
            <a:xfrm>
              <a:off x="1180" y="532"/>
              <a:ext cx="139" cy="39"/>
            </a:xfrm>
            <a:custGeom>
              <a:avLst/>
              <a:gdLst>
                <a:gd name="T0" fmla="*/ 4027 w 39"/>
                <a:gd name="T1" fmla="*/ 0 h 11"/>
                <a:gd name="T2" fmla="*/ 2260 w 39"/>
                <a:gd name="T3" fmla="*/ 11679 h 11"/>
                <a:gd name="T4" fmla="*/ 79864 w 39"/>
                <a:gd name="T5" fmla="*/ 21797 h 11"/>
                <a:gd name="T6" fmla="*/ 0 60000 65536"/>
                <a:gd name="T7" fmla="*/ 0 60000 65536"/>
                <a:gd name="T8" fmla="*/ 0 60000 65536"/>
                <a:gd name="T9" fmla="*/ 0 w 39"/>
                <a:gd name="T10" fmla="*/ 0 h 11"/>
                <a:gd name="T11" fmla="*/ 39 w 39"/>
                <a:gd name="T12" fmla="*/ 11 h 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9" h="11">
                  <a:moveTo>
                    <a:pt x="2" y="0"/>
                  </a:moveTo>
                  <a:cubicBezTo>
                    <a:pt x="0" y="1"/>
                    <a:pt x="0" y="5"/>
                    <a:pt x="1" y="6"/>
                  </a:cubicBezTo>
                  <a:cubicBezTo>
                    <a:pt x="7" y="9"/>
                    <a:pt x="29" y="11"/>
                    <a:pt x="39" y="11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18" name="Freeform 126"/>
            <p:cNvSpPr>
              <a:spLocks noChangeArrowheads="1"/>
            </p:cNvSpPr>
            <p:nvPr/>
          </p:nvSpPr>
          <p:spPr bwMode="auto">
            <a:xfrm>
              <a:off x="1194" y="539"/>
              <a:ext cx="289" cy="11"/>
            </a:xfrm>
            <a:custGeom>
              <a:avLst/>
              <a:gdLst>
                <a:gd name="T0" fmla="*/ 0 w 81"/>
                <a:gd name="T1" fmla="*/ 0 h 3"/>
                <a:gd name="T2" fmla="*/ 93019 w 81"/>
                <a:gd name="T3" fmla="*/ 7245 h 3"/>
                <a:gd name="T4" fmla="*/ 167092 w 81"/>
                <a:gd name="T5" fmla="*/ 0 h 3"/>
                <a:gd name="T6" fmla="*/ 0 60000 65536"/>
                <a:gd name="T7" fmla="*/ 0 60000 65536"/>
                <a:gd name="T8" fmla="*/ 0 60000 65536"/>
                <a:gd name="T9" fmla="*/ 0 w 81"/>
                <a:gd name="T10" fmla="*/ 0 h 3"/>
                <a:gd name="T11" fmla="*/ 81 w 81"/>
                <a:gd name="T12" fmla="*/ 3 h 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1" h="3">
                  <a:moveTo>
                    <a:pt x="0" y="0"/>
                  </a:moveTo>
                  <a:cubicBezTo>
                    <a:pt x="4" y="0"/>
                    <a:pt x="25" y="3"/>
                    <a:pt x="45" y="3"/>
                  </a:cubicBezTo>
                  <a:cubicBezTo>
                    <a:pt x="61" y="3"/>
                    <a:pt x="74" y="1"/>
                    <a:pt x="81" y="0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19" name="Freeform 127"/>
            <p:cNvSpPr>
              <a:spLocks noChangeArrowheads="1"/>
            </p:cNvSpPr>
            <p:nvPr/>
          </p:nvSpPr>
          <p:spPr bwMode="auto">
            <a:xfrm>
              <a:off x="1387" y="564"/>
              <a:ext cx="110" cy="11"/>
            </a:xfrm>
            <a:custGeom>
              <a:avLst/>
              <a:gdLst>
                <a:gd name="T0" fmla="*/ 0 w 31"/>
                <a:gd name="T1" fmla="*/ 7245 h 3"/>
                <a:gd name="T2" fmla="*/ 61834 w 31"/>
                <a:gd name="T3" fmla="*/ 0 h 3"/>
                <a:gd name="T4" fmla="*/ 0 60000 65536"/>
                <a:gd name="T5" fmla="*/ 0 60000 65536"/>
                <a:gd name="T6" fmla="*/ 0 w 31"/>
                <a:gd name="T7" fmla="*/ 0 h 3"/>
                <a:gd name="T8" fmla="*/ 31 w 31"/>
                <a:gd name="T9" fmla="*/ 3 h 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" h="3">
                  <a:moveTo>
                    <a:pt x="0" y="3"/>
                  </a:moveTo>
                  <a:cubicBezTo>
                    <a:pt x="6" y="2"/>
                    <a:pt x="23" y="1"/>
                    <a:pt x="31" y="0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20" name="Freeform 128"/>
            <p:cNvSpPr>
              <a:spLocks noChangeArrowheads="1"/>
            </p:cNvSpPr>
            <p:nvPr/>
          </p:nvSpPr>
          <p:spPr bwMode="auto">
            <a:xfrm>
              <a:off x="1497" y="521"/>
              <a:ext cx="147" cy="133"/>
            </a:xfrm>
            <a:custGeom>
              <a:avLst/>
              <a:gdLst>
                <a:gd name="T0" fmla="*/ 50880 w 41"/>
                <a:gd name="T1" fmla="*/ 0 h 37"/>
                <a:gd name="T2" fmla="*/ 76512 w 41"/>
                <a:gd name="T3" fmla="*/ 25867 h 37"/>
                <a:gd name="T4" fmla="*/ 44426 w 41"/>
                <a:gd name="T5" fmla="*/ 79800 h 37"/>
                <a:gd name="T6" fmla="*/ 0 w 41"/>
                <a:gd name="T7" fmla="*/ 19188 h 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1"/>
                <a:gd name="T13" fmla="*/ 0 h 37"/>
                <a:gd name="T14" fmla="*/ 41 w 41"/>
                <a:gd name="T15" fmla="*/ 37 h 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1" h="37">
                  <a:moveTo>
                    <a:pt x="24" y="0"/>
                  </a:moveTo>
                  <a:cubicBezTo>
                    <a:pt x="27" y="1"/>
                    <a:pt x="33" y="4"/>
                    <a:pt x="36" y="12"/>
                  </a:cubicBezTo>
                  <a:cubicBezTo>
                    <a:pt x="41" y="22"/>
                    <a:pt x="36" y="37"/>
                    <a:pt x="21" y="37"/>
                  </a:cubicBezTo>
                  <a:cubicBezTo>
                    <a:pt x="7" y="37"/>
                    <a:pt x="0" y="19"/>
                    <a:pt x="0" y="9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21" name="Freeform 129"/>
            <p:cNvSpPr>
              <a:spLocks noChangeArrowheads="1"/>
            </p:cNvSpPr>
            <p:nvPr/>
          </p:nvSpPr>
          <p:spPr bwMode="auto">
            <a:xfrm>
              <a:off x="1540" y="646"/>
              <a:ext cx="1" cy="22"/>
            </a:xfrm>
            <a:custGeom>
              <a:avLst/>
              <a:gdLst>
                <a:gd name="T0" fmla="*/ 0 w 1"/>
                <a:gd name="T1" fmla="*/ 0 h 6"/>
                <a:gd name="T2" fmla="*/ 0 w 1"/>
                <a:gd name="T3" fmla="*/ 14641 h 6"/>
                <a:gd name="T4" fmla="*/ 0 60000 65536"/>
                <a:gd name="T5" fmla="*/ 0 60000 65536"/>
                <a:gd name="T6" fmla="*/ 0 w 1"/>
                <a:gd name="T7" fmla="*/ 0 h 6"/>
                <a:gd name="T8" fmla="*/ 1 w 1"/>
                <a:gd name="T9" fmla="*/ 6 h 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6">
                  <a:moveTo>
                    <a:pt x="0" y="0"/>
                  </a:moveTo>
                  <a:cubicBezTo>
                    <a:pt x="0" y="2"/>
                    <a:pt x="0" y="4"/>
                    <a:pt x="0" y="6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22" name="Freeform 130"/>
            <p:cNvSpPr>
              <a:spLocks noChangeArrowheads="1"/>
            </p:cNvSpPr>
            <p:nvPr/>
          </p:nvSpPr>
          <p:spPr bwMode="auto">
            <a:xfrm>
              <a:off x="1184" y="568"/>
              <a:ext cx="3" cy="100"/>
            </a:xfrm>
            <a:custGeom>
              <a:avLst/>
              <a:gdLst>
                <a:gd name="T0" fmla="*/ 729 w 1"/>
                <a:gd name="T1" fmla="*/ 0 h 28"/>
                <a:gd name="T2" fmla="*/ 0 w 1"/>
                <a:gd name="T3" fmla="*/ 58086 h 28"/>
                <a:gd name="T4" fmla="*/ 0 60000 65536"/>
                <a:gd name="T5" fmla="*/ 0 60000 65536"/>
                <a:gd name="T6" fmla="*/ 0 w 1"/>
                <a:gd name="T7" fmla="*/ 0 h 28"/>
                <a:gd name="T8" fmla="*/ 1 w 1"/>
                <a:gd name="T9" fmla="*/ 28 h 2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28">
                  <a:moveTo>
                    <a:pt x="1" y="0"/>
                  </a:moveTo>
                  <a:cubicBezTo>
                    <a:pt x="0" y="5"/>
                    <a:pt x="0" y="20"/>
                    <a:pt x="0" y="28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23" name="Freeform 131"/>
            <p:cNvSpPr>
              <a:spLocks noChangeArrowheads="1"/>
            </p:cNvSpPr>
            <p:nvPr/>
          </p:nvSpPr>
          <p:spPr bwMode="auto">
            <a:xfrm>
              <a:off x="1066" y="650"/>
              <a:ext cx="85" cy="96"/>
            </a:xfrm>
            <a:custGeom>
              <a:avLst/>
              <a:gdLst>
                <a:gd name="T0" fmla="*/ 10087 w 24"/>
                <a:gd name="T1" fmla="*/ 54475 h 27"/>
                <a:gd name="T2" fmla="*/ 0 w 24"/>
                <a:gd name="T3" fmla="*/ 30023 h 27"/>
                <a:gd name="T4" fmla="*/ 29591 w 24"/>
                <a:gd name="T5" fmla="*/ 0 h 27"/>
                <a:gd name="T6" fmla="*/ 47352 w 24"/>
                <a:gd name="T7" fmla="*/ 8004 h 2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"/>
                <a:gd name="T13" fmla="*/ 0 h 27"/>
                <a:gd name="T14" fmla="*/ 24 w 24"/>
                <a:gd name="T15" fmla="*/ 27 h 2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" h="27">
                  <a:moveTo>
                    <a:pt x="5" y="27"/>
                  </a:moveTo>
                  <a:cubicBezTo>
                    <a:pt x="2" y="25"/>
                    <a:pt x="0" y="20"/>
                    <a:pt x="0" y="15"/>
                  </a:cubicBezTo>
                  <a:cubicBezTo>
                    <a:pt x="0" y="7"/>
                    <a:pt x="6" y="0"/>
                    <a:pt x="15" y="0"/>
                  </a:cubicBezTo>
                  <a:cubicBezTo>
                    <a:pt x="18" y="0"/>
                    <a:pt x="21" y="2"/>
                    <a:pt x="24" y="4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24" name="Freeform 132"/>
            <p:cNvSpPr>
              <a:spLocks noChangeArrowheads="1"/>
            </p:cNvSpPr>
            <p:nvPr/>
          </p:nvSpPr>
          <p:spPr bwMode="auto">
            <a:xfrm>
              <a:off x="1112" y="550"/>
              <a:ext cx="72" cy="100"/>
            </a:xfrm>
            <a:custGeom>
              <a:avLst/>
              <a:gdLst>
                <a:gd name="T0" fmla="*/ 43481 w 20"/>
                <a:gd name="T1" fmla="*/ 0 h 28"/>
                <a:gd name="T2" fmla="*/ 0 w 20"/>
                <a:gd name="T3" fmla="*/ 58086 h 28"/>
                <a:gd name="T4" fmla="*/ 0 60000 65536"/>
                <a:gd name="T5" fmla="*/ 0 60000 65536"/>
                <a:gd name="T6" fmla="*/ 0 w 20"/>
                <a:gd name="T7" fmla="*/ 0 h 28"/>
                <a:gd name="T8" fmla="*/ 20 w 20"/>
                <a:gd name="T9" fmla="*/ 28 h 2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0" h="28">
                  <a:moveTo>
                    <a:pt x="20" y="0"/>
                  </a:moveTo>
                  <a:cubicBezTo>
                    <a:pt x="17" y="3"/>
                    <a:pt x="4" y="16"/>
                    <a:pt x="0" y="28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25" name="Freeform 133"/>
            <p:cNvSpPr>
              <a:spLocks noChangeArrowheads="1"/>
            </p:cNvSpPr>
            <p:nvPr/>
          </p:nvSpPr>
          <p:spPr bwMode="auto">
            <a:xfrm>
              <a:off x="1305" y="596"/>
              <a:ext cx="93" cy="54"/>
            </a:xfrm>
            <a:custGeom>
              <a:avLst/>
              <a:gdLst>
                <a:gd name="T0" fmla="*/ 54505 w 26"/>
                <a:gd name="T1" fmla="*/ 0 h 15"/>
                <a:gd name="T2" fmla="*/ 54505 w 26"/>
                <a:gd name="T3" fmla="*/ 4198 h 15"/>
                <a:gd name="T4" fmla="*/ 27507 w 26"/>
                <a:gd name="T5" fmla="*/ 32569 h 15"/>
                <a:gd name="T6" fmla="*/ 0 w 26"/>
                <a:gd name="T7" fmla="*/ 4198 h 15"/>
                <a:gd name="T8" fmla="*/ 0 w 26"/>
                <a:gd name="T9" fmla="*/ 2333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5"/>
                <a:gd name="T17" fmla="*/ 26 w 26"/>
                <a:gd name="T18" fmla="*/ 15 h 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5">
                  <a:moveTo>
                    <a:pt x="26" y="0"/>
                  </a:moveTo>
                  <a:cubicBezTo>
                    <a:pt x="26" y="1"/>
                    <a:pt x="26" y="1"/>
                    <a:pt x="26" y="2"/>
                  </a:cubicBezTo>
                  <a:cubicBezTo>
                    <a:pt x="26" y="9"/>
                    <a:pt x="20" y="15"/>
                    <a:pt x="13" y="15"/>
                  </a:cubicBezTo>
                  <a:cubicBezTo>
                    <a:pt x="6" y="15"/>
                    <a:pt x="0" y="9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26" name="Freeform 134"/>
            <p:cNvSpPr>
              <a:spLocks noChangeArrowheads="1"/>
            </p:cNvSpPr>
            <p:nvPr/>
          </p:nvSpPr>
          <p:spPr bwMode="auto">
            <a:xfrm>
              <a:off x="1312" y="557"/>
              <a:ext cx="78" cy="25"/>
            </a:xfrm>
            <a:custGeom>
              <a:avLst/>
              <a:gdLst>
                <a:gd name="T0" fmla="*/ 0 w 22"/>
                <a:gd name="T1" fmla="*/ 14489 h 7"/>
                <a:gd name="T2" fmla="*/ 21797 w 22"/>
                <a:gd name="T3" fmla="*/ 0 h 7"/>
                <a:gd name="T4" fmla="*/ 43769 w 22"/>
                <a:gd name="T5" fmla="*/ 14489 h 7"/>
                <a:gd name="T6" fmla="*/ 0 60000 65536"/>
                <a:gd name="T7" fmla="*/ 0 60000 65536"/>
                <a:gd name="T8" fmla="*/ 0 60000 65536"/>
                <a:gd name="T9" fmla="*/ 0 w 22"/>
                <a:gd name="T10" fmla="*/ 0 h 7"/>
                <a:gd name="T11" fmla="*/ 22 w 22"/>
                <a:gd name="T12" fmla="*/ 7 h 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" h="7">
                  <a:moveTo>
                    <a:pt x="0" y="7"/>
                  </a:moveTo>
                  <a:cubicBezTo>
                    <a:pt x="2" y="3"/>
                    <a:pt x="6" y="0"/>
                    <a:pt x="11" y="0"/>
                  </a:cubicBezTo>
                  <a:cubicBezTo>
                    <a:pt x="16" y="0"/>
                    <a:pt x="20" y="3"/>
                    <a:pt x="22" y="7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27" name="Freeform 135"/>
            <p:cNvSpPr>
              <a:spLocks noChangeArrowheads="1"/>
            </p:cNvSpPr>
            <p:nvPr/>
          </p:nvSpPr>
          <p:spPr bwMode="auto">
            <a:xfrm>
              <a:off x="1301" y="571"/>
              <a:ext cx="100" cy="29"/>
            </a:xfrm>
            <a:custGeom>
              <a:avLst/>
              <a:gdLst>
                <a:gd name="T0" fmla="*/ 2282 w 28"/>
                <a:gd name="T1" fmla="*/ 18147 h 8"/>
                <a:gd name="T2" fmla="*/ 4057 w 28"/>
                <a:gd name="T3" fmla="*/ 6913 h 8"/>
                <a:gd name="T4" fmla="*/ 54032 w 28"/>
                <a:gd name="T5" fmla="*/ 6913 h 8"/>
                <a:gd name="T6" fmla="*/ 55804 w 28"/>
                <a:gd name="T7" fmla="*/ 15718 h 8"/>
                <a:gd name="T8" fmla="*/ 2282 w 28"/>
                <a:gd name="T9" fmla="*/ 18147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8"/>
                <a:gd name="T17" fmla="*/ 28 w 28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8">
                  <a:moveTo>
                    <a:pt x="1" y="8"/>
                  </a:moveTo>
                  <a:cubicBezTo>
                    <a:pt x="0" y="8"/>
                    <a:pt x="0" y="5"/>
                    <a:pt x="2" y="3"/>
                  </a:cubicBezTo>
                  <a:cubicBezTo>
                    <a:pt x="5" y="2"/>
                    <a:pt x="18" y="0"/>
                    <a:pt x="26" y="3"/>
                  </a:cubicBezTo>
                  <a:cubicBezTo>
                    <a:pt x="28" y="4"/>
                    <a:pt x="28" y="7"/>
                    <a:pt x="27" y="7"/>
                  </a:cubicBezTo>
                  <a:cubicBezTo>
                    <a:pt x="23" y="5"/>
                    <a:pt x="9" y="4"/>
                    <a:pt x="1" y="8"/>
                  </a:cubicBezTo>
                  <a:close/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28" name="Oval 136"/>
            <p:cNvSpPr>
              <a:spLocks noChangeArrowheads="1"/>
            </p:cNvSpPr>
            <p:nvPr/>
          </p:nvSpPr>
          <p:spPr bwMode="auto">
            <a:xfrm>
              <a:off x="1333" y="600"/>
              <a:ext cx="32" cy="18"/>
            </a:xfrm>
            <a:prstGeom prst="ellipse">
              <a:avLst/>
            </a:pr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33829" name="Freeform 137"/>
            <p:cNvSpPr>
              <a:spLocks noChangeArrowheads="1"/>
            </p:cNvSpPr>
            <p:nvPr/>
          </p:nvSpPr>
          <p:spPr bwMode="auto">
            <a:xfrm>
              <a:off x="1348" y="621"/>
              <a:ext cx="3" cy="29"/>
            </a:xfrm>
            <a:custGeom>
              <a:avLst/>
              <a:gdLst>
                <a:gd name="T0" fmla="*/ 729 w 1"/>
                <a:gd name="T1" fmla="*/ 18147 h 8"/>
                <a:gd name="T2" fmla="*/ 0 w 1"/>
                <a:gd name="T3" fmla="*/ 0 h 8"/>
                <a:gd name="T4" fmla="*/ 0 60000 65536"/>
                <a:gd name="T5" fmla="*/ 0 60000 65536"/>
                <a:gd name="T6" fmla="*/ 0 w 1"/>
                <a:gd name="T7" fmla="*/ 0 h 8"/>
                <a:gd name="T8" fmla="*/ 1 w 1"/>
                <a:gd name="T9" fmla="*/ 8 h 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8">
                  <a:moveTo>
                    <a:pt x="1" y="8"/>
                  </a:moveTo>
                  <a:cubicBezTo>
                    <a:pt x="1" y="8"/>
                    <a:pt x="0" y="2"/>
                    <a:pt x="0" y="0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30" name="Freeform 138"/>
            <p:cNvSpPr>
              <a:spLocks noChangeArrowheads="1"/>
            </p:cNvSpPr>
            <p:nvPr/>
          </p:nvSpPr>
          <p:spPr bwMode="auto">
            <a:xfrm>
              <a:off x="1251" y="757"/>
              <a:ext cx="200" cy="36"/>
            </a:xfrm>
            <a:custGeom>
              <a:avLst/>
              <a:gdLst>
                <a:gd name="T0" fmla="*/ 116161 w 56"/>
                <a:gd name="T1" fmla="*/ 4198 h 10"/>
                <a:gd name="T2" fmla="*/ 58086 w 56"/>
                <a:gd name="T3" fmla="*/ 21838 h 10"/>
                <a:gd name="T4" fmla="*/ 0 w 56"/>
                <a:gd name="T5" fmla="*/ 0 h 10"/>
                <a:gd name="T6" fmla="*/ 0 60000 65536"/>
                <a:gd name="T7" fmla="*/ 0 60000 65536"/>
                <a:gd name="T8" fmla="*/ 0 60000 65536"/>
                <a:gd name="T9" fmla="*/ 0 w 56"/>
                <a:gd name="T10" fmla="*/ 0 h 10"/>
                <a:gd name="T11" fmla="*/ 56 w 56"/>
                <a:gd name="T12" fmla="*/ 10 h 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6" h="10">
                  <a:moveTo>
                    <a:pt x="56" y="2"/>
                  </a:moveTo>
                  <a:cubicBezTo>
                    <a:pt x="50" y="7"/>
                    <a:pt x="38" y="10"/>
                    <a:pt x="28" y="10"/>
                  </a:cubicBezTo>
                  <a:cubicBezTo>
                    <a:pt x="17" y="10"/>
                    <a:pt x="7" y="6"/>
                    <a:pt x="0" y="0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31" name="Freeform 139"/>
            <p:cNvSpPr>
              <a:spLocks noChangeArrowheads="1"/>
            </p:cNvSpPr>
            <p:nvPr/>
          </p:nvSpPr>
          <p:spPr bwMode="auto">
            <a:xfrm>
              <a:off x="1447" y="568"/>
              <a:ext cx="58" cy="107"/>
            </a:xfrm>
            <a:custGeom>
              <a:avLst/>
              <a:gdLst>
                <a:gd name="T0" fmla="*/ 0 w 16"/>
                <a:gd name="T1" fmla="*/ 0 h 30"/>
                <a:gd name="T2" fmla="*/ 36254 w 16"/>
                <a:gd name="T3" fmla="*/ 55351 h 30"/>
                <a:gd name="T4" fmla="*/ 36254 w 16"/>
                <a:gd name="T5" fmla="*/ 61800 h 30"/>
                <a:gd name="T6" fmla="*/ 0 60000 65536"/>
                <a:gd name="T7" fmla="*/ 0 60000 65536"/>
                <a:gd name="T8" fmla="*/ 0 60000 65536"/>
                <a:gd name="T9" fmla="*/ 0 w 16"/>
                <a:gd name="T10" fmla="*/ 0 h 30"/>
                <a:gd name="T11" fmla="*/ 16 w 16"/>
                <a:gd name="T12" fmla="*/ 30 h 3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" h="30">
                  <a:moveTo>
                    <a:pt x="0" y="0"/>
                  </a:moveTo>
                  <a:cubicBezTo>
                    <a:pt x="8" y="5"/>
                    <a:pt x="16" y="16"/>
                    <a:pt x="16" y="27"/>
                  </a:cubicBezTo>
                  <a:cubicBezTo>
                    <a:pt x="16" y="28"/>
                    <a:pt x="16" y="29"/>
                    <a:pt x="16" y="30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32" name="Freeform 140"/>
            <p:cNvSpPr>
              <a:spLocks noChangeArrowheads="1"/>
            </p:cNvSpPr>
            <p:nvPr/>
          </p:nvSpPr>
          <p:spPr bwMode="auto">
            <a:xfrm>
              <a:off x="1201" y="568"/>
              <a:ext cx="57" cy="110"/>
            </a:xfrm>
            <a:custGeom>
              <a:avLst/>
              <a:gdLst>
                <a:gd name="T0" fmla="*/ 2259 w 16"/>
                <a:gd name="T1" fmla="*/ 61834 h 31"/>
                <a:gd name="T2" fmla="*/ 0 w 16"/>
                <a:gd name="T3" fmla="*/ 54067 h 31"/>
                <a:gd name="T4" fmla="*/ 32693 w 16"/>
                <a:gd name="T5" fmla="*/ 0 h 31"/>
                <a:gd name="T6" fmla="*/ 0 60000 65536"/>
                <a:gd name="T7" fmla="*/ 0 60000 65536"/>
                <a:gd name="T8" fmla="*/ 0 60000 65536"/>
                <a:gd name="T9" fmla="*/ 0 w 16"/>
                <a:gd name="T10" fmla="*/ 0 h 31"/>
                <a:gd name="T11" fmla="*/ 16 w 16"/>
                <a:gd name="T12" fmla="*/ 31 h 3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" h="31">
                  <a:moveTo>
                    <a:pt x="1" y="31"/>
                  </a:moveTo>
                  <a:cubicBezTo>
                    <a:pt x="0" y="29"/>
                    <a:pt x="0" y="28"/>
                    <a:pt x="0" y="27"/>
                  </a:cubicBezTo>
                  <a:cubicBezTo>
                    <a:pt x="0" y="15"/>
                    <a:pt x="4" y="7"/>
                    <a:pt x="16" y="0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33" name="Freeform 141"/>
            <p:cNvSpPr>
              <a:spLocks noChangeArrowheads="1"/>
            </p:cNvSpPr>
            <p:nvPr/>
          </p:nvSpPr>
          <p:spPr bwMode="auto">
            <a:xfrm>
              <a:off x="1226" y="657"/>
              <a:ext cx="254" cy="107"/>
            </a:xfrm>
            <a:custGeom>
              <a:avLst/>
              <a:gdLst>
                <a:gd name="T0" fmla="*/ 2290 w 71"/>
                <a:gd name="T1" fmla="*/ 2265 h 30"/>
                <a:gd name="T2" fmla="*/ 75495 w 71"/>
                <a:gd name="T3" fmla="*/ 0 h 30"/>
                <a:gd name="T4" fmla="*/ 144773 w 71"/>
                <a:gd name="T5" fmla="*/ 2265 h 30"/>
                <a:gd name="T6" fmla="*/ 75495 w 71"/>
                <a:gd name="T7" fmla="*/ 61800 h 30"/>
                <a:gd name="T8" fmla="*/ 2290 w 71"/>
                <a:gd name="T9" fmla="*/ 2265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"/>
                <a:gd name="T16" fmla="*/ 0 h 30"/>
                <a:gd name="T17" fmla="*/ 71 w 71"/>
                <a:gd name="T18" fmla="*/ 30 h 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" h="30">
                  <a:moveTo>
                    <a:pt x="1" y="1"/>
                  </a:moveTo>
                  <a:cubicBezTo>
                    <a:pt x="1" y="1"/>
                    <a:pt x="17" y="0"/>
                    <a:pt x="36" y="0"/>
                  </a:cubicBezTo>
                  <a:cubicBezTo>
                    <a:pt x="55" y="0"/>
                    <a:pt x="69" y="1"/>
                    <a:pt x="69" y="1"/>
                  </a:cubicBezTo>
                  <a:cubicBezTo>
                    <a:pt x="69" y="1"/>
                    <a:pt x="71" y="30"/>
                    <a:pt x="36" y="30"/>
                  </a:cubicBezTo>
                  <a:cubicBezTo>
                    <a:pt x="3" y="30"/>
                    <a:pt x="0" y="5"/>
                    <a:pt x="1" y="1"/>
                  </a:cubicBezTo>
                  <a:close/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34" name="Freeform 142"/>
            <p:cNvSpPr>
              <a:spLocks noChangeArrowheads="1"/>
            </p:cNvSpPr>
            <p:nvPr/>
          </p:nvSpPr>
          <p:spPr bwMode="auto">
            <a:xfrm>
              <a:off x="1077" y="657"/>
              <a:ext cx="181" cy="225"/>
            </a:xfrm>
            <a:custGeom>
              <a:avLst/>
              <a:gdLst>
                <a:gd name="T0" fmla="*/ 98031 w 51"/>
                <a:gd name="T1" fmla="*/ 55804 h 63"/>
                <a:gd name="T2" fmla="*/ 90120 w 51"/>
                <a:gd name="T3" fmla="*/ 112104 h 63"/>
                <a:gd name="T4" fmla="*/ 61870 w 51"/>
                <a:gd name="T5" fmla="*/ 126736 h 63"/>
                <a:gd name="T6" fmla="*/ 6172 w 51"/>
                <a:gd name="T7" fmla="*/ 72564 h 63"/>
                <a:gd name="T8" fmla="*/ 39966 w 51"/>
                <a:gd name="T9" fmla="*/ 4057 h 63"/>
                <a:gd name="T10" fmla="*/ 98031 w 51"/>
                <a:gd name="T11" fmla="*/ 55804 h 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1"/>
                <a:gd name="T19" fmla="*/ 0 h 63"/>
                <a:gd name="T20" fmla="*/ 51 w 51"/>
                <a:gd name="T21" fmla="*/ 63 h 6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1" h="63">
                  <a:moveTo>
                    <a:pt x="49" y="27"/>
                  </a:moveTo>
                  <a:cubicBezTo>
                    <a:pt x="51" y="40"/>
                    <a:pt x="48" y="50"/>
                    <a:pt x="45" y="54"/>
                  </a:cubicBezTo>
                  <a:cubicBezTo>
                    <a:pt x="42" y="58"/>
                    <a:pt x="36" y="60"/>
                    <a:pt x="31" y="61"/>
                  </a:cubicBezTo>
                  <a:cubicBezTo>
                    <a:pt x="18" y="63"/>
                    <a:pt x="6" y="51"/>
                    <a:pt x="3" y="35"/>
                  </a:cubicBezTo>
                  <a:cubicBezTo>
                    <a:pt x="0" y="22"/>
                    <a:pt x="6" y="4"/>
                    <a:pt x="20" y="2"/>
                  </a:cubicBezTo>
                  <a:cubicBezTo>
                    <a:pt x="32" y="0"/>
                    <a:pt x="46" y="11"/>
                    <a:pt x="49" y="27"/>
                  </a:cubicBezTo>
                  <a:close/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35" name="Freeform 143"/>
            <p:cNvSpPr>
              <a:spLocks noChangeArrowheads="1"/>
            </p:cNvSpPr>
            <p:nvPr/>
          </p:nvSpPr>
          <p:spPr bwMode="auto">
            <a:xfrm>
              <a:off x="1440" y="661"/>
              <a:ext cx="186" cy="225"/>
            </a:xfrm>
            <a:custGeom>
              <a:avLst/>
              <a:gdLst>
                <a:gd name="T0" fmla="*/ 104761 w 52"/>
                <a:gd name="T1" fmla="*/ 72564 h 63"/>
                <a:gd name="T2" fmla="*/ 43885 w 52"/>
                <a:gd name="T3" fmla="*/ 124311 h 63"/>
                <a:gd name="T4" fmla="*/ 6410 w 52"/>
                <a:gd name="T5" fmla="*/ 55804 h 63"/>
                <a:gd name="T6" fmla="*/ 66774 w 52"/>
                <a:gd name="T7" fmla="*/ 4057 h 63"/>
                <a:gd name="T8" fmla="*/ 104761 w 52"/>
                <a:gd name="T9" fmla="*/ 72564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"/>
                <a:gd name="T16" fmla="*/ 0 h 63"/>
                <a:gd name="T17" fmla="*/ 52 w 52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" h="63">
                  <a:moveTo>
                    <a:pt x="50" y="35"/>
                  </a:moveTo>
                  <a:cubicBezTo>
                    <a:pt x="46" y="54"/>
                    <a:pt x="35" y="63"/>
                    <a:pt x="21" y="60"/>
                  </a:cubicBezTo>
                  <a:cubicBezTo>
                    <a:pt x="7" y="58"/>
                    <a:pt x="0" y="44"/>
                    <a:pt x="3" y="27"/>
                  </a:cubicBezTo>
                  <a:cubicBezTo>
                    <a:pt x="6" y="9"/>
                    <a:pt x="18" y="0"/>
                    <a:pt x="32" y="2"/>
                  </a:cubicBezTo>
                  <a:cubicBezTo>
                    <a:pt x="45" y="5"/>
                    <a:pt x="52" y="20"/>
                    <a:pt x="50" y="35"/>
                  </a:cubicBezTo>
                  <a:close/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36" name="Freeform 144"/>
            <p:cNvSpPr>
              <a:spLocks noChangeArrowheads="1"/>
            </p:cNvSpPr>
            <p:nvPr/>
          </p:nvSpPr>
          <p:spPr bwMode="auto">
            <a:xfrm>
              <a:off x="1241" y="836"/>
              <a:ext cx="228" cy="10"/>
            </a:xfrm>
            <a:custGeom>
              <a:avLst/>
              <a:gdLst>
                <a:gd name="T0" fmla="*/ 0 w 64"/>
                <a:gd name="T1" fmla="*/ 2857 h 3"/>
                <a:gd name="T2" fmla="*/ 61350 w 64"/>
                <a:gd name="T3" fmla="*/ 0 h 3"/>
                <a:gd name="T4" fmla="*/ 130797 w 64"/>
                <a:gd name="T5" fmla="*/ 4077 h 3"/>
                <a:gd name="T6" fmla="*/ 0 60000 65536"/>
                <a:gd name="T7" fmla="*/ 0 60000 65536"/>
                <a:gd name="T8" fmla="*/ 0 60000 65536"/>
                <a:gd name="T9" fmla="*/ 0 w 64"/>
                <a:gd name="T10" fmla="*/ 0 h 3"/>
                <a:gd name="T11" fmla="*/ 64 w 64"/>
                <a:gd name="T12" fmla="*/ 3 h 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4" h="3">
                  <a:moveTo>
                    <a:pt x="0" y="2"/>
                  </a:moveTo>
                  <a:cubicBezTo>
                    <a:pt x="9" y="0"/>
                    <a:pt x="19" y="0"/>
                    <a:pt x="30" y="0"/>
                  </a:cubicBezTo>
                  <a:cubicBezTo>
                    <a:pt x="40" y="1"/>
                    <a:pt x="55" y="2"/>
                    <a:pt x="64" y="3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37" name="Freeform 145"/>
            <p:cNvSpPr>
              <a:spLocks noChangeArrowheads="1"/>
            </p:cNvSpPr>
            <p:nvPr/>
          </p:nvSpPr>
          <p:spPr bwMode="auto">
            <a:xfrm>
              <a:off x="1369" y="150"/>
              <a:ext cx="50" cy="43"/>
            </a:xfrm>
            <a:custGeom>
              <a:avLst/>
              <a:gdLst>
                <a:gd name="T0" fmla="*/ 0 w 14"/>
                <a:gd name="T1" fmla="*/ 2297 h 12"/>
                <a:gd name="T2" fmla="*/ 0 w 14"/>
                <a:gd name="T3" fmla="*/ 4146 h 12"/>
                <a:gd name="T4" fmla="*/ 26696 w 14"/>
                <a:gd name="T5" fmla="*/ 23098 h 12"/>
                <a:gd name="T6" fmla="*/ 29107 w 14"/>
                <a:gd name="T7" fmla="*/ 23098 h 12"/>
                <a:gd name="T8" fmla="*/ 29107 w 14"/>
                <a:gd name="T9" fmla="*/ 21264 h 12"/>
                <a:gd name="T10" fmla="*/ 2282 w 14"/>
                <a:gd name="T11" fmla="*/ 0 h 12"/>
                <a:gd name="T12" fmla="*/ 0 w 14"/>
                <a:gd name="T13" fmla="*/ 2297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"/>
                <a:gd name="T22" fmla="*/ 0 h 12"/>
                <a:gd name="T23" fmla="*/ 14 w 14"/>
                <a:gd name="T24" fmla="*/ 12 h 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" h="12">
                  <a:moveTo>
                    <a:pt x="0" y="1"/>
                  </a:moveTo>
                  <a:cubicBezTo>
                    <a:pt x="0" y="1"/>
                    <a:pt x="0" y="2"/>
                    <a:pt x="0" y="2"/>
                  </a:cubicBezTo>
                  <a:cubicBezTo>
                    <a:pt x="3" y="3"/>
                    <a:pt x="9" y="6"/>
                    <a:pt x="13" y="11"/>
                  </a:cubicBezTo>
                  <a:cubicBezTo>
                    <a:pt x="13" y="12"/>
                    <a:pt x="14" y="12"/>
                    <a:pt x="14" y="11"/>
                  </a:cubicBezTo>
                  <a:cubicBezTo>
                    <a:pt x="14" y="11"/>
                    <a:pt x="14" y="11"/>
                    <a:pt x="14" y="10"/>
                  </a:cubicBezTo>
                  <a:cubicBezTo>
                    <a:pt x="10" y="5"/>
                    <a:pt x="3" y="1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noFill/>
            <a:ln w="4763">
              <a:solidFill>
                <a:srgbClr val="000000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38" name="Freeform 146"/>
            <p:cNvSpPr>
              <a:spLocks noChangeArrowheads="1"/>
            </p:cNvSpPr>
            <p:nvPr/>
          </p:nvSpPr>
          <p:spPr bwMode="auto">
            <a:xfrm>
              <a:off x="1283" y="150"/>
              <a:ext cx="47" cy="47"/>
            </a:xfrm>
            <a:custGeom>
              <a:avLst/>
              <a:gdLst>
                <a:gd name="T0" fmla="*/ 26468 w 13"/>
                <a:gd name="T1" fmla="*/ 0 h 13"/>
                <a:gd name="T2" fmla="*/ 2404 w 13"/>
                <a:gd name="T3" fmla="*/ 26468 h 13"/>
                <a:gd name="T4" fmla="*/ 2404 w 13"/>
                <a:gd name="T5" fmla="*/ 29057 h 13"/>
                <a:gd name="T6" fmla="*/ 4248 w 13"/>
                <a:gd name="T7" fmla="*/ 29057 h 13"/>
                <a:gd name="T8" fmla="*/ 29057 w 13"/>
                <a:gd name="T9" fmla="*/ 4248 h 13"/>
                <a:gd name="T10" fmla="*/ 29057 w 13"/>
                <a:gd name="T11" fmla="*/ 0 h 13"/>
                <a:gd name="T12" fmla="*/ 26468 w 13"/>
                <a:gd name="T13" fmla="*/ 0 h 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"/>
                <a:gd name="T22" fmla="*/ 0 h 13"/>
                <a:gd name="T23" fmla="*/ 13 w 13"/>
                <a:gd name="T24" fmla="*/ 13 h 1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" h="13">
                  <a:moveTo>
                    <a:pt x="12" y="0"/>
                  </a:moveTo>
                  <a:cubicBezTo>
                    <a:pt x="12" y="0"/>
                    <a:pt x="4" y="6"/>
                    <a:pt x="1" y="12"/>
                  </a:cubicBezTo>
                  <a:cubicBezTo>
                    <a:pt x="0" y="12"/>
                    <a:pt x="1" y="13"/>
                    <a:pt x="1" y="13"/>
                  </a:cubicBezTo>
                  <a:cubicBezTo>
                    <a:pt x="1" y="13"/>
                    <a:pt x="2" y="13"/>
                    <a:pt x="2" y="13"/>
                  </a:cubicBezTo>
                  <a:cubicBezTo>
                    <a:pt x="5" y="7"/>
                    <a:pt x="13" y="2"/>
                    <a:pt x="13" y="2"/>
                  </a:cubicBezTo>
                  <a:cubicBezTo>
                    <a:pt x="13" y="1"/>
                    <a:pt x="13" y="1"/>
                    <a:pt x="13" y="0"/>
                  </a:cubicBezTo>
                  <a:cubicBezTo>
                    <a:pt x="13" y="0"/>
                    <a:pt x="12" y="0"/>
                    <a:pt x="12" y="0"/>
                  </a:cubicBezTo>
                  <a:close/>
                </a:path>
              </a:pathLst>
            </a:custGeom>
            <a:noFill/>
            <a:ln w="4763">
              <a:solidFill>
                <a:srgbClr val="000000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39" name="Freeform 147"/>
            <p:cNvSpPr>
              <a:spLocks noChangeArrowheads="1"/>
            </p:cNvSpPr>
            <p:nvPr/>
          </p:nvSpPr>
          <p:spPr bwMode="auto">
            <a:xfrm>
              <a:off x="78" y="475"/>
              <a:ext cx="136" cy="132"/>
            </a:xfrm>
            <a:custGeom>
              <a:avLst/>
              <a:gdLst>
                <a:gd name="T0" fmla="*/ 67617 w 38"/>
                <a:gd name="T1" fmla="*/ 22529 h 37"/>
                <a:gd name="T2" fmla="*/ 67617 w 38"/>
                <a:gd name="T3" fmla="*/ 18480 h 37"/>
                <a:gd name="T4" fmla="*/ 22966 w 38"/>
                <a:gd name="T5" fmla="*/ 0 h 37"/>
                <a:gd name="T6" fmla="*/ 22966 w 38"/>
                <a:gd name="T7" fmla="*/ 6315 h 37"/>
                <a:gd name="T8" fmla="*/ 0 w 38"/>
                <a:gd name="T9" fmla="*/ 41009 h 37"/>
                <a:gd name="T10" fmla="*/ 54643 w 38"/>
                <a:gd name="T11" fmla="*/ 76289 h 37"/>
                <a:gd name="T12" fmla="*/ 56934 w 38"/>
                <a:gd name="T13" fmla="*/ 76289 h 37"/>
                <a:gd name="T14" fmla="*/ 61021 w 38"/>
                <a:gd name="T15" fmla="*/ 51494 h 37"/>
                <a:gd name="T16" fmla="*/ 79900 w 38"/>
                <a:gd name="T17" fmla="*/ 31284 h 37"/>
                <a:gd name="T18" fmla="*/ 67617 w 38"/>
                <a:gd name="T19" fmla="*/ 22529 h 3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8"/>
                <a:gd name="T31" fmla="*/ 0 h 37"/>
                <a:gd name="T32" fmla="*/ 38 w 38"/>
                <a:gd name="T33" fmla="*/ 37 h 3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8" h="37">
                  <a:moveTo>
                    <a:pt x="32" y="11"/>
                  </a:moveTo>
                  <a:cubicBezTo>
                    <a:pt x="32" y="11"/>
                    <a:pt x="32" y="10"/>
                    <a:pt x="32" y="9"/>
                  </a:cubicBezTo>
                  <a:cubicBezTo>
                    <a:pt x="28" y="5"/>
                    <a:pt x="16" y="0"/>
                    <a:pt x="11" y="0"/>
                  </a:cubicBezTo>
                  <a:cubicBezTo>
                    <a:pt x="11" y="1"/>
                    <a:pt x="11" y="2"/>
                    <a:pt x="11" y="3"/>
                  </a:cubicBezTo>
                  <a:cubicBezTo>
                    <a:pt x="11" y="11"/>
                    <a:pt x="6" y="17"/>
                    <a:pt x="0" y="20"/>
                  </a:cubicBezTo>
                  <a:cubicBezTo>
                    <a:pt x="3" y="24"/>
                    <a:pt x="16" y="33"/>
                    <a:pt x="26" y="37"/>
                  </a:cubicBezTo>
                  <a:cubicBezTo>
                    <a:pt x="26" y="37"/>
                    <a:pt x="26" y="37"/>
                    <a:pt x="27" y="37"/>
                  </a:cubicBezTo>
                  <a:cubicBezTo>
                    <a:pt x="27" y="33"/>
                    <a:pt x="28" y="29"/>
                    <a:pt x="29" y="25"/>
                  </a:cubicBezTo>
                  <a:cubicBezTo>
                    <a:pt x="31" y="20"/>
                    <a:pt x="35" y="17"/>
                    <a:pt x="38" y="15"/>
                  </a:cubicBezTo>
                  <a:cubicBezTo>
                    <a:pt x="35" y="14"/>
                    <a:pt x="32" y="12"/>
                    <a:pt x="32" y="11"/>
                  </a:cubicBezTo>
                  <a:close/>
                </a:path>
              </a:pathLst>
            </a:custGeom>
            <a:solidFill>
              <a:srgbClr val="00A0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40" name="Freeform 148"/>
            <p:cNvSpPr>
              <a:spLocks noChangeArrowheads="1"/>
            </p:cNvSpPr>
            <p:nvPr/>
          </p:nvSpPr>
          <p:spPr bwMode="auto">
            <a:xfrm>
              <a:off x="256" y="57"/>
              <a:ext cx="125" cy="104"/>
            </a:xfrm>
            <a:custGeom>
              <a:avLst/>
              <a:gdLst>
                <a:gd name="T0" fmla="*/ 66236 w 35"/>
                <a:gd name="T1" fmla="*/ 2302 h 29"/>
                <a:gd name="T2" fmla="*/ 58086 w 35"/>
                <a:gd name="T3" fmla="*/ 0 h 29"/>
                <a:gd name="T4" fmla="*/ 41314 w 35"/>
                <a:gd name="T5" fmla="*/ 2302 h 29"/>
                <a:gd name="T6" fmla="*/ 16900 w 35"/>
                <a:gd name="T7" fmla="*/ 19007 h 29"/>
                <a:gd name="T8" fmla="*/ 4057 w 35"/>
                <a:gd name="T9" fmla="*/ 38555 h 29"/>
                <a:gd name="T10" fmla="*/ 8150 w 35"/>
                <a:gd name="T11" fmla="*/ 59352 h 29"/>
                <a:gd name="T12" fmla="*/ 14489 w 35"/>
                <a:gd name="T13" fmla="*/ 61708 h 29"/>
                <a:gd name="T14" fmla="*/ 33214 w 35"/>
                <a:gd name="T15" fmla="*/ 53413 h 29"/>
                <a:gd name="T16" fmla="*/ 45868 w 35"/>
                <a:gd name="T17" fmla="*/ 55249 h 29"/>
                <a:gd name="T18" fmla="*/ 54032 w 35"/>
                <a:gd name="T19" fmla="*/ 48615 h 29"/>
                <a:gd name="T20" fmla="*/ 62129 w 35"/>
                <a:gd name="T21" fmla="*/ 36203 h 29"/>
                <a:gd name="T22" fmla="*/ 66236 w 35"/>
                <a:gd name="T23" fmla="*/ 2302 h 2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5"/>
                <a:gd name="T37" fmla="*/ 0 h 29"/>
                <a:gd name="T38" fmla="*/ 35 w 35"/>
                <a:gd name="T39" fmla="*/ 29 h 2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5" h="29">
                  <a:moveTo>
                    <a:pt x="32" y="1"/>
                  </a:moveTo>
                  <a:cubicBezTo>
                    <a:pt x="31" y="0"/>
                    <a:pt x="30" y="0"/>
                    <a:pt x="28" y="0"/>
                  </a:cubicBezTo>
                  <a:cubicBezTo>
                    <a:pt x="25" y="0"/>
                    <a:pt x="22" y="1"/>
                    <a:pt x="20" y="1"/>
                  </a:cubicBezTo>
                  <a:cubicBezTo>
                    <a:pt x="15" y="3"/>
                    <a:pt x="11" y="6"/>
                    <a:pt x="8" y="9"/>
                  </a:cubicBezTo>
                  <a:cubicBezTo>
                    <a:pt x="5" y="12"/>
                    <a:pt x="3" y="15"/>
                    <a:pt x="2" y="18"/>
                  </a:cubicBezTo>
                  <a:cubicBezTo>
                    <a:pt x="0" y="21"/>
                    <a:pt x="1" y="25"/>
                    <a:pt x="4" y="28"/>
                  </a:cubicBezTo>
                  <a:cubicBezTo>
                    <a:pt x="5" y="28"/>
                    <a:pt x="6" y="29"/>
                    <a:pt x="7" y="29"/>
                  </a:cubicBezTo>
                  <a:cubicBezTo>
                    <a:pt x="9" y="26"/>
                    <a:pt x="12" y="25"/>
                    <a:pt x="16" y="25"/>
                  </a:cubicBezTo>
                  <a:cubicBezTo>
                    <a:pt x="18" y="25"/>
                    <a:pt x="20" y="25"/>
                    <a:pt x="22" y="26"/>
                  </a:cubicBezTo>
                  <a:cubicBezTo>
                    <a:pt x="23" y="25"/>
                    <a:pt x="25" y="24"/>
                    <a:pt x="26" y="23"/>
                  </a:cubicBezTo>
                  <a:cubicBezTo>
                    <a:pt x="27" y="21"/>
                    <a:pt x="29" y="19"/>
                    <a:pt x="30" y="17"/>
                  </a:cubicBezTo>
                  <a:cubicBezTo>
                    <a:pt x="34" y="11"/>
                    <a:pt x="35" y="4"/>
                    <a:pt x="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41" name="Freeform 149"/>
            <p:cNvSpPr>
              <a:spLocks noChangeArrowheads="1"/>
            </p:cNvSpPr>
            <p:nvPr/>
          </p:nvSpPr>
          <p:spPr bwMode="auto">
            <a:xfrm>
              <a:off x="160" y="61"/>
              <a:ext cx="168" cy="118"/>
            </a:xfrm>
            <a:custGeom>
              <a:avLst/>
              <a:gdLst>
                <a:gd name="T0" fmla="*/ 0 w 47"/>
                <a:gd name="T1" fmla="*/ 68994 h 33"/>
                <a:gd name="T2" fmla="*/ 60741 w 47"/>
                <a:gd name="T3" fmla="*/ 35661 h 33"/>
                <a:gd name="T4" fmla="*/ 72980 w 47"/>
                <a:gd name="T5" fmla="*/ 17006 h 33"/>
                <a:gd name="T6" fmla="*/ 98101 w 47"/>
                <a:gd name="T7" fmla="*/ 0 h 33"/>
                <a:gd name="T8" fmla="*/ 0 w 47"/>
                <a:gd name="T9" fmla="*/ 68994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"/>
                <a:gd name="T16" fmla="*/ 0 h 33"/>
                <a:gd name="T17" fmla="*/ 47 w 47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" h="33">
                  <a:moveTo>
                    <a:pt x="0" y="33"/>
                  </a:moveTo>
                  <a:cubicBezTo>
                    <a:pt x="7" y="25"/>
                    <a:pt x="17" y="19"/>
                    <a:pt x="29" y="17"/>
                  </a:cubicBezTo>
                  <a:cubicBezTo>
                    <a:pt x="30" y="14"/>
                    <a:pt x="32" y="11"/>
                    <a:pt x="35" y="8"/>
                  </a:cubicBezTo>
                  <a:cubicBezTo>
                    <a:pt x="38" y="5"/>
                    <a:pt x="42" y="2"/>
                    <a:pt x="47" y="0"/>
                  </a:cubicBezTo>
                  <a:cubicBezTo>
                    <a:pt x="27" y="5"/>
                    <a:pt x="10" y="17"/>
                    <a:pt x="0" y="33"/>
                  </a:cubicBezTo>
                  <a:close/>
                </a:path>
              </a:pathLst>
            </a:custGeom>
            <a:solidFill>
              <a:srgbClr val="00A0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42" name="Freeform 150"/>
            <p:cNvSpPr>
              <a:spLocks noChangeArrowheads="1"/>
            </p:cNvSpPr>
            <p:nvPr/>
          </p:nvSpPr>
          <p:spPr bwMode="auto">
            <a:xfrm>
              <a:off x="117" y="614"/>
              <a:ext cx="97" cy="222"/>
            </a:xfrm>
            <a:custGeom>
              <a:avLst/>
              <a:gdLst>
                <a:gd name="T0" fmla="*/ 51471 w 27"/>
                <a:gd name="T1" fmla="*/ 73632 h 62"/>
                <a:gd name="T2" fmla="*/ 53781 w 27"/>
                <a:gd name="T3" fmla="*/ 62937 h 62"/>
                <a:gd name="T4" fmla="*/ 32319 w 27"/>
                <a:gd name="T5" fmla="*/ 6424 h 62"/>
                <a:gd name="T6" fmla="*/ 32319 w 27"/>
                <a:gd name="T7" fmla="*/ 0 h 62"/>
                <a:gd name="T8" fmla="*/ 25644 w 27"/>
                <a:gd name="T9" fmla="*/ 31721 h 62"/>
                <a:gd name="T10" fmla="*/ 10853 w 27"/>
                <a:gd name="T11" fmla="*/ 33515 h 62"/>
                <a:gd name="T12" fmla="*/ 17345 w 27"/>
                <a:gd name="T13" fmla="*/ 67706 h 62"/>
                <a:gd name="T14" fmla="*/ 0 w 27"/>
                <a:gd name="T15" fmla="*/ 124273 h 62"/>
                <a:gd name="T16" fmla="*/ 29995 w 27"/>
                <a:gd name="T17" fmla="*/ 128352 h 62"/>
                <a:gd name="T18" fmla="*/ 57963 w 27"/>
                <a:gd name="T19" fmla="*/ 130697 h 62"/>
                <a:gd name="T20" fmla="*/ 51471 w 27"/>
                <a:gd name="T21" fmla="*/ 73632 h 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7"/>
                <a:gd name="T34" fmla="*/ 0 h 62"/>
                <a:gd name="T35" fmla="*/ 27 w 27"/>
                <a:gd name="T36" fmla="*/ 62 h 6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7" h="62">
                  <a:moveTo>
                    <a:pt x="24" y="35"/>
                  </a:moveTo>
                  <a:cubicBezTo>
                    <a:pt x="24" y="33"/>
                    <a:pt x="25" y="31"/>
                    <a:pt x="25" y="30"/>
                  </a:cubicBezTo>
                  <a:cubicBezTo>
                    <a:pt x="18" y="25"/>
                    <a:pt x="14" y="15"/>
                    <a:pt x="15" y="3"/>
                  </a:cubicBezTo>
                  <a:cubicBezTo>
                    <a:pt x="15" y="2"/>
                    <a:pt x="15" y="1"/>
                    <a:pt x="15" y="0"/>
                  </a:cubicBezTo>
                  <a:cubicBezTo>
                    <a:pt x="14" y="6"/>
                    <a:pt x="13" y="11"/>
                    <a:pt x="12" y="15"/>
                  </a:cubicBezTo>
                  <a:cubicBezTo>
                    <a:pt x="11" y="14"/>
                    <a:pt x="7" y="15"/>
                    <a:pt x="5" y="16"/>
                  </a:cubicBezTo>
                  <a:cubicBezTo>
                    <a:pt x="7" y="21"/>
                    <a:pt x="8" y="26"/>
                    <a:pt x="8" y="32"/>
                  </a:cubicBezTo>
                  <a:cubicBezTo>
                    <a:pt x="8" y="46"/>
                    <a:pt x="5" y="55"/>
                    <a:pt x="0" y="59"/>
                  </a:cubicBezTo>
                  <a:cubicBezTo>
                    <a:pt x="3" y="60"/>
                    <a:pt x="8" y="61"/>
                    <a:pt x="14" y="61"/>
                  </a:cubicBezTo>
                  <a:cubicBezTo>
                    <a:pt x="18" y="61"/>
                    <a:pt x="23" y="61"/>
                    <a:pt x="27" y="62"/>
                  </a:cubicBezTo>
                  <a:cubicBezTo>
                    <a:pt x="24" y="55"/>
                    <a:pt x="22" y="45"/>
                    <a:pt x="24" y="35"/>
                  </a:cubicBezTo>
                  <a:close/>
                </a:path>
              </a:pathLst>
            </a:custGeom>
            <a:solidFill>
              <a:srgbClr val="00A0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43" name="Freeform 151"/>
            <p:cNvSpPr>
              <a:spLocks noChangeArrowheads="1"/>
            </p:cNvSpPr>
            <p:nvPr/>
          </p:nvSpPr>
          <p:spPr bwMode="auto">
            <a:xfrm>
              <a:off x="356" y="54"/>
              <a:ext cx="353" cy="496"/>
            </a:xfrm>
            <a:custGeom>
              <a:avLst/>
              <a:gdLst>
                <a:gd name="T0" fmla="*/ 51224 w 99"/>
                <a:gd name="T1" fmla="*/ 2266 h 139"/>
                <a:gd name="T2" fmla="*/ 0 w 99"/>
                <a:gd name="T3" fmla="*/ 2266 h 139"/>
                <a:gd name="T4" fmla="*/ 8073 w 99"/>
                <a:gd name="T5" fmla="*/ 4050 h 139"/>
                <a:gd name="T6" fmla="*/ 4029 w 99"/>
                <a:gd name="T7" fmla="*/ 36989 h 139"/>
                <a:gd name="T8" fmla="*/ 4029 w 99"/>
                <a:gd name="T9" fmla="*/ 36989 h 139"/>
                <a:gd name="T10" fmla="*/ 8073 w 99"/>
                <a:gd name="T11" fmla="*/ 31312 h 139"/>
                <a:gd name="T12" fmla="*/ 57710 w 99"/>
                <a:gd name="T13" fmla="*/ 10366 h 139"/>
                <a:gd name="T14" fmla="*/ 65640 w 99"/>
                <a:gd name="T15" fmla="*/ 64202 h 139"/>
                <a:gd name="T16" fmla="*/ 144024 w 99"/>
                <a:gd name="T17" fmla="*/ 164893 h 139"/>
                <a:gd name="T18" fmla="*/ 69673 w 99"/>
                <a:gd name="T19" fmla="*/ 282931 h 139"/>
                <a:gd name="T20" fmla="*/ 115238 w 99"/>
                <a:gd name="T21" fmla="*/ 284700 h 139"/>
                <a:gd name="T22" fmla="*/ 189133 w 99"/>
                <a:gd name="T23" fmla="*/ 175245 h 139"/>
                <a:gd name="T24" fmla="*/ 51224 w 99"/>
                <a:gd name="T25" fmla="*/ 2266 h 13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99"/>
                <a:gd name="T40" fmla="*/ 0 h 139"/>
                <a:gd name="T41" fmla="*/ 99 w 99"/>
                <a:gd name="T42" fmla="*/ 139 h 13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99" h="139">
                  <a:moveTo>
                    <a:pt x="25" y="1"/>
                  </a:moveTo>
                  <a:cubicBezTo>
                    <a:pt x="17" y="0"/>
                    <a:pt x="8" y="0"/>
                    <a:pt x="0" y="1"/>
                  </a:cubicBezTo>
                  <a:cubicBezTo>
                    <a:pt x="2" y="1"/>
                    <a:pt x="3" y="1"/>
                    <a:pt x="4" y="2"/>
                  </a:cubicBezTo>
                  <a:cubicBezTo>
                    <a:pt x="7" y="5"/>
                    <a:pt x="6" y="12"/>
                    <a:pt x="2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3" y="17"/>
                    <a:pt x="3" y="16"/>
                    <a:pt x="4" y="15"/>
                  </a:cubicBezTo>
                  <a:cubicBezTo>
                    <a:pt x="8" y="7"/>
                    <a:pt x="20" y="0"/>
                    <a:pt x="28" y="5"/>
                  </a:cubicBezTo>
                  <a:cubicBezTo>
                    <a:pt x="36" y="9"/>
                    <a:pt x="38" y="21"/>
                    <a:pt x="32" y="31"/>
                  </a:cubicBezTo>
                  <a:cubicBezTo>
                    <a:pt x="53" y="36"/>
                    <a:pt x="69" y="56"/>
                    <a:pt x="70" y="80"/>
                  </a:cubicBezTo>
                  <a:cubicBezTo>
                    <a:pt x="70" y="102"/>
                    <a:pt x="54" y="128"/>
                    <a:pt x="34" y="137"/>
                  </a:cubicBezTo>
                  <a:cubicBezTo>
                    <a:pt x="51" y="139"/>
                    <a:pt x="54" y="138"/>
                    <a:pt x="56" y="138"/>
                  </a:cubicBezTo>
                  <a:cubicBezTo>
                    <a:pt x="74" y="127"/>
                    <a:pt x="89" y="101"/>
                    <a:pt x="92" y="85"/>
                  </a:cubicBezTo>
                  <a:cubicBezTo>
                    <a:pt x="99" y="43"/>
                    <a:pt x="72" y="9"/>
                    <a:pt x="25" y="1"/>
                  </a:cubicBezTo>
                  <a:close/>
                </a:path>
              </a:pathLst>
            </a:custGeom>
            <a:solidFill>
              <a:srgbClr val="00A0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44" name="Freeform 152"/>
            <p:cNvSpPr>
              <a:spLocks noChangeArrowheads="1"/>
            </p:cNvSpPr>
            <p:nvPr/>
          </p:nvSpPr>
          <p:spPr bwMode="auto">
            <a:xfrm>
              <a:off x="192" y="496"/>
              <a:ext cx="371" cy="75"/>
            </a:xfrm>
            <a:custGeom>
              <a:avLst/>
              <a:gdLst>
                <a:gd name="T0" fmla="*/ 210368 w 104"/>
                <a:gd name="T1" fmla="*/ 29107 h 21"/>
                <a:gd name="T2" fmla="*/ 210368 w 104"/>
                <a:gd name="T3" fmla="*/ 29107 h 21"/>
                <a:gd name="T4" fmla="*/ 164695 w 104"/>
                <a:gd name="T5" fmla="*/ 26696 h 21"/>
                <a:gd name="T6" fmla="*/ 117254 w 104"/>
                <a:gd name="T7" fmla="*/ 22589 h 21"/>
                <a:gd name="T8" fmla="*/ 4035 w 104"/>
                <a:gd name="T9" fmla="*/ 0 h 21"/>
                <a:gd name="T10" fmla="*/ 2265 w 104"/>
                <a:gd name="T11" fmla="*/ 0 h 21"/>
                <a:gd name="T12" fmla="*/ 0 w 104"/>
                <a:gd name="T13" fmla="*/ 6325 h 21"/>
                <a:gd name="T14" fmla="*/ 0 w 104"/>
                <a:gd name="T15" fmla="*/ 10432 h 21"/>
                <a:gd name="T16" fmla="*/ 12165 w 104"/>
                <a:gd name="T17" fmla="*/ 18546 h 21"/>
                <a:gd name="T18" fmla="*/ 22513 w 104"/>
                <a:gd name="T19" fmla="*/ 22589 h 21"/>
                <a:gd name="T20" fmla="*/ 35313 w 104"/>
                <a:gd name="T21" fmla="*/ 18546 h 21"/>
                <a:gd name="T22" fmla="*/ 55382 w 104"/>
                <a:gd name="T23" fmla="*/ 31389 h 21"/>
                <a:gd name="T24" fmla="*/ 113219 w 104"/>
                <a:gd name="T25" fmla="*/ 39539 h 21"/>
                <a:gd name="T26" fmla="*/ 210368 w 104"/>
                <a:gd name="T27" fmla="*/ 43596 h 21"/>
                <a:gd name="T28" fmla="*/ 210368 w 104"/>
                <a:gd name="T29" fmla="*/ 43596 h 21"/>
                <a:gd name="T30" fmla="*/ 210368 w 104"/>
                <a:gd name="T31" fmla="*/ 29107 h 2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"/>
                <a:gd name="T49" fmla="*/ 0 h 21"/>
                <a:gd name="T50" fmla="*/ 104 w 104"/>
                <a:gd name="T51" fmla="*/ 21 h 2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" h="21">
                  <a:moveTo>
                    <a:pt x="102" y="14"/>
                  </a:moveTo>
                  <a:cubicBezTo>
                    <a:pt x="102" y="14"/>
                    <a:pt x="102" y="14"/>
                    <a:pt x="102" y="14"/>
                  </a:cubicBezTo>
                  <a:cubicBezTo>
                    <a:pt x="100" y="14"/>
                    <a:pt x="97" y="15"/>
                    <a:pt x="80" y="13"/>
                  </a:cubicBezTo>
                  <a:cubicBezTo>
                    <a:pt x="74" y="13"/>
                    <a:pt x="67" y="12"/>
                    <a:pt x="57" y="11"/>
                  </a:cubicBezTo>
                  <a:cubicBezTo>
                    <a:pt x="21" y="8"/>
                    <a:pt x="4" y="1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3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0" y="6"/>
                    <a:pt x="3" y="8"/>
                    <a:pt x="6" y="9"/>
                  </a:cubicBezTo>
                  <a:cubicBezTo>
                    <a:pt x="8" y="10"/>
                    <a:pt x="9" y="10"/>
                    <a:pt x="11" y="11"/>
                  </a:cubicBezTo>
                  <a:cubicBezTo>
                    <a:pt x="12" y="10"/>
                    <a:pt x="15" y="9"/>
                    <a:pt x="17" y="9"/>
                  </a:cubicBezTo>
                  <a:cubicBezTo>
                    <a:pt x="21" y="9"/>
                    <a:pt x="25" y="11"/>
                    <a:pt x="27" y="15"/>
                  </a:cubicBezTo>
                  <a:cubicBezTo>
                    <a:pt x="36" y="16"/>
                    <a:pt x="45" y="18"/>
                    <a:pt x="55" y="19"/>
                  </a:cubicBezTo>
                  <a:cubicBezTo>
                    <a:pt x="76" y="21"/>
                    <a:pt x="97" y="21"/>
                    <a:pt x="102" y="21"/>
                  </a:cubicBezTo>
                  <a:cubicBezTo>
                    <a:pt x="102" y="21"/>
                    <a:pt x="102" y="21"/>
                    <a:pt x="102" y="21"/>
                  </a:cubicBezTo>
                  <a:cubicBezTo>
                    <a:pt x="104" y="19"/>
                    <a:pt x="104" y="15"/>
                    <a:pt x="102" y="14"/>
                  </a:cubicBezTo>
                  <a:close/>
                </a:path>
              </a:pathLst>
            </a:custGeom>
            <a:solidFill>
              <a:srgbClr val="E100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45" name="Freeform 153"/>
            <p:cNvSpPr>
              <a:spLocks noChangeArrowheads="1"/>
            </p:cNvSpPr>
            <p:nvPr/>
          </p:nvSpPr>
          <p:spPr bwMode="auto">
            <a:xfrm>
              <a:off x="167" y="529"/>
              <a:ext cx="261" cy="192"/>
            </a:xfrm>
            <a:custGeom>
              <a:avLst/>
              <a:gdLst>
                <a:gd name="T0" fmla="*/ 129749 w 73"/>
                <a:gd name="T1" fmla="*/ 20455 h 54"/>
                <a:gd name="T2" fmla="*/ 71253 w 73"/>
                <a:gd name="T3" fmla="*/ 11996 h 54"/>
                <a:gd name="T4" fmla="*/ 77145 w 73"/>
                <a:gd name="T5" fmla="*/ 22201 h 54"/>
                <a:gd name="T6" fmla="*/ 77145 w 73"/>
                <a:gd name="T7" fmla="*/ 22201 h 54"/>
                <a:gd name="T8" fmla="*/ 77145 w 73"/>
                <a:gd name="T9" fmla="*/ 32452 h 54"/>
                <a:gd name="T10" fmla="*/ 75318 w 73"/>
                <a:gd name="T11" fmla="*/ 32452 h 54"/>
                <a:gd name="T12" fmla="*/ 50187 w 73"/>
                <a:gd name="T13" fmla="*/ 52274 h 54"/>
                <a:gd name="T14" fmla="*/ 22714 w 73"/>
                <a:gd name="T15" fmla="*/ 26208 h 54"/>
                <a:gd name="T16" fmla="*/ 25181 w 73"/>
                <a:gd name="T17" fmla="*/ 16004 h 54"/>
                <a:gd name="T18" fmla="*/ 22714 w 73"/>
                <a:gd name="T19" fmla="*/ 11996 h 54"/>
                <a:gd name="T20" fmla="*/ 29246 w 73"/>
                <a:gd name="T21" fmla="*/ 10254 h 54"/>
                <a:gd name="T22" fmla="*/ 37430 w 73"/>
                <a:gd name="T23" fmla="*/ 3996 h 54"/>
                <a:gd name="T24" fmla="*/ 26779 w 73"/>
                <a:gd name="T25" fmla="*/ 0 h 54"/>
                <a:gd name="T26" fmla="*/ 8180 w 73"/>
                <a:gd name="T27" fmla="*/ 20455 h 54"/>
                <a:gd name="T28" fmla="*/ 4065 w 73"/>
                <a:gd name="T29" fmla="*/ 44274 h 54"/>
                <a:gd name="T30" fmla="*/ 2288 w 73"/>
                <a:gd name="T31" fmla="*/ 48281 h 54"/>
                <a:gd name="T32" fmla="*/ 2288 w 73"/>
                <a:gd name="T33" fmla="*/ 54475 h 54"/>
                <a:gd name="T34" fmla="*/ 22714 w 73"/>
                <a:gd name="T35" fmla="*/ 109138 h 54"/>
                <a:gd name="T36" fmla="*/ 81210 w 73"/>
                <a:gd name="T37" fmla="*/ 64725 h 54"/>
                <a:gd name="T38" fmla="*/ 115037 w 73"/>
                <a:gd name="T39" fmla="*/ 98937 h 54"/>
                <a:gd name="T40" fmla="*/ 144283 w 73"/>
                <a:gd name="T41" fmla="*/ 101188 h 54"/>
                <a:gd name="T42" fmla="*/ 152463 w 73"/>
                <a:gd name="T43" fmla="*/ 68722 h 54"/>
                <a:gd name="T44" fmla="*/ 129749 w 73"/>
                <a:gd name="T45" fmla="*/ 20455 h 5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73"/>
                <a:gd name="T70" fmla="*/ 0 h 54"/>
                <a:gd name="T71" fmla="*/ 73 w 73"/>
                <a:gd name="T72" fmla="*/ 54 h 5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73" h="54">
                  <a:moveTo>
                    <a:pt x="62" y="10"/>
                  </a:moveTo>
                  <a:cubicBezTo>
                    <a:pt x="52" y="9"/>
                    <a:pt x="43" y="7"/>
                    <a:pt x="34" y="6"/>
                  </a:cubicBezTo>
                  <a:cubicBezTo>
                    <a:pt x="35" y="7"/>
                    <a:pt x="36" y="9"/>
                    <a:pt x="37" y="11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8" y="13"/>
                    <a:pt x="38" y="16"/>
                    <a:pt x="37" y="16"/>
                  </a:cubicBezTo>
                  <a:cubicBezTo>
                    <a:pt x="37" y="16"/>
                    <a:pt x="37" y="16"/>
                    <a:pt x="36" y="16"/>
                  </a:cubicBezTo>
                  <a:cubicBezTo>
                    <a:pt x="35" y="22"/>
                    <a:pt x="30" y="26"/>
                    <a:pt x="24" y="26"/>
                  </a:cubicBezTo>
                  <a:cubicBezTo>
                    <a:pt x="17" y="26"/>
                    <a:pt x="11" y="20"/>
                    <a:pt x="11" y="13"/>
                  </a:cubicBezTo>
                  <a:cubicBezTo>
                    <a:pt x="11" y="11"/>
                    <a:pt x="11" y="10"/>
                    <a:pt x="12" y="8"/>
                  </a:cubicBezTo>
                  <a:cubicBezTo>
                    <a:pt x="12" y="8"/>
                    <a:pt x="11" y="7"/>
                    <a:pt x="11" y="6"/>
                  </a:cubicBezTo>
                  <a:cubicBezTo>
                    <a:pt x="12" y="5"/>
                    <a:pt x="13" y="5"/>
                    <a:pt x="14" y="5"/>
                  </a:cubicBezTo>
                  <a:cubicBezTo>
                    <a:pt x="15" y="4"/>
                    <a:pt x="16" y="3"/>
                    <a:pt x="18" y="2"/>
                  </a:cubicBezTo>
                  <a:cubicBezTo>
                    <a:pt x="16" y="1"/>
                    <a:pt x="15" y="1"/>
                    <a:pt x="13" y="0"/>
                  </a:cubicBezTo>
                  <a:cubicBezTo>
                    <a:pt x="10" y="2"/>
                    <a:pt x="6" y="5"/>
                    <a:pt x="4" y="10"/>
                  </a:cubicBezTo>
                  <a:cubicBezTo>
                    <a:pt x="3" y="14"/>
                    <a:pt x="2" y="18"/>
                    <a:pt x="2" y="22"/>
                  </a:cubicBezTo>
                  <a:cubicBezTo>
                    <a:pt x="1" y="23"/>
                    <a:pt x="1" y="23"/>
                    <a:pt x="1" y="24"/>
                  </a:cubicBezTo>
                  <a:cubicBezTo>
                    <a:pt x="1" y="25"/>
                    <a:pt x="1" y="26"/>
                    <a:pt x="1" y="27"/>
                  </a:cubicBezTo>
                  <a:cubicBezTo>
                    <a:pt x="0" y="39"/>
                    <a:pt x="4" y="49"/>
                    <a:pt x="11" y="54"/>
                  </a:cubicBezTo>
                  <a:cubicBezTo>
                    <a:pt x="17" y="36"/>
                    <a:pt x="28" y="29"/>
                    <a:pt x="39" y="32"/>
                  </a:cubicBezTo>
                  <a:cubicBezTo>
                    <a:pt x="47" y="33"/>
                    <a:pt x="52" y="40"/>
                    <a:pt x="55" y="49"/>
                  </a:cubicBezTo>
                  <a:cubicBezTo>
                    <a:pt x="59" y="49"/>
                    <a:pt x="64" y="49"/>
                    <a:pt x="69" y="50"/>
                  </a:cubicBezTo>
                  <a:cubicBezTo>
                    <a:pt x="72" y="45"/>
                    <a:pt x="73" y="40"/>
                    <a:pt x="73" y="34"/>
                  </a:cubicBezTo>
                  <a:cubicBezTo>
                    <a:pt x="73" y="24"/>
                    <a:pt x="69" y="16"/>
                    <a:pt x="62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46" name="Freeform 154"/>
            <p:cNvSpPr>
              <a:spLocks noChangeArrowheads="1"/>
            </p:cNvSpPr>
            <p:nvPr/>
          </p:nvSpPr>
          <p:spPr bwMode="auto">
            <a:xfrm>
              <a:off x="331" y="564"/>
              <a:ext cx="282" cy="289"/>
            </a:xfrm>
            <a:custGeom>
              <a:avLst/>
              <a:gdLst>
                <a:gd name="T0" fmla="*/ 161061 w 79"/>
                <a:gd name="T1" fmla="*/ 80388 h 81"/>
                <a:gd name="T2" fmla="*/ 130366 w 79"/>
                <a:gd name="T3" fmla="*/ 4050 h 81"/>
                <a:gd name="T4" fmla="*/ 130366 w 79"/>
                <a:gd name="T5" fmla="*/ 4050 h 81"/>
                <a:gd name="T6" fmla="*/ 32976 w 79"/>
                <a:gd name="T7" fmla="*/ 0 h 81"/>
                <a:gd name="T8" fmla="*/ 55672 w 79"/>
                <a:gd name="T9" fmla="*/ 49737 h 81"/>
                <a:gd name="T10" fmla="*/ 47579 w 79"/>
                <a:gd name="T11" fmla="*/ 82668 h 81"/>
                <a:gd name="T12" fmla="*/ 18516 w 79"/>
                <a:gd name="T13" fmla="*/ 80388 h 81"/>
                <a:gd name="T14" fmla="*/ 20922 w 79"/>
                <a:gd name="T15" fmla="*/ 123810 h 81"/>
                <a:gd name="T16" fmla="*/ 0 w 79"/>
                <a:gd name="T17" fmla="*/ 167092 h 81"/>
                <a:gd name="T18" fmla="*/ 80556 w 79"/>
                <a:gd name="T19" fmla="*/ 158971 h 81"/>
                <a:gd name="T20" fmla="*/ 113660 w 79"/>
                <a:gd name="T21" fmla="*/ 117320 h 81"/>
                <a:gd name="T22" fmla="*/ 115941 w 79"/>
                <a:gd name="T23" fmla="*/ 119774 h 81"/>
                <a:gd name="T24" fmla="*/ 115941 w 79"/>
                <a:gd name="T25" fmla="*/ 119774 h 81"/>
                <a:gd name="T26" fmla="*/ 146597 w 79"/>
                <a:gd name="T27" fmla="*/ 105189 h 81"/>
                <a:gd name="T28" fmla="*/ 163521 w 79"/>
                <a:gd name="T29" fmla="*/ 109235 h 81"/>
                <a:gd name="T30" fmla="*/ 161061 w 79"/>
                <a:gd name="T31" fmla="*/ 80388 h 8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79"/>
                <a:gd name="T49" fmla="*/ 0 h 81"/>
                <a:gd name="T50" fmla="*/ 79 w 79"/>
                <a:gd name="T51" fmla="*/ 81 h 8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79" h="81">
                  <a:moveTo>
                    <a:pt x="78" y="39"/>
                  </a:moveTo>
                  <a:cubicBezTo>
                    <a:pt x="76" y="25"/>
                    <a:pt x="69" y="9"/>
                    <a:pt x="63" y="2"/>
                  </a:cubicBezTo>
                  <a:cubicBezTo>
                    <a:pt x="63" y="2"/>
                    <a:pt x="63" y="2"/>
                    <a:pt x="63" y="2"/>
                  </a:cubicBezTo>
                  <a:cubicBezTo>
                    <a:pt x="58" y="2"/>
                    <a:pt x="37" y="2"/>
                    <a:pt x="16" y="0"/>
                  </a:cubicBezTo>
                  <a:cubicBezTo>
                    <a:pt x="23" y="6"/>
                    <a:pt x="27" y="14"/>
                    <a:pt x="27" y="24"/>
                  </a:cubicBezTo>
                  <a:cubicBezTo>
                    <a:pt x="27" y="30"/>
                    <a:pt x="26" y="35"/>
                    <a:pt x="23" y="40"/>
                  </a:cubicBezTo>
                  <a:cubicBezTo>
                    <a:pt x="18" y="39"/>
                    <a:pt x="13" y="39"/>
                    <a:pt x="9" y="39"/>
                  </a:cubicBezTo>
                  <a:cubicBezTo>
                    <a:pt x="10" y="45"/>
                    <a:pt x="11" y="52"/>
                    <a:pt x="10" y="60"/>
                  </a:cubicBezTo>
                  <a:cubicBezTo>
                    <a:pt x="8" y="70"/>
                    <a:pt x="5" y="77"/>
                    <a:pt x="0" y="81"/>
                  </a:cubicBezTo>
                  <a:cubicBezTo>
                    <a:pt x="7" y="81"/>
                    <a:pt x="29" y="81"/>
                    <a:pt x="39" y="77"/>
                  </a:cubicBezTo>
                  <a:cubicBezTo>
                    <a:pt x="51" y="73"/>
                    <a:pt x="54" y="62"/>
                    <a:pt x="55" y="57"/>
                  </a:cubicBezTo>
                  <a:cubicBezTo>
                    <a:pt x="55" y="58"/>
                    <a:pt x="56" y="58"/>
                    <a:pt x="56" y="58"/>
                  </a:cubicBezTo>
                  <a:cubicBezTo>
                    <a:pt x="56" y="58"/>
                    <a:pt x="56" y="58"/>
                    <a:pt x="56" y="58"/>
                  </a:cubicBezTo>
                  <a:cubicBezTo>
                    <a:pt x="59" y="54"/>
                    <a:pt x="65" y="51"/>
                    <a:pt x="71" y="51"/>
                  </a:cubicBezTo>
                  <a:cubicBezTo>
                    <a:pt x="74" y="51"/>
                    <a:pt x="77" y="52"/>
                    <a:pt x="79" y="53"/>
                  </a:cubicBezTo>
                  <a:cubicBezTo>
                    <a:pt x="79" y="50"/>
                    <a:pt x="79" y="46"/>
                    <a:pt x="78" y="39"/>
                  </a:cubicBezTo>
                  <a:close/>
                </a:path>
              </a:pathLst>
            </a:custGeom>
            <a:solidFill>
              <a:srgbClr val="00A0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47" name="Freeform 155"/>
            <p:cNvSpPr>
              <a:spLocks noChangeArrowheads="1"/>
            </p:cNvSpPr>
            <p:nvPr/>
          </p:nvSpPr>
          <p:spPr bwMode="auto">
            <a:xfrm>
              <a:off x="274" y="147"/>
              <a:ext cx="79" cy="75"/>
            </a:xfrm>
            <a:custGeom>
              <a:avLst/>
              <a:gdLst>
                <a:gd name="T0" fmla="*/ 36390 w 22"/>
                <a:gd name="T1" fmla="*/ 2282 h 21"/>
                <a:gd name="T2" fmla="*/ 23944 w 22"/>
                <a:gd name="T3" fmla="*/ 0 h 21"/>
                <a:gd name="T4" fmla="*/ 4165 w 22"/>
                <a:gd name="T5" fmla="*/ 8150 h 21"/>
                <a:gd name="T6" fmla="*/ 0 w 22"/>
                <a:gd name="T7" fmla="*/ 20996 h 21"/>
                <a:gd name="T8" fmla="*/ 23944 w 22"/>
                <a:gd name="T9" fmla="*/ 43596 h 21"/>
                <a:gd name="T10" fmla="*/ 47235 w 22"/>
                <a:gd name="T11" fmla="*/ 20996 h 21"/>
                <a:gd name="T12" fmla="*/ 36390 w 22"/>
                <a:gd name="T13" fmla="*/ 2282 h 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2"/>
                <a:gd name="T22" fmla="*/ 0 h 21"/>
                <a:gd name="T23" fmla="*/ 22 w 22"/>
                <a:gd name="T24" fmla="*/ 21 h 2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2" h="21">
                  <a:moveTo>
                    <a:pt x="17" y="1"/>
                  </a:moveTo>
                  <a:cubicBezTo>
                    <a:pt x="15" y="0"/>
                    <a:pt x="13" y="0"/>
                    <a:pt x="11" y="0"/>
                  </a:cubicBezTo>
                  <a:cubicBezTo>
                    <a:pt x="7" y="0"/>
                    <a:pt x="4" y="1"/>
                    <a:pt x="2" y="4"/>
                  </a:cubicBezTo>
                  <a:cubicBezTo>
                    <a:pt x="1" y="6"/>
                    <a:pt x="0" y="8"/>
                    <a:pt x="0" y="10"/>
                  </a:cubicBezTo>
                  <a:cubicBezTo>
                    <a:pt x="0" y="16"/>
                    <a:pt x="5" y="21"/>
                    <a:pt x="11" y="21"/>
                  </a:cubicBezTo>
                  <a:cubicBezTo>
                    <a:pt x="17" y="21"/>
                    <a:pt x="22" y="16"/>
                    <a:pt x="22" y="10"/>
                  </a:cubicBezTo>
                  <a:cubicBezTo>
                    <a:pt x="22" y="6"/>
                    <a:pt x="20" y="3"/>
                    <a:pt x="17" y="1"/>
                  </a:cubicBezTo>
                  <a:close/>
                </a:path>
              </a:pathLst>
            </a:custGeom>
            <a:solidFill>
              <a:srgbClr val="E100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48" name="Freeform 156"/>
            <p:cNvSpPr>
              <a:spLocks noChangeArrowheads="1"/>
            </p:cNvSpPr>
            <p:nvPr/>
          </p:nvSpPr>
          <p:spPr bwMode="auto">
            <a:xfrm>
              <a:off x="349" y="54"/>
              <a:ext cx="143" cy="160"/>
            </a:xfrm>
            <a:custGeom>
              <a:avLst/>
              <a:gdLst>
                <a:gd name="T0" fmla="*/ 62548 w 40"/>
                <a:gd name="T1" fmla="*/ 10254 h 45"/>
                <a:gd name="T2" fmla="*/ 12244 w 40"/>
                <a:gd name="T3" fmla="*/ 30023 h 45"/>
                <a:gd name="T4" fmla="*/ 8180 w 40"/>
                <a:gd name="T5" fmla="*/ 36459 h 45"/>
                <a:gd name="T6" fmla="*/ 18647 w 40"/>
                <a:gd name="T7" fmla="*/ 82930 h 45"/>
                <a:gd name="T8" fmla="*/ 71225 w 40"/>
                <a:gd name="T9" fmla="*/ 62478 h 45"/>
                <a:gd name="T10" fmla="*/ 71225 w 40"/>
                <a:gd name="T11" fmla="*/ 62478 h 45"/>
                <a:gd name="T12" fmla="*/ 62548 w 40"/>
                <a:gd name="T13" fmla="*/ 10254 h 4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0"/>
                <a:gd name="T22" fmla="*/ 0 h 45"/>
                <a:gd name="T23" fmla="*/ 40 w 40"/>
                <a:gd name="T24" fmla="*/ 45 h 4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0" h="45">
                  <a:moveTo>
                    <a:pt x="30" y="5"/>
                  </a:moveTo>
                  <a:cubicBezTo>
                    <a:pt x="22" y="0"/>
                    <a:pt x="10" y="7"/>
                    <a:pt x="6" y="15"/>
                  </a:cubicBezTo>
                  <a:cubicBezTo>
                    <a:pt x="5" y="16"/>
                    <a:pt x="5" y="17"/>
                    <a:pt x="4" y="18"/>
                  </a:cubicBezTo>
                  <a:cubicBezTo>
                    <a:pt x="0" y="27"/>
                    <a:pt x="0" y="36"/>
                    <a:pt x="9" y="41"/>
                  </a:cubicBezTo>
                  <a:cubicBezTo>
                    <a:pt x="16" y="45"/>
                    <a:pt x="28" y="43"/>
                    <a:pt x="34" y="31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40" y="21"/>
                    <a:pt x="38" y="9"/>
                    <a:pt x="30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49" name="Freeform 157"/>
            <p:cNvSpPr>
              <a:spLocks noChangeArrowheads="1"/>
            </p:cNvSpPr>
            <p:nvPr/>
          </p:nvSpPr>
          <p:spPr bwMode="auto">
            <a:xfrm>
              <a:off x="0" y="429"/>
              <a:ext cx="117" cy="117"/>
            </a:xfrm>
            <a:custGeom>
              <a:avLst/>
              <a:gdLst>
                <a:gd name="T0" fmla="*/ 65555 w 33"/>
                <a:gd name="T1" fmla="*/ 25758 h 33"/>
                <a:gd name="T2" fmla="*/ 33650 w 33"/>
                <a:gd name="T3" fmla="*/ 0 h 33"/>
                <a:gd name="T4" fmla="*/ 0 w 33"/>
                <a:gd name="T5" fmla="*/ 31916 h 33"/>
                <a:gd name="T6" fmla="*/ 33650 w 33"/>
                <a:gd name="T7" fmla="*/ 65555 h 33"/>
                <a:gd name="T8" fmla="*/ 43769 w 33"/>
                <a:gd name="T9" fmla="*/ 65555 h 33"/>
                <a:gd name="T10" fmla="*/ 65555 w 33"/>
                <a:gd name="T11" fmla="*/ 31916 h 33"/>
                <a:gd name="T12" fmla="*/ 65555 w 33"/>
                <a:gd name="T13" fmla="*/ 25758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"/>
                <a:gd name="T22" fmla="*/ 0 h 33"/>
                <a:gd name="T23" fmla="*/ 33 w 33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" h="33">
                  <a:moveTo>
                    <a:pt x="33" y="13"/>
                  </a:moveTo>
                  <a:cubicBezTo>
                    <a:pt x="31" y="5"/>
                    <a:pt x="25" y="0"/>
                    <a:pt x="17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26"/>
                    <a:pt x="7" y="33"/>
                    <a:pt x="17" y="33"/>
                  </a:cubicBezTo>
                  <a:cubicBezTo>
                    <a:pt x="18" y="33"/>
                    <a:pt x="20" y="33"/>
                    <a:pt x="22" y="33"/>
                  </a:cubicBezTo>
                  <a:cubicBezTo>
                    <a:pt x="28" y="30"/>
                    <a:pt x="33" y="24"/>
                    <a:pt x="33" y="16"/>
                  </a:cubicBezTo>
                  <a:cubicBezTo>
                    <a:pt x="33" y="15"/>
                    <a:pt x="33" y="14"/>
                    <a:pt x="33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50" name="Freeform 158"/>
            <p:cNvSpPr>
              <a:spLocks noChangeArrowheads="1"/>
            </p:cNvSpPr>
            <p:nvPr/>
          </p:nvSpPr>
          <p:spPr bwMode="auto">
            <a:xfrm>
              <a:off x="14" y="618"/>
              <a:ext cx="132" cy="221"/>
            </a:xfrm>
            <a:custGeom>
              <a:avLst/>
              <a:gdLst>
                <a:gd name="T0" fmla="*/ 69974 w 37"/>
                <a:gd name="T1" fmla="*/ 30519 h 62"/>
                <a:gd name="T2" fmla="*/ 36910 w 37"/>
                <a:gd name="T3" fmla="*/ 0 h 62"/>
                <a:gd name="T4" fmla="*/ 0 w 37"/>
                <a:gd name="T5" fmla="*/ 63947 h 62"/>
                <a:gd name="T6" fmla="*/ 36910 w 37"/>
                <a:gd name="T7" fmla="*/ 127225 h 62"/>
                <a:gd name="T8" fmla="*/ 59439 w 37"/>
                <a:gd name="T9" fmla="*/ 119155 h 62"/>
                <a:gd name="T10" fmla="*/ 76289 w 37"/>
                <a:gd name="T11" fmla="*/ 63947 h 62"/>
                <a:gd name="T12" fmla="*/ 69974 w 37"/>
                <a:gd name="T13" fmla="*/ 30519 h 6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7"/>
                <a:gd name="T22" fmla="*/ 0 h 62"/>
                <a:gd name="T23" fmla="*/ 37 w 37"/>
                <a:gd name="T24" fmla="*/ 62 h 6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7" h="62">
                  <a:moveTo>
                    <a:pt x="34" y="15"/>
                  </a:moveTo>
                  <a:cubicBezTo>
                    <a:pt x="32" y="6"/>
                    <a:pt x="26" y="0"/>
                    <a:pt x="18" y="0"/>
                  </a:cubicBezTo>
                  <a:cubicBezTo>
                    <a:pt x="8" y="0"/>
                    <a:pt x="0" y="14"/>
                    <a:pt x="0" y="31"/>
                  </a:cubicBezTo>
                  <a:cubicBezTo>
                    <a:pt x="0" y="50"/>
                    <a:pt x="7" y="62"/>
                    <a:pt x="18" y="62"/>
                  </a:cubicBezTo>
                  <a:cubicBezTo>
                    <a:pt x="23" y="62"/>
                    <a:pt x="26" y="61"/>
                    <a:pt x="29" y="58"/>
                  </a:cubicBezTo>
                  <a:cubicBezTo>
                    <a:pt x="34" y="54"/>
                    <a:pt x="37" y="45"/>
                    <a:pt x="37" y="31"/>
                  </a:cubicBezTo>
                  <a:cubicBezTo>
                    <a:pt x="37" y="25"/>
                    <a:pt x="36" y="20"/>
                    <a:pt x="34" y="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51" name="Freeform 159"/>
            <p:cNvSpPr>
              <a:spLocks noChangeArrowheads="1"/>
            </p:cNvSpPr>
            <p:nvPr/>
          </p:nvSpPr>
          <p:spPr bwMode="auto">
            <a:xfrm>
              <a:off x="196" y="632"/>
              <a:ext cx="174" cy="243"/>
            </a:xfrm>
            <a:custGeom>
              <a:avLst/>
              <a:gdLst>
                <a:gd name="T0" fmla="*/ 94297 w 49"/>
                <a:gd name="T1" fmla="*/ 41439 h 68"/>
                <a:gd name="T2" fmla="*/ 62154 w 49"/>
                <a:gd name="T3" fmla="*/ 6347 h 68"/>
                <a:gd name="T4" fmla="*/ 6179 w 49"/>
                <a:gd name="T5" fmla="*/ 51848 h 68"/>
                <a:gd name="T6" fmla="*/ 3984 w 49"/>
                <a:gd name="T7" fmla="*/ 62294 h 68"/>
                <a:gd name="T8" fmla="*/ 10163 w 49"/>
                <a:gd name="T9" fmla="*/ 118877 h 68"/>
                <a:gd name="T10" fmla="*/ 36089 w 49"/>
                <a:gd name="T11" fmla="*/ 139271 h 68"/>
                <a:gd name="T12" fmla="*/ 76162 w 49"/>
                <a:gd name="T13" fmla="*/ 129322 h 68"/>
                <a:gd name="T14" fmla="*/ 96048 w 49"/>
                <a:gd name="T15" fmla="*/ 85611 h 68"/>
                <a:gd name="T16" fmla="*/ 94297 w 49"/>
                <a:gd name="T17" fmla="*/ 41439 h 6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9"/>
                <a:gd name="T28" fmla="*/ 0 h 68"/>
                <a:gd name="T29" fmla="*/ 49 w 49"/>
                <a:gd name="T30" fmla="*/ 68 h 6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9" h="68">
                  <a:moveTo>
                    <a:pt x="47" y="20"/>
                  </a:moveTo>
                  <a:cubicBezTo>
                    <a:pt x="44" y="11"/>
                    <a:pt x="39" y="4"/>
                    <a:pt x="31" y="3"/>
                  </a:cubicBezTo>
                  <a:cubicBezTo>
                    <a:pt x="20" y="0"/>
                    <a:pt x="9" y="7"/>
                    <a:pt x="3" y="25"/>
                  </a:cubicBezTo>
                  <a:cubicBezTo>
                    <a:pt x="3" y="26"/>
                    <a:pt x="2" y="28"/>
                    <a:pt x="2" y="30"/>
                  </a:cubicBezTo>
                  <a:cubicBezTo>
                    <a:pt x="0" y="40"/>
                    <a:pt x="2" y="50"/>
                    <a:pt x="5" y="57"/>
                  </a:cubicBezTo>
                  <a:cubicBezTo>
                    <a:pt x="8" y="62"/>
                    <a:pt x="13" y="66"/>
                    <a:pt x="18" y="67"/>
                  </a:cubicBezTo>
                  <a:cubicBezTo>
                    <a:pt x="25" y="68"/>
                    <a:pt x="33" y="67"/>
                    <a:pt x="38" y="62"/>
                  </a:cubicBezTo>
                  <a:cubicBezTo>
                    <a:pt x="43" y="58"/>
                    <a:pt x="46" y="51"/>
                    <a:pt x="48" y="41"/>
                  </a:cubicBezTo>
                  <a:cubicBezTo>
                    <a:pt x="49" y="33"/>
                    <a:pt x="48" y="26"/>
                    <a:pt x="47" y="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52" name="Freeform 160"/>
            <p:cNvSpPr>
              <a:spLocks noChangeArrowheads="1"/>
            </p:cNvSpPr>
            <p:nvPr/>
          </p:nvSpPr>
          <p:spPr bwMode="auto">
            <a:xfrm>
              <a:off x="206" y="529"/>
              <a:ext cx="97" cy="92"/>
            </a:xfrm>
            <a:custGeom>
              <a:avLst/>
              <a:gdLst>
                <a:gd name="T0" fmla="*/ 55642 w 27"/>
                <a:gd name="T1" fmla="*/ 21624 h 26"/>
                <a:gd name="T2" fmla="*/ 55642 w 27"/>
                <a:gd name="T3" fmla="*/ 21624 h 26"/>
                <a:gd name="T4" fmla="*/ 49664 w 27"/>
                <a:gd name="T5" fmla="*/ 11606 h 26"/>
                <a:gd name="T6" fmla="*/ 28148 w 27"/>
                <a:gd name="T7" fmla="*/ 0 h 26"/>
                <a:gd name="T8" fmla="*/ 14970 w 27"/>
                <a:gd name="T9" fmla="*/ 3892 h 26"/>
                <a:gd name="T10" fmla="*/ 6671 w 27"/>
                <a:gd name="T11" fmla="*/ 10017 h 26"/>
                <a:gd name="T12" fmla="*/ 0 w 27"/>
                <a:gd name="T13" fmla="*/ 11606 h 26"/>
                <a:gd name="T14" fmla="*/ 2324 w 27"/>
                <a:gd name="T15" fmla="*/ 15502 h 26"/>
                <a:gd name="T16" fmla="*/ 0 w 27"/>
                <a:gd name="T17" fmla="*/ 25569 h 26"/>
                <a:gd name="T18" fmla="*/ 28148 w 27"/>
                <a:gd name="T19" fmla="*/ 51124 h 26"/>
                <a:gd name="T20" fmla="*/ 53781 w 27"/>
                <a:gd name="T21" fmla="*/ 31676 h 26"/>
                <a:gd name="T22" fmla="*/ 55642 w 27"/>
                <a:gd name="T23" fmla="*/ 31676 h 26"/>
                <a:gd name="T24" fmla="*/ 55642 w 27"/>
                <a:gd name="T25" fmla="*/ 21624 h 2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"/>
                <a:gd name="T40" fmla="*/ 0 h 26"/>
                <a:gd name="T41" fmla="*/ 27 w 27"/>
                <a:gd name="T42" fmla="*/ 26 h 2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" h="26">
                  <a:moveTo>
                    <a:pt x="26" y="11"/>
                  </a:moveTo>
                  <a:cubicBezTo>
                    <a:pt x="26" y="11"/>
                    <a:pt x="26" y="11"/>
                    <a:pt x="26" y="11"/>
                  </a:cubicBezTo>
                  <a:cubicBezTo>
                    <a:pt x="25" y="9"/>
                    <a:pt x="24" y="7"/>
                    <a:pt x="23" y="6"/>
                  </a:cubicBezTo>
                  <a:cubicBezTo>
                    <a:pt x="21" y="2"/>
                    <a:pt x="17" y="0"/>
                    <a:pt x="13" y="0"/>
                  </a:cubicBezTo>
                  <a:cubicBezTo>
                    <a:pt x="11" y="0"/>
                    <a:pt x="8" y="1"/>
                    <a:pt x="7" y="2"/>
                  </a:cubicBezTo>
                  <a:cubicBezTo>
                    <a:pt x="5" y="3"/>
                    <a:pt x="4" y="4"/>
                    <a:pt x="3" y="5"/>
                  </a:cubicBezTo>
                  <a:cubicBezTo>
                    <a:pt x="2" y="5"/>
                    <a:pt x="1" y="5"/>
                    <a:pt x="0" y="6"/>
                  </a:cubicBezTo>
                  <a:cubicBezTo>
                    <a:pt x="0" y="7"/>
                    <a:pt x="1" y="8"/>
                    <a:pt x="1" y="8"/>
                  </a:cubicBezTo>
                  <a:cubicBezTo>
                    <a:pt x="0" y="10"/>
                    <a:pt x="0" y="11"/>
                    <a:pt x="0" y="13"/>
                  </a:cubicBezTo>
                  <a:cubicBezTo>
                    <a:pt x="0" y="20"/>
                    <a:pt x="6" y="26"/>
                    <a:pt x="13" y="26"/>
                  </a:cubicBezTo>
                  <a:cubicBezTo>
                    <a:pt x="19" y="26"/>
                    <a:pt x="24" y="22"/>
                    <a:pt x="25" y="16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27" y="16"/>
                    <a:pt x="27" y="13"/>
                    <a:pt x="26" y="11"/>
                  </a:cubicBezTo>
                  <a:close/>
                </a:path>
              </a:pathLst>
            </a:custGeom>
            <a:solidFill>
              <a:srgbClr val="FFE5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53" name="Freeform 161"/>
            <p:cNvSpPr>
              <a:spLocks noChangeArrowheads="1"/>
            </p:cNvSpPr>
            <p:nvPr/>
          </p:nvSpPr>
          <p:spPr bwMode="auto">
            <a:xfrm>
              <a:off x="517" y="746"/>
              <a:ext cx="125" cy="111"/>
            </a:xfrm>
            <a:custGeom>
              <a:avLst/>
              <a:gdLst>
                <a:gd name="T0" fmla="*/ 55804 w 35"/>
                <a:gd name="T1" fmla="*/ 4128 h 31"/>
                <a:gd name="T2" fmla="*/ 39539 w 35"/>
                <a:gd name="T3" fmla="*/ 0 h 31"/>
                <a:gd name="T4" fmla="*/ 8150 w 35"/>
                <a:gd name="T5" fmla="*/ 14781 h 31"/>
                <a:gd name="T6" fmla="*/ 8150 w 35"/>
                <a:gd name="T7" fmla="*/ 14781 h 31"/>
                <a:gd name="T8" fmla="*/ 2282 w 35"/>
                <a:gd name="T9" fmla="*/ 31721 h 31"/>
                <a:gd name="T10" fmla="*/ 37257 w 35"/>
                <a:gd name="T11" fmla="*/ 65286 h 31"/>
                <a:gd name="T12" fmla="*/ 72564 w 35"/>
                <a:gd name="T13" fmla="*/ 31721 h 31"/>
                <a:gd name="T14" fmla="*/ 55804 w 35"/>
                <a:gd name="T15" fmla="*/ 4128 h 3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5"/>
                <a:gd name="T25" fmla="*/ 0 h 31"/>
                <a:gd name="T26" fmla="*/ 35 w 35"/>
                <a:gd name="T27" fmla="*/ 31 h 3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5" h="31">
                  <a:moveTo>
                    <a:pt x="27" y="2"/>
                  </a:moveTo>
                  <a:cubicBezTo>
                    <a:pt x="25" y="1"/>
                    <a:pt x="22" y="0"/>
                    <a:pt x="19" y="0"/>
                  </a:cubicBezTo>
                  <a:cubicBezTo>
                    <a:pt x="13" y="0"/>
                    <a:pt x="7" y="3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3" y="9"/>
                    <a:pt x="1" y="12"/>
                    <a:pt x="1" y="15"/>
                  </a:cubicBezTo>
                  <a:cubicBezTo>
                    <a:pt x="0" y="25"/>
                    <a:pt x="7" y="31"/>
                    <a:pt x="18" y="31"/>
                  </a:cubicBezTo>
                  <a:cubicBezTo>
                    <a:pt x="27" y="31"/>
                    <a:pt x="35" y="24"/>
                    <a:pt x="35" y="15"/>
                  </a:cubicBezTo>
                  <a:cubicBezTo>
                    <a:pt x="35" y="9"/>
                    <a:pt x="32" y="4"/>
                    <a:pt x="27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54" name="Oval 162"/>
            <p:cNvSpPr>
              <a:spLocks noChangeArrowheads="1"/>
            </p:cNvSpPr>
            <p:nvPr/>
          </p:nvSpPr>
          <p:spPr bwMode="auto">
            <a:xfrm>
              <a:off x="296" y="161"/>
              <a:ext cx="28" cy="2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33855" name="Freeform 163"/>
            <p:cNvSpPr>
              <a:spLocks noChangeArrowheads="1"/>
            </p:cNvSpPr>
            <p:nvPr/>
          </p:nvSpPr>
          <p:spPr bwMode="auto">
            <a:xfrm>
              <a:off x="306" y="111"/>
              <a:ext cx="43" cy="25"/>
            </a:xfrm>
            <a:custGeom>
              <a:avLst/>
              <a:gdLst>
                <a:gd name="T0" fmla="*/ 23098 w 12"/>
                <a:gd name="T1" fmla="*/ 2282 h 7"/>
                <a:gd name="T2" fmla="*/ 8231 w 12"/>
                <a:gd name="T3" fmla="*/ 10432 h 7"/>
                <a:gd name="T4" fmla="*/ 2297 w 12"/>
                <a:gd name="T5" fmla="*/ 10432 h 7"/>
                <a:gd name="T6" fmla="*/ 0 w 12"/>
                <a:gd name="T7" fmla="*/ 8150 h 7"/>
                <a:gd name="T8" fmla="*/ 2297 w 12"/>
                <a:gd name="T9" fmla="*/ 10432 h 7"/>
                <a:gd name="T10" fmla="*/ 8231 w 12"/>
                <a:gd name="T11" fmla="*/ 14489 h 7"/>
                <a:gd name="T12" fmla="*/ 25399 w 12"/>
                <a:gd name="T13" fmla="*/ 4057 h 7"/>
                <a:gd name="T14" fmla="*/ 25399 w 12"/>
                <a:gd name="T15" fmla="*/ 2282 h 7"/>
                <a:gd name="T16" fmla="*/ 23098 w 12"/>
                <a:gd name="T17" fmla="*/ 2282 h 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"/>
                <a:gd name="T28" fmla="*/ 0 h 7"/>
                <a:gd name="T29" fmla="*/ 12 w 12"/>
                <a:gd name="T30" fmla="*/ 7 h 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" h="7">
                  <a:moveTo>
                    <a:pt x="11" y="1"/>
                  </a:moveTo>
                  <a:cubicBezTo>
                    <a:pt x="11" y="1"/>
                    <a:pt x="7" y="5"/>
                    <a:pt x="4" y="5"/>
                  </a:cubicBezTo>
                  <a:cubicBezTo>
                    <a:pt x="2" y="6"/>
                    <a:pt x="1" y="5"/>
                    <a:pt x="1" y="5"/>
                  </a:cubicBezTo>
                  <a:cubicBezTo>
                    <a:pt x="1" y="5"/>
                    <a:pt x="0" y="4"/>
                    <a:pt x="0" y="4"/>
                  </a:cubicBezTo>
                  <a:cubicBezTo>
                    <a:pt x="0" y="4"/>
                    <a:pt x="0" y="4"/>
                    <a:pt x="1" y="5"/>
                  </a:cubicBezTo>
                  <a:cubicBezTo>
                    <a:pt x="2" y="7"/>
                    <a:pt x="3" y="7"/>
                    <a:pt x="4" y="7"/>
                  </a:cubicBezTo>
                  <a:cubicBezTo>
                    <a:pt x="8" y="6"/>
                    <a:pt x="12" y="2"/>
                    <a:pt x="12" y="2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1" y="0"/>
                    <a:pt x="11" y="1"/>
                    <a:pt x="1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56" name="Freeform 164"/>
            <p:cNvSpPr>
              <a:spLocks noChangeArrowheads="1"/>
            </p:cNvSpPr>
            <p:nvPr/>
          </p:nvSpPr>
          <p:spPr bwMode="auto">
            <a:xfrm>
              <a:off x="374" y="122"/>
              <a:ext cx="36" cy="39"/>
            </a:xfrm>
            <a:custGeom>
              <a:avLst/>
              <a:gdLst>
                <a:gd name="T0" fmla="*/ 0 w 10"/>
                <a:gd name="T1" fmla="*/ 3971 h 11"/>
                <a:gd name="T2" fmla="*/ 6714 w 10"/>
                <a:gd name="T3" fmla="*/ 17876 h 11"/>
                <a:gd name="T4" fmla="*/ 19310 w 10"/>
                <a:gd name="T5" fmla="*/ 21797 h 11"/>
                <a:gd name="T6" fmla="*/ 19310 w 10"/>
                <a:gd name="T7" fmla="*/ 17876 h 11"/>
                <a:gd name="T8" fmla="*/ 8399 w 10"/>
                <a:gd name="T9" fmla="*/ 15639 h 11"/>
                <a:gd name="T10" fmla="*/ 4198 w 10"/>
                <a:gd name="T11" fmla="*/ 3971 h 11"/>
                <a:gd name="T12" fmla="*/ 4198 w 10"/>
                <a:gd name="T13" fmla="*/ 0 h 11"/>
                <a:gd name="T14" fmla="*/ 0 w 10"/>
                <a:gd name="T15" fmla="*/ 3971 h 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"/>
                <a:gd name="T25" fmla="*/ 0 h 11"/>
                <a:gd name="T26" fmla="*/ 10 w 10"/>
                <a:gd name="T27" fmla="*/ 11 h 1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" h="11">
                  <a:moveTo>
                    <a:pt x="0" y="2"/>
                  </a:moveTo>
                  <a:cubicBezTo>
                    <a:pt x="0" y="6"/>
                    <a:pt x="1" y="8"/>
                    <a:pt x="3" y="9"/>
                  </a:cubicBezTo>
                  <a:cubicBezTo>
                    <a:pt x="5" y="11"/>
                    <a:pt x="7" y="11"/>
                    <a:pt x="9" y="11"/>
                  </a:cubicBezTo>
                  <a:cubicBezTo>
                    <a:pt x="10" y="10"/>
                    <a:pt x="10" y="9"/>
                    <a:pt x="9" y="9"/>
                  </a:cubicBezTo>
                  <a:cubicBezTo>
                    <a:pt x="7" y="10"/>
                    <a:pt x="5" y="9"/>
                    <a:pt x="4" y="8"/>
                  </a:cubicBezTo>
                  <a:cubicBezTo>
                    <a:pt x="3" y="6"/>
                    <a:pt x="2" y="5"/>
                    <a:pt x="2" y="2"/>
                  </a:cubicBezTo>
                  <a:cubicBezTo>
                    <a:pt x="2" y="1"/>
                    <a:pt x="2" y="0"/>
                    <a:pt x="2" y="0"/>
                  </a:cubicBezTo>
                  <a:cubicBezTo>
                    <a:pt x="1" y="0"/>
                    <a:pt x="0" y="0"/>
                    <a:pt x="0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57" name="Freeform 165"/>
            <p:cNvSpPr>
              <a:spLocks noChangeArrowheads="1"/>
            </p:cNvSpPr>
            <p:nvPr/>
          </p:nvSpPr>
          <p:spPr bwMode="auto">
            <a:xfrm>
              <a:off x="221" y="571"/>
              <a:ext cx="25" cy="18"/>
            </a:xfrm>
            <a:custGeom>
              <a:avLst/>
              <a:gdLst>
                <a:gd name="T0" fmla="*/ 14489 w 7"/>
                <a:gd name="T1" fmla="*/ 6714 h 5"/>
                <a:gd name="T2" fmla="*/ 8150 w 7"/>
                <a:gd name="T3" fmla="*/ 10912 h 5"/>
                <a:gd name="T4" fmla="*/ 0 w 7"/>
                <a:gd name="T5" fmla="*/ 4198 h 5"/>
                <a:gd name="T6" fmla="*/ 8150 w 7"/>
                <a:gd name="T7" fmla="*/ 0 h 5"/>
                <a:gd name="T8" fmla="*/ 14489 w 7"/>
                <a:gd name="T9" fmla="*/ 6714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5"/>
                <a:gd name="T17" fmla="*/ 7 w 7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5">
                  <a:moveTo>
                    <a:pt x="7" y="3"/>
                  </a:moveTo>
                  <a:cubicBezTo>
                    <a:pt x="7" y="4"/>
                    <a:pt x="6" y="5"/>
                    <a:pt x="4" y="5"/>
                  </a:cubicBezTo>
                  <a:cubicBezTo>
                    <a:pt x="2" y="5"/>
                    <a:pt x="0" y="3"/>
                    <a:pt x="0" y="2"/>
                  </a:cubicBezTo>
                  <a:cubicBezTo>
                    <a:pt x="0" y="0"/>
                    <a:pt x="2" y="0"/>
                    <a:pt x="4" y="0"/>
                  </a:cubicBezTo>
                  <a:cubicBezTo>
                    <a:pt x="6" y="0"/>
                    <a:pt x="7" y="2"/>
                    <a:pt x="7" y="3"/>
                  </a:cubicBezTo>
                  <a:close/>
                </a:path>
              </a:pathLst>
            </a:custGeom>
            <a:solidFill>
              <a:srgbClr val="7D6B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58" name="Freeform 166"/>
            <p:cNvSpPr>
              <a:spLocks noChangeArrowheads="1"/>
            </p:cNvSpPr>
            <p:nvPr/>
          </p:nvSpPr>
          <p:spPr bwMode="auto">
            <a:xfrm>
              <a:off x="7" y="322"/>
              <a:ext cx="96" cy="96"/>
            </a:xfrm>
            <a:custGeom>
              <a:avLst/>
              <a:gdLst>
                <a:gd name="T0" fmla="*/ 48281 w 27"/>
                <a:gd name="T1" fmla="*/ 52274 h 27"/>
                <a:gd name="T2" fmla="*/ 36459 w 27"/>
                <a:gd name="T3" fmla="*/ 11996 h 27"/>
                <a:gd name="T4" fmla="*/ 0 w 27"/>
                <a:gd name="T5" fmla="*/ 3996 h 27"/>
                <a:gd name="T6" fmla="*/ 20455 w 27"/>
                <a:gd name="T7" fmla="*/ 44274 h 27"/>
                <a:gd name="T8" fmla="*/ 48281 w 27"/>
                <a:gd name="T9" fmla="*/ 52274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27"/>
                <a:gd name="T17" fmla="*/ 27 w 27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27">
                  <a:moveTo>
                    <a:pt x="24" y="26"/>
                  </a:moveTo>
                  <a:cubicBezTo>
                    <a:pt x="26" y="23"/>
                    <a:pt x="27" y="12"/>
                    <a:pt x="18" y="6"/>
                  </a:cubicBezTo>
                  <a:cubicBezTo>
                    <a:pt x="11" y="1"/>
                    <a:pt x="3" y="0"/>
                    <a:pt x="0" y="2"/>
                  </a:cubicBezTo>
                  <a:cubicBezTo>
                    <a:pt x="0" y="9"/>
                    <a:pt x="4" y="19"/>
                    <a:pt x="10" y="22"/>
                  </a:cubicBezTo>
                  <a:cubicBezTo>
                    <a:pt x="15" y="25"/>
                    <a:pt x="22" y="27"/>
                    <a:pt x="24" y="26"/>
                  </a:cubicBezTo>
                  <a:close/>
                </a:path>
              </a:pathLst>
            </a:custGeom>
            <a:solidFill>
              <a:srgbClr val="00A9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59" name="Freeform 167"/>
            <p:cNvSpPr>
              <a:spLocks noEditPoints="1" noChangeArrowheads="1"/>
            </p:cNvSpPr>
            <p:nvPr/>
          </p:nvSpPr>
          <p:spPr bwMode="auto">
            <a:xfrm>
              <a:off x="96" y="118"/>
              <a:ext cx="510" cy="425"/>
            </a:xfrm>
            <a:custGeom>
              <a:avLst/>
              <a:gdLst>
                <a:gd name="T0" fmla="*/ 294263 w 143"/>
                <a:gd name="T1" fmla="*/ 128368 h 119"/>
                <a:gd name="T2" fmla="*/ 215837 w 143"/>
                <a:gd name="T3" fmla="*/ 26696 h 119"/>
                <a:gd name="T4" fmla="*/ 215837 w 143"/>
                <a:gd name="T5" fmla="*/ 26696 h 119"/>
                <a:gd name="T6" fmla="*/ 164348 w 143"/>
                <a:gd name="T7" fmla="*/ 47654 h 119"/>
                <a:gd name="T8" fmla="*/ 154006 w 143"/>
                <a:gd name="T9" fmla="*/ 0 h 119"/>
                <a:gd name="T10" fmla="*/ 154006 w 143"/>
                <a:gd name="T11" fmla="*/ 0 h 119"/>
                <a:gd name="T12" fmla="*/ 145931 w 143"/>
                <a:gd name="T13" fmla="*/ 12207 h 119"/>
                <a:gd name="T14" fmla="*/ 137853 w 143"/>
                <a:gd name="T15" fmla="*/ 18546 h 119"/>
                <a:gd name="T16" fmla="*/ 148335 w 143"/>
                <a:gd name="T17" fmla="*/ 37257 h 119"/>
                <a:gd name="T18" fmla="*/ 125706 w 143"/>
                <a:gd name="T19" fmla="*/ 60357 h 119"/>
                <a:gd name="T20" fmla="*/ 102749 w 143"/>
                <a:gd name="T21" fmla="*/ 37257 h 119"/>
                <a:gd name="T22" fmla="*/ 106779 w 143"/>
                <a:gd name="T23" fmla="*/ 25050 h 119"/>
                <a:gd name="T24" fmla="*/ 100930 w 143"/>
                <a:gd name="T25" fmla="*/ 22589 h 119"/>
                <a:gd name="T26" fmla="*/ 96896 w 143"/>
                <a:gd name="T27" fmla="*/ 2282 h 119"/>
                <a:gd name="T28" fmla="*/ 36888 w 143"/>
                <a:gd name="T29" fmla="*/ 35486 h 119"/>
                <a:gd name="T30" fmla="*/ 16648 w 143"/>
                <a:gd name="T31" fmla="*/ 89464 h 119"/>
                <a:gd name="T32" fmla="*/ 16648 w 143"/>
                <a:gd name="T33" fmla="*/ 95343 h 119"/>
                <a:gd name="T34" fmla="*/ 4034 w 143"/>
                <a:gd name="T35" fmla="*/ 113889 h 119"/>
                <a:gd name="T36" fmla="*/ 14387 w 143"/>
                <a:gd name="T37" fmla="*/ 151646 h 119"/>
                <a:gd name="T38" fmla="*/ 36888 w 143"/>
                <a:gd name="T39" fmla="*/ 147550 h 119"/>
                <a:gd name="T40" fmla="*/ 53714 w 143"/>
                <a:gd name="T41" fmla="*/ 166086 h 119"/>
                <a:gd name="T42" fmla="*/ 53714 w 143"/>
                <a:gd name="T43" fmla="*/ 174246 h 119"/>
                <a:gd name="T44" fmla="*/ 39327 w 143"/>
                <a:gd name="T45" fmla="*/ 176711 h 119"/>
                <a:gd name="T46" fmla="*/ 28810 w 143"/>
                <a:gd name="T47" fmla="*/ 176711 h 119"/>
                <a:gd name="T48" fmla="*/ 59374 w 143"/>
                <a:gd name="T49" fmla="*/ 220293 h 119"/>
                <a:gd name="T50" fmla="*/ 173111 w 143"/>
                <a:gd name="T51" fmla="*/ 242896 h 119"/>
                <a:gd name="T52" fmla="*/ 220327 w 143"/>
                <a:gd name="T53" fmla="*/ 246950 h 119"/>
                <a:gd name="T54" fmla="*/ 294263 w 143"/>
                <a:gd name="T55" fmla="*/ 128368 h 119"/>
                <a:gd name="T56" fmla="*/ 117132 w 143"/>
                <a:gd name="T57" fmla="*/ 124311 h 119"/>
                <a:gd name="T58" fmla="*/ 100930 w 143"/>
                <a:gd name="T59" fmla="*/ 130789 h 119"/>
                <a:gd name="T60" fmla="*/ 100930 w 143"/>
                <a:gd name="T61" fmla="*/ 147550 h 119"/>
                <a:gd name="T62" fmla="*/ 78479 w 143"/>
                <a:gd name="T63" fmla="*/ 141211 h 119"/>
                <a:gd name="T64" fmla="*/ 69906 w 143"/>
                <a:gd name="T65" fmla="*/ 133061 h 119"/>
                <a:gd name="T66" fmla="*/ 49670 w 143"/>
                <a:gd name="T67" fmla="*/ 133061 h 119"/>
                <a:gd name="T68" fmla="*/ 30579 w 143"/>
                <a:gd name="T69" fmla="*/ 133061 h 119"/>
                <a:gd name="T70" fmla="*/ 36888 w 143"/>
                <a:gd name="T71" fmla="*/ 118621 h 119"/>
                <a:gd name="T72" fmla="*/ 44951 w 143"/>
                <a:gd name="T73" fmla="*/ 109836 h 119"/>
                <a:gd name="T74" fmla="*/ 39327 w 143"/>
                <a:gd name="T75" fmla="*/ 84771 h 119"/>
                <a:gd name="T76" fmla="*/ 44951 w 143"/>
                <a:gd name="T77" fmla="*/ 70293 h 119"/>
                <a:gd name="T78" fmla="*/ 55344 w 143"/>
                <a:gd name="T79" fmla="*/ 79082 h 119"/>
                <a:gd name="T80" fmla="*/ 68087 w 143"/>
                <a:gd name="T81" fmla="*/ 58086 h 119"/>
                <a:gd name="T82" fmla="*/ 82509 w 143"/>
                <a:gd name="T83" fmla="*/ 66236 h 119"/>
                <a:gd name="T84" fmla="*/ 82509 w 143"/>
                <a:gd name="T85" fmla="*/ 72564 h 119"/>
                <a:gd name="T86" fmla="*/ 100930 w 143"/>
                <a:gd name="T87" fmla="*/ 66236 h 119"/>
                <a:gd name="T88" fmla="*/ 98715 w 143"/>
                <a:gd name="T89" fmla="*/ 89464 h 119"/>
                <a:gd name="T90" fmla="*/ 119397 w 143"/>
                <a:gd name="T91" fmla="*/ 97629 h 119"/>
                <a:gd name="T92" fmla="*/ 109058 w 143"/>
                <a:gd name="T93" fmla="*/ 108011 h 119"/>
                <a:gd name="T94" fmla="*/ 117132 w 143"/>
                <a:gd name="T95" fmla="*/ 124311 h 11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43"/>
                <a:gd name="T145" fmla="*/ 0 h 119"/>
                <a:gd name="T146" fmla="*/ 143 w 143"/>
                <a:gd name="T147" fmla="*/ 119 h 119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43" h="119">
                  <a:moveTo>
                    <a:pt x="143" y="62"/>
                  </a:moveTo>
                  <a:cubicBezTo>
                    <a:pt x="142" y="38"/>
                    <a:pt x="126" y="18"/>
                    <a:pt x="105" y="13"/>
                  </a:cubicBezTo>
                  <a:cubicBezTo>
                    <a:pt x="105" y="13"/>
                    <a:pt x="105" y="13"/>
                    <a:pt x="105" y="13"/>
                  </a:cubicBezTo>
                  <a:cubicBezTo>
                    <a:pt x="99" y="25"/>
                    <a:pt x="87" y="27"/>
                    <a:pt x="80" y="23"/>
                  </a:cubicBezTo>
                  <a:cubicBezTo>
                    <a:pt x="71" y="18"/>
                    <a:pt x="71" y="9"/>
                    <a:pt x="75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4" y="2"/>
                    <a:pt x="72" y="4"/>
                    <a:pt x="71" y="6"/>
                  </a:cubicBezTo>
                  <a:cubicBezTo>
                    <a:pt x="70" y="7"/>
                    <a:pt x="68" y="8"/>
                    <a:pt x="67" y="9"/>
                  </a:cubicBezTo>
                  <a:cubicBezTo>
                    <a:pt x="70" y="11"/>
                    <a:pt x="72" y="14"/>
                    <a:pt x="72" y="18"/>
                  </a:cubicBezTo>
                  <a:cubicBezTo>
                    <a:pt x="72" y="24"/>
                    <a:pt x="67" y="29"/>
                    <a:pt x="61" y="29"/>
                  </a:cubicBezTo>
                  <a:cubicBezTo>
                    <a:pt x="55" y="29"/>
                    <a:pt x="50" y="24"/>
                    <a:pt x="50" y="18"/>
                  </a:cubicBezTo>
                  <a:cubicBezTo>
                    <a:pt x="50" y="16"/>
                    <a:pt x="51" y="14"/>
                    <a:pt x="52" y="12"/>
                  </a:cubicBezTo>
                  <a:cubicBezTo>
                    <a:pt x="51" y="12"/>
                    <a:pt x="50" y="11"/>
                    <a:pt x="49" y="11"/>
                  </a:cubicBezTo>
                  <a:cubicBezTo>
                    <a:pt x="46" y="8"/>
                    <a:pt x="45" y="4"/>
                    <a:pt x="47" y="1"/>
                  </a:cubicBezTo>
                  <a:cubicBezTo>
                    <a:pt x="35" y="3"/>
                    <a:pt x="25" y="9"/>
                    <a:pt x="18" y="17"/>
                  </a:cubicBezTo>
                  <a:cubicBezTo>
                    <a:pt x="13" y="25"/>
                    <a:pt x="10" y="34"/>
                    <a:pt x="8" y="43"/>
                  </a:cubicBezTo>
                  <a:cubicBezTo>
                    <a:pt x="8" y="44"/>
                    <a:pt x="8" y="45"/>
                    <a:pt x="8" y="46"/>
                  </a:cubicBezTo>
                  <a:cubicBezTo>
                    <a:pt x="5" y="48"/>
                    <a:pt x="3" y="51"/>
                    <a:pt x="2" y="55"/>
                  </a:cubicBezTo>
                  <a:cubicBezTo>
                    <a:pt x="0" y="61"/>
                    <a:pt x="1" y="67"/>
                    <a:pt x="7" y="73"/>
                  </a:cubicBezTo>
                  <a:cubicBezTo>
                    <a:pt x="9" y="72"/>
                    <a:pt x="12" y="70"/>
                    <a:pt x="18" y="71"/>
                  </a:cubicBezTo>
                  <a:cubicBezTo>
                    <a:pt x="26" y="73"/>
                    <a:pt x="25" y="78"/>
                    <a:pt x="26" y="80"/>
                  </a:cubicBezTo>
                  <a:cubicBezTo>
                    <a:pt x="26" y="81"/>
                    <a:pt x="26" y="84"/>
                    <a:pt x="26" y="84"/>
                  </a:cubicBezTo>
                  <a:cubicBezTo>
                    <a:pt x="26" y="84"/>
                    <a:pt x="24" y="86"/>
                    <a:pt x="19" y="85"/>
                  </a:cubicBezTo>
                  <a:cubicBezTo>
                    <a:pt x="17" y="85"/>
                    <a:pt x="15" y="85"/>
                    <a:pt x="14" y="85"/>
                  </a:cubicBezTo>
                  <a:cubicBezTo>
                    <a:pt x="18" y="93"/>
                    <a:pt x="23" y="100"/>
                    <a:pt x="29" y="106"/>
                  </a:cubicBezTo>
                  <a:cubicBezTo>
                    <a:pt x="31" y="107"/>
                    <a:pt x="48" y="114"/>
                    <a:pt x="84" y="117"/>
                  </a:cubicBezTo>
                  <a:cubicBezTo>
                    <a:pt x="94" y="118"/>
                    <a:pt x="101" y="119"/>
                    <a:pt x="107" y="119"/>
                  </a:cubicBezTo>
                  <a:cubicBezTo>
                    <a:pt x="127" y="110"/>
                    <a:pt x="143" y="84"/>
                    <a:pt x="143" y="62"/>
                  </a:cubicBezTo>
                  <a:close/>
                  <a:moveTo>
                    <a:pt x="57" y="60"/>
                  </a:moveTo>
                  <a:cubicBezTo>
                    <a:pt x="55" y="62"/>
                    <a:pt x="53" y="63"/>
                    <a:pt x="49" y="63"/>
                  </a:cubicBezTo>
                  <a:cubicBezTo>
                    <a:pt x="51" y="65"/>
                    <a:pt x="52" y="70"/>
                    <a:pt x="49" y="71"/>
                  </a:cubicBezTo>
                  <a:cubicBezTo>
                    <a:pt x="47" y="73"/>
                    <a:pt x="43" y="72"/>
                    <a:pt x="38" y="68"/>
                  </a:cubicBezTo>
                  <a:cubicBezTo>
                    <a:pt x="37" y="66"/>
                    <a:pt x="35" y="64"/>
                    <a:pt x="34" y="64"/>
                  </a:cubicBezTo>
                  <a:cubicBezTo>
                    <a:pt x="30" y="64"/>
                    <a:pt x="27" y="64"/>
                    <a:pt x="24" y="64"/>
                  </a:cubicBezTo>
                  <a:cubicBezTo>
                    <a:pt x="20" y="65"/>
                    <a:pt x="16" y="66"/>
                    <a:pt x="15" y="64"/>
                  </a:cubicBezTo>
                  <a:cubicBezTo>
                    <a:pt x="14" y="62"/>
                    <a:pt x="15" y="59"/>
                    <a:pt x="18" y="57"/>
                  </a:cubicBezTo>
                  <a:cubicBezTo>
                    <a:pt x="20" y="56"/>
                    <a:pt x="21" y="54"/>
                    <a:pt x="22" y="53"/>
                  </a:cubicBezTo>
                  <a:cubicBezTo>
                    <a:pt x="22" y="48"/>
                    <a:pt x="19" y="44"/>
                    <a:pt x="19" y="41"/>
                  </a:cubicBezTo>
                  <a:cubicBezTo>
                    <a:pt x="19" y="40"/>
                    <a:pt x="20" y="35"/>
                    <a:pt x="22" y="34"/>
                  </a:cubicBezTo>
                  <a:cubicBezTo>
                    <a:pt x="25" y="33"/>
                    <a:pt x="26" y="35"/>
                    <a:pt x="27" y="38"/>
                  </a:cubicBezTo>
                  <a:cubicBezTo>
                    <a:pt x="28" y="34"/>
                    <a:pt x="30" y="31"/>
                    <a:pt x="33" y="28"/>
                  </a:cubicBezTo>
                  <a:cubicBezTo>
                    <a:pt x="36" y="25"/>
                    <a:pt x="40" y="26"/>
                    <a:pt x="40" y="32"/>
                  </a:cubicBezTo>
                  <a:cubicBezTo>
                    <a:pt x="40" y="33"/>
                    <a:pt x="40" y="34"/>
                    <a:pt x="40" y="35"/>
                  </a:cubicBezTo>
                  <a:cubicBezTo>
                    <a:pt x="43" y="32"/>
                    <a:pt x="47" y="30"/>
                    <a:pt x="49" y="32"/>
                  </a:cubicBezTo>
                  <a:cubicBezTo>
                    <a:pt x="52" y="34"/>
                    <a:pt x="50" y="40"/>
                    <a:pt x="48" y="43"/>
                  </a:cubicBezTo>
                  <a:cubicBezTo>
                    <a:pt x="52" y="42"/>
                    <a:pt x="58" y="42"/>
                    <a:pt x="58" y="47"/>
                  </a:cubicBezTo>
                  <a:cubicBezTo>
                    <a:pt x="58" y="50"/>
                    <a:pt x="55" y="52"/>
                    <a:pt x="53" y="52"/>
                  </a:cubicBezTo>
                  <a:cubicBezTo>
                    <a:pt x="56" y="54"/>
                    <a:pt x="58" y="57"/>
                    <a:pt x="57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60" name="Freeform 168"/>
            <p:cNvSpPr>
              <a:spLocks noChangeArrowheads="1"/>
            </p:cNvSpPr>
            <p:nvPr/>
          </p:nvSpPr>
          <p:spPr bwMode="auto">
            <a:xfrm>
              <a:off x="164" y="207"/>
              <a:ext cx="139" cy="172"/>
            </a:xfrm>
            <a:custGeom>
              <a:avLst/>
              <a:gdLst>
                <a:gd name="T0" fmla="*/ 79864 w 39"/>
                <a:gd name="T1" fmla="*/ 46662 h 48"/>
                <a:gd name="T2" fmla="*/ 59221 w 39"/>
                <a:gd name="T3" fmla="*/ 38417 h 48"/>
                <a:gd name="T4" fmla="*/ 61481 w 39"/>
                <a:gd name="T5" fmla="*/ 14857 h 48"/>
                <a:gd name="T6" fmla="*/ 43101 w 39"/>
                <a:gd name="T7" fmla="*/ 21264 h 48"/>
                <a:gd name="T8" fmla="*/ 43101 w 39"/>
                <a:gd name="T9" fmla="*/ 14857 h 48"/>
                <a:gd name="T10" fmla="*/ 28709 w 39"/>
                <a:gd name="T11" fmla="*/ 6446 h 48"/>
                <a:gd name="T12" fmla="*/ 16616 w 39"/>
                <a:gd name="T13" fmla="*/ 27696 h 48"/>
                <a:gd name="T14" fmla="*/ 6287 w 39"/>
                <a:gd name="T15" fmla="*/ 18952 h 48"/>
                <a:gd name="T16" fmla="*/ 0 w 39"/>
                <a:gd name="T17" fmla="*/ 33630 h 48"/>
                <a:gd name="T18" fmla="*/ 6287 w 39"/>
                <a:gd name="T19" fmla="*/ 59028 h 48"/>
                <a:gd name="T20" fmla="*/ 14353 w 39"/>
                <a:gd name="T21" fmla="*/ 44351 h 48"/>
                <a:gd name="T22" fmla="*/ 22408 w 39"/>
                <a:gd name="T23" fmla="*/ 46662 h 48"/>
                <a:gd name="T24" fmla="*/ 20643 w 39"/>
                <a:gd name="T25" fmla="*/ 53238 h 48"/>
                <a:gd name="T26" fmla="*/ 30512 w 39"/>
                <a:gd name="T27" fmla="*/ 50797 h 48"/>
                <a:gd name="T28" fmla="*/ 28709 w 39"/>
                <a:gd name="T29" fmla="*/ 61519 h 48"/>
                <a:gd name="T30" fmla="*/ 34996 w 39"/>
                <a:gd name="T31" fmla="*/ 69750 h 48"/>
                <a:gd name="T32" fmla="*/ 34996 w 39"/>
                <a:gd name="T33" fmla="*/ 82768 h 48"/>
                <a:gd name="T34" fmla="*/ 30512 w 39"/>
                <a:gd name="T35" fmla="*/ 82768 h 48"/>
                <a:gd name="T36" fmla="*/ 39073 w 39"/>
                <a:gd name="T37" fmla="*/ 91013 h 48"/>
                <a:gd name="T38" fmla="*/ 61481 w 39"/>
                <a:gd name="T39" fmla="*/ 97460 h 48"/>
                <a:gd name="T40" fmla="*/ 61481 w 39"/>
                <a:gd name="T41" fmla="*/ 80292 h 48"/>
                <a:gd name="T42" fmla="*/ 77601 w 39"/>
                <a:gd name="T43" fmla="*/ 73845 h 48"/>
                <a:gd name="T44" fmla="*/ 69536 w 39"/>
                <a:gd name="T45" fmla="*/ 57369 h 48"/>
                <a:gd name="T46" fmla="*/ 79864 w 39"/>
                <a:gd name="T47" fmla="*/ 46662 h 4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9"/>
                <a:gd name="T73" fmla="*/ 0 h 48"/>
                <a:gd name="T74" fmla="*/ 39 w 39"/>
                <a:gd name="T75" fmla="*/ 48 h 4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9" h="48">
                  <a:moveTo>
                    <a:pt x="39" y="22"/>
                  </a:moveTo>
                  <a:cubicBezTo>
                    <a:pt x="39" y="17"/>
                    <a:pt x="33" y="17"/>
                    <a:pt x="29" y="18"/>
                  </a:cubicBezTo>
                  <a:cubicBezTo>
                    <a:pt x="31" y="15"/>
                    <a:pt x="33" y="9"/>
                    <a:pt x="30" y="7"/>
                  </a:cubicBezTo>
                  <a:cubicBezTo>
                    <a:pt x="28" y="5"/>
                    <a:pt x="24" y="7"/>
                    <a:pt x="21" y="10"/>
                  </a:cubicBezTo>
                  <a:cubicBezTo>
                    <a:pt x="21" y="9"/>
                    <a:pt x="21" y="8"/>
                    <a:pt x="21" y="7"/>
                  </a:cubicBezTo>
                  <a:cubicBezTo>
                    <a:pt x="21" y="1"/>
                    <a:pt x="17" y="0"/>
                    <a:pt x="14" y="3"/>
                  </a:cubicBezTo>
                  <a:cubicBezTo>
                    <a:pt x="11" y="6"/>
                    <a:pt x="9" y="9"/>
                    <a:pt x="8" y="13"/>
                  </a:cubicBezTo>
                  <a:cubicBezTo>
                    <a:pt x="7" y="10"/>
                    <a:pt x="6" y="8"/>
                    <a:pt x="3" y="9"/>
                  </a:cubicBezTo>
                  <a:cubicBezTo>
                    <a:pt x="1" y="10"/>
                    <a:pt x="0" y="15"/>
                    <a:pt x="0" y="16"/>
                  </a:cubicBezTo>
                  <a:cubicBezTo>
                    <a:pt x="0" y="19"/>
                    <a:pt x="3" y="23"/>
                    <a:pt x="3" y="28"/>
                  </a:cubicBezTo>
                  <a:cubicBezTo>
                    <a:pt x="5" y="25"/>
                    <a:pt x="6" y="23"/>
                    <a:pt x="7" y="21"/>
                  </a:cubicBezTo>
                  <a:cubicBezTo>
                    <a:pt x="9" y="17"/>
                    <a:pt x="11" y="19"/>
                    <a:pt x="11" y="22"/>
                  </a:cubicBezTo>
                  <a:cubicBezTo>
                    <a:pt x="11" y="23"/>
                    <a:pt x="10" y="25"/>
                    <a:pt x="10" y="25"/>
                  </a:cubicBezTo>
                  <a:cubicBezTo>
                    <a:pt x="14" y="22"/>
                    <a:pt x="15" y="23"/>
                    <a:pt x="15" y="24"/>
                  </a:cubicBezTo>
                  <a:cubicBezTo>
                    <a:pt x="16" y="25"/>
                    <a:pt x="16" y="26"/>
                    <a:pt x="14" y="29"/>
                  </a:cubicBezTo>
                  <a:cubicBezTo>
                    <a:pt x="17" y="28"/>
                    <a:pt x="23" y="30"/>
                    <a:pt x="17" y="33"/>
                  </a:cubicBezTo>
                  <a:cubicBezTo>
                    <a:pt x="20" y="34"/>
                    <a:pt x="21" y="38"/>
                    <a:pt x="17" y="39"/>
                  </a:cubicBezTo>
                  <a:cubicBezTo>
                    <a:pt x="16" y="39"/>
                    <a:pt x="15" y="39"/>
                    <a:pt x="15" y="39"/>
                  </a:cubicBezTo>
                  <a:cubicBezTo>
                    <a:pt x="16" y="39"/>
                    <a:pt x="18" y="41"/>
                    <a:pt x="19" y="43"/>
                  </a:cubicBezTo>
                  <a:cubicBezTo>
                    <a:pt x="24" y="47"/>
                    <a:pt x="28" y="48"/>
                    <a:pt x="30" y="46"/>
                  </a:cubicBezTo>
                  <a:cubicBezTo>
                    <a:pt x="33" y="45"/>
                    <a:pt x="32" y="40"/>
                    <a:pt x="30" y="38"/>
                  </a:cubicBezTo>
                  <a:cubicBezTo>
                    <a:pt x="34" y="38"/>
                    <a:pt x="36" y="37"/>
                    <a:pt x="38" y="35"/>
                  </a:cubicBezTo>
                  <a:cubicBezTo>
                    <a:pt x="39" y="32"/>
                    <a:pt x="37" y="29"/>
                    <a:pt x="34" y="27"/>
                  </a:cubicBezTo>
                  <a:cubicBezTo>
                    <a:pt x="36" y="27"/>
                    <a:pt x="39" y="25"/>
                    <a:pt x="39" y="22"/>
                  </a:cubicBezTo>
                  <a:close/>
                </a:path>
              </a:pathLst>
            </a:custGeom>
            <a:solidFill>
              <a:srgbClr val="F095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61" name="Freeform 169"/>
            <p:cNvSpPr>
              <a:spLocks noChangeArrowheads="1"/>
            </p:cNvSpPr>
            <p:nvPr/>
          </p:nvSpPr>
          <p:spPr bwMode="auto">
            <a:xfrm>
              <a:off x="146" y="268"/>
              <a:ext cx="100" cy="86"/>
            </a:xfrm>
            <a:custGeom>
              <a:avLst/>
              <a:gdLst>
                <a:gd name="T0" fmla="*/ 45868 w 28"/>
                <a:gd name="T1" fmla="*/ 33630 h 24"/>
                <a:gd name="T2" fmla="*/ 39539 w 28"/>
                <a:gd name="T3" fmla="*/ 25399 h 24"/>
                <a:gd name="T4" fmla="*/ 41314 w 28"/>
                <a:gd name="T5" fmla="*/ 14857 h 24"/>
                <a:gd name="T6" fmla="*/ 31389 w 28"/>
                <a:gd name="T7" fmla="*/ 17168 h 24"/>
                <a:gd name="T8" fmla="*/ 33214 w 28"/>
                <a:gd name="T9" fmla="*/ 10721 h 24"/>
                <a:gd name="T10" fmla="*/ 25050 w 28"/>
                <a:gd name="T11" fmla="*/ 8231 h 24"/>
                <a:gd name="T12" fmla="*/ 16900 w 28"/>
                <a:gd name="T13" fmla="*/ 23098 h 24"/>
                <a:gd name="T14" fmla="*/ 8150 w 28"/>
                <a:gd name="T15" fmla="*/ 31974 h 24"/>
                <a:gd name="T16" fmla="*/ 2282 w 28"/>
                <a:gd name="T17" fmla="*/ 46662 h 24"/>
                <a:gd name="T18" fmla="*/ 20996 w 28"/>
                <a:gd name="T19" fmla="*/ 46662 h 24"/>
                <a:gd name="T20" fmla="*/ 41314 w 28"/>
                <a:gd name="T21" fmla="*/ 46662 h 24"/>
                <a:gd name="T22" fmla="*/ 45868 w 28"/>
                <a:gd name="T23" fmla="*/ 46662 h 24"/>
                <a:gd name="T24" fmla="*/ 45868 w 28"/>
                <a:gd name="T25" fmla="*/ 33630 h 2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8"/>
                <a:gd name="T40" fmla="*/ 0 h 24"/>
                <a:gd name="T41" fmla="*/ 28 w 28"/>
                <a:gd name="T42" fmla="*/ 24 h 2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8" h="24">
                  <a:moveTo>
                    <a:pt x="22" y="16"/>
                  </a:moveTo>
                  <a:cubicBezTo>
                    <a:pt x="28" y="13"/>
                    <a:pt x="22" y="11"/>
                    <a:pt x="19" y="12"/>
                  </a:cubicBezTo>
                  <a:cubicBezTo>
                    <a:pt x="21" y="9"/>
                    <a:pt x="21" y="8"/>
                    <a:pt x="20" y="7"/>
                  </a:cubicBezTo>
                  <a:cubicBezTo>
                    <a:pt x="20" y="6"/>
                    <a:pt x="19" y="5"/>
                    <a:pt x="15" y="8"/>
                  </a:cubicBezTo>
                  <a:cubicBezTo>
                    <a:pt x="15" y="8"/>
                    <a:pt x="16" y="6"/>
                    <a:pt x="16" y="5"/>
                  </a:cubicBezTo>
                  <a:cubicBezTo>
                    <a:pt x="16" y="2"/>
                    <a:pt x="14" y="0"/>
                    <a:pt x="12" y="4"/>
                  </a:cubicBezTo>
                  <a:cubicBezTo>
                    <a:pt x="11" y="6"/>
                    <a:pt x="10" y="8"/>
                    <a:pt x="8" y="11"/>
                  </a:cubicBezTo>
                  <a:cubicBezTo>
                    <a:pt x="7" y="12"/>
                    <a:pt x="6" y="14"/>
                    <a:pt x="4" y="15"/>
                  </a:cubicBezTo>
                  <a:cubicBezTo>
                    <a:pt x="1" y="17"/>
                    <a:pt x="0" y="20"/>
                    <a:pt x="1" y="22"/>
                  </a:cubicBezTo>
                  <a:cubicBezTo>
                    <a:pt x="2" y="24"/>
                    <a:pt x="6" y="23"/>
                    <a:pt x="10" y="22"/>
                  </a:cubicBezTo>
                  <a:cubicBezTo>
                    <a:pt x="13" y="22"/>
                    <a:pt x="16" y="22"/>
                    <a:pt x="20" y="22"/>
                  </a:cubicBezTo>
                  <a:cubicBezTo>
                    <a:pt x="20" y="22"/>
                    <a:pt x="21" y="22"/>
                    <a:pt x="22" y="22"/>
                  </a:cubicBezTo>
                  <a:cubicBezTo>
                    <a:pt x="26" y="21"/>
                    <a:pt x="25" y="17"/>
                    <a:pt x="22" y="16"/>
                  </a:cubicBezTo>
                  <a:close/>
                </a:path>
              </a:pathLst>
            </a:custGeom>
            <a:solidFill>
              <a:srgbClr val="FFF9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62" name="Freeform 170"/>
            <p:cNvSpPr>
              <a:spLocks noChangeArrowheads="1"/>
            </p:cNvSpPr>
            <p:nvPr/>
          </p:nvSpPr>
          <p:spPr bwMode="auto">
            <a:xfrm>
              <a:off x="117" y="368"/>
              <a:ext cx="72" cy="57"/>
            </a:xfrm>
            <a:custGeom>
              <a:avLst/>
              <a:gdLst>
                <a:gd name="T0" fmla="*/ 43481 w 20"/>
                <a:gd name="T1" fmla="*/ 20623 h 16"/>
                <a:gd name="T2" fmla="*/ 26035 w 20"/>
                <a:gd name="T3" fmla="*/ 2259 h 16"/>
                <a:gd name="T4" fmla="*/ 2333 w 20"/>
                <a:gd name="T5" fmla="*/ 6281 h 16"/>
                <a:gd name="T6" fmla="*/ 0 w 20"/>
                <a:gd name="T7" fmla="*/ 8048 h 16"/>
                <a:gd name="T8" fmla="*/ 6714 w 20"/>
                <a:gd name="T9" fmla="*/ 20623 h 16"/>
                <a:gd name="T10" fmla="*/ 17446 w 20"/>
                <a:gd name="T11" fmla="*/ 30434 h 16"/>
                <a:gd name="T12" fmla="*/ 28368 w 20"/>
                <a:gd name="T13" fmla="*/ 30434 h 16"/>
                <a:gd name="T14" fmla="*/ 43481 w 20"/>
                <a:gd name="T15" fmla="*/ 28671 h 16"/>
                <a:gd name="T16" fmla="*/ 43481 w 20"/>
                <a:gd name="T17" fmla="*/ 20623 h 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"/>
                <a:gd name="T28" fmla="*/ 0 h 16"/>
                <a:gd name="T29" fmla="*/ 20 w 20"/>
                <a:gd name="T30" fmla="*/ 16 h 1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" h="16">
                  <a:moveTo>
                    <a:pt x="20" y="10"/>
                  </a:moveTo>
                  <a:cubicBezTo>
                    <a:pt x="19" y="8"/>
                    <a:pt x="20" y="3"/>
                    <a:pt x="12" y="1"/>
                  </a:cubicBezTo>
                  <a:cubicBezTo>
                    <a:pt x="6" y="0"/>
                    <a:pt x="3" y="2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2" y="6"/>
                    <a:pt x="3" y="10"/>
                  </a:cubicBezTo>
                  <a:cubicBezTo>
                    <a:pt x="4" y="13"/>
                    <a:pt x="6" y="14"/>
                    <a:pt x="8" y="15"/>
                  </a:cubicBezTo>
                  <a:cubicBezTo>
                    <a:pt x="9" y="15"/>
                    <a:pt x="11" y="15"/>
                    <a:pt x="13" y="15"/>
                  </a:cubicBezTo>
                  <a:cubicBezTo>
                    <a:pt x="18" y="16"/>
                    <a:pt x="20" y="14"/>
                    <a:pt x="20" y="14"/>
                  </a:cubicBezTo>
                  <a:cubicBezTo>
                    <a:pt x="20" y="14"/>
                    <a:pt x="20" y="11"/>
                    <a:pt x="20" y="10"/>
                  </a:cubicBezTo>
                  <a:close/>
                </a:path>
              </a:pathLst>
            </a:custGeom>
            <a:solidFill>
              <a:srgbClr val="00A9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63" name="Oval 171"/>
            <p:cNvSpPr>
              <a:spLocks noChangeArrowheads="1"/>
            </p:cNvSpPr>
            <p:nvPr/>
          </p:nvSpPr>
          <p:spPr bwMode="auto">
            <a:xfrm>
              <a:off x="274" y="147"/>
              <a:ext cx="79" cy="75"/>
            </a:xfrm>
            <a:prstGeom prst="ellipse">
              <a:avLst/>
            </a:pr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33864" name="Freeform 172"/>
            <p:cNvSpPr>
              <a:spLocks noChangeArrowheads="1"/>
            </p:cNvSpPr>
            <p:nvPr/>
          </p:nvSpPr>
          <p:spPr bwMode="auto">
            <a:xfrm>
              <a:off x="335" y="57"/>
              <a:ext cx="50" cy="93"/>
            </a:xfrm>
            <a:custGeom>
              <a:avLst/>
              <a:gdLst>
                <a:gd name="T0" fmla="*/ 12207 w 14"/>
                <a:gd name="T1" fmla="*/ 0 h 26"/>
                <a:gd name="T2" fmla="*/ 20996 w 14"/>
                <a:gd name="T3" fmla="*/ 2289 h 26"/>
                <a:gd name="T4" fmla="*/ 8150 w 14"/>
                <a:gd name="T5" fmla="*/ 47967 h 26"/>
                <a:gd name="T6" fmla="*/ 0 w 14"/>
                <a:gd name="T7" fmla="*/ 54505 h 2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"/>
                <a:gd name="T13" fmla="*/ 0 h 26"/>
                <a:gd name="T14" fmla="*/ 14 w 14"/>
                <a:gd name="T15" fmla="*/ 26 h 2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" h="26">
                  <a:moveTo>
                    <a:pt x="6" y="0"/>
                  </a:moveTo>
                  <a:cubicBezTo>
                    <a:pt x="8" y="0"/>
                    <a:pt x="9" y="1"/>
                    <a:pt x="10" y="1"/>
                  </a:cubicBezTo>
                  <a:cubicBezTo>
                    <a:pt x="14" y="5"/>
                    <a:pt x="10" y="16"/>
                    <a:pt x="4" y="23"/>
                  </a:cubicBezTo>
                  <a:cubicBezTo>
                    <a:pt x="3" y="24"/>
                    <a:pt x="1" y="25"/>
                    <a:pt x="0" y="26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65" name="Freeform 173"/>
            <p:cNvSpPr>
              <a:spLocks noChangeArrowheads="1"/>
            </p:cNvSpPr>
            <p:nvPr/>
          </p:nvSpPr>
          <p:spPr bwMode="auto">
            <a:xfrm>
              <a:off x="249" y="65"/>
              <a:ext cx="75" cy="96"/>
            </a:xfrm>
            <a:custGeom>
              <a:avLst/>
              <a:gdLst>
                <a:gd name="T0" fmla="*/ 18546 w 21"/>
                <a:gd name="T1" fmla="*/ 54475 h 27"/>
                <a:gd name="T2" fmla="*/ 12207 w 21"/>
                <a:gd name="T3" fmla="*/ 52274 h 27"/>
                <a:gd name="T4" fmla="*/ 20996 w 21"/>
                <a:gd name="T5" fmla="*/ 14208 h 27"/>
                <a:gd name="T6" fmla="*/ 43596 w 21"/>
                <a:gd name="T7" fmla="*/ 0 h 2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27"/>
                <a:gd name="T14" fmla="*/ 21 w 21"/>
                <a:gd name="T15" fmla="*/ 27 h 2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27">
                  <a:moveTo>
                    <a:pt x="9" y="27"/>
                  </a:moveTo>
                  <a:cubicBezTo>
                    <a:pt x="8" y="27"/>
                    <a:pt x="7" y="26"/>
                    <a:pt x="6" y="26"/>
                  </a:cubicBezTo>
                  <a:cubicBezTo>
                    <a:pt x="0" y="21"/>
                    <a:pt x="4" y="13"/>
                    <a:pt x="10" y="7"/>
                  </a:cubicBezTo>
                  <a:cubicBezTo>
                    <a:pt x="13" y="4"/>
                    <a:pt x="17" y="1"/>
                    <a:pt x="21" y="0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66" name="Freeform 174"/>
            <p:cNvSpPr>
              <a:spLocks noChangeArrowheads="1"/>
            </p:cNvSpPr>
            <p:nvPr/>
          </p:nvSpPr>
          <p:spPr bwMode="auto">
            <a:xfrm>
              <a:off x="346" y="54"/>
              <a:ext cx="146" cy="160"/>
            </a:xfrm>
            <a:custGeom>
              <a:avLst/>
              <a:gdLst>
                <a:gd name="T0" fmla="*/ 71568 w 41"/>
                <a:gd name="T1" fmla="*/ 62478 h 45"/>
                <a:gd name="T2" fmla="*/ 20593 w 41"/>
                <a:gd name="T3" fmla="*/ 82930 h 45"/>
                <a:gd name="T4" fmla="*/ 14315 w 41"/>
                <a:gd name="T5" fmla="*/ 30023 h 45"/>
                <a:gd name="T6" fmla="*/ 63036 w 41"/>
                <a:gd name="T7" fmla="*/ 10254 h 45"/>
                <a:gd name="T8" fmla="*/ 71568 w 41"/>
                <a:gd name="T9" fmla="*/ 62478 h 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45"/>
                <a:gd name="T17" fmla="*/ 41 w 41"/>
                <a:gd name="T18" fmla="*/ 45 h 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45">
                  <a:moveTo>
                    <a:pt x="35" y="31"/>
                  </a:moveTo>
                  <a:cubicBezTo>
                    <a:pt x="29" y="43"/>
                    <a:pt x="17" y="45"/>
                    <a:pt x="10" y="41"/>
                  </a:cubicBezTo>
                  <a:cubicBezTo>
                    <a:pt x="0" y="35"/>
                    <a:pt x="1" y="25"/>
                    <a:pt x="7" y="15"/>
                  </a:cubicBezTo>
                  <a:cubicBezTo>
                    <a:pt x="11" y="7"/>
                    <a:pt x="23" y="0"/>
                    <a:pt x="31" y="5"/>
                  </a:cubicBezTo>
                  <a:cubicBezTo>
                    <a:pt x="39" y="9"/>
                    <a:pt x="41" y="21"/>
                    <a:pt x="35" y="31"/>
                  </a:cubicBezTo>
                  <a:close/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67" name="Freeform 175"/>
            <p:cNvSpPr>
              <a:spLocks noChangeArrowheads="1"/>
            </p:cNvSpPr>
            <p:nvPr/>
          </p:nvSpPr>
          <p:spPr bwMode="auto">
            <a:xfrm>
              <a:off x="263" y="375"/>
              <a:ext cx="4" cy="61"/>
            </a:xfrm>
            <a:custGeom>
              <a:avLst/>
              <a:gdLst>
                <a:gd name="T0" fmla="*/ 4096 w 1"/>
                <a:gd name="T1" fmla="*/ 0 h 17"/>
                <a:gd name="T2" fmla="*/ 0 w 1"/>
                <a:gd name="T3" fmla="*/ 36309 h 17"/>
                <a:gd name="T4" fmla="*/ 0 60000 65536"/>
                <a:gd name="T5" fmla="*/ 0 60000 65536"/>
                <a:gd name="T6" fmla="*/ 0 w 1"/>
                <a:gd name="T7" fmla="*/ 0 h 17"/>
                <a:gd name="T8" fmla="*/ 1 w 1"/>
                <a:gd name="T9" fmla="*/ 17 h 1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7">
                  <a:moveTo>
                    <a:pt x="1" y="0"/>
                  </a:moveTo>
                  <a:cubicBezTo>
                    <a:pt x="0" y="5"/>
                    <a:pt x="0" y="11"/>
                    <a:pt x="0" y="17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68" name="Freeform 176"/>
            <p:cNvSpPr>
              <a:spLocks noChangeArrowheads="1"/>
            </p:cNvSpPr>
            <p:nvPr/>
          </p:nvSpPr>
          <p:spPr bwMode="auto">
            <a:xfrm>
              <a:off x="285" y="222"/>
              <a:ext cx="14" cy="46"/>
            </a:xfrm>
            <a:custGeom>
              <a:avLst/>
              <a:gdLst>
                <a:gd name="T0" fmla="*/ 7375 w 4"/>
                <a:gd name="T1" fmla="*/ 0 h 13"/>
                <a:gd name="T2" fmla="*/ 0 w 4"/>
                <a:gd name="T3" fmla="*/ 25569 h 13"/>
                <a:gd name="T4" fmla="*/ 0 60000 65536"/>
                <a:gd name="T5" fmla="*/ 0 60000 65536"/>
                <a:gd name="T6" fmla="*/ 0 w 4"/>
                <a:gd name="T7" fmla="*/ 0 h 13"/>
                <a:gd name="T8" fmla="*/ 4 w 4"/>
                <a:gd name="T9" fmla="*/ 13 h 1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" h="13">
                  <a:moveTo>
                    <a:pt x="4" y="0"/>
                  </a:moveTo>
                  <a:cubicBezTo>
                    <a:pt x="3" y="3"/>
                    <a:pt x="1" y="8"/>
                    <a:pt x="0" y="13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69" name="Freeform 177"/>
            <p:cNvSpPr>
              <a:spLocks noChangeArrowheads="1"/>
            </p:cNvSpPr>
            <p:nvPr/>
          </p:nvSpPr>
          <p:spPr bwMode="auto">
            <a:xfrm>
              <a:off x="124" y="32"/>
              <a:ext cx="585" cy="514"/>
            </a:xfrm>
            <a:custGeom>
              <a:avLst/>
              <a:gdLst>
                <a:gd name="T0" fmla="*/ 0 w 164"/>
                <a:gd name="T1" fmla="*/ 144802 h 144"/>
                <a:gd name="T2" fmla="*/ 0 w 164"/>
                <a:gd name="T3" fmla="*/ 138480 h 144"/>
                <a:gd name="T4" fmla="*/ 185363 w 164"/>
                <a:gd name="T5" fmla="*/ 14460 h 144"/>
                <a:gd name="T6" fmla="*/ 323484 w 164"/>
                <a:gd name="T7" fmla="*/ 188324 h 144"/>
                <a:gd name="T8" fmla="*/ 249492 w 164"/>
                <a:gd name="T9" fmla="*/ 297884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4"/>
                <a:gd name="T16" fmla="*/ 0 h 144"/>
                <a:gd name="T17" fmla="*/ 164 w 164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4" h="144">
                  <a:moveTo>
                    <a:pt x="0" y="70"/>
                  </a:moveTo>
                  <a:cubicBezTo>
                    <a:pt x="0" y="69"/>
                    <a:pt x="0" y="68"/>
                    <a:pt x="0" y="67"/>
                  </a:cubicBezTo>
                  <a:cubicBezTo>
                    <a:pt x="7" y="27"/>
                    <a:pt x="47" y="0"/>
                    <a:pt x="90" y="7"/>
                  </a:cubicBezTo>
                  <a:cubicBezTo>
                    <a:pt x="137" y="15"/>
                    <a:pt x="164" y="49"/>
                    <a:pt x="157" y="91"/>
                  </a:cubicBezTo>
                  <a:cubicBezTo>
                    <a:pt x="154" y="107"/>
                    <a:pt x="139" y="133"/>
                    <a:pt x="121" y="144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70" name="Freeform 178"/>
            <p:cNvSpPr>
              <a:spLocks noChangeArrowheads="1"/>
            </p:cNvSpPr>
            <p:nvPr/>
          </p:nvSpPr>
          <p:spPr bwMode="auto">
            <a:xfrm>
              <a:off x="146" y="421"/>
              <a:ext cx="50" cy="75"/>
            </a:xfrm>
            <a:custGeom>
              <a:avLst/>
              <a:gdLst>
                <a:gd name="T0" fmla="*/ 29107 w 14"/>
                <a:gd name="T1" fmla="*/ 43596 h 21"/>
                <a:gd name="T2" fmla="*/ 0 w 14"/>
                <a:gd name="T3" fmla="*/ 0 h 21"/>
                <a:gd name="T4" fmla="*/ 0 60000 65536"/>
                <a:gd name="T5" fmla="*/ 0 60000 65536"/>
                <a:gd name="T6" fmla="*/ 0 w 14"/>
                <a:gd name="T7" fmla="*/ 0 h 21"/>
                <a:gd name="T8" fmla="*/ 14 w 14"/>
                <a:gd name="T9" fmla="*/ 21 h 2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4" h="21">
                  <a:moveTo>
                    <a:pt x="14" y="21"/>
                  </a:moveTo>
                  <a:cubicBezTo>
                    <a:pt x="8" y="15"/>
                    <a:pt x="4" y="8"/>
                    <a:pt x="0" y="0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71" name="Freeform 179"/>
            <p:cNvSpPr>
              <a:spLocks noChangeArrowheads="1"/>
            </p:cNvSpPr>
            <p:nvPr/>
          </p:nvSpPr>
          <p:spPr bwMode="auto">
            <a:xfrm>
              <a:off x="470" y="164"/>
              <a:ext cx="136" cy="379"/>
            </a:xfrm>
            <a:custGeom>
              <a:avLst/>
              <a:gdLst>
                <a:gd name="T0" fmla="*/ 0 w 38"/>
                <a:gd name="T1" fmla="*/ 0 h 106"/>
                <a:gd name="T2" fmla="*/ 79900 w 38"/>
                <a:gd name="T3" fmla="*/ 102298 h 106"/>
                <a:gd name="T4" fmla="*/ 4087 w 38"/>
                <a:gd name="T5" fmla="*/ 221458 h 106"/>
                <a:gd name="T6" fmla="*/ 0 60000 65536"/>
                <a:gd name="T7" fmla="*/ 0 60000 65536"/>
                <a:gd name="T8" fmla="*/ 0 60000 65536"/>
                <a:gd name="T9" fmla="*/ 0 w 38"/>
                <a:gd name="T10" fmla="*/ 0 h 106"/>
                <a:gd name="T11" fmla="*/ 38 w 38"/>
                <a:gd name="T12" fmla="*/ 106 h 10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8" h="106">
                  <a:moveTo>
                    <a:pt x="0" y="0"/>
                  </a:moveTo>
                  <a:cubicBezTo>
                    <a:pt x="22" y="5"/>
                    <a:pt x="37" y="25"/>
                    <a:pt x="38" y="49"/>
                  </a:cubicBezTo>
                  <a:cubicBezTo>
                    <a:pt x="38" y="71"/>
                    <a:pt x="22" y="97"/>
                    <a:pt x="2" y="106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72" name="Freeform 180"/>
            <p:cNvSpPr>
              <a:spLocks noChangeArrowheads="1"/>
            </p:cNvSpPr>
            <p:nvPr/>
          </p:nvSpPr>
          <p:spPr bwMode="auto">
            <a:xfrm>
              <a:off x="160" y="122"/>
              <a:ext cx="103" cy="57"/>
            </a:xfrm>
            <a:custGeom>
              <a:avLst/>
              <a:gdLst>
                <a:gd name="T0" fmla="*/ 0 w 29"/>
                <a:gd name="T1" fmla="*/ 32693 h 16"/>
                <a:gd name="T2" fmla="*/ 58241 w 29"/>
                <a:gd name="T3" fmla="*/ 0 h 16"/>
                <a:gd name="T4" fmla="*/ 0 60000 65536"/>
                <a:gd name="T5" fmla="*/ 0 60000 65536"/>
                <a:gd name="T6" fmla="*/ 0 w 29"/>
                <a:gd name="T7" fmla="*/ 0 h 16"/>
                <a:gd name="T8" fmla="*/ 29 w 29"/>
                <a:gd name="T9" fmla="*/ 16 h 1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9" h="16">
                  <a:moveTo>
                    <a:pt x="0" y="16"/>
                  </a:moveTo>
                  <a:cubicBezTo>
                    <a:pt x="8" y="8"/>
                    <a:pt x="17" y="2"/>
                    <a:pt x="29" y="0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73" name="Freeform 181"/>
            <p:cNvSpPr>
              <a:spLocks noChangeArrowheads="1"/>
            </p:cNvSpPr>
            <p:nvPr/>
          </p:nvSpPr>
          <p:spPr bwMode="auto">
            <a:xfrm>
              <a:off x="189" y="304"/>
              <a:ext cx="363" cy="157"/>
            </a:xfrm>
            <a:custGeom>
              <a:avLst/>
              <a:gdLst>
                <a:gd name="T0" fmla="*/ 0 w 102"/>
                <a:gd name="T1" fmla="*/ 65965 h 44"/>
                <a:gd name="T2" fmla="*/ 207241 w 102"/>
                <a:gd name="T3" fmla="*/ 0 h 44"/>
                <a:gd name="T4" fmla="*/ 0 60000 65536"/>
                <a:gd name="T5" fmla="*/ 0 60000 65536"/>
                <a:gd name="T6" fmla="*/ 0 w 102"/>
                <a:gd name="T7" fmla="*/ 0 h 44"/>
                <a:gd name="T8" fmla="*/ 102 w 102"/>
                <a:gd name="T9" fmla="*/ 44 h 4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02" h="44">
                  <a:moveTo>
                    <a:pt x="0" y="32"/>
                  </a:moveTo>
                  <a:cubicBezTo>
                    <a:pt x="23" y="40"/>
                    <a:pt x="72" y="44"/>
                    <a:pt x="102" y="0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74" name="Freeform 182"/>
            <p:cNvSpPr>
              <a:spLocks noChangeArrowheads="1"/>
            </p:cNvSpPr>
            <p:nvPr/>
          </p:nvSpPr>
          <p:spPr bwMode="auto">
            <a:xfrm>
              <a:off x="96" y="268"/>
              <a:ext cx="64" cy="111"/>
            </a:xfrm>
            <a:custGeom>
              <a:avLst/>
              <a:gdLst>
                <a:gd name="T0" fmla="*/ 36459 w 18"/>
                <a:gd name="T1" fmla="*/ 12346 h 31"/>
                <a:gd name="T2" fmla="*/ 3996 w 18"/>
                <a:gd name="T3" fmla="*/ 27643 h 31"/>
                <a:gd name="T4" fmla="*/ 14208 w 18"/>
                <a:gd name="T5" fmla="*/ 65286 h 31"/>
                <a:gd name="T6" fmla="*/ 0 60000 65536"/>
                <a:gd name="T7" fmla="*/ 0 60000 65536"/>
                <a:gd name="T8" fmla="*/ 0 60000 65536"/>
                <a:gd name="T9" fmla="*/ 0 w 18"/>
                <a:gd name="T10" fmla="*/ 0 h 31"/>
                <a:gd name="T11" fmla="*/ 18 w 18"/>
                <a:gd name="T12" fmla="*/ 31 h 3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31">
                  <a:moveTo>
                    <a:pt x="18" y="6"/>
                  </a:moveTo>
                  <a:cubicBezTo>
                    <a:pt x="15" y="0"/>
                    <a:pt x="4" y="3"/>
                    <a:pt x="2" y="13"/>
                  </a:cubicBezTo>
                  <a:cubicBezTo>
                    <a:pt x="0" y="19"/>
                    <a:pt x="1" y="25"/>
                    <a:pt x="7" y="31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75" name="Freeform 183"/>
            <p:cNvSpPr>
              <a:spLocks noChangeArrowheads="1"/>
            </p:cNvSpPr>
            <p:nvPr/>
          </p:nvSpPr>
          <p:spPr bwMode="auto">
            <a:xfrm>
              <a:off x="153" y="164"/>
              <a:ext cx="64" cy="50"/>
            </a:xfrm>
            <a:custGeom>
              <a:avLst/>
              <a:gdLst>
                <a:gd name="T0" fmla="*/ 0 w 18"/>
                <a:gd name="T1" fmla="*/ 0 h 14"/>
                <a:gd name="T2" fmla="*/ 36459 w 18"/>
                <a:gd name="T3" fmla="*/ 29107 h 14"/>
                <a:gd name="T4" fmla="*/ 0 60000 65536"/>
                <a:gd name="T5" fmla="*/ 0 60000 65536"/>
                <a:gd name="T6" fmla="*/ 0 w 18"/>
                <a:gd name="T7" fmla="*/ 0 h 14"/>
                <a:gd name="T8" fmla="*/ 18 w 18"/>
                <a:gd name="T9" fmla="*/ 14 h 1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8" h="14">
                  <a:moveTo>
                    <a:pt x="0" y="0"/>
                  </a:moveTo>
                  <a:cubicBezTo>
                    <a:pt x="0" y="0"/>
                    <a:pt x="11" y="9"/>
                    <a:pt x="18" y="14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76" name="Line 184"/>
            <p:cNvSpPr>
              <a:spLocks noChangeShapeType="1"/>
            </p:cNvSpPr>
            <p:nvPr/>
          </p:nvSpPr>
          <p:spPr bwMode="auto">
            <a:xfrm>
              <a:off x="117" y="225"/>
              <a:ext cx="54" cy="18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77" name="Line 185"/>
            <p:cNvSpPr>
              <a:spLocks noChangeShapeType="1"/>
            </p:cNvSpPr>
            <p:nvPr/>
          </p:nvSpPr>
          <p:spPr bwMode="auto">
            <a:xfrm>
              <a:off x="99" y="289"/>
              <a:ext cx="72" cy="4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78" name="Line 186"/>
            <p:cNvSpPr>
              <a:spLocks noChangeShapeType="1"/>
            </p:cNvSpPr>
            <p:nvPr/>
          </p:nvSpPr>
          <p:spPr bwMode="auto">
            <a:xfrm flipV="1">
              <a:off x="360" y="214"/>
              <a:ext cx="167" cy="36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79" name="Freeform 187"/>
            <p:cNvSpPr>
              <a:spLocks noChangeArrowheads="1"/>
            </p:cNvSpPr>
            <p:nvPr/>
          </p:nvSpPr>
          <p:spPr bwMode="auto">
            <a:xfrm>
              <a:off x="367" y="282"/>
              <a:ext cx="185" cy="7"/>
            </a:xfrm>
            <a:custGeom>
              <a:avLst/>
              <a:gdLst>
                <a:gd name="T0" fmla="*/ 0 w 52"/>
                <a:gd name="T1" fmla="*/ 2107 h 2"/>
                <a:gd name="T2" fmla="*/ 105422 w 52"/>
                <a:gd name="T3" fmla="*/ 0 h 2"/>
                <a:gd name="T4" fmla="*/ 0 60000 65536"/>
                <a:gd name="T5" fmla="*/ 0 60000 65536"/>
                <a:gd name="T6" fmla="*/ 0 w 52"/>
                <a:gd name="T7" fmla="*/ 0 h 2"/>
                <a:gd name="T8" fmla="*/ 52 w 52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2" h="2">
                  <a:moveTo>
                    <a:pt x="0" y="1"/>
                  </a:moveTo>
                  <a:cubicBezTo>
                    <a:pt x="0" y="1"/>
                    <a:pt x="40" y="2"/>
                    <a:pt x="52" y="0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80" name="Line 188"/>
            <p:cNvSpPr>
              <a:spLocks noChangeShapeType="1"/>
            </p:cNvSpPr>
            <p:nvPr/>
          </p:nvSpPr>
          <p:spPr bwMode="auto">
            <a:xfrm>
              <a:off x="367" y="322"/>
              <a:ext cx="175" cy="42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81" name="Freeform 189"/>
            <p:cNvSpPr>
              <a:spLocks noChangeArrowheads="1"/>
            </p:cNvSpPr>
            <p:nvPr/>
          </p:nvSpPr>
          <p:spPr bwMode="auto">
            <a:xfrm>
              <a:off x="189" y="496"/>
              <a:ext cx="374" cy="79"/>
            </a:xfrm>
            <a:custGeom>
              <a:avLst/>
              <a:gdLst>
                <a:gd name="T0" fmla="*/ 57297 w 105"/>
                <a:gd name="T1" fmla="*/ 32275 h 22"/>
                <a:gd name="T2" fmla="*/ 210366 w 105"/>
                <a:gd name="T3" fmla="*/ 44732 h 22"/>
                <a:gd name="T4" fmla="*/ 210366 w 105"/>
                <a:gd name="T5" fmla="*/ 29916 h 22"/>
                <a:gd name="T6" fmla="*/ 118626 w 105"/>
                <a:gd name="T7" fmla="*/ 23944 h 22"/>
                <a:gd name="T8" fmla="*/ 4021 w 105"/>
                <a:gd name="T9" fmla="*/ 0 h 22"/>
                <a:gd name="T10" fmla="*/ 2258 w 105"/>
                <a:gd name="T11" fmla="*/ 10794 h 22"/>
                <a:gd name="T12" fmla="*/ 22369 w 105"/>
                <a:gd name="T13" fmla="*/ 23944 h 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5"/>
                <a:gd name="T22" fmla="*/ 0 h 22"/>
                <a:gd name="T23" fmla="*/ 105 w 105"/>
                <a:gd name="T24" fmla="*/ 22 h 2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5" h="22">
                  <a:moveTo>
                    <a:pt x="28" y="15"/>
                  </a:moveTo>
                  <a:cubicBezTo>
                    <a:pt x="53" y="19"/>
                    <a:pt x="95" y="22"/>
                    <a:pt x="103" y="21"/>
                  </a:cubicBezTo>
                  <a:cubicBezTo>
                    <a:pt x="105" y="19"/>
                    <a:pt x="105" y="15"/>
                    <a:pt x="103" y="14"/>
                  </a:cubicBezTo>
                  <a:cubicBezTo>
                    <a:pt x="101" y="14"/>
                    <a:pt x="97" y="15"/>
                    <a:pt x="58" y="11"/>
                  </a:cubicBezTo>
                  <a:cubicBezTo>
                    <a:pt x="19" y="8"/>
                    <a:pt x="2" y="0"/>
                    <a:pt x="2" y="0"/>
                  </a:cubicBezTo>
                  <a:cubicBezTo>
                    <a:pt x="1" y="0"/>
                    <a:pt x="0" y="4"/>
                    <a:pt x="1" y="5"/>
                  </a:cubicBezTo>
                  <a:cubicBezTo>
                    <a:pt x="2" y="6"/>
                    <a:pt x="7" y="9"/>
                    <a:pt x="11" y="11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82" name="Oval 190"/>
            <p:cNvSpPr>
              <a:spLocks noChangeArrowheads="1"/>
            </p:cNvSpPr>
            <p:nvPr/>
          </p:nvSpPr>
          <p:spPr bwMode="auto">
            <a:xfrm>
              <a:off x="0" y="429"/>
              <a:ext cx="117" cy="117"/>
            </a:xfrm>
            <a:prstGeom prst="ellipse">
              <a:avLst/>
            </a:pr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33883" name="Freeform 191"/>
            <p:cNvSpPr>
              <a:spLocks noChangeArrowheads="1"/>
            </p:cNvSpPr>
            <p:nvPr/>
          </p:nvSpPr>
          <p:spPr bwMode="auto">
            <a:xfrm>
              <a:off x="117" y="475"/>
              <a:ext cx="75" cy="32"/>
            </a:xfrm>
            <a:custGeom>
              <a:avLst/>
              <a:gdLst>
                <a:gd name="T0" fmla="*/ 0 w 21"/>
                <a:gd name="T1" fmla="*/ 0 h 9"/>
                <a:gd name="T2" fmla="*/ 43596 w 21"/>
                <a:gd name="T3" fmla="*/ 18204 h 9"/>
                <a:gd name="T4" fmla="*/ 0 60000 65536"/>
                <a:gd name="T5" fmla="*/ 0 60000 65536"/>
                <a:gd name="T6" fmla="*/ 0 w 21"/>
                <a:gd name="T7" fmla="*/ 0 h 9"/>
                <a:gd name="T8" fmla="*/ 21 w 21"/>
                <a:gd name="T9" fmla="*/ 9 h 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1" h="9">
                  <a:moveTo>
                    <a:pt x="0" y="0"/>
                  </a:moveTo>
                  <a:cubicBezTo>
                    <a:pt x="5" y="0"/>
                    <a:pt x="17" y="5"/>
                    <a:pt x="21" y="9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84" name="Freeform 192"/>
            <p:cNvSpPr>
              <a:spLocks noChangeArrowheads="1"/>
            </p:cNvSpPr>
            <p:nvPr/>
          </p:nvSpPr>
          <p:spPr bwMode="auto">
            <a:xfrm>
              <a:off x="78" y="546"/>
              <a:ext cx="93" cy="61"/>
            </a:xfrm>
            <a:custGeom>
              <a:avLst/>
              <a:gdLst>
                <a:gd name="T0" fmla="*/ 0 w 26"/>
                <a:gd name="T1" fmla="*/ 0 h 17"/>
                <a:gd name="T2" fmla="*/ 54505 w 26"/>
                <a:gd name="T3" fmla="*/ 36309 h 17"/>
                <a:gd name="T4" fmla="*/ 0 60000 65536"/>
                <a:gd name="T5" fmla="*/ 0 60000 65536"/>
                <a:gd name="T6" fmla="*/ 0 w 26"/>
                <a:gd name="T7" fmla="*/ 0 h 17"/>
                <a:gd name="T8" fmla="*/ 26 w 26"/>
                <a:gd name="T9" fmla="*/ 17 h 1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6" h="17">
                  <a:moveTo>
                    <a:pt x="0" y="0"/>
                  </a:moveTo>
                  <a:cubicBezTo>
                    <a:pt x="4" y="4"/>
                    <a:pt x="16" y="13"/>
                    <a:pt x="26" y="17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85" name="Freeform 193"/>
            <p:cNvSpPr>
              <a:spLocks noChangeArrowheads="1"/>
            </p:cNvSpPr>
            <p:nvPr/>
          </p:nvSpPr>
          <p:spPr bwMode="auto">
            <a:xfrm>
              <a:off x="139" y="529"/>
              <a:ext cx="57" cy="142"/>
            </a:xfrm>
            <a:custGeom>
              <a:avLst/>
              <a:gdLst>
                <a:gd name="T0" fmla="*/ 32693 w 16"/>
                <a:gd name="T1" fmla="*/ 0 h 40"/>
                <a:gd name="T2" fmla="*/ 12070 w 16"/>
                <a:gd name="T3" fmla="*/ 77844 h 40"/>
                <a:gd name="T4" fmla="*/ 0 w 16"/>
                <a:gd name="T5" fmla="*/ 80038 h 40"/>
                <a:gd name="T6" fmla="*/ 0 60000 65536"/>
                <a:gd name="T7" fmla="*/ 0 60000 65536"/>
                <a:gd name="T8" fmla="*/ 0 60000 65536"/>
                <a:gd name="T9" fmla="*/ 0 w 16"/>
                <a:gd name="T10" fmla="*/ 0 h 40"/>
                <a:gd name="T11" fmla="*/ 16 w 16"/>
                <a:gd name="T12" fmla="*/ 40 h 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" h="40">
                  <a:moveTo>
                    <a:pt x="16" y="0"/>
                  </a:moveTo>
                  <a:cubicBezTo>
                    <a:pt x="13" y="6"/>
                    <a:pt x="8" y="27"/>
                    <a:pt x="6" y="39"/>
                  </a:cubicBezTo>
                  <a:cubicBezTo>
                    <a:pt x="5" y="38"/>
                    <a:pt x="1" y="39"/>
                    <a:pt x="0" y="40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86" name="Freeform 194"/>
            <p:cNvSpPr>
              <a:spLocks noChangeArrowheads="1"/>
            </p:cNvSpPr>
            <p:nvPr/>
          </p:nvSpPr>
          <p:spPr bwMode="auto">
            <a:xfrm>
              <a:off x="14" y="618"/>
              <a:ext cx="132" cy="221"/>
            </a:xfrm>
            <a:custGeom>
              <a:avLst/>
              <a:gdLst>
                <a:gd name="T0" fmla="*/ 76289 w 37"/>
                <a:gd name="T1" fmla="*/ 63947 h 62"/>
                <a:gd name="T2" fmla="*/ 36910 w 37"/>
                <a:gd name="T3" fmla="*/ 127225 h 62"/>
                <a:gd name="T4" fmla="*/ 0 w 37"/>
                <a:gd name="T5" fmla="*/ 63947 h 62"/>
                <a:gd name="T6" fmla="*/ 36910 w 37"/>
                <a:gd name="T7" fmla="*/ 0 h 62"/>
                <a:gd name="T8" fmla="*/ 76289 w 37"/>
                <a:gd name="T9" fmla="*/ 63947 h 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62"/>
                <a:gd name="T17" fmla="*/ 37 w 37"/>
                <a:gd name="T18" fmla="*/ 62 h 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62">
                  <a:moveTo>
                    <a:pt x="37" y="31"/>
                  </a:moveTo>
                  <a:cubicBezTo>
                    <a:pt x="37" y="55"/>
                    <a:pt x="30" y="62"/>
                    <a:pt x="18" y="62"/>
                  </a:cubicBezTo>
                  <a:cubicBezTo>
                    <a:pt x="7" y="62"/>
                    <a:pt x="0" y="50"/>
                    <a:pt x="0" y="31"/>
                  </a:cubicBezTo>
                  <a:cubicBezTo>
                    <a:pt x="0" y="14"/>
                    <a:pt x="8" y="0"/>
                    <a:pt x="18" y="0"/>
                  </a:cubicBezTo>
                  <a:cubicBezTo>
                    <a:pt x="29" y="0"/>
                    <a:pt x="37" y="12"/>
                    <a:pt x="37" y="31"/>
                  </a:cubicBezTo>
                  <a:close/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87" name="Freeform 195"/>
            <p:cNvSpPr>
              <a:spLocks noChangeArrowheads="1"/>
            </p:cNvSpPr>
            <p:nvPr/>
          </p:nvSpPr>
          <p:spPr bwMode="auto">
            <a:xfrm>
              <a:off x="192" y="632"/>
              <a:ext cx="182" cy="246"/>
            </a:xfrm>
            <a:custGeom>
              <a:avLst/>
              <a:gdLst>
                <a:gd name="T0" fmla="*/ 101345 w 51"/>
                <a:gd name="T1" fmla="*/ 84157 h 69"/>
                <a:gd name="T2" fmla="*/ 39401 w 51"/>
                <a:gd name="T3" fmla="*/ 137671 h 69"/>
                <a:gd name="T4" fmla="*/ 6316 w 51"/>
                <a:gd name="T5" fmla="*/ 61546 h 69"/>
                <a:gd name="T6" fmla="*/ 65995 w 51"/>
                <a:gd name="T7" fmla="*/ 6303 h 69"/>
                <a:gd name="T8" fmla="*/ 101345 w 51"/>
                <a:gd name="T9" fmla="*/ 84157 h 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"/>
                <a:gd name="T16" fmla="*/ 0 h 69"/>
                <a:gd name="T17" fmla="*/ 51 w 51"/>
                <a:gd name="T18" fmla="*/ 69 h 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" h="69">
                  <a:moveTo>
                    <a:pt x="49" y="41"/>
                  </a:moveTo>
                  <a:cubicBezTo>
                    <a:pt x="46" y="63"/>
                    <a:pt x="33" y="69"/>
                    <a:pt x="19" y="67"/>
                  </a:cubicBezTo>
                  <a:cubicBezTo>
                    <a:pt x="7" y="64"/>
                    <a:pt x="0" y="47"/>
                    <a:pt x="3" y="30"/>
                  </a:cubicBezTo>
                  <a:cubicBezTo>
                    <a:pt x="8" y="8"/>
                    <a:pt x="20" y="0"/>
                    <a:pt x="32" y="3"/>
                  </a:cubicBezTo>
                  <a:cubicBezTo>
                    <a:pt x="44" y="5"/>
                    <a:pt x="51" y="20"/>
                    <a:pt x="49" y="41"/>
                  </a:cubicBezTo>
                  <a:close/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88" name="Freeform 196"/>
            <p:cNvSpPr>
              <a:spLocks noChangeArrowheads="1"/>
            </p:cNvSpPr>
            <p:nvPr/>
          </p:nvSpPr>
          <p:spPr bwMode="auto">
            <a:xfrm>
              <a:off x="121" y="825"/>
              <a:ext cx="93" cy="11"/>
            </a:xfrm>
            <a:custGeom>
              <a:avLst/>
              <a:gdLst>
                <a:gd name="T0" fmla="*/ 0 w 26"/>
                <a:gd name="T1" fmla="*/ 0 h 3"/>
                <a:gd name="T2" fmla="*/ 27507 w 26"/>
                <a:gd name="T3" fmla="*/ 4679 h 3"/>
                <a:gd name="T4" fmla="*/ 54505 w 26"/>
                <a:gd name="T5" fmla="*/ 7245 h 3"/>
                <a:gd name="T6" fmla="*/ 0 60000 65536"/>
                <a:gd name="T7" fmla="*/ 0 60000 65536"/>
                <a:gd name="T8" fmla="*/ 0 60000 65536"/>
                <a:gd name="T9" fmla="*/ 0 w 26"/>
                <a:gd name="T10" fmla="*/ 0 h 3"/>
                <a:gd name="T11" fmla="*/ 26 w 26"/>
                <a:gd name="T12" fmla="*/ 3 h 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6" h="3">
                  <a:moveTo>
                    <a:pt x="0" y="0"/>
                  </a:moveTo>
                  <a:cubicBezTo>
                    <a:pt x="2" y="1"/>
                    <a:pt x="7" y="2"/>
                    <a:pt x="13" y="2"/>
                  </a:cubicBezTo>
                  <a:cubicBezTo>
                    <a:pt x="17" y="2"/>
                    <a:pt x="22" y="2"/>
                    <a:pt x="26" y="3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89" name="Freeform 197"/>
            <p:cNvSpPr>
              <a:spLocks noChangeArrowheads="1"/>
            </p:cNvSpPr>
            <p:nvPr/>
          </p:nvSpPr>
          <p:spPr bwMode="auto">
            <a:xfrm>
              <a:off x="363" y="703"/>
              <a:ext cx="65" cy="11"/>
            </a:xfrm>
            <a:custGeom>
              <a:avLst/>
              <a:gdLst>
                <a:gd name="T0" fmla="*/ 39982 w 18"/>
                <a:gd name="T1" fmla="*/ 7245 h 3"/>
                <a:gd name="T2" fmla="*/ 0 w 18"/>
                <a:gd name="T3" fmla="*/ 0 h 3"/>
                <a:gd name="T4" fmla="*/ 0 60000 65536"/>
                <a:gd name="T5" fmla="*/ 0 60000 65536"/>
                <a:gd name="T6" fmla="*/ 0 w 18"/>
                <a:gd name="T7" fmla="*/ 0 h 3"/>
                <a:gd name="T8" fmla="*/ 18 w 18"/>
                <a:gd name="T9" fmla="*/ 3 h 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8" h="3">
                  <a:moveTo>
                    <a:pt x="18" y="3"/>
                  </a:moveTo>
                  <a:cubicBezTo>
                    <a:pt x="14" y="0"/>
                    <a:pt x="5" y="0"/>
                    <a:pt x="0" y="0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90" name="Freeform 198"/>
            <p:cNvSpPr>
              <a:spLocks noChangeArrowheads="1"/>
            </p:cNvSpPr>
            <p:nvPr/>
          </p:nvSpPr>
          <p:spPr bwMode="auto">
            <a:xfrm>
              <a:off x="174" y="614"/>
              <a:ext cx="221" cy="93"/>
            </a:xfrm>
            <a:custGeom>
              <a:avLst/>
              <a:gdLst>
                <a:gd name="T0" fmla="*/ 112867 w 62"/>
                <a:gd name="T1" fmla="*/ 52034 h 26"/>
                <a:gd name="T2" fmla="*/ 124961 w 62"/>
                <a:gd name="T3" fmla="*/ 17030 h 26"/>
                <a:gd name="T4" fmla="*/ 63947 w 62"/>
                <a:gd name="T5" fmla="*/ 10480 h 26"/>
                <a:gd name="T6" fmla="*/ 4028 w 62"/>
                <a:gd name="T7" fmla="*/ 0 h 26"/>
                <a:gd name="T8" fmla="*/ 22414 w 62"/>
                <a:gd name="T9" fmla="*/ 54505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2"/>
                <a:gd name="T16" fmla="*/ 0 h 26"/>
                <a:gd name="T17" fmla="*/ 62 w 62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2" h="26">
                  <a:moveTo>
                    <a:pt x="55" y="25"/>
                  </a:moveTo>
                  <a:cubicBezTo>
                    <a:pt x="62" y="20"/>
                    <a:pt x="61" y="8"/>
                    <a:pt x="61" y="8"/>
                  </a:cubicBezTo>
                  <a:cubicBezTo>
                    <a:pt x="61" y="8"/>
                    <a:pt x="53" y="8"/>
                    <a:pt x="31" y="5"/>
                  </a:cubicBezTo>
                  <a:cubicBezTo>
                    <a:pt x="9" y="2"/>
                    <a:pt x="2" y="0"/>
                    <a:pt x="2" y="0"/>
                  </a:cubicBezTo>
                  <a:cubicBezTo>
                    <a:pt x="0" y="6"/>
                    <a:pt x="3" y="21"/>
                    <a:pt x="11" y="26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91" name="Freeform 199"/>
            <p:cNvSpPr>
              <a:spLocks noChangeArrowheads="1"/>
            </p:cNvSpPr>
            <p:nvPr/>
          </p:nvSpPr>
          <p:spPr bwMode="auto">
            <a:xfrm>
              <a:off x="392" y="564"/>
              <a:ext cx="36" cy="143"/>
            </a:xfrm>
            <a:custGeom>
              <a:avLst/>
              <a:gdLst>
                <a:gd name="T0" fmla="*/ 0 w 10"/>
                <a:gd name="T1" fmla="*/ 0 h 40"/>
                <a:gd name="T2" fmla="*/ 21838 w 10"/>
                <a:gd name="T3" fmla="*/ 50164 h 40"/>
                <a:gd name="T4" fmla="*/ 13244 w 10"/>
                <a:gd name="T5" fmla="*/ 83483 h 40"/>
                <a:gd name="T6" fmla="*/ 0 60000 65536"/>
                <a:gd name="T7" fmla="*/ 0 60000 65536"/>
                <a:gd name="T8" fmla="*/ 0 60000 65536"/>
                <a:gd name="T9" fmla="*/ 0 w 10"/>
                <a:gd name="T10" fmla="*/ 0 h 40"/>
                <a:gd name="T11" fmla="*/ 10 w 10"/>
                <a:gd name="T12" fmla="*/ 40 h 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" h="40">
                  <a:moveTo>
                    <a:pt x="0" y="0"/>
                  </a:moveTo>
                  <a:cubicBezTo>
                    <a:pt x="6" y="6"/>
                    <a:pt x="10" y="14"/>
                    <a:pt x="10" y="24"/>
                  </a:cubicBezTo>
                  <a:cubicBezTo>
                    <a:pt x="10" y="30"/>
                    <a:pt x="9" y="35"/>
                    <a:pt x="6" y="40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92" name="Freeform 200"/>
            <p:cNvSpPr>
              <a:spLocks noChangeArrowheads="1"/>
            </p:cNvSpPr>
            <p:nvPr/>
          </p:nvSpPr>
          <p:spPr bwMode="auto">
            <a:xfrm>
              <a:off x="181" y="529"/>
              <a:ext cx="33" cy="35"/>
            </a:xfrm>
            <a:custGeom>
              <a:avLst/>
              <a:gdLst>
                <a:gd name="T0" fmla="*/ 0 w 9"/>
                <a:gd name="T1" fmla="*/ 18487 h 10"/>
                <a:gd name="T2" fmla="*/ 21886 w 9"/>
                <a:gd name="T3" fmla="*/ 0 h 10"/>
                <a:gd name="T4" fmla="*/ 0 60000 65536"/>
                <a:gd name="T5" fmla="*/ 0 60000 65536"/>
                <a:gd name="T6" fmla="*/ 0 w 9"/>
                <a:gd name="T7" fmla="*/ 0 h 10"/>
                <a:gd name="T8" fmla="*/ 9 w 9"/>
                <a:gd name="T9" fmla="*/ 10 h 1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9" h="10">
                  <a:moveTo>
                    <a:pt x="0" y="10"/>
                  </a:moveTo>
                  <a:cubicBezTo>
                    <a:pt x="3" y="5"/>
                    <a:pt x="6" y="2"/>
                    <a:pt x="9" y="0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93" name="Freeform 201"/>
            <p:cNvSpPr>
              <a:spLocks noChangeArrowheads="1"/>
            </p:cNvSpPr>
            <p:nvPr/>
          </p:nvSpPr>
          <p:spPr bwMode="auto">
            <a:xfrm>
              <a:off x="167" y="614"/>
              <a:ext cx="39" cy="107"/>
            </a:xfrm>
            <a:custGeom>
              <a:avLst/>
              <a:gdLst>
                <a:gd name="T0" fmla="*/ 21797 w 11"/>
                <a:gd name="T1" fmla="*/ 61800 h 30"/>
                <a:gd name="T2" fmla="*/ 2227 w 11"/>
                <a:gd name="T3" fmla="*/ 6309 h 30"/>
                <a:gd name="T4" fmla="*/ 2227 w 11"/>
                <a:gd name="T5" fmla="*/ 0 h 30"/>
                <a:gd name="T6" fmla="*/ 0 60000 65536"/>
                <a:gd name="T7" fmla="*/ 0 60000 65536"/>
                <a:gd name="T8" fmla="*/ 0 60000 65536"/>
                <a:gd name="T9" fmla="*/ 0 w 11"/>
                <a:gd name="T10" fmla="*/ 0 h 30"/>
                <a:gd name="T11" fmla="*/ 11 w 11"/>
                <a:gd name="T12" fmla="*/ 30 h 3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" h="30">
                  <a:moveTo>
                    <a:pt x="11" y="30"/>
                  </a:moveTo>
                  <a:cubicBezTo>
                    <a:pt x="4" y="25"/>
                    <a:pt x="0" y="15"/>
                    <a:pt x="1" y="3"/>
                  </a:cubicBezTo>
                  <a:cubicBezTo>
                    <a:pt x="1" y="2"/>
                    <a:pt x="1" y="1"/>
                    <a:pt x="1" y="0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94" name="Freeform 202"/>
            <p:cNvSpPr>
              <a:spLocks noChangeArrowheads="1"/>
            </p:cNvSpPr>
            <p:nvPr/>
          </p:nvSpPr>
          <p:spPr bwMode="auto">
            <a:xfrm>
              <a:off x="206" y="557"/>
              <a:ext cx="90" cy="64"/>
            </a:xfrm>
            <a:custGeom>
              <a:avLst/>
              <a:gdLst>
                <a:gd name="T0" fmla="*/ 54407 w 25"/>
                <a:gd name="T1" fmla="*/ 16004 h 18"/>
                <a:gd name="T2" fmla="*/ 28368 w 25"/>
                <a:gd name="T3" fmla="*/ 36459 h 18"/>
                <a:gd name="T4" fmla="*/ 0 w 25"/>
                <a:gd name="T5" fmla="*/ 10254 h 18"/>
                <a:gd name="T6" fmla="*/ 2333 w 25"/>
                <a:gd name="T7" fmla="*/ 0 h 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5"/>
                <a:gd name="T13" fmla="*/ 0 h 18"/>
                <a:gd name="T14" fmla="*/ 25 w 25"/>
                <a:gd name="T15" fmla="*/ 18 h 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5" h="18">
                  <a:moveTo>
                    <a:pt x="25" y="8"/>
                  </a:moveTo>
                  <a:cubicBezTo>
                    <a:pt x="24" y="14"/>
                    <a:pt x="19" y="18"/>
                    <a:pt x="13" y="18"/>
                  </a:cubicBezTo>
                  <a:cubicBezTo>
                    <a:pt x="6" y="18"/>
                    <a:pt x="0" y="12"/>
                    <a:pt x="0" y="5"/>
                  </a:cubicBezTo>
                  <a:cubicBezTo>
                    <a:pt x="0" y="4"/>
                    <a:pt x="0" y="2"/>
                    <a:pt x="1" y="0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95" name="Freeform 203"/>
            <p:cNvSpPr>
              <a:spLocks noChangeArrowheads="1"/>
            </p:cNvSpPr>
            <p:nvPr/>
          </p:nvSpPr>
          <p:spPr bwMode="auto">
            <a:xfrm>
              <a:off x="217" y="529"/>
              <a:ext cx="82" cy="39"/>
            </a:xfrm>
            <a:custGeom>
              <a:avLst/>
              <a:gdLst>
                <a:gd name="T0" fmla="*/ 0 w 23"/>
                <a:gd name="T1" fmla="*/ 10119 h 11"/>
                <a:gd name="T2" fmla="*/ 20668 w 23"/>
                <a:gd name="T3" fmla="*/ 0 h 11"/>
                <a:gd name="T4" fmla="*/ 47171 w 23"/>
                <a:gd name="T5" fmla="*/ 21797 h 11"/>
                <a:gd name="T6" fmla="*/ 0 60000 65536"/>
                <a:gd name="T7" fmla="*/ 0 60000 65536"/>
                <a:gd name="T8" fmla="*/ 0 60000 65536"/>
                <a:gd name="T9" fmla="*/ 0 w 23"/>
                <a:gd name="T10" fmla="*/ 0 h 11"/>
                <a:gd name="T11" fmla="*/ 23 w 23"/>
                <a:gd name="T12" fmla="*/ 11 h 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3" h="11">
                  <a:moveTo>
                    <a:pt x="0" y="5"/>
                  </a:moveTo>
                  <a:cubicBezTo>
                    <a:pt x="2" y="2"/>
                    <a:pt x="6" y="0"/>
                    <a:pt x="10" y="0"/>
                  </a:cubicBezTo>
                  <a:cubicBezTo>
                    <a:pt x="16" y="0"/>
                    <a:pt x="22" y="5"/>
                    <a:pt x="23" y="11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96" name="Freeform 204"/>
            <p:cNvSpPr>
              <a:spLocks noChangeArrowheads="1"/>
            </p:cNvSpPr>
            <p:nvPr/>
          </p:nvSpPr>
          <p:spPr bwMode="auto">
            <a:xfrm>
              <a:off x="221" y="571"/>
              <a:ext cx="25" cy="18"/>
            </a:xfrm>
            <a:custGeom>
              <a:avLst/>
              <a:gdLst>
                <a:gd name="T0" fmla="*/ 14489 w 7"/>
                <a:gd name="T1" fmla="*/ 6714 h 5"/>
                <a:gd name="T2" fmla="*/ 8150 w 7"/>
                <a:gd name="T3" fmla="*/ 10912 h 5"/>
                <a:gd name="T4" fmla="*/ 0 w 7"/>
                <a:gd name="T5" fmla="*/ 4198 h 5"/>
                <a:gd name="T6" fmla="*/ 8150 w 7"/>
                <a:gd name="T7" fmla="*/ 0 h 5"/>
                <a:gd name="T8" fmla="*/ 14489 w 7"/>
                <a:gd name="T9" fmla="*/ 6714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5"/>
                <a:gd name="T17" fmla="*/ 7 w 7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5">
                  <a:moveTo>
                    <a:pt x="7" y="3"/>
                  </a:moveTo>
                  <a:cubicBezTo>
                    <a:pt x="7" y="4"/>
                    <a:pt x="6" y="5"/>
                    <a:pt x="4" y="5"/>
                  </a:cubicBezTo>
                  <a:cubicBezTo>
                    <a:pt x="2" y="5"/>
                    <a:pt x="0" y="3"/>
                    <a:pt x="0" y="2"/>
                  </a:cubicBezTo>
                  <a:cubicBezTo>
                    <a:pt x="0" y="0"/>
                    <a:pt x="2" y="0"/>
                    <a:pt x="4" y="0"/>
                  </a:cubicBezTo>
                  <a:cubicBezTo>
                    <a:pt x="6" y="0"/>
                    <a:pt x="7" y="2"/>
                    <a:pt x="7" y="3"/>
                  </a:cubicBezTo>
                  <a:close/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2772" name="Group 204"/>
          <p:cNvGrpSpPr/>
          <p:nvPr/>
        </p:nvGrpSpPr>
        <p:grpSpPr bwMode="auto">
          <a:xfrm>
            <a:off x="1573213" y="4598988"/>
            <a:ext cx="5808662" cy="1627187"/>
            <a:chOff x="0" y="0"/>
            <a:chExt cx="3659" cy="1025"/>
          </a:xfrm>
        </p:grpSpPr>
        <p:sp>
          <p:nvSpPr>
            <p:cNvPr id="33497" name="Freeform 206"/>
            <p:cNvSpPr>
              <a:spLocks noChangeArrowheads="1"/>
            </p:cNvSpPr>
            <p:nvPr/>
          </p:nvSpPr>
          <p:spPr bwMode="auto">
            <a:xfrm>
              <a:off x="3245" y="646"/>
              <a:ext cx="7" cy="29"/>
            </a:xfrm>
            <a:custGeom>
              <a:avLst/>
              <a:gdLst>
                <a:gd name="T0" fmla="*/ 2107 w 2"/>
                <a:gd name="T1" fmla="*/ 0 h 8"/>
                <a:gd name="T2" fmla="*/ 3773 w 2"/>
                <a:gd name="T3" fmla="*/ 18147 h 8"/>
                <a:gd name="T4" fmla="*/ 0 60000 65536"/>
                <a:gd name="T5" fmla="*/ 0 60000 65536"/>
                <a:gd name="T6" fmla="*/ 0 w 2"/>
                <a:gd name="T7" fmla="*/ 0 h 8"/>
                <a:gd name="T8" fmla="*/ 2 w 2"/>
                <a:gd name="T9" fmla="*/ 8 h 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" h="8">
                  <a:moveTo>
                    <a:pt x="1" y="0"/>
                  </a:moveTo>
                  <a:cubicBezTo>
                    <a:pt x="1" y="0"/>
                    <a:pt x="0" y="7"/>
                    <a:pt x="2" y="8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498" name="Freeform 207"/>
            <p:cNvSpPr>
              <a:spLocks noChangeArrowheads="1"/>
            </p:cNvSpPr>
            <p:nvPr/>
          </p:nvSpPr>
          <p:spPr bwMode="auto">
            <a:xfrm>
              <a:off x="3223" y="603"/>
              <a:ext cx="97" cy="40"/>
            </a:xfrm>
            <a:custGeom>
              <a:avLst/>
              <a:gdLst>
                <a:gd name="T0" fmla="*/ 2324 w 27"/>
                <a:gd name="T1" fmla="*/ 6967 h 11"/>
                <a:gd name="T2" fmla="*/ 0 w 27"/>
                <a:gd name="T3" fmla="*/ 2644 h 11"/>
                <a:gd name="T4" fmla="*/ 6671 w 27"/>
                <a:gd name="T5" fmla="*/ 0 h 11"/>
                <a:gd name="T6" fmla="*/ 55642 w 27"/>
                <a:gd name="T7" fmla="*/ 13989 h 11"/>
                <a:gd name="T8" fmla="*/ 55642 w 27"/>
                <a:gd name="T9" fmla="*/ 25335 h 11"/>
                <a:gd name="T10" fmla="*/ 2324 w 27"/>
                <a:gd name="T11" fmla="*/ 6967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7"/>
                <a:gd name="T19" fmla="*/ 0 h 11"/>
                <a:gd name="T20" fmla="*/ 27 w 27"/>
                <a:gd name="T21" fmla="*/ 11 h 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7" h="11">
                  <a:moveTo>
                    <a:pt x="1" y="3"/>
                  </a:moveTo>
                  <a:cubicBezTo>
                    <a:pt x="1" y="3"/>
                    <a:pt x="0" y="2"/>
                    <a:pt x="0" y="1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4" y="0"/>
                    <a:pt x="17" y="0"/>
                    <a:pt x="26" y="6"/>
                  </a:cubicBezTo>
                  <a:cubicBezTo>
                    <a:pt x="27" y="8"/>
                    <a:pt x="27" y="11"/>
                    <a:pt x="26" y="11"/>
                  </a:cubicBezTo>
                  <a:cubicBezTo>
                    <a:pt x="23" y="8"/>
                    <a:pt x="6" y="3"/>
                    <a:pt x="1" y="3"/>
                  </a:cubicBezTo>
                  <a:close/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499" name="Freeform 208"/>
            <p:cNvSpPr>
              <a:spLocks noChangeArrowheads="1"/>
            </p:cNvSpPr>
            <p:nvPr/>
          </p:nvSpPr>
          <p:spPr bwMode="auto">
            <a:xfrm>
              <a:off x="3534" y="803"/>
              <a:ext cx="125" cy="111"/>
            </a:xfrm>
            <a:custGeom>
              <a:avLst/>
              <a:gdLst>
                <a:gd name="T0" fmla="*/ 72564 w 35"/>
                <a:gd name="T1" fmla="*/ 31721 h 31"/>
                <a:gd name="T2" fmla="*/ 37257 w 35"/>
                <a:gd name="T3" fmla="*/ 65286 h 31"/>
                <a:gd name="T4" fmla="*/ 2282 w 35"/>
                <a:gd name="T5" fmla="*/ 31721 h 31"/>
                <a:gd name="T6" fmla="*/ 8150 w 35"/>
                <a:gd name="T7" fmla="*/ 14781 h 31"/>
                <a:gd name="T8" fmla="*/ 39539 w 35"/>
                <a:gd name="T9" fmla="*/ 0 h 31"/>
                <a:gd name="T10" fmla="*/ 72564 w 35"/>
                <a:gd name="T11" fmla="*/ 31721 h 3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"/>
                <a:gd name="T19" fmla="*/ 0 h 31"/>
                <a:gd name="T20" fmla="*/ 35 w 35"/>
                <a:gd name="T21" fmla="*/ 31 h 3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" h="31">
                  <a:moveTo>
                    <a:pt x="35" y="15"/>
                  </a:moveTo>
                  <a:cubicBezTo>
                    <a:pt x="35" y="24"/>
                    <a:pt x="27" y="31"/>
                    <a:pt x="18" y="31"/>
                  </a:cubicBezTo>
                  <a:cubicBezTo>
                    <a:pt x="7" y="31"/>
                    <a:pt x="0" y="25"/>
                    <a:pt x="1" y="15"/>
                  </a:cubicBezTo>
                  <a:cubicBezTo>
                    <a:pt x="1" y="12"/>
                    <a:pt x="3" y="9"/>
                    <a:pt x="4" y="7"/>
                  </a:cubicBezTo>
                  <a:cubicBezTo>
                    <a:pt x="7" y="3"/>
                    <a:pt x="13" y="0"/>
                    <a:pt x="19" y="0"/>
                  </a:cubicBezTo>
                  <a:cubicBezTo>
                    <a:pt x="29" y="0"/>
                    <a:pt x="35" y="6"/>
                    <a:pt x="35" y="15"/>
                  </a:cubicBezTo>
                  <a:close/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500" name="Freeform 209"/>
            <p:cNvSpPr>
              <a:spLocks noChangeArrowheads="1"/>
            </p:cNvSpPr>
            <p:nvPr/>
          </p:nvSpPr>
          <p:spPr bwMode="auto">
            <a:xfrm>
              <a:off x="3484" y="703"/>
              <a:ext cx="64" cy="125"/>
            </a:xfrm>
            <a:custGeom>
              <a:avLst/>
              <a:gdLst>
                <a:gd name="T0" fmla="*/ 0 w 18"/>
                <a:gd name="T1" fmla="*/ 0 h 35"/>
                <a:gd name="T2" fmla="*/ 36459 w 18"/>
                <a:gd name="T3" fmla="*/ 72564 h 35"/>
                <a:gd name="T4" fmla="*/ 0 60000 65536"/>
                <a:gd name="T5" fmla="*/ 0 60000 65536"/>
                <a:gd name="T6" fmla="*/ 0 w 18"/>
                <a:gd name="T7" fmla="*/ 0 h 35"/>
                <a:gd name="T8" fmla="*/ 18 w 18"/>
                <a:gd name="T9" fmla="*/ 35 h 3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8" h="35">
                  <a:moveTo>
                    <a:pt x="0" y="0"/>
                  </a:moveTo>
                  <a:cubicBezTo>
                    <a:pt x="2" y="7"/>
                    <a:pt x="10" y="28"/>
                    <a:pt x="18" y="35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501" name="Freeform 210"/>
            <p:cNvSpPr>
              <a:spLocks noChangeArrowheads="1"/>
            </p:cNvSpPr>
            <p:nvPr/>
          </p:nvSpPr>
          <p:spPr bwMode="auto">
            <a:xfrm>
              <a:off x="3573" y="628"/>
              <a:ext cx="57" cy="182"/>
            </a:xfrm>
            <a:custGeom>
              <a:avLst/>
              <a:gdLst>
                <a:gd name="T0" fmla="*/ 0 w 16"/>
                <a:gd name="T1" fmla="*/ 0 h 51"/>
                <a:gd name="T2" fmla="*/ 30434 w 16"/>
                <a:gd name="T3" fmla="*/ 76397 h 51"/>
                <a:gd name="T4" fmla="*/ 32693 w 16"/>
                <a:gd name="T5" fmla="*/ 105257 h 51"/>
                <a:gd name="T6" fmla="*/ 0 60000 65536"/>
                <a:gd name="T7" fmla="*/ 0 60000 65536"/>
                <a:gd name="T8" fmla="*/ 0 60000 65536"/>
                <a:gd name="T9" fmla="*/ 0 w 16"/>
                <a:gd name="T10" fmla="*/ 0 h 51"/>
                <a:gd name="T11" fmla="*/ 16 w 16"/>
                <a:gd name="T12" fmla="*/ 51 h 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" h="51">
                  <a:moveTo>
                    <a:pt x="0" y="0"/>
                  </a:moveTo>
                  <a:cubicBezTo>
                    <a:pt x="6" y="7"/>
                    <a:pt x="13" y="24"/>
                    <a:pt x="15" y="37"/>
                  </a:cubicBezTo>
                  <a:cubicBezTo>
                    <a:pt x="16" y="44"/>
                    <a:pt x="16" y="48"/>
                    <a:pt x="16" y="51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502" name="Freeform 211"/>
            <p:cNvSpPr>
              <a:spLocks noChangeArrowheads="1"/>
            </p:cNvSpPr>
            <p:nvPr/>
          </p:nvSpPr>
          <p:spPr bwMode="auto">
            <a:xfrm>
              <a:off x="3348" y="828"/>
              <a:ext cx="196" cy="82"/>
            </a:xfrm>
            <a:custGeom>
              <a:avLst/>
              <a:gdLst>
                <a:gd name="T0" fmla="*/ 112557 w 55"/>
                <a:gd name="T1" fmla="*/ 0 h 23"/>
                <a:gd name="T2" fmla="*/ 79829 w 55"/>
                <a:gd name="T3" fmla="*/ 39110 h 23"/>
                <a:gd name="T4" fmla="*/ 0 w 55"/>
                <a:gd name="T5" fmla="*/ 47171 h 23"/>
                <a:gd name="T6" fmla="*/ 0 60000 65536"/>
                <a:gd name="T7" fmla="*/ 0 60000 65536"/>
                <a:gd name="T8" fmla="*/ 0 60000 65536"/>
                <a:gd name="T9" fmla="*/ 0 w 55"/>
                <a:gd name="T10" fmla="*/ 0 h 23"/>
                <a:gd name="T11" fmla="*/ 55 w 55"/>
                <a:gd name="T12" fmla="*/ 23 h 2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5" h="23">
                  <a:moveTo>
                    <a:pt x="55" y="0"/>
                  </a:moveTo>
                  <a:cubicBezTo>
                    <a:pt x="54" y="5"/>
                    <a:pt x="51" y="15"/>
                    <a:pt x="39" y="19"/>
                  </a:cubicBezTo>
                  <a:cubicBezTo>
                    <a:pt x="29" y="23"/>
                    <a:pt x="7" y="23"/>
                    <a:pt x="0" y="23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503" name="Freeform 212"/>
            <p:cNvSpPr>
              <a:spLocks noChangeArrowheads="1"/>
            </p:cNvSpPr>
            <p:nvPr/>
          </p:nvSpPr>
          <p:spPr bwMode="auto">
            <a:xfrm>
              <a:off x="3323" y="168"/>
              <a:ext cx="43" cy="25"/>
            </a:xfrm>
            <a:custGeom>
              <a:avLst/>
              <a:gdLst>
                <a:gd name="T0" fmla="*/ 23098 w 12"/>
                <a:gd name="T1" fmla="*/ 2282 h 7"/>
                <a:gd name="T2" fmla="*/ 8231 w 12"/>
                <a:gd name="T3" fmla="*/ 10432 h 7"/>
                <a:gd name="T4" fmla="*/ 2297 w 12"/>
                <a:gd name="T5" fmla="*/ 10432 h 7"/>
                <a:gd name="T6" fmla="*/ 0 w 12"/>
                <a:gd name="T7" fmla="*/ 8150 h 7"/>
                <a:gd name="T8" fmla="*/ 2297 w 12"/>
                <a:gd name="T9" fmla="*/ 10432 h 7"/>
                <a:gd name="T10" fmla="*/ 8231 w 12"/>
                <a:gd name="T11" fmla="*/ 14489 h 7"/>
                <a:gd name="T12" fmla="*/ 25399 w 12"/>
                <a:gd name="T13" fmla="*/ 4057 h 7"/>
                <a:gd name="T14" fmla="*/ 25399 w 12"/>
                <a:gd name="T15" fmla="*/ 2282 h 7"/>
                <a:gd name="T16" fmla="*/ 23098 w 12"/>
                <a:gd name="T17" fmla="*/ 2282 h 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"/>
                <a:gd name="T28" fmla="*/ 0 h 7"/>
                <a:gd name="T29" fmla="*/ 12 w 12"/>
                <a:gd name="T30" fmla="*/ 7 h 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" h="7">
                  <a:moveTo>
                    <a:pt x="11" y="1"/>
                  </a:moveTo>
                  <a:cubicBezTo>
                    <a:pt x="11" y="1"/>
                    <a:pt x="7" y="5"/>
                    <a:pt x="4" y="5"/>
                  </a:cubicBezTo>
                  <a:cubicBezTo>
                    <a:pt x="2" y="6"/>
                    <a:pt x="1" y="5"/>
                    <a:pt x="1" y="5"/>
                  </a:cubicBezTo>
                  <a:cubicBezTo>
                    <a:pt x="1" y="5"/>
                    <a:pt x="0" y="4"/>
                    <a:pt x="0" y="4"/>
                  </a:cubicBezTo>
                  <a:cubicBezTo>
                    <a:pt x="0" y="4"/>
                    <a:pt x="0" y="4"/>
                    <a:pt x="1" y="5"/>
                  </a:cubicBezTo>
                  <a:cubicBezTo>
                    <a:pt x="2" y="7"/>
                    <a:pt x="3" y="7"/>
                    <a:pt x="4" y="7"/>
                  </a:cubicBezTo>
                  <a:cubicBezTo>
                    <a:pt x="8" y="6"/>
                    <a:pt x="12" y="2"/>
                    <a:pt x="12" y="2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1" y="0"/>
                    <a:pt x="11" y="1"/>
                    <a:pt x="11" y="1"/>
                  </a:cubicBezTo>
                  <a:close/>
                </a:path>
              </a:pathLst>
            </a:custGeom>
            <a:noFill/>
            <a:ln w="4763">
              <a:solidFill>
                <a:srgbClr val="000000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504" name="Freeform 213"/>
            <p:cNvSpPr>
              <a:spLocks noChangeArrowheads="1"/>
            </p:cNvSpPr>
            <p:nvPr/>
          </p:nvSpPr>
          <p:spPr bwMode="auto">
            <a:xfrm>
              <a:off x="3391" y="179"/>
              <a:ext cx="36" cy="39"/>
            </a:xfrm>
            <a:custGeom>
              <a:avLst/>
              <a:gdLst>
                <a:gd name="T0" fmla="*/ 0 w 10"/>
                <a:gd name="T1" fmla="*/ 3971 h 11"/>
                <a:gd name="T2" fmla="*/ 6714 w 10"/>
                <a:gd name="T3" fmla="*/ 17876 h 11"/>
                <a:gd name="T4" fmla="*/ 19310 w 10"/>
                <a:gd name="T5" fmla="*/ 21797 h 11"/>
                <a:gd name="T6" fmla="*/ 19310 w 10"/>
                <a:gd name="T7" fmla="*/ 17876 h 11"/>
                <a:gd name="T8" fmla="*/ 8399 w 10"/>
                <a:gd name="T9" fmla="*/ 15639 h 11"/>
                <a:gd name="T10" fmla="*/ 4198 w 10"/>
                <a:gd name="T11" fmla="*/ 3971 h 11"/>
                <a:gd name="T12" fmla="*/ 4198 w 10"/>
                <a:gd name="T13" fmla="*/ 0 h 11"/>
                <a:gd name="T14" fmla="*/ 0 w 10"/>
                <a:gd name="T15" fmla="*/ 3971 h 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"/>
                <a:gd name="T25" fmla="*/ 0 h 11"/>
                <a:gd name="T26" fmla="*/ 10 w 10"/>
                <a:gd name="T27" fmla="*/ 11 h 1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" h="11">
                  <a:moveTo>
                    <a:pt x="0" y="2"/>
                  </a:moveTo>
                  <a:cubicBezTo>
                    <a:pt x="0" y="6"/>
                    <a:pt x="1" y="8"/>
                    <a:pt x="3" y="9"/>
                  </a:cubicBezTo>
                  <a:cubicBezTo>
                    <a:pt x="5" y="11"/>
                    <a:pt x="7" y="11"/>
                    <a:pt x="9" y="11"/>
                  </a:cubicBezTo>
                  <a:cubicBezTo>
                    <a:pt x="10" y="10"/>
                    <a:pt x="10" y="9"/>
                    <a:pt x="9" y="9"/>
                  </a:cubicBezTo>
                  <a:cubicBezTo>
                    <a:pt x="7" y="10"/>
                    <a:pt x="5" y="9"/>
                    <a:pt x="4" y="8"/>
                  </a:cubicBezTo>
                  <a:cubicBezTo>
                    <a:pt x="3" y="6"/>
                    <a:pt x="2" y="5"/>
                    <a:pt x="2" y="2"/>
                  </a:cubicBezTo>
                  <a:cubicBezTo>
                    <a:pt x="2" y="1"/>
                    <a:pt x="2" y="0"/>
                    <a:pt x="2" y="0"/>
                  </a:cubicBezTo>
                  <a:cubicBezTo>
                    <a:pt x="1" y="0"/>
                    <a:pt x="0" y="0"/>
                    <a:pt x="0" y="2"/>
                  </a:cubicBezTo>
                  <a:close/>
                </a:path>
              </a:pathLst>
            </a:custGeom>
            <a:noFill/>
            <a:ln w="4763">
              <a:solidFill>
                <a:srgbClr val="000000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505" name="Freeform 214"/>
            <p:cNvSpPr>
              <a:spLocks noChangeArrowheads="1"/>
            </p:cNvSpPr>
            <p:nvPr/>
          </p:nvSpPr>
          <p:spPr bwMode="auto">
            <a:xfrm>
              <a:off x="3163" y="325"/>
              <a:ext cx="100" cy="86"/>
            </a:xfrm>
            <a:custGeom>
              <a:avLst/>
              <a:gdLst>
                <a:gd name="T0" fmla="*/ 2282 w 28"/>
                <a:gd name="T1" fmla="*/ 46662 h 24"/>
                <a:gd name="T2" fmla="*/ 8150 w 28"/>
                <a:gd name="T3" fmla="*/ 31974 h 24"/>
                <a:gd name="T4" fmla="*/ 25050 w 28"/>
                <a:gd name="T5" fmla="*/ 8231 h 24"/>
                <a:gd name="T6" fmla="*/ 33214 w 28"/>
                <a:gd name="T7" fmla="*/ 10721 h 24"/>
                <a:gd name="T8" fmla="*/ 31389 w 28"/>
                <a:gd name="T9" fmla="*/ 17168 h 24"/>
                <a:gd name="T10" fmla="*/ 41314 w 28"/>
                <a:gd name="T11" fmla="*/ 14857 h 24"/>
                <a:gd name="T12" fmla="*/ 39539 w 28"/>
                <a:gd name="T13" fmla="*/ 25399 h 24"/>
                <a:gd name="T14" fmla="*/ 45868 w 28"/>
                <a:gd name="T15" fmla="*/ 33630 h 24"/>
                <a:gd name="T16" fmla="*/ 45868 w 28"/>
                <a:gd name="T17" fmla="*/ 46662 h 24"/>
                <a:gd name="T18" fmla="*/ 20996 w 28"/>
                <a:gd name="T19" fmla="*/ 46662 h 24"/>
                <a:gd name="T20" fmla="*/ 2282 w 28"/>
                <a:gd name="T21" fmla="*/ 46662 h 2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8"/>
                <a:gd name="T34" fmla="*/ 0 h 24"/>
                <a:gd name="T35" fmla="*/ 28 w 28"/>
                <a:gd name="T36" fmla="*/ 24 h 2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8" h="24">
                  <a:moveTo>
                    <a:pt x="1" y="22"/>
                  </a:moveTo>
                  <a:cubicBezTo>
                    <a:pt x="0" y="20"/>
                    <a:pt x="1" y="17"/>
                    <a:pt x="4" y="15"/>
                  </a:cubicBezTo>
                  <a:cubicBezTo>
                    <a:pt x="8" y="12"/>
                    <a:pt x="10" y="8"/>
                    <a:pt x="12" y="4"/>
                  </a:cubicBezTo>
                  <a:cubicBezTo>
                    <a:pt x="14" y="0"/>
                    <a:pt x="16" y="2"/>
                    <a:pt x="16" y="5"/>
                  </a:cubicBezTo>
                  <a:cubicBezTo>
                    <a:pt x="16" y="6"/>
                    <a:pt x="15" y="8"/>
                    <a:pt x="15" y="8"/>
                  </a:cubicBezTo>
                  <a:cubicBezTo>
                    <a:pt x="19" y="5"/>
                    <a:pt x="20" y="6"/>
                    <a:pt x="20" y="7"/>
                  </a:cubicBezTo>
                  <a:cubicBezTo>
                    <a:pt x="21" y="8"/>
                    <a:pt x="21" y="9"/>
                    <a:pt x="19" y="12"/>
                  </a:cubicBezTo>
                  <a:cubicBezTo>
                    <a:pt x="22" y="11"/>
                    <a:pt x="28" y="13"/>
                    <a:pt x="22" y="16"/>
                  </a:cubicBezTo>
                  <a:cubicBezTo>
                    <a:pt x="25" y="17"/>
                    <a:pt x="26" y="21"/>
                    <a:pt x="22" y="22"/>
                  </a:cubicBezTo>
                  <a:cubicBezTo>
                    <a:pt x="17" y="22"/>
                    <a:pt x="14" y="21"/>
                    <a:pt x="10" y="22"/>
                  </a:cubicBezTo>
                  <a:cubicBezTo>
                    <a:pt x="6" y="23"/>
                    <a:pt x="2" y="24"/>
                    <a:pt x="1" y="22"/>
                  </a:cubicBezTo>
                  <a:close/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506" name="Freeform 215"/>
            <p:cNvSpPr>
              <a:spLocks noChangeArrowheads="1"/>
            </p:cNvSpPr>
            <p:nvPr/>
          </p:nvSpPr>
          <p:spPr bwMode="auto">
            <a:xfrm>
              <a:off x="3181" y="293"/>
              <a:ext cx="28" cy="68"/>
            </a:xfrm>
            <a:custGeom>
              <a:avLst/>
              <a:gdLst>
                <a:gd name="T0" fmla="*/ 5282 w 8"/>
                <a:gd name="T1" fmla="*/ 39887 h 19"/>
                <a:gd name="T2" fmla="*/ 0 w 8"/>
                <a:gd name="T3" fmla="*/ 17050 h 19"/>
                <a:gd name="T4" fmla="*/ 5282 w 8"/>
                <a:gd name="T5" fmla="*/ 2294 h 19"/>
                <a:gd name="T6" fmla="*/ 14714 w 8"/>
                <a:gd name="T7" fmla="*/ 8210 h 1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19"/>
                <a:gd name="T14" fmla="*/ 8 w 8"/>
                <a:gd name="T15" fmla="*/ 19 h 1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19">
                  <a:moveTo>
                    <a:pt x="3" y="19"/>
                  </a:moveTo>
                  <a:cubicBezTo>
                    <a:pt x="3" y="15"/>
                    <a:pt x="0" y="11"/>
                    <a:pt x="0" y="8"/>
                  </a:cubicBezTo>
                  <a:cubicBezTo>
                    <a:pt x="0" y="7"/>
                    <a:pt x="1" y="2"/>
                    <a:pt x="3" y="1"/>
                  </a:cubicBezTo>
                  <a:cubicBezTo>
                    <a:pt x="6" y="0"/>
                    <a:pt x="7" y="2"/>
                    <a:pt x="8" y="4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507" name="Freeform 216"/>
            <p:cNvSpPr>
              <a:spLocks noChangeArrowheads="1"/>
            </p:cNvSpPr>
            <p:nvPr/>
          </p:nvSpPr>
          <p:spPr bwMode="auto">
            <a:xfrm>
              <a:off x="3209" y="264"/>
              <a:ext cx="47" cy="57"/>
            </a:xfrm>
            <a:custGeom>
              <a:avLst/>
              <a:gdLst>
                <a:gd name="T0" fmla="*/ 0 w 13"/>
                <a:gd name="T1" fmla="*/ 32693 h 16"/>
                <a:gd name="T2" fmla="*/ 13659 w 13"/>
                <a:gd name="T3" fmla="*/ 6281 h 16"/>
                <a:gd name="T4" fmla="*/ 29057 w 13"/>
                <a:gd name="T5" fmla="*/ 14328 h 16"/>
                <a:gd name="T6" fmla="*/ 29057 w 13"/>
                <a:gd name="T7" fmla="*/ 20623 h 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"/>
                <a:gd name="T13" fmla="*/ 0 h 16"/>
                <a:gd name="T14" fmla="*/ 13 w 13"/>
                <a:gd name="T15" fmla="*/ 16 h 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" h="16">
                  <a:moveTo>
                    <a:pt x="0" y="16"/>
                  </a:moveTo>
                  <a:cubicBezTo>
                    <a:pt x="0" y="12"/>
                    <a:pt x="1" y="7"/>
                    <a:pt x="6" y="3"/>
                  </a:cubicBezTo>
                  <a:cubicBezTo>
                    <a:pt x="9" y="0"/>
                    <a:pt x="13" y="1"/>
                    <a:pt x="13" y="7"/>
                  </a:cubicBezTo>
                  <a:cubicBezTo>
                    <a:pt x="13" y="8"/>
                    <a:pt x="13" y="9"/>
                    <a:pt x="13" y="10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508" name="Freeform 217"/>
            <p:cNvSpPr>
              <a:spLocks noChangeArrowheads="1"/>
            </p:cNvSpPr>
            <p:nvPr/>
          </p:nvSpPr>
          <p:spPr bwMode="auto">
            <a:xfrm>
              <a:off x="3241" y="279"/>
              <a:ext cx="64" cy="60"/>
            </a:xfrm>
            <a:custGeom>
              <a:avLst/>
              <a:gdLst>
                <a:gd name="T0" fmla="*/ 0 w 18"/>
                <a:gd name="T1" fmla="*/ 22945 h 17"/>
                <a:gd name="T2" fmla="*/ 26208 w 18"/>
                <a:gd name="T3" fmla="*/ 6067 h 17"/>
                <a:gd name="T4" fmla="*/ 18204 w 18"/>
                <a:gd name="T5" fmla="*/ 32887 h 17"/>
                <a:gd name="T6" fmla="*/ 0 60000 65536"/>
                <a:gd name="T7" fmla="*/ 0 60000 65536"/>
                <a:gd name="T8" fmla="*/ 0 60000 65536"/>
                <a:gd name="T9" fmla="*/ 0 w 18"/>
                <a:gd name="T10" fmla="*/ 0 h 17"/>
                <a:gd name="T11" fmla="*/ 18 w 18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17">
                  <a:moveTo>
                    <a:pt x="0" y="12"/>
                  </a:moveTo>
                  <a:cubicBezTo>
                    <a:pt x="2" y="6"/>
                    <a:pt x="9" y="0"/>
                    <a:pt x="13" y="3"/>
                  </a:cubicBezTo>
                  <a:cubicBezTo>
                    <a:pt x="18" y="6"/>
                    <a:pt x="12" y="15"/>
                    <a:pt x="9" y="17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509" name="Freeform 218"/>
            <p:cNvSpPr>
              <a:spLocks noChangeArrowheads="1"/>
            </p:cNvSpPr>
            <p:nvPr/>
          </p:nvSpPr>
          <p:spPr bwMode="auto">
            <a:xfrm>
              <a:off x="3284" y="325"/>
              <a:ext cx="36" cy="39"/>
            </a:xfrm>
            <a:custGeom>
              <a:avLst/>
              <a:gdLst>
                <a:gd name="T0" fmla="*/ 0 w 10"/>
                <a:gd name="T1" fmla="*/ 2227 h 11"/>
                <a:gd name="T2" fmla="*/ 21838 w 10"/>
                <a:gd name="T3" fmla="*/ 10119 h 11"/>
                <a:gd name="T4" fmla="*/ 0 w 10"/>
                <a:gd name="T5" fmla="*/ 21797 h 11"/>
                <a:gd name="T6" fmla="*/ 0 60000 65536"/>
                <a:gd name="T7" fmla="*/ 0 60000 65536"/>
                <a:gd name="T8" fmla="*/ 0 60000 65536"/>
                <a:gd name="T9" fmla="*/ 0 w 10"/>
                <a:gd name="T10" fmla="*/ 0 h 11"/>
                <a:gd name="T11" fmla="*/ 10 w 10"/>
                <a:gd name="T12" fmla="*/ 11 h 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" h="11">
                  <a:moveTo>
                    <a:pt x="0" y="1"/>
                  </a:moveTo>
                  <a:cubicBezTo>
                    <a:pt x="4" y="0"/>
                    <a:pt x="10" y="0"/>
                    <a:pt x="10" y="5"/>
                  </a:cubicBezTo>
                  <a:cubicBezTo>
                    <a:pt x="10" y="11"/>
                    <a:pt x="0" y="11"/>
                    <a:pt x="0" y="11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510" name="Freeform 219"/>
            <p:cNvSpPr>
              <a:spLocks noChangeArrowheads="1"/>
            </p:cNvSpPr>
            <p:nvPr/>
          </p:nvSpPr>
          <p:spPr bwMode="auto">
            <a:xfrm>
              <a:off x="3273" y="361"/>
              <a:ext cx="47" cy="43"/>
            </a:xfrm>
            <a:custGeom>
              <a:avLst/>
              <a:gdLst>
                <a:gd name="T0" fmla="*/ 17961 w 13"/>
                <a:gd name="T1" fmla="*/ 0 h 12"/>
                <a:gd name="T2" fmla="*/ 26468 w 13"/>
                <a:gd name="T3" fmla="*/ 17168 h 12"/>
                <a:gd name="T4" fmla="*/ 0 w 13"/>
                <a:gd name="T5" fmla="*/ 18952 h 12"/>
                <a:gd name="T6" fmla="*/ 0 60000 65536"/>
                <a:gd name="T7" fmla="*/ 0 60000 65536"/>
                <a:gd name="T8" fmla="*/ 0 60000 65536"/>
                <a:gd name="T9" fmla="*/ 0 w 13"/>
                <a:gd name="T10" fmla="*/ 0 h 12"/>
                <a:gd name="T11" fmla="*/ 13 w 13"/>
                <a:gd name="T12" fmla="*/ 12 h 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" h="12">
                  <a:moveTo>
                    <a:pt x="8" y="0"/>
                  </a:moveTo>
                  <a:cubicBezTo>
                    <a:pt x="11" y="2"/>
                    <a:pt x="13" y="5"/>
                    <a:pt x="12" y="8"/>
                  </a:cubicBezTo>
                  <a:cubicBezTo>
                    <a:pt x="10" y="11"/>
                    <a:pt x="6" y="12"/>
                    <a:pt x="0" y="9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511" name="Freeform 220"/>
            <p:cNvSpPr>
              <a:spLocks noChangeArrowheads="1"/>
            </p:cNvSpPr>
            <p:nvPr/>
          </p:nvSpPr>
          <p:spPr bwMode="auto">
            <a:xfrm>
              <a:off x="3234" y="400"/>
              <a:ext cx="64" cy="36"/>
            </a:xfrm>
            <a:custGeom>
              <a:avLst/>
              <a:gdLst>
                <a:gd name="T0" fmla="*/ 30023 w 18"/>
                <a:gd name="T1" fmla="*/ 0 h 10"/>
                <a:gd name="T2" fmla="*/ 30023 w 18"/>
                <a:gd name="T3" fmla="*/ 17446 h 10"/>
                <a:gd name="T4" fmla="*/ 8004 w 18"/>
                <a:gd name="T5" fmla="*/ 10912 h 10"/>
                <a:gd name="T6" fmla="*/ 0 w 18"/>
                <a:gd name="T7" fmla="*/ 2333 h 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10"/>
                <a:gd name="T14" fmla="*/ 18 w 18"/>
                <a:gd name="T15" fmla="*/ 10 h 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10">
                  <a:moveTo>
                    <a:pt x="15" y="0"/>
                  </a:moveTo>
                  <a:cubicBezTo>
                    <a:pt x="17" y="2"/>
                    <a:pt x="18" y="7"/>
                    <a:pt x="15" y="8"/>
                  </a:cubicBezTo>
                  <a:cubicBezTo>
                    <a:pt x="13" y="10"/>
                    <a:pt x="9" y="9"/>
                    <a:pt x="4" y="5"/>
                  </a:cubicBezTo>
                  <a:cubicBezTo>
                    <a:pt x="3" y="3"/>
                    <a:pt x="1" y="2"/>
                    <a:pt x="0" y="1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512" name="Freeform 221"/>
            <p:cNvSpPr>
              <a:spLocks noChangeArrowheads="1"/>
            </p:cNvSpPr>
            <p:nvPr/>
          </p:nvSpPr>
          <p:spPr bwMode="auto">
            <a:xfrm>
              <a:off x="3049" y="603"/>
              <a:ext cx="7" cy="25"/>
            </a:xfrm>
            <a:custGeom>
              <a:avLst/>
              <a:gdLst>
                <a:gd name="T0" fmla="*/ 3773 w 2"/>
                <a:gd name="T1" fmla="*/ 0 h 7"/>
                <a:gd name="T2" fmla="*/ 0 w 2"/>
                <a:gd name="T3" fmla="*/ 14489 h 7"/>
                <a:gd name="T4" fmla="*/ 0 60000 65536"/>
                <a:gd name="T5" fmla="*/ 0 60000 65536"/>
                <a:gd name="T6" fmla="*/ 0 w 2"/>
                <a:gd name="T7" fmla="*/ 0 h 7"/>
                <a:gd name="T8" fmla="*/ 2 w 2"/>
                <a:gd name="T9" fmla="*/ 7 h 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" h="7">
                  <a:moveTo>
                    <a:pt x="2" y="0"/>
                  </a:moveTo>
                  <a:cubicBezTo>
                    <a:pt x="1" y="4"/>
                    <a:pt x="0" y="7"/>
                    <a:pt x="0" y="7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513" name="Freeform 222"/>
            <p:cNvSpPr>
              <a:spLocks noChangeArrowheads="1"/>
            </p:cNvSpPr>
            <p:nvPr/>
          </p:nvSpPr>
          <p:spPr bwMode="auto">
            <a:xfrm>
              <a:off x="3088" y="404"/>
              <a:ext cx="78" cy="103"/>
            </a:xfrm>
            <a:custGeom>
              <a:avLst/>
              <a:gdLst>
                <a:gd name="T0" fmla="*/ 43769 w 22"/>
                <a:gd name="T1" fmla="*/ 0 h 29"/>
                <a:gd name="T2" fmla="*/ 0 w 22"/>
                <a:gd name="T3" fmla="*/ 58241 h 29"/>
                <a:gd name="T4" fmla="*/ 0 60000 65536"/>
                <a:gd name="T5" fmla="*/ 0 60000 65536"/>
                <a:gd name="T6" fmla="*/ 0 w 22"/>
                <a:gd name="T7" fmla="*/ 0 h 29"/>
                <a:gd name="T8" fmla="*/ 22 w 22"/>
                <a:gd name="T9" fmla="*/ 29 h 2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2" h="29">
                  <a:moveTo>
                    <a:pt x="22" y="0"/>
                  </a:moveTo>
                  <a:cubicBezTo>
                    <a:pt x="22" y="0"/>
                    <a:pt x="11" y="8"/>
                    <a:pt x="0" y="29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514" name="Freeform 223"/>
            <p:cNvSpPr>
              <a:spLocks noChangeArrowheads="1"/>
            </p:cNvSpPr>
            <p:nvPr/>
          </p:nvSpPr>
          <p:spPr bwMode="auto">
            <a:xfrm>
              <a:off x="3024" y="379"/>
              <a:ext cx="96" cy="96"/>
            </a:xfrm>
            <a:custGeom>
              <a:avLst/>
              <a:gdLst>
                <a:gd name="T0" fmla="*/ 48281 w 27"/>
                <a:gd name="T1" fmla="*/ 52274 h 27"/>
                <a:gd name="T2" fmla="*/ 36459 w 27"/>
                <a:gd name="T3" fmla="*/ 11996 h 27"/>
                <a:gd name="T4" fmla="*/ 0 w 27"/>
                <a:gd name="T5" fmla="*/ 3996 h 27"/>
                <a:gd name="T6" fmla="*/ 20455 w 27"/>
                <a:gd name="T7" fmla="*/ 44274 h 27"/>
                <a:gd name="T8" fmla="*/ 48281 w 27"/>
                <a:gd name="T9" fmla="*/ 52274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27"/>
                <a:gd name="T17" fmla="*/ 27 w 27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27">
                  <a:moveTo>
                    <a:pt x="24" y="26"/>
                  </a:moveTo>
                  <a:cubicBezTo>
                    <a:pt x="26" y="23"/>
                    <a:pt x="27" y="12"/>
                    <a:pt x="18" y="6"/>
                  </a:cubicBezTo>
                  <a:cubicBezTo>
                    <a:pt x="11" y="1"/>
                    <a:pt x="3" y="0"/>
                    <a:pt x="0" y="2"/>
                  </a:cubicBezTo>
                  <a:cubicBezTo>
                    <a:pt x="0" y="9"/>
                    <a:pt x="4" y="19"/>
                    <a:pt x="10" y="22"/>
                  </a:cubicBezTo>
                  <a:cubicBezTo>
                    <a:pt x="15" y="25"/>
                    <a:pt x="22" y="27"/>
                    <a:pt x="24" y="26"/>
                  </a:cubicBezTo>
                  <a:close/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515" name="Freeform 224"/>
            <p:cNvSpPr>
              <a:spLocks noChangeArrowheads="1"/>
            </p:cNvSpPr>
            <p:nvPr/>
          </p:nvSpPr>
          <p:spPr bwMode="auto">
            <a:xfrm>
              <a:off x="3024" y="386"/>
              <a:ext cx="85" cy="85"/>
            </a:xfrm>
            <a:custGeom>
              <a:avLst/>
              <a:gdLst>
                <a:gd name="T0" fmla="*/ 0 w 24"/>
                <a:gd name="T1" fmla="*/ 0 h 24"/>
                <a:gd name="T2" fmla="*/ 31762 w 24"/>
                <a:gd name="T3" fmla="*/ 21725 h 24"/>
                <a:gd name="T4" fmla="*/ 47352 w 24"/>
                <a:gd name="T5" fmla="*/ 47352 h 24"/>
                <a:gd name="T6" fmla="*/ 0 60000 65536"/>
                <a:gd name="T7" fmla="*/ 0 60000 65536"/>
                <a:gd name="T8" fmla="*/ 0 60000 65536"/>
                <a:gd name="T9" fmla="*/ 0 w 24"/>
                <a:gd name="T10" fmla="*/ 0 h 24"/>
                <a:gd name="T11" fmla="*/ 24 w 24"/>
                <a:gd name="T12" fmla="*/ 24 h 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" h="24">
                  <a:moveTo>
                    <a:pt x="0" y="0"/>
                  </a:moveTo>
                  <a:cubicBezTo>
                    <a:pt x="2" y="1"/>
                    <a:pt x="12" y="6"/>
                    <a:pt x="16" y="11"/>
                  </a:cubicBezTo>
                  <a:cubicBezTo>
                    <a:pt x="21" y="16"/>
                    <a:pt x="23" y="22"/>
                    <a:pt x="24" y="24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516" name="Freeform 225"/>
            <p:cNvSpPr>
              <a:spLocks noChangeArrowheads="1"/>
            </p:cNvSpPr>
            <p:nvPr/>
          </p:nvSpPr>
          <p:spPr bwMode="auto">
            <a:xfrm>
              <a:off x="3134" y="425"/>
              <a:ext cx="72" cy="57"/>
            </a:xfrm>
            <a:custGeom>
              <a:avLst/>
              <a:gdLst>
                <a:gd name="T0" fmla="*/ 0 w 20"/>
                <a:gd name="T1" fmla="*/ 8048 h 16"/>
                <a:gd name="T2" fmla="*/ 26035 w 20"/>
                <a:gd name="T3" fmla="*/ 2259 h 16"/>
                <a:gd name="T4" fmla="*/ 43481 w 20"/>
                <a:gd name="T5" fmla="*/ 20623 h 16"/>
                <a:gd name="T6" fmla="*/ 43481 w 20"/>
                <a:gd name="T7" fmla="*/ 28671 h 16"/>
                <a:gd name="T8" fmla="*/ 28368 w 20"/>
                <a:gd name="T9" fmla="*/ 30434 h 16"/>
                <a:gd name="T10" fmla="*/ 6714 w 20"/>
                <a:gd name="T11" fmla="*/ 20623 h 16"/>
                <a:gd name="T12" fmla="*/ 0 w 20"/>
                <a:gd name="T13" fmla="*/ 8048 h 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"/>
                <a:gd name="T22" fmla="*/ 0 h 16"/>
                <a:gd name="T23" fmla="*/ 20 w 20"/>
                <a:gd name="T24" fmla="*/ 16 h 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" h="16">
                  <a:moveTo>
                    <a:pt x="0" y="4"/>
                  </a:moveTo>
                  <a:cubicBezTo>
                    <a:pt x="1" y="3"/>
                    <a:pt x="4" y="0"/>
                    <a:pt x="12" y="1"/>
                  </a:cubicBezTo>
                  <a:cubicBezTo>
                    <a:pt x="20" y="3"/>
                    <a:pt x="19" y="8"/>
                    <a:pt x="20" y="10"/>
                  </a:cubicBezTo>
                  <a:cubicBezTo>
                    <a:pt x="20" y="11"/>
                    <a:pt x="20" y="14"/>
                    <a:pt x="20" y="14"/>
                  </a:cubicBezTo>
                  <a:cubicBezTo>
                    <a:pt x="20" y="14"/>
                    <a:pt x="18" y="16"/>
                    <a:pt x="13" y="15"/>
                  </a:cubicBezTo>
                  <a:cubicBezTo>
                    <a:pt x="8" y="15"/>
                    <a:pt x="5" y="15"/>
                    <a:pt x="3" y="10"/>
                  </a:cubicBezTo>
                  <a:cubicBezTo>
                    <a:pt x="2" y="6"/>
                    <a:pt x="0" y="4"/>
                    <a:pt x="0" y="4"/>
                  </a:cubicBezTo>
                  <a:close/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517" name="Freeform 226"/>
            <p:cNvSpPr>
              <a:spLocks noChangeArrowheads="1"/>
            </p:cNvSpPr>
            <p:nvPr/>
          </p:nvSpPr>
          <p:spPr bwMode="auto">
            <a:xfrm>
              <a:off x="3134" y="439"/>
              <a:ext cx="72" cy="36"/>
            </a:xfrm>
            <a:custGeom>
              <a:avLst/>
              <a:gdLst>
                <a:gd name="T0" fmla="*/ 0 w 20"/>
                <a:gd name="T1" fmla="*/ 0 h 10"/>
                <a:gd name="T2" fmla="*/ 43481 w 20"/>
                <a:gd name="T3" fmla="*/ 21838 h 10"/>
                <a:gd name="T4" fmla="*/ 0 60000 65536"/>
                <a:gd name="T5" fmla="*/ 0 60000 65536"/>
                <a:gd name="T6" fmla="*/ 0 w 20"/>
                <a:gd name="T7" fmla="*/ 0 h 10"/>
                <a:gd name="T8" fmla="*/ 20 w 20"/>
                <a:gd name="T9" fmla="*/ 10 h 1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0" h="10">
                  <a:moveTo>
                    <a:pt x="0" y="0"/>
                  </a:moveTo>
                  <a:cubicBezTo>
                    <a:pt x="5" y="0"/>
                    <a:pt x="13" y="3"/>
                    <a:pt x="20" y="10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518" name="Freeform 227"/>
            <p:cNvSpPr>
              <a:spLocks noChangeArrowheads="1"/>
            </p:cNvSpPr>
            <p:nvPr/>
          </p:nvSpPr>
          <p:spPr bwMode="auto">
            <a:xfrm>
              <a:off x="2100" y="175"/>
              <a:ext cx="514" cy="425"/>
            </a:xfrm>
            <a:custGeom>
              <a:avLst/>
              <a:gdLst>
                <a:gd name="T0" fmla="*/ 295425 w 144"/>
                <a:gd name="T1" fmla="*/ 128368 h 119"/>
                <a:gd name="T2" fmla="*/ 218978 w 144"/>
                <a:gd name="T3" fmla="*/ 26696 h 119"/>
                <a:gd name="T4" fmla="*/ 218978 w 144"/>
                <a:gd name="T5" fmla="*/ 26696 h 119"/>
                <a:gd name="T6" fmla="*/ 167543 w 144"/>
                <a:gd name="T7" fmla="*/ 47654 h 119"/>
                <a:gd name="T8" fmla="*/ 156995 w 144"/>
                <a:gd name="T9" fmla="*/ 0 h 119"/>
                <a:gd name="T10" fmla="*/ 156995 w 144"/>
                <a:gd name="T11" fmla="*/ 0 h 119"/>
                <a:gd name="T12" fmla="*/ 146572 w 144"/>
                <a:gd name="T13" fmla="*/ 12207 h 119"/>
                <a:gd name="T14" fmla="*/ 138480 w 144"/>
                <a:gd name="T15" fmla="*/ 18546 h 119"/>
                <a:gd name="T16" fmla="*/ 148853 w 144"/>
                <a:gd name="T17" fmla="*/ 37257 h 119"/>
                <a:gd name="T18" fmla="*/ 128072 w 144"/>
                <a:gd name="T19" fmla="*/ 60357 h 119"/>
                <a:gd name="T20" fmla="*/ 105509 w 144"/>
                <a:gd name="T21" fmla="*/ 37257 h 119"/>
                <a:gd name="T22" fmla="*/ 109561 w 144"/>
                <a:gd name="T23" fmla="*/ 25050 h 119"/>
                <a:gd name="T24" fmla="*/ 101454 w 144"/>
                <a:gd name="T25" fmla="*/ 22589 h 119"/>
                <a:gd name="T26" fmla="*/ 97417 w 144"/>
                <a:gd name="T27" fmla="*/ 2282 h 119"/>
                <a:gd name="T28" fmla="*/ 39432 w 144"/>
                <a:gd name="T29" fmla="*/ 35486 h 119"/>
                <a:gd name="T30" fmla="*/ 18511 w 144"/>
                <a:gd name="T31" fmla="*/ 89464 h 119"/>
                <a:gd name="T32" fmla="*/ 16869 w 144"/>
                <a:gd name="T33" fmla="*/ 95343 h 119"/>
                <a:gd name="T34" fmla="*/ 4051 w 144"/>
                <a:gd name="T35" fmla="*/ 113889 h 119"/>
                <a:gd name="T36" fmla="*/ 22552 w 144"/>
                <a:gd name="T37" fmla="*/ 157475 h 119"/>
                <a:gd name="T38" fmla="*/ 60213 w 144"/>
                <a:gd name="T39" fmla="*/ 220293 h 119"/>
                <a:gd name="T40" fmla="*/ 173864 w 144"/>
                <a:gd name="T41" fmla="*/ 242896 h 119"/>
                <a:gd name="T42" fmla="*/ 223030 w 144"/>
                <a:gd name="T43" fmla="*/ 246950 h 119"/>
                <a:gd name="T44" fmla="*/ 295425 w 144"/>
                <a:gd name="T45" fmla="*/ 128368 h 11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44"/>
                <a:gd name="T70" fmla="*/ 0 h 119"/>
                <a:gd name="T71" fmla="*/ 144 w 144"/>
                <a:gd name="T72" fmla="*/ 119 h 11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44" h="119">
                  <a:moveTo>
                    <a:pt x="143" y="62"/>
                  </a:moveTo>
                  <a:cubicBezTo>
                    <a:pt x="143" y="38"/>
                    <a:pt x="127" y="18"/>
                    <a:pt x="106" y="13"/>
                  </a:cubicBezTo>
                  <a:cubicBezTo>
                    <a:pt x="106" y="13"/>
                    <a:pt x="106" y="13"/>
                    <a:pt x="106" y="13"/>
                  </a:cubicBezTo>
                  <a:cubicBezTo>
                    <a:pt x="99" y="25"/>
                    <a:pt x="88" y="27"/>
                    <a:pt x="81" y="23"/>
                  </a:cubicBezTo>
                  <a:cubicBezTo>
                    <a:pt x="72" y="18"/>
                    <a:pt x="72" y="9"/>
                    <a:pt x="76" y="0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4" y="2"/>
                    <a:pt x="73" y="4"/>
                    <a:pt x="71" y="6"/>
                  </a:cubicBezTo>
                  <a:cubicBezTo>
                    <a:pt x="70" y="7"/>
                    <a:pt x="69" y="8"/>
                    <a:pt x="67" y="9"/>
                  </a:cubicBezTo>
                  <a:cubicBezTo>
                    <a:pt x="70" y="11"/>
                    <a:pt x="72" y="14"/>
                    <a:pt x="72" y="18"/>
                  </a:cubicBezTo>
                  <a:cubicBezTo>
                    <a:pt x="72" y="24"/>
                    <a:pt x="68" y="29"/>
                    <a:pt x="62" y="29"/>
                  </a:cubicBezTo>
                  <a:cubicBezTo>
                    <a:pt x="56" y="29"/>
                    <a:pt x="51" y="24"/>
                    <a:pt x="51" y="18"/>
                  </a:cubicBezTo>
                  <a:cubicBezTo>
                    <a:pt x="51" y="16"/>
                    <a:pt x="52" y="14"/>
                    <a:pt x="53" y="12"/>
                  </a:cubicBezTo>
                  <a:cubicBezTo>
                    <a:pt x="51" y="12"/>
                    <a:pt x="50" y="11"/>
                    <a:pt x="49" y="11"/>
                  </a:cubicBezTo>
                  <a:cubicBezTo>
                    <a:pt x="46" y="8"/>
                    <a:pt x="46" y="4"/>
                    <a:pt x="47" y="1"/>
                  </a:cubicBezTo>
                  <a:cubicBezTo>
                    <a:pt x="36" y="3"/>
                    <a:pt x="26" y="9"/>
                    <a:pt x="19" y="17"/>
                  </a:cubicBezTo>
                  <a:cubicBezTo>
                    <a:pt x="14" y="25"/>
                    <a:pt x="10" y="34"/>
                    <a:pt x="9" y="43"/>
                  </a:cubicBezTo>
                  <a:cubicBezTo>
                    <a:pt x="9" y="44"/>
                    <a:pt x="9" y="45"/>
                    <a:pt x="8" y="46"/>
                  </a:cubicBezTo>
                  <a:cubicBezTo>
                    <a:pt x="6" y="48"/>
                    <a:pt x="3" y="51"/>
                    <a:pt x="2" y="55"/>
                  </a:cubicBezTo>
                  <a:cubicBezTo>
                    <a:pt x="0" y="63"/>
                    <a:pt x="2" y="70"/>
                    <a:pt x="11" y="76"/>
                  </a:cubicBezTo>
                  <a:cubicBezTo>
                    <a:pt x="15" y="88"/>
                    <a:pt x="21" y="98"/>
                    <a:pt x="29" y="106"/>
                  </a:cubicBezTo>
                  <a:cubicBezTo>
                    <a:pt x="32" y="107"/>
                    <a:pt x="49" y="114"/>
                    <a:pt x="84" y="117"/>
                  </a:cubicBezTo>
                  <a:cubicBezTo>
                    <a:pt x="94" y="118"/>
                    <a:pt x="102" y="119"/>
                    <a:pt x="108" y="119"/>
                  </a:cubicBezTo>
                  <a:cubicBezTo>
                    <a:pt x="128" y="110"/>
                    <a:pt x="144" y="84"/>
                    <a:pt x="143" y="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519" name="Freeform 228"/>
            <p:cNvSpPr>
              <a:spLocks noChangeArrowheads="1"/>
            </p:cNvSpPr>
            <p:nvPr/>
          </p:nvSpPr>
          <p:spPr bwMode="auto">
            <a:xfrm>
              <a:off x="2082" y="532"/>
              <a:ext cx="139" cy="132"/>
            </a:xfrm>
            <a:custGeom>
              <a:avLst/>
              <a:gdLst>
                <a:gd name="T0" fmla="*/ 67910 w 39"/>
                <a:gd name="T1" fmla="*/ 22529 h 37"/>
                <a:gd name="T2" fmla="*/ 65508 w 39"/>
                <a:gd name="T3" fmla="*/ 18480 h 37"/>
                <a:gd name="T4" fmla="*/ 22408 w 39"/>
                <a:gd name="T5" fmla="*/ 0 h 37"/>
                <a:gd name="T6" fmla="*/ 24667 w 39"/>
                <a:gd name="T7" fmla="*/ 6315 h 37"/>
                <a:gd name="T8" fmla="*/ 0 w 39"/>
                <a:gd name="T9" fmla="*/ 41009 h 37"/>
                <a:gd name="T10" fmla="*/ 55194 w 39"/>
                <a:gd name="T11" fmla="*/ 76289 h 37"/>
                <a:gd name="T12" fmla="*/ 55194 w 39"/>
                <a:gd name="T13" fmla="*/ 76289 h 37"/>
                <a:gd name="T14" fmla="*/ 61481 w 39"/>
                <a:gd name="T15" fmla="*/ 51494 h 37"/>
                <a:gd name="T16" fmla="*/ 79864 w 39"/>
                <a:gd name="T17" fmla="*/ 31284 h 37"/>
                <a:gd name="T18" fmla="*/ 67910 w 39"/>
                <a:gd name="T19" fmla="*/ 22529 h 3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9"/>
                <a:gd name="T31" fmla="*/ 0 h 37"/>
                <a:gd name="T32" fmla="*/ 39 w 39"/>
                <a:gd name="T33" fmla="*/ 37 h 3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9" h="37">
                  <a:moveTo>
                    <a:pt x="33" y="11"/>
                  </a:moveTo>
                  <a:cubicBezTo>
                    <a:pt x="32" y="11"/>
                    <a:pt x="32" y="10"/>
                    <a:pt x="32" y="9"/>
                  </a:cubicBezTo>
                  <a:cubicBezTo>
                    <a:pt x="29" y="5"/>
                    <a:pt x="17" y="0"/>
                    <a:pt x="11" y="0"/>
                  </a:cubicBezTo>
                  <a:cubicBezTo>
                    <a:pt x="12" y="1"/>
                    <a:pt x="12" y="2"/>
                    <a:pt x="12" y="3"/>
                  </a:cubicBezTo>
                  <a:cubicBezTo>
                    <a:pt x="12" y="11"/>
                    <a:pt x="7" y="17"/>
                    <a:pt x="0" y="20"/>
                  </a:cubicBezTo>
                  <a:cubicBezTo>
                    <a:pt x="4" y="24"/>
                    <a:pt x="16" y="33"/>
                    <a:pt x="27" y="37"/>
                  </a:cubicBezTo>
                  <a:cubicBezTo>
                    <a:pt x="27" y="37"/>
                    <a:pt x="27" y="37"/>
                    <a:pt x="27" y="37"/>
                  </a:cubicBezTo>
                  <a:cubicBezTo>
                    <a:pt x="28" y="33"/>
                    <a:pt x="29" y="29"/>
                    <a:pt x="30" y="25"/>
                  </a:cubicBezTo>
                  <a:cubicBezTo>
                    <a:pt x="32" y="20"/>
                    <a:pt x="35" y="17"/>
                    <a:pt x="39" y="15"/>
                  </a:cubicBezTo>
                  <a:cubicBezTo>
                    <a:pt x="36" y="14"/>
                    <a:pt x="33" y="12"/>
                    <a:pt x="33" y="11"/>
                  </a:cubicBezTo>
                  <a:close/>
                </a:path>
              </a:pathLst>
            </a:custGeom>
            <a:solidFill>
              <a:srgbClr val="00A0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520" name="Freeform 229"/>
            <p:cNvSpPr>
              <a:spLocks noChangeArrowheads="1"/>
            </p:cNvSpPr>
            <p:nvPr/>
          </p:nvSpPr>
          <p:spPr bwMode="auto">
            <a:xfrm>
              <a:off x="2264" y="114"/>
              <a:ext cx="125" cy="104"/>
            </a:xfrm>
            <a:custGeom>
              <a:avLst/>
              <a:gdLst>
                <a:gd name="T0" fmla="*/ 66236 w 35"/>
                <a:gd name="T1" fmla="*/ 2302 h 29"/>
                <a:gd name="T2" fmla="*/ 58086 w 35"/>
                <a:gd name="T3" fmla="*/ 0 h 29"/>
                <a:gd name="T4" fmla="*/ 39539 w 35"/>
                <a:gd name="T5" fmla="*/ 2302 h 29"/>
                <a:gd name="T6" fmla="*/ 14489 w 35"/>
                <a:gd name="T7" fmla="*/ 19007 h 29"/>
                <a:gd name="T8" fmla="*/ 2282 w 35"/>
                <a:gd name="T9" fmla="*/ 38555 h 29"/>
                <a:gd name="T10" fmla="*/ 6325 w 35"/>
                <a:gd name="T11" fmla="*/ 59352 h 29"/>
                <a:gd name="T12" fmla="*/ 14489 w 35"/>
                <a:gd name="T13" fmla="*/ 61708 h 29"/>
                <a:gd name="T14" fmla="*/ 33214 w 35"/>
                <a:gd name="T15" fmla="*/ 53413 h 29"/>
                <a:gd name="T16" fmla="*/ 43596 w 35"/>
                <a:gd name="T17" fmla="*/ 55249 h 29"/>
                <a:gd name="T18" fmla="*/ 51746 w 35"/>
                <a:gd name="T19" fmla="*/ 48615 h 29"/>
                <a:gd name="T20" fmla="*/ 62129 w 35"/>
                <a:gd name="T21" fmla="*/ 36203 h 29"/>
                <a:gd name="T22" fmla="*/ 66236 w 35"/>
                <a:gd name="T23" fmla="*/ 2302 h 2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5"/>
                <a:gd name="T37" fmla="*/ 0 h 29"/>
                <a:gd name="T38" fmla="*/ 35 w 35"/>
                <a:gd name="T39" fmla="*/ 29 h 2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5" h="29">
                  <a:moveTo>
                    <a:pt x="32" y="1"/>
                  </a:moveTo>
                  <a:cubicBezTo>
                    <a:pt x="31" y="0"/>
                    <a:pt x="29" y="0"/>
                    <a:pt x="28" y="0"/>
                  </a:cubicBezTo>
                  <a:cubicBezTo>
                    <a:pt x="25" y="0"/>
                    <a:pt x="22" y="1"/>
                    <a:pt x="19" y="1"/>
                  </a:cubicBezTo>
                  <a:cubicBezTo>
                    <a:pt x="15" y="3"/>
                    <a:pt x="10" y="6"/>
                    <a:pt x="7" y="9"/>
                  </a:cubicBezTo>
                  <a:cubicBezTo>
                    <a:pt x="5" y="12"/>
                    <a:pt x="2" y="15"/>
                    <a:pt x="1" y="18"/>
                  </a:cubicBezTo>
                  <a:cubicBezTo>
                    <a:pt x="0" y="21"/>
                    <a:pt x="0" y="25"/>
                    <a:pt x="3" y="28"/>
                  </a:cubicBezTo>
                  <a:cubicBezTo>
                    <a:pt x="4" y="28"/>
                    <a:pt x="5" y="29"/>
                    <a:pt x="7" y="29"/>
                  </a:cubicBezTo>
                  <a:cubicBezTo>
                    <a:pt x="9" y="26"/>
                    <a:pt x="12" y="25"/>
                    <a:pt x="16" y="25"/>
                  </a:cubicBezTo>
                  <a:cubicBezTo>
                    <a:pt x="18" y="25"/>
                    <a:pt x="20" y="25"/>
                    <a:pt x="21" y="26"/>
                  </a:cubicBezTo>
                  <a:cubicBezTo>
                    <a:pt x="23" y="25"/>
                    <a:pt x="24" y="24"/>
                    <a:pt x="25" y="23"/>
                  </a:cubicBezTo>
                  <a:cubicBezTo>
                    <a:pt x="27" y="21"/>
                    <a:pt x="28" y="19"/>
                    <a:pt x="30" y="17"/>
                  </a:cubicBezTo>
                  <a:cubicBezTo>
                    <a:pt x="33" y="11"/>
                    <a:pt x="35" y="4"/>
                    <a:pt x="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521" name="Freeform 230"/>
            <p:cNvSpPr>
              <a:spLocks noChangeArrowheads="1"/>
            </p:cNvSpPr>
            <p:nvPr/>
          </p:nvSpPr>
          <p:spPr bwMode="auto">
            <a:xfrm>
              <a:off x="2168" y="118"/>
              <a:ext cx="164" cy="118"/>
            </a:xfrm>
            <a:custGeom>
              <a:avLst/>
              <a:gdLst>
                <a:gd name="T0" fmla="*/ 0 w 46"/>
                <a:gd name="T1" fmla="*/ 68994 h 33"/>
                <a:gd name="T2" fmla="*/ 57696 w 46"/>
                <a:gd name="T3" fmla="*/ 35661 h 33"/>
                <a:gd name="T4" fmla="*/ 69654 w 46"/>
                <a:gd name="T5" fmla="*/ 17006 h 33"/>
                <a:gd name="T6" fmla="*/ 94532 w 46"/>
                <a:gd name="T7" fmla="*/ 0 h 33"/>
                <a:gd name="T8" fmla="*/ 0 w 46"/>
                <a:gd name="T9" fmla="*/ 68994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"/>
                <a:gd name="T16" fmla="*/ 0 h 33"/>
                <a:gd name="T17" fmla="*/ 46 w 46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" h="33">
                  <a:moveTo>
                    <a:pt x="0" y="33"/>
                  </a:moveTo>
                  <a:cubicBezTo>
                    <a:pt x="7" y="25"/>
                    <a:pt x="17" y="19"/>
                    <a:pt x="28" y="17"/>
                  </a:cubicBezTo>
                  <a:cubicBezTo>
                    <a:pt x="29" y="14"/>
                    <a:pt x="32" y="11"/>
                    <a:pt x="34" y="8"/>
                  </a:cubicBezTo>
                  <a:cubicBezTo>
                    <a:pt x="37" y="5"/>
                    <a:pt x="42" y="2"/>
                    <a:pt x="46" y="0"/>
                  </a:cubicBezTo>
                  <a:cubicBezTo>
                    <a:pt x="27" y="5"/>
                    <a:pt x="10" y="17"/>
                    <a:pt x="0" y="33"/>
                  </a:cubicBezTo>
                  <a:close/>
                </a:path>
              </a:pathLst>
            </a:custGeom>
            <a:solidFill>
              <a:srgbClr val="00A0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522" name="Freeform 231"/>
            <p:cNvSpPr>
              <a:spLocks noChangeArrowheads="1"/>
            </p:cNvSpPr>
            <p:nvPr/>
          </p:nvSpPr>
          <p:spPr bwMode="auto">
            <a:xfrm>
              <a:off x="2125" y="671"/>
              <a:ext cx="96" cy="222"/>
            </a:xfrm>
            <a:custGeom>
              <a:avLst/>
              <a:gdLst>
                <a:gd name="T0" fmla="*/ 48281 w 27"/>
                <a:gd name="T1" fmla="*/ 73632 h 62"/>
                <a:gd name="T2" fmla="*/ 50517 w 27"/>
                <a:gd name="T3" fmla="*/ 62937 h 62"/>
                <a:gd name="T4" fmla="*/ 28459 w 27"/>
                <a:gd name="T5" fmla="*/ 6424 h 62"/>
                <a:gd name="T6" fmla="*/ 30023 w 27"/>
                <a:gd name="T7" fmla="*/ 0 h 62"/>
                <a:gd name="T8" fmla="*/ 24448 w 27"/>
                <a:gd name="T9" fmla="*/ 31721 h 62"/>
                <a:gd name="T10" fmla="*/ 10254 w 27"/>
                <a:gd name="T11" fmla="*/ 33515 h 62"/>
                <a:gd name="T12" fmla="*/ 14208 w 27"/>
                <a:gd name="T13" fmla="*/ 67706 h 62"/>
                <a:gd name="T14" fmla="*/ 0 w 27"/>
                <a:gd name="T15" fmla="*/ 124273 h 62"/>
                <a:gd name="T16" fmla="*/ 28459 w 27"/>
                <a:gd name="T17" fmla="*/ 128352 h 62"/>
                <a:gd name="T18" fmla="*/ 54475 w 27"/>
                <a:gd name="T19" fmla="*/ 130697 h 62"/>
                <a:gd name="T20" fmla="*/ 48281 w 27"/>
                <a:gd name="T21" fmla="*/ 73632 h 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7"/>
                <a:gd name="T34" fmla="*/ 0 h 62"/>
                <a:gd name="T35" fmla="*/ 27 w 27"/>
                <a:gd name="T36" fmla="*/ 62 h 6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7" h="62">
                  <a:moveTo>
                    <a:pt x="24" y="35"/>
                  </a:moveTo>
                  <a:cubicBezTo>
                    <a:pt x="24" y="33"/>
                    <a:pt x="24" y="31"/>
                    <a:pt x="25" y="30"/>
                  </a:cubicBezTo>
                  <a:cubicBezTo>
                    <a:pt x="18" y="25"/>
                    <a:pt x="14" y="15"/>
                    <a:pt x="14" y="3"/>
                  </a:cubicBezTo>
                  <a:cubicBezTo>
                    <a:pt x="15" y="2"/>
                    <a:pt x="15" y="1"/>
                    <a:pt x="15" y="0"/>
                  </a:cubicBezTo>
                  <a:cubicBezTo>
                    <a:pt x="14" y="6"/>
                    <a:pt x="13" y="11"/>
                    <a:pt x="12" y="15"/>
                  </a:cubicBezTo>
                  <a:cubicBezTo>
                    <a:pt x="11" y="14"/>
                    <a:pt x="7" y="15"/>
                    <a:pt x="5" y="16"/>
                  </a:cubicBezTo>
                  <a:cubicBezTo>
                    <a:pt x="6" y="21"/>
                    <a:pt x="7" y="26"/>
                    <a:pt x="7" y="32"/>
                  </a:cubicBezTo>
                  <a:cubicBezTo>
                    <a:pt x="7" y="46"/>
                    <a:pt x="5" y="55"/>
                    <a:pt x="0" y="59"/>
                  </a:cubicBezTo>
                  <a:cubicBezTo>
                    <a:pt x="3" y="60"/>
                    <a:pt x="8" y="61"/>
                    <a:pt x="14" y="61"/>
                  </a:cubicBezTo>
                  <a:cubicBezTo>
                    <a:pt x="18" y="61"/>
                    <a:pt x="23" y="61"/>
                    <a:pt x="27" y="62"/>
                  </a:cubicBezTo>
                  <a:cubicBezTo>
                    <a:pt x="23" y="55"/>
                    <a:pt x="22" y="45"/>
                    <a:pt x="24" y="35"/>
                  </a:cubicBezTo>
                  <a:close/>
                </a:path>
              </a:pathLst>
            </a:custGeom>
            <a:solidFill>
              <a:srgbClr val="00A0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523" name="Freeform 232"/>
            <p:cNvSpPr>
              <a:spLocks noChangeArrowheads="1"/>
            </p:cNvSpPr>
            <p:nvPr/>
          </p:nvSpPr>
          <p:spPr bwMode="auto">
            <a:xfrm>
              <a:off x="2364" y="111"/>
              <a:ext cx="349" cy="496"/>
            </a:xfrm>
            <a:custGeom>
              <a:avLst/>
              <a:gdLst>
                <a:gd name="T0" fmla="*/ 50997 w 98"/>
                <a:gd name="T1" fmla="*/ 2266 h 139"/>
                <a:gd name="T2" fmla="*/ 0 w 98"/>
                <a:gd name="T3" fmla="*/ 2266 h 139"/>
                <a:gd name="T4" fmla="*/ 8041 w 98"/>
                <a:gd name="T5" fmla="*/ 4050 h 139"/>
                <a:gd name="T6" fmla="*/ 4021 w 98"/>
                <a:gd name="T7" fmla="*/ 36989 h 139"/>
                <a:gd name="T8" fmla="*/ 4021 w 98"/>
                <a:gd name="T9" fmla="*/ 36989 h 139"/>
                <a:gd name="T10" fmla="*/ 6278 w 98"/>
                <a:gd name="T11" fmla="*/ 31312 h 139"/>
                <a:gd name="T12" fmla="*/ 57272 w 98"/>
                <a:gd name="T13" fmla="*/ 10366 h 139"/>
                <a:gd name="T14" fmla="*/ 65313 w 98"/>
                <a:gd name="T15" fmla="*/ 64202 h 139"/>
                <a:gd name="T16" fmla="*/ 140914 w 98"/>
                <a:gd name="T17" fmla="*/ 164893 h 139"/>
                <a:gd name="T18" fmla="*/ 69323 w 98"/>
                <a:gd name="T19" fmla="*/ 282931 h 139"/>
                <a:gd name="T20" fmla="*/ 112278 w 98"/>
                <a:gd name="T21" fmla="*/ 284700 h 139"/>
                <a:gd name="T22" fmla="*/ 187890 w 98"/>
                <a:gd name="T23" fmla="*/ 175245 h 139"/>
                <a:gd name="T24" fmla="*/ 50997 w 98"/>
                <a:gd name="T25" fmla="*/ 2266 h 13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98"/>
                <a:gd name="T40" fmla="*/ 0 h 139"/>
                <a:gd name="T41" fmla="*/ 98 w 98"/>
                <a:gd name="T42" fmla="*/ 139 h 13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98" h="139">
                  <a:moveTo>
                    <a:pt x="25" y="1"/>
                  </a:moveTo>
                  <a:cubicBezTo>
                    <a:pt x="16" y="0"/>
                    <a:pt x="8" y="0"/>
                    <a:pt x="0" y="1"/>
                  </a:cubicBezTo>
                  <a:cubicBezTo>
                    <a:pt x="1" y="1"/>
                    <a:pt x="3" y="1"/>
                    <a:pt x="4" y="2"/>
                  </a:cubicBezTo>
                  <a:cubicBezTo>
                    <a:pt x="7" y="5"/>
                    <a:pt x="5" y="12"/>
                    <a:pt x="2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17"/>
                    <a:pt x="3" y="16"/>
                    <a:pt x="3" y="15"/>
                  </a:cubicBezTo>
                  <a:cubicBezTo>
                    <a:pt x="8" y="7"/>
                    <a:pt x="20" y="0"/>
                    <a:pt x="28" y="5"/>
                  </a:cubicBezTo>
                  <a:cubicBezTo>
                    <a:pt x="35" y="9"/>
                    <a:pt x="37" y="21"/>
                    <a:pt x="32" y="31"/>
                  </a:cubicBezTo>
                  <a:cubicBezTo>
                    <a:pt x="53" y="36"/>
                    <a:pt x="69" y="56"/>
                    <a:pt x="69" y="80"/>
                  </a:cubicBezTo>
                  <a:cubicBezTo>
                    <a:pt x="70" y="102"/>
                    <a:pt x="54" y="128"/>
                    <a:pt x="34" y="137"/>
                  </a:cubicBezTo>
                  <a:cubicBezTo>
                    <a:pt x="50" y="139"/>
                    <a:pt x="54" y="138"/>
                    <a:pt x="55" y="138"/>
                  </a:cubicBezTo>
                  <a:cubicBezTo>
                    <a:pt x="74" y="127"/>
                    <a:pt x="89" y="101"/>
                    <a:pt x="92" y="85"/>
                  </a:cubicBezTo>
                  <a:cubicBezTo>
                    <a:pt x="98" y="43"/>
                    <a:pt x="72" y="9"/>
                    <a:pt x="25" y="1"/>
                  </a:cubicBezTo>
                  <a:close/>
                </a:path>
              </a:pathLst>
            </a:custGeom>
            <a:solidFill>
              <a:srgbClr val="00A0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524" name="Freeform 233"/>
            <p:cNvSpPr>
              <a:spLocks noChangeArrowheads="1"/>
            </p:cNvSpPr>
            <p:nvPr/>
          </p:nvSpPr>
          <p:spPr bwMode="auto">
            <a:xfrm>
              <a:off x="2196" y="553"/>
              <a:ext cx="371" cy="75"/>
            </a:xfrm>
            <a:custGeom>
              <a:avLst/>
              <a:gdLst>
                <a:gd name="T0" fmla="*/ 211998 w 104"/>
                <a:gd name="T1" fmla="*/ 29107 h 21"/>
                <a:gd name="T2" fmla="*/ 210368 w 104"/>
                <a:gd name="T3" fmla="*/ 29107 h 21"/>
                <a:gd name="T4" fmla="*/ 166975 w 104"/>
                <a:gd name="T5" fmla="*/ 26696 h 21"/>
                <a:gd name="T6" fmla="*/ 117254 w 104"/>
                <a:gd name="T7" fmla="*/ 22589 h 21"/>
                <a:gd name="T8" fmla="*/ 4035 w 104"/>
                <a:gd name="T9" fmla="*/ 0 h 21"/>
                <a:gd name="T10" fmla="*/ 4035 w 104"/>
                <a:gd name="T11" fmla="*/ 0 h 21"/>
                <a:gd name="T12" fmla="*/ 0 w 104"/>
                <a:gd name="T13" fmla="*/ 6325 h 21"/>
                <a:gd name="T14" fmla="*/ 2265 w 104"/>
                <a:gd name="T15" fmla="*/ 10432 h 21"/>
                <a:gd name="T16" fmla="*/ 14394 w 104"/>
                <a:gd name="T17" fmla="*/ 18546 h 21"/>
                <a:gd name="T18" fmla="*/ 22513 w 104"/>
                <a:gd name="T19" fmla="*/ 22589 h 21"/>
                <a:gd name="T20" fmla="*/ 35313 w 104"/>
                <a:gd name="T21" fmla="*/ 18546 h 21"/>
                <a:gd name="T22" fmla="*/ 57837 w 104"/>
                <a:gd name="T23" fmla="*/ 31389 h 21"/>
                <a:gd name="T24" fmla="*/ 115449 w 104"/>
                <a:gd name="T25" fmla="*/ 39539 h 21"/>
                <a:gd name="T26" fmla="*/ 211998 w 104"/>
                <a:gd name="T27" fmla="*/ 43596 h 21"/>
                <a:gd name="T28" fmla="*/ 211998 w 104"/>
                <a:gd name="T29" fmla="*/ 43596 h 21"/>
                <a:gd name="T30" fmla="*/ 211998 w 104"/>
                <a:gd name="T31" fmla="*/ 29107 h 2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"/>
                <a:gd name="T49" fmla="*/ 0 h 21"/>
                <a:gd name="T50" fmla="*/ 104 w 104"/>
                <a:gd name="T51" fmla="*/ 21 h 2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" h="21">
                  <a:moveTo>
                    <a:pt x="103" y="14"/>
                  </a:moveTo>
                  <a:cubicBezTo>
                    <a:pt x="103" y="14"/>
                    <a:pt x="102" y="14"/>
                    <a:pt x="102" y="14"/>
                  </a:cubicBezTo>
                  <a:cubicBezTo>
                    <a:pt x="101" y="14"/>
                    <a:pt x="97" y="15"/>
                    <a:pt x="81" y="13"/>
                  </a:cubicBezTo>
                  <a:cubicBezTo>
                    <a:pt x="75" y="13"/>
                    <a:pt x="67" y="12"/>
                    <a:pt x="57" y="11"/>
                  </a:cubicBezTo>
                  <a:cubicBezTo>
                    <a:pt x="22" y="8"/>
                    <a:pt x="5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0" y="5"/>
                    <a:pt x="1" y="5"/>
                  </a:cubicBezTo>
                  <a:cubicBezTo>
                    <a:pt x="1" y="6"/>
                    <a:pt x="4" y="8"/>
                    <a:pt x="7" y="9"/>
                  </a:cubicBezTo>
                  <a:cubicBezTo>
                    <a:pt x="8" y="10"/>
                    <a:pt x="10" y="10"/>
                    <a:pt x="11" y="11"/>
                  </a:cubicBezTo>
                  <a:cubicBezTo>
                    <a:pt x="13" y="10"/>
                    <a:pt x="15" y="9"/>
                    <a:pt x="17" y="9"/>
                  </a:cubicBezTo>
                  <a:cubicBezTo>
                    <a:pt x="22" y="9"/>
                    <a:pt x="26" y="11"/>
                    <a:pt x="28" y="15"/>
                  </a:cubicBezTo>
                  <a:cubicBezTo>
                    <a:pt x="36" y="16"/>
                    <a:pt x="46" y="18"/>
                    <a:pt x="56" y="19"/>
                  </a:cubicBezTo>
                  <a:cubicBezTo>
                    <a:pt x="77" y="21"/>
                    <a:pt x="97" y="21"/>
                    <a:pt x="103" y="21"/>
                  </a:cubicBezTo>
                  <a:cubicBezTo>
                    <a:pt x="103" y="21"/>
                    <a:pt x="103" y="21"/>
                    <a:pt x="103" y="21"/>
                  </a:cubicBezTo>
                  <a:cubicBezTo>
                    <a:pt x="104" y="19"/>
                    <a:pt x="104" y="15"/>
                    <a:pt x="103" y="14"/>
                  </a:cubicBezTo>
                  <a:close/>
                </a:path>
              </a:pathLst>
            </a:custGeom>
            <a:solidFill>
              <a:srgbClr val="E100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525" name="Freeform 234"/>
            <p:cNvSpPr>
              <a:spLocks noChangeArrowheads="1"/>
            </p:cNvSpPr>
            <p:nvPr/>
          </p:nvSpPr>
          <p:spPr bwMode="auto">
            <a:xfrm>
              <a:off x="2175" y="586"/>
              <a:ext cx="260" cy="192"/>
            </a:xfrm>
            <a:custGeom>
              <a:avLst/>
              <a:gdLst>
                <a:gd name="T0" fmla="*/ 126638 w 73"/>
                <a:gd name="T1" fmla="*/ 20455 h 54"/>
                <a:gd name="T2" fmla="*/ 69352 w 73"/>
                <a:gd name="T3" fmla="*/ 11996 h 54"/>
                <a:gd name="T4" fmla="*/ 73373 w 73"/>
                <a:gd name="T5" fmla="*/ 22201 h 54"/>
                <a:gd name="T6" fmla="*/ 73373 w 73"/>
                <a:gd name="T7" fmla="*/ 22201 h 54"/>
                <a:gd name="T8" fmla="*/ 73373 w 73"/>
                <a:gd name="T9" fmla="*/ 32452 h 54"/>
                <a:gd name="T10" fmla="*/ 73373 w 73"/>
                <a:gd name="T11" fmla="*/ 32452 h 54"/>
                <a:gd name="T12" fmla="*/ 46985 w 73"/>
                <a:gd name="T13" fmla="*/ 52274 h 54"/>
                <a:gd name="T14" fmla="*/ 20601 w 73"/>
                <a:gd name="T15" fmla="*/ 26208 h 54"/>
                <a:gd name="T16" fmla="*/ 22364 w 73"/>
                <a:gd name="T17" fmla="*/ 16004 h 54"/>
                <a:gd name="T18" fmla="*/ 22364 w 73"/>
                <a:gd name="T19" fmla="*/ 11996 h 54"/>
                <a:gd name="T20" fmla="*/ 26385 w 73"/>
                <a:gd name="T21" fmla="*/ 10254 h 54"/>
                <a:gd name="T22" fmla="*/ 34922 w 73"/>
                <a:gd name="T23" fmla="*/ 3996 h 54"/>
                <a:gd name="T24" fmla="*/ 26385 w 73"/>
                <a:gd name="T25" fmla="*/ 0 h 54"/>
                <a:gd name="T26" fmla="*/ 8042 w 73"/>
                <a:gd name="T27" fmla="*/ 20455 h 54"/>
                <a:gd name="T28" fmla="*/ 2258 w 73"/>
                <a:gd name="T29" fmla="*/ 44274 h 54"/>
                <a:gd name="T30" fmla="*/ 2258 w 73"/>
                <a:gd name="T31" fmla="*/ 48281 h 54"/>
                <a:gd name="T32" fmla="*/ 0 w 73"/>
                <a:gd name="T33" fmla="*/ 54475 h 54"/>
                <a:gd name="T34" fmla="*/ 22364 w 73"/>
                <a:gd name="T35" fmla="*/ 109138 h 54"/>
                <a:gd name="T36" fmla="*/ 79653 w 73"/>
                <a:gd name="T37" fmla="*/ 64725 h 54"/>
                <a:gd name="T38" fmla="*/ 110058 w 73"/>
                <a:gd name="T39" fmla="*/ 98937 h 54"/>
                <a:gd name="T40" fmla="*/ 138701 w 73"/>
                <a:gd name="T41" fmla="*/ 101188 h 54"/>
                <a:gd name="T42" fmla="*/ 149001 w 73"/>
                <a:gd name="T43" fmla="*/ 68722 h 54"/>
                <a:gd name="T44" fmla="*/ 126638 w 73"/>
                <a:gd name="T45" fmla="*/ 20455 h 5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73"/>
                <a:gd name="T70" fmla="*/ 0 h 54"/>
                <a:gd name="T71" fmla="*/ 73 w 73"/>
                <a:gd name="T72" fmla="*/ 54 h 5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73" h="54">
                  <a:moveTo>
                    <a:pt x="62" y="10"/>
                  </a:moveTo>
                  <a:cubicBezTo>
                    <a:pt x="52" y="9"/>
                    <a:pt x="42" y="7"/>
                    <a:pt x="34" y="6"/>
                  </a:cubicBezTo>
                  <a:cubicBezTo>
                    <a:pt x="35" y="7"/>
                    <a:pt x="36" y="9"/>
                    <a:pt x="36" y="11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8" y="13"/>
                    <a:pt x="37" y="16"/>
                    <a:pt x="36" y="16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35" y="22"/>
                    <a:pt x="30" y="26"/>
                    <a:pt x="23" y="26"/>
                  </a:cubicBezTo>
                  <a:cubicBezTo>
                    <a:pt x="16" y="26"/>
                    <a:pt x="10" y="20"/>
                    <a:pt x="10" y="13"/>
                  </a:cubicBezTo>
                  <a:cubicBezTo>
                    <a:pt x="10" y="11"/>
                    <a:pt x="11" y="10"/>
                    <a:pt x="11" y="8"/>
                  </a:cubicBezTo>
                  <a:cubicBezTo>
                    <a:pt x="11" y="8"/>
                    <a:pt x="10" y="7"/>
                    <a:pt x="11" y="6"/>
                  </a:cubicBezTo>
                  <a:cubicBezTo>
                    <a:pt x="11" y="5"/>
                    <a:pt x="12" y="5"/>
                    <a:pt x="13" y="5"/>
                  </a:cubicBezTo>
                  <a:cubicBezTo>
                    <a:pt x="14" y="4"/>
                    <a:pt x="16" y="3"/>
                    <a:pt x="17" y="2"/>
                  </a:cubicBezTo>
                  <a:cubicBezTo>
                    <a:pt x="16" y="1"/>
                    <a:pt x="14" y="1"/>
                    <a:pt x="13" y="0"/>
                  </a:cubicBezTo>
                  <a:cubicBezTo>
                    <a:pt x="9" y="2"/>
                    <a:pt x="6" y="5"/>
                    <a:pt x="4" y="10"/>
                  </a:cubicBezTo>
                  <a:cubicBezTo>
                    <a:pt x="3" y="14"/>
                    <a:pt x="2" y="18"/>
                    <a:pt x="1" y="22"/>
                  </a:cubicBezTo>
                  <a:cubicBezTo>
                    <a:pt x="1" y="23"/>
                    <a:pt x="1" y="23"/>
                    <a:pt x="1" y="24"/>
                  </a:cubicBezTo>
                  <a:cubicBezTo>
                    <a:pt x="1" y="25"/>
                    <a:pt x="1" y="26"/>
                    <a:pt x="0" y="27"/>
                  </a:cubicBezTo>
                  <a:cubicBezTo>
                    <a:pt x="0" y="39"/>
                    <a:pt x="4" y="49"/>
                    <a:pt x="11" y="54"/>
                  </a:cubicBezTo>
                  <a:cubicBezTo>
                    <a:pt x="16" y="36"/>
                    <a:pt x="28" y="29"/>
                    <a:pt x="39" y="32"/>
                  </a:cubicBezTo>
                  <a:cubicBezTo>
                    <a:pt x="46" y="33"/>
                    <a:pt x="52" y="40"/>
                    <a:pt x="54" y="49"/>
                  </a:cubicBezTo>
                  <a:cubicBezTo>
                    <a:pt x="58" y="49"/>
                    <a:pt x="64" y="49"/>
                    <a:pt x="68" y="50"/>
                  </a:cubicBezTo>
                  <a:cubicBezTo>
                    <a:pt x="71" y="45"/>
                    <a:pt x="73" y="40"/>
                    <a:pt x="73" y="34"/>
                  </a:cubicBezTo>
                  <a:cubicBezTo>
                    <a:pt x="73" y="24"/>
                    <a:pt x="69" y="16"/>
                    <a:pt x="62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526" name="Freeform 235"/>
            <p:cNvSpPr>
              <a:spLocks noChangeArrowheads="1"/>
            </p:cNvSpPr>
            <p:nvPr/>
          </p:nvSpPr>
          <p:spPr bwMode="auto">
            <a:xfrm>
              <a:off x="2339" y="621"/>
              <a:ext cx="282" cy="289"/>
            </a:xfrm>
            <a:custGeom>
              <a:avLst/>
              <a:gdLst>
                <a:gd name="T0" fmla="*/ 159430 w 79"/>
                <a:gd name="T1" fmla="*/ 80388 h 81"/>
                <a:gd name="T2" fmla="*/ 130366 w 79"/>
                <a:gd name="T3" fmla="*/ 4050 h 81"/>
                <a:gd name="T4" fmla="*/ 130366 w 79"/>
                <a:gd name="T5" fmla="*/ 4050 h 81"/>
                <a:gd name="T6" fmla="*/ 32976 w 79"/>
                <a:gd name="T7" fmla="*/ 0 h 81"/>
                <a:gd name="T8" fmla="*/ 55672 w 79"/>
                <a:gd name="T9" fmla="*/ 49737 h 81"/>
                <a:gd name="T10" fmla="*/ 45809 w 79"/>
                <a:gd name="T11" fmla="*/ 82668 h 81"/>
                <a:gd name="T12" fmla="*/ 16870 w 79"/>
                <a:gd name="T13" fmla="*/ 80388 h 81"/>
                <a:gd name="T14" fmla="*/ 18516 w 79"/>
                <a:gd name="T15" fmla="*/ 123810 h 81"/>
                <a:gd name="T16" fmla="*/ 0 w 79"/>
                <a:gd name="T17" fmla="*/ 167092 h 81"/>
                <a:gd name="T18" fmla="*/ 80556 w 79"/>
                <a:gd name="T19" fmla="*/ 158971 h 81"/>
                <a:gd name="T20" fmla="*/ 111850 w 79"/>
                <a:gd name="T21" fmla="*/ 117320 h 81"/>
                <a:gd name="T22" fmla="*/ 113660 w 79"/>
                <a:gd name="T23" fmla="*/ 119774 h 81"/>
                <a:gd name="T24" fmla="*/ 113660 w 79"/>
                <a:gd name="T25" fmla="*/ 119774 h 81"/>
                <a:gd name="T26" fmla="*/ 146597 w 79"/>
                <a:gd name="T27" fmla="*/ 105189 h 81"/>
                <a:gd name="T28" fmla="*/ 163521 w 79"/>
                <a:gd name="T29" fmla="*/ 109235 h 81"/>
                <a:gd name="T30" fmla="*/ 159430 w 79"/>
                <a:gd name="T31" fmla="*/ 80388 h 8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79"/>
                <a:gd name="T49" fmla="*/ 0 h 81"/>
                <a:gd name="T50" fmla="*/ 79 w 79"/>
                <a:gd name="T51" fmla="*/ 81 h 8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79" h="81">
                  <a:moveTo>
                    <a:pt x="77" y="39"/>
                  </a:moveTo>
                  <a:cubicBezTo>
                    <a:pt x="75" y="25"/>
                    <a:pt x="69" y="9"/>
                    <a:pt x="63" y="2"/>
                  </a:cubicBezTo>
                  <a:cubicBezTo>
                    <a:pt x="63" y="2"/>
                    <a:pt x="63" y="2"/>
                    <a:pt x="63" y="2"/>
                  </a:cubicBezTo>
                  <a:cubicBezTo>
                    <a:pt x="57" y="2"/>
                    <a:pt x="37" y="2"/>
                    <a:pt x="16" y="0"/>
                  </a:cubicBezTo>
                  <a:cubicBezTo>
                    <a:pt x="23" y="6"/>
                    <a:pt x="27" y="14"/>
                    <a:pt x="27" y="24"/>
                  </a:cubicBezTo>
                  <a:cubicBezTo>
                    <a:pt x="27" y="30"/>
                    <a:pt x="25" y="35"/>
                    <a:pt x="22" y="40"/>
                  </a:cubicBezTo>
                  <a:cubicBezTo>
                    <a:pt x="18" y="39"/>
                    <a:pt x="12" y="39"/>
                    <a:pt x="8" y="39"/>
                  </a:cubicBezTo>
                  <a:cubicBezTo>
                    <a:pt x="10" y="45"/>
                    <a:pt x="10" y="52"/>
                    <a:pt x="9" y="60"/>
                  </a:cubicBezTo>
                  <a:cubicBezTo>
                    <a:pt x="8" y="70"/>
                    <a:pt x="4" y="77"/>
                    <a:pt x="0" y="81"/>
                  </a:cubicBezTo>
                  <a:cubicBezTo>
                    <a:pt x="7" y="81"/>
                    <a:pt x="28" y="81"/>
                    <a:pt x="39" y="77"/>
                  </a:cubicBezTo>
                  <a:cubicBezTo>
                    <a:pt x="50" y="73"/>
                    <a:pt x="53" y="62"/>
                    <a:pt x="54" y="57"/>
                  </a:cubicBezTo>
                  <a:cubicBezTo>
                    <a:pt x="55" y="58"/>
                    <a:pt x="55" y="58"/>
                    <a:pt x="55" y="58"/>
                  </a:cubicBezTo>
                  <a:cubicBezTo>
                    <a:pt x="55" y="58"/>
                    <a:pt x="55" y="58"/>
                    <a:pt x="55" y="58"/>
                  </a:cubicBezTo>
                  <a:cubicBezTo>
                    <a:pt x="58" y="54"/>
                    <a:pt x="64" y="51"/>
                    <a:pt x="71" y="51"/>
                  </a:cubicBezTo>
                  <a:cubicBezTo>
                    <a:pt x="74" y="51"/>
                    <a:pt x="76" y="52"/>
                    <a:pt x="79" y="53"/>
                  </a:cubicBezTo>
                  <a:cubicBezTo>
                    <a:pt x="79" y="50"/>
                    <a:pt x="79" y="46"/>
                    <a:pt x="77" y="39"/>
                  </a:cubicBezTo>
                  <a:close/>
                </a:path>
              </a:pathLst>
            </a:custGeom>
            <a:solidFill>
              <a:srgbClr val="00A0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527" name="Freeform 236"/>
            <p:cNvSpPr>
              <a:spLocks noChangeArrowheads="1"/>
            </p:cNvSpPr>
            <p:nvPr/>
          </p:nvSpPr>
          <p:spPr bwMode="auto">
            <a:xfrm>
              <a:off x="2282" y="204"/>
              <a:ext cx="75" cy="75"/>
            </a:xfrm>
            <a:custGeom>
              <a:avLst/>
              <a:gdLst>
                <a:gd name="T0" fmla="*/ 33214 w 21"/>
                <a:gd name="T1" fmla="*/ 2282 h 21"/>
                <a:gd name="T2" fmla="*/ 22589 w 21"/>
                <a:gd name="T3" fmla="*/ 0 h 21"/>
                <a:gd name="T4" fmla="*/ 4057 w 21"/>
                <a:gd name="T5" fmla="*/ 8150 h 21"/>
                <a:gd name="T6" fmla="*/ 0 w 21"/>
                <a:gd name="T7" fmla="*/ 20996 h 21"/>
                <a:gd name="T8" fmla="*/ 22589 w 21"/>
                <a:gd name="T9" fmla="*/ 43596 h 21"/>
                <a:gd name="T10" fmla="*/ 43596 w 21"/>
                <a:gd name="T11" fmla="*/ 20996 h 21"/>
                <a:gd name="T12" fmla="*/ 33214 w 21"/>
                <a:gd name="T13" fmla="*/ 2282 h 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"/>
                <a:gd name="T22" fmla="*/ 0 h 21"/>
                <a:gd name="T23" fmla="*/ 21 w 21"/>
                <a:gd name="T24" fmla="*/ 21 h 2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" h="21">
                  <a:moveTo>
                    <a:pt x="16" y="1"/>
                  </a:moveTo>
                  <a:cubicBezTo>
                    <a:pt x="15" y="0"/>
                    <a:pt x="13" y="0"/>
                    <a:pt x="11" y="0"/>
                  </a:cubicBezTo>
                  <a:cubicBezTo>
                    <a:pt x="7" y="0"/>
                    <a:pt x="4" y="1"/>
                    <a:pt x="2" y="4"/>
                  </a:cubicBezTo>
                  <a:cubicBezTo>
                    <a:pt x="1" y="6"/>
                    <a:pt x="0" y="8"/>
                    <a:pt x="0" y="10"/>
                  </a:cubicBezTo>
                  <a:cubicBezTo>
                    <a:pt x="0" y="16"/>
                    <a:pt x="5" y="21"/>
                    <a:pt x="11" y="21"/>
                  </a:cubicBezTo>
                  <a:cubicBezTo>
                    <a:pt x="17" y="21"/>
                    <a:pt x="21" y="16"/>
                    <a:pt x="21" y="10"/>
                  </a:cubicBezTo>
                  <a:cubicBezTo>
                    <a:pt x="21" y="6"/>
                    <a:pt x="19" y="3"/>
                    <a:pt x="16" y="1"/>
                  </a:cubicBezTo>
                  <a:close/>
                </a:path>
              </a:pathLst>
            </a:custGeom>
            <a:solidFill>
              <a:srgbClr val="E100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528" name="Freeform 237"/>
            <p:cNvSpPr>
              <a:spLocks noChangeArrowheads="1"/>
            </p:cNvSpPr>
            <p:nvPr/>
          </p:nvSpPr>
          <p:spPr bwMode="auto">
            <a:xfrm>
              <a:off x="2357" y="111"/>
              <a:ext cx="139" cy="160"/>
            </a:xfrm>
            <a:custGeom>
              <a:avLst/>
              <a:gdLst>
                <a:gd name="T0" fmla="*/ 61481 w 39"/>
                <a:gd name="T1" fmla="*/ 10254 h 45"/>
                <a:gd name="T2" fmla="*/ 10329 w 39"/>
                <a:gd name="T3" fmla="*/ 30023 h 45"/>
                <a:gd name="T4" fmla="*/ 8055 w 39"/>
                <a:gd name="T5" fmla="*/ 36459 h 45"/>
                <a:gd name="T6" fmla="*/ 18380 w 39"/>
                <a:gd name="T7" fmla="*/ 82930 h 45"/>
                <a:gd name="T8" fmla="*/ 69536 w 39"/>
                <a:gd name="T9" fmla="*/ 62478 h 45"/>
                <a:gd name="T10" fmla="*/ 69536 w 39"/>
                <a:gd name="T11" fmla="*/ 62478 h 45"/>
                <a:gd name="T12" fmla="*/ 61481 w 39"/>
                <a:gd name="T13" fmla="*/ 10254 h 4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9"/>
                <a:gd name="T22" fmla="*/ 0 h 45"/>
                <a:gd name="T23" fmla="*/ 39 w 39"/>
                <a:gd name="T24" fmla="*/ 45 h 4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9" h="45">
                  <a:moveTo>
                    <a:pt x="30" y="5"/>
                  </a:moveTo>
                  <a:cubicBezTo>
                    <a:pt x="22" y="0"/>
                    <a:pt x="10" y="7"/>
                    <a:pt x="5" y="15"/>
                  </a:cubicBezTo>
                  <a:cubicBezTo>
                    <a:pt x="5" y="16"/>
                    <a:pt x="4" y="17"/>
                    <a:pt x="4" y="18"/>
                  </a:cubicBezTo>
                  <a:cubicBezTo>
                    <a:pt x="0" y="27"/>
                    <a:pt x="0" y="36"/>
                    <a:pt x="9" y="41"/>
                  </a:cubicBezTo>
                  <a:cubicBezTo>
                    <a:pt x="16" y="45"/>
                    <a:pt x="27" y="43"/>
                    <a:pt x="34" y="31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9" y="21"/>
                    <a:pt x="37" y="9"/>
                    <a:pt x="30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529" name="Freeform 238"/>
            <p:cNvSpPr>
              <a:spLocks noChangeArrowheads="1"/>
            </p:cNvSpPr>
            <p:nvPr/>
          </p:nvSpPr>
          <p:spPr bwMode="auto">
            <a:xfrm>
              <a:off x="2004" y="486"/>
              <a:ext cx="121" cy="117"/>
            </a:xfrm>
            <a:custGeom>
              <a:avLst/>
              <a:gdLst>
                <a:gd name="T0" fmla="*/ 66707 w 34"/>
                <a:gd name="T1" fmla="*/ 25758 h 33"/>
                <a:gd name="T2" fmla="*/ 34791 w 34"/>
                <a:gd name="T3" fmla="*/ 0 h 33"/>
                <a:gd name="T4" fmla="*/ 0 w 34"/>
                <a:gd name="T5" fmla="*/ 31916 h 33"/>
                <a:gd name="T6" fmla="*/ 34791 w 34"/>
                <a:gd name="T7" fmla="*/ 65555 h 33"/>
                <a:gd name="T8" fmla="*/ 44581 w 34"/>
                <a:gd name="T9" fmla="*/ 65555 h 33"/>
                <a:gd name="T10" fmla="*/ 69141 w 34"/>
                <a:gd name="T11" fmla="*/ 31916 h 33"/>
                <a:gd name="T12" fmla="*/ 66707 w 34"/>
                <a:gd name="T13" fmla="*/ 25758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4"/>
                <a:gd name="T22" fmla="*/ 0 h 33"/>
                <a:gd name="T23" fmla="*/ 34 w 34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4" h="33">
                  <a:moveTo>
                    <a:pt x="33" y="13"/>
                  </a:moveTo>
                  <a:cubicBezTo>
                    <a:pt x="32" y="5"/>
                    <a:pt x="25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26"/>
                    <a:pt x="8" y="33"/>
                    <a:pt x="17" y="33"/>
                  </a:cubicBezTo>
                  <a:cubicBezTo>
                    <a:pt x="19" y="33"/>
                    <a:pt x="21" y="33"/>
                    <a:pt x="22" y="33"/>
                  </a:cubicBezTo>
                  <a:cubicBezTo>
                    <a:pt x="29" y="30"/>
                    <a:pt x="34" y="24"/>
                    <a:pt x="34" y="16"/>
                  </a:cubicBezTo>
                  <a:cubicBezTo>
                    <a:pt x="34" y="15"/>
                    <a:pt x="34" y="14"/>
                    <a:pt x="33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530" name="Freeform 239"/>
            <p:cNvSpPr>
              <a:spLocks noChangeArrowheads="1"/>
            </p:cNvSpPr>
            <p:nvPr/>
          </p:nvSpPr>
          <p:spPr bwMode="auto">
            <a:xfrm>
              <a:off x="2018" y="675"/>
              <a:ext cx="132" cy="221"/>
            </a:xfrm>
            <a:custGeom>
              <a:avLst/>
              <a:gdLst>
                <a:gd name="T0" fmla="*/ 72243 w 37"/>
                <a:gd name="T1" fmla="*/ 30519 h 62"/>
                <a:gd name="T2" fmla="*/ 39365 w 37"/>
                <a:gd name="T3" fmla="*/ 0 h 62"/>
                <a:gd name="T4" fmla="*/ 0 w 37"/>
                <a:gd name="T5" fmla="*/ 63947 h 62"/>
                <a:gd name="T6" fmla="*/ 39365 w 37"/>
                <a:gd name="T7" fmla="*/ 127225 h 62"/>
                <a:gd name="T8" fmla="*/ 61894 w 37"/>
                <a:gd name="T9" fmla="*/ 119155 h 62"/>
                <a:gd name="T10" fmla="*/ 76289 w 37"/>
                <a:gd name="T11" fmla="*/ 63947 h 62"/>
                <a:gd name="T12" fmla="*/ 72243 w 37"/>
                <a:gd name="T13" fmla="*/ 30519 h 6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7"/>
                <a:gd name="T22" fmla="*/ 0 h 62"/>
                <a:gd name="T23" fmla="*/ 37 w 37"/>
                <a:gd name="T24" fmla="*/ 62 h 6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7" h="62">
                  <a:moveTo>
                    <a:pt x="35" y="15"/>
                  </a:moveTo>
                  <a:cubicBezTo>
                    <a:pt x="32" y="6"/>
                    <a:pt x="26" y="0"/>
                    <a:pt x="19" y="0"/>
                  </a:cubicBezTo>
                  <a:cubicBezTo>
                    <a:pt x="9" y="0"/>
                    <a:pt x="0" y="14"/>
                    <a:pt x="0" y="31"/>
                  </a:cubicBezTo>
                  <a:cubicBezTo>
                    <a:pt x="0" y="50"/>
                    <a:pt x="8" y="62"/>
                    <a:pt x="19" y="62"/>
                  </a:cubicBezTo>
                  <a:cubicBezTo>
                    <a:pt x="23" y="62"/>
                    <a:pt x="27" y="61"/>
                    <a:pt x="30" y="58"/>
                  </a:cubicBezTo>
                  <a:cubicBezTo>
                    <a:pt x="35" y="54"/>
                    <a:pt x="37" y="45"/>
                    <a:pt x="37" y="31"/>
                  </a:cubicBezTo>
                  <a:cubicBezTo>
                    <a:pt x="37" y="25"/>
                    <a:pt x="36" y="20"/>
                    <a:pt x="35" y="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531" name="Freeform 240"/>
            <p:cNvSpPr>
              <a:spLocks noChangeArrowheads="1"/>
            </p:cNvSpPr>
            <p:nvPr/>
          </p:nvSpPr>
          <p:spPr bwMode="auto">
            <a:xfrm>
              <a:off x="2204" y="689"/>
              <a:ext cx="171" cy="243"/>
            </a:xfrm>
            <a:custGeom>
              <a:avLst/>
              <a:gdLst>
                <a:gd name="T0" fmla="*/ 94093 w 48"/>
                <a:gd name="T1" fmla="*/ 41439 h 68"/>
                <a:gd name="T2" fmla="*/ 63167 w 48"/>
                <a:gd name="T3" fmla="*/ 6347 h 68"/>
                <a:gd name="T4" fmla="*/ 6281 w 48"/>
                <a:gd name="T5" fmla="*/ 51848 h 68"/>
                <a:gd name="T6" fmla="*/ 4022 w 48"/>
                <a:gd name="T7" fmla="*/ 62294 h 68"/>
                <a:gd name="T8" fmla="*/ 10306 w 48"/>
                <a:gd name="T9" fmla="*/ 118877 h 68"/>
                <a:gd name="T10" fmla="*/ 34952 w 48"/>
                <a:gd name="T11" fmla="*/ 139271 h 68"/>
                <a:gd name="T12" fmla="*/ 77495 w 48"/>
                <a:gd name="T13" fmla="*/ 129322 h 68"/>
                <a:gd name="T14" fmla="*/ 95860 w 48"/>
                <a:gd name="T15" fmla="*/ 85611 h 68"/>
                <a:gd name="T16" fmla="*/ 94093 w 48"/>
                <a:gd name="T17" fmla="*/ 41439 h 6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8"/>
                <a:gd name="T28" fmla="*/ 0 h 68"/>
                <a:gd name="T29" fmla="*/ 48 w 48"/>
                <a:gd name="T30" fmla="*/ 68 h 6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8" h="68">
                  <a:moveTo>
                    <a:pt x="46" y="20"/>
                  </a:moveTo>
                  <a:cubicBezTo>
                    <a:pt x="44" y="11"/>
                    <a:pt x="38" y="4"/>
                    <a:pt x="31" y="3"/>
                  </a:cubicBezTo>
                  <a:cubicBezTo>
                    <a:pt x="20" y="0"/>
                    <a:pt x="8" y="7"/>
                    <a:pt x="3" y="25"/>
                  </a:cubicBezTo>
                  <a:cubicBezTo>
                    <a:pt x="2" y="26"/>
                    <a:pt x="2" y="28"/>
                    <a:pt x="2" y="30"/>
                  </a:cubicBezTo>
                  <a:cubicBezTo>
                    <a:pt x="0" y="40"/>
                    <a:pt x="1" y="50"/>
                    <a:pt x="5" y="57"/>
                  </a:cubicBezTo>
                  <a:cubicBezTo>
                    <a:pt x="8" y="62"/>
                    <a:pt x="12" y="66"/>
                    <a:pt x="17" y="67"/>
                  </a:cubicBezTo>
                  <a:cubicBezTo>
                    <a:pt x="25" y="68"/>
                    <a:pt x="32" y="67"/>
                    <a:pt x="38" y="62"/>
                  </a:cubicBezTo>
                  <a:cubicBezTo>
                    <a:pt x="42" y="58"/>
                    <a:pt x="46" y="51"/>
                    <a:pt x="47" y="41"/>
                  </a:cubicBezTo>
                  <a:cubicBezTo>
                    <a:pt x="48" y="33"/>
                    <a:pt x="48" y="26"/>
                    <a:pt x="46" y="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532" name="Freeform 241"/>
            <p:cNvSpPr>
              <a:spLocks noChangeArrowheads="1"/>
            </p:cNvSpPr>
            <p:nvPr/>
          </p:nvSpPr>
          <p:spPr bwMode="auto">
            <a:xfrm>
              <a:off x="2211" y="586"/>
              <a:ext cx="99" cy="92"/>
            </a:xfrm>
            <a:custGeom>
              <a:avLst/>
              <a:gdLst>
                <a:gd name="T0" fmla="*/ 50794 w 28"/>
                <a:gd name="T1" fmla="*/ 21624 h 26"/>
                <a:gd name="T2" fmla="*/ 50794 w 28"/>
                <a:gd name="T3" fmla="*/ 21624 h 26"/>
                <a:gd name="T4" fmla="*/ 47029 w 28"/>
                <a:gd name="T5" fmla="*/ 11606 h 26"/>
                <a:gd name="T6" fmla="*/ 25464 w 28"/>
                <a:gd name="T7" fmla="*/ 0 h 26"/>
                <a:gd name="T8" fmla="*/ 13750 w 28"/>
                <a:gd name="T9" fmla="*/ 3892 h 26"/>
                <a:gd name="T10" fmla="*/ 6099 w 28"/>
                <a:gd name="T11" fmla="*/ 10017 h 26"/>
                <a:gd name="T12" fmla="*/ 2213 w 28"/>
                <a:gd name="T13" fmla="*/ 11606 h 26"/>
                <a:gd name="T14" fmla="*/ 2213 w 28"/>
                <a:gd name="T15" fmla="*/ 15502 h 26"/>
                <a:gd name="T16" fmla="*/ 0 w 28"/>
                <a:gd name="T17" fmla="*/ 25569 h 26"/>
                <a:gd name="T18" fmla="*/ 25464 w 28"/>
                <a:gd name="T19" fmla="*/ 51124 h 26"/>
                <a:gd name="T20" fmla="*/ 50794 w 28"/>
                <a:gd name="T21" fmla="*/ 31676 h 26"/>
                <a:gd name="T22" fmla="*/ 50794 w 28"/>
                <a:gd name="T23" fmla="*/ 31676 h 26"/>
                <a:gd name="T24" fmla="*/ 50794 w 28"/>
                <a:gd name="T25" fmla="*/ 21624 h 2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8"/>
                <a:gd name="T40" fmla="*/ 0 h 26"/>
                <a:gd name="T41" fmla="*/ 28 w 28"/>
                <a:gd name="T42" fmla="*/ 26 h 2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8" h="26">
                  <a:moveTo>
                    <a:pt x="26" y="11"/>
                  </a:moveTo>
                  <a:cubicBezTo>
                    <a:pt x="26" y="11"/>
                    <a:pt x="26" y="11"/>
                    <a:pt x="26" y="11"/>
                  </a:cubicBezTo>
                  <a:cubicBezTo>
                    <a:pt x="26" y="9"/>
                    <a:pt x="25" y="7"/>
                    <a:pt x="24" y="6"/>
                  </a:cubicBezTo>
                  <a:cubicBezTo>
                    <a:pt x="22" y="2"/>
                    <a:pt x="18" y="0"/>
                    <a:pt x="13" y="0"/>
                  </a:cubicBezTo>
                  <a:cubicBezTo>
                    <a:pt x="11" y="0"/>
                    <a:pt x="9" y="1"/>
                    <a:pt x="7" y="2"/>
                  </a:cubicBezTo>
                  <a:cubicBezTo>
                    <a:pt x="6" y="3"/>
                    <a:pt x="4" y="4"/>
                    <a:pt x="3" y="5"/>
                  </a:cubicBezTo>
                  <a:cubicBezTo>
                    <a:pt x="2" y="5"/>
                    <a:pt x="1" y="5"/>
                    <a:pt x="1" y="6"/>
                  </a:cubicBezTo>
                  <a:cubicBezTo>
                    <a:pt x="0" y="7"/>
                    <a:pt x="1" y="8"/>
                    <a:pt x="1" y="8"/>
                  </a:cubicBezTo>
                  <a:cubicBezTo>
                    <a:pt x="1" y="10"/>
                    <a:pt x="0" y="11"/>
                    <a:pt x="0" y="13"/>
                  </a:cubicBezTo>
                  <a:cubicBezTo>
                    <a:pt x="0" y="20"/>
                    <a:pt x="6" y="26"/>
                    <a:pt x="13" y="26"/>
                  </a:cubicBezTo>
                  <a:cubicBezTo>
                    <a:pt x="20" y="26"/>
                    <a:pt x="25" y="22"/>
                    <a:pt x="26" y="16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27" y="16"/>
                    <a:pt x="28" y="13"/>
                    <a:pt x="26" y="11"/>
                  </a:cubicBezTo>
                  <a:close/>
                </a:path>
              </a:pathLst>
            </a:custGeom>
            <a:solidFill>
              <a:srgbClr val="FFE5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533" name="Freeform 242"/>
            <p:cNvSpPr>
              <a:spLocks noChangeArrowheads="1"/>
            </p:cNvSpPr>
            <p:nvPr/>
          </p:nvSpPr>
          <p:spPr bwMode="auto">
            <a:xfrm>
              <a:off x="2521" y="803"/>
              <a:ext cx="125" cy="111"/>
            </a:xfrm>
            <a:custGeom>
              <a:avLst/>
              <a:gdLst>
                <a:gd name="T0" fmla="*/ 58086 w 35"/>
                <a:gd name="T1" fmla="*/ 4128 h 31"/>
                <a:gd name="T2" fmla="*/ 41314 w 35"/>
                <a:gd name="T3" fmla="*/ 0 h 31"/>
                <a:gd name="T4" fmla="*/ 8150 w 35"/>
                <a:gd name="T5" fmla="*/ 14781 h 31"/>
                <a:gd name="T6" fmla="*/ 8150 w 35"/>
                <a:gd name="T7" fmla="*/ 14781 h 31"/>
                <a:gd name="T8" fmla="*/ 2282 w 35"/>
                <a:gd name="T9" fmla="*/ 31721 h 31"/>
                <a:gd name="T10" fmla="*/ 37257 w 35"/>
                <a:gd name="T11" fmla="*/ 65286 h 31"/>
                <a:gd name="T12" fmla="*/ 72564 w 35"/>
                <a:gd name="T13" fmla="*/ 31721 h 31"/>
                <a:gd name="T14" fmla="*/ 58086 w 35"/>
                <a:gd name="T15" fmla="*/ 4128 h 3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5"/>
                <a:gd name="T25" fmla="*/ 0 h 31"/>
                <a:gd name="T26" fmla="*/ 35 w 35"/>
                <a:gd name="T27" fmla="*/ 31 h 3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5" h="31">
                  <a:moveTo>
                    <a:pt x="28" y="2"/>
                  </a:moveTo>
                  <a:cubicBezTo>
                    <a:pt x="25" y="1"/>
                    <a:pt x="23" y="0"/>
                    <a:pt x="20" y="0"/>
                  </a:cubicBezTo>
                  <a:cubicBezTo>
                    <a:pt x="13" y="0"/>
                    <a:pt x="7" y="3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3" y="9"/>
                    <a:pt x="2" y="12"/>
                    <a:pt x="1" y="15"/>
                  </a:cubicBezTo>
                  <a:cubicBezTo>
                    <a:pt x="0" y="25"/>
                    <a:pt x="8" y="31"/>
                    <a:pt x="18" y="31"/>
                  </a:cubicBezTo>
                  <a:cubicBezTo>
                    <a:pt x="28" y="31"/>
                    <a:pt x="35" y="24"/>
                    <a:pt x="35" y="15"/>
                  </a:cubicBezTo>
                  <a:cubicBezTo>
                    <a:pt x="35" y="9"/>
                    <a:pt x="32" y="4"/>
                    <a:pt x="28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534" name="Oval 243"/>
            <p:cNvSpPr>
              <a:spLocks noChangeArrowheads="1"/>
            </p:cNvSpPr>
            <p:nvPr/>
          </p:nvSpPr>
          <p:spPr bwMode="auto">
            <a:xfrm>
              <a:off x="2303" y="218"/>
              <a:ext cx="29" cy="2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33535" name="Freeform 244"/>
            <p:cNvSpPr>
              <a:spLocks noChangeArrowheads="1"/>
            </p:cNvSpPr>
            <p:nvPr/>
          </p:nvSpPr>
          <p:spPr bwMode="auto">
            <a:xfrm>
              <a:off x="2310" y="168"/>
              <a:ext cx="43" cy="25"/>
            </a:xfrm>
            <a:custGeom>
              <a:avLst/>
              <a:gdLst>
                <a:gd name="T0" fmla="*/ 23098 w 12"/>
                <a:gd name="T1" fmla="*/ 2282 h 7"/>
                <a:gd name="T2" fmla="*/ 10721 w 12"/>
                <a:gd name="T3" fmla="*/ 10432 h 7"/>
                <a:gd name="T4" fmla="*/ 4146 w 12"/>
                <a:gd name="T5" fmla="*/ 10432 h 7"/>
                <a:gd name="T6" fmla="*/ 2297 w 12"/>
                <a:gd name="T7" fmla="*/ 8150 h 7"/>
                <a:gd name="T8" fmla="*/ 2297 w 12"/>
                <a:gd name="T9" fmla="*/ 10432 h 7"/>
                <a:gd name="T10" fmla="*/ 10721 w 12"/>
                <a:gd name="T11" fmla="*/ 14489 h 7"/>
                <a:gd name="T12" fmla="*/ 25399 w 12"/>
                <a:gd name="T13" fmla="*/ 4057 h 7"/>
                <a:gd name="T14" fmla="*/ 25399 w 12"/>
                <a:gd name="T15" fmla="*/ 2282 h 7"/>
                <a:gd name="T16" fmla="*/ 23098 w 12"/>
                <a:gd name="T17" fmla="*/ 2282 h 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"/>
                <a:gd name="T28" fmla="*/ 0 h 7"/>
                <a:gd name="T29" fmla="*/ 12 w 12"/>
                <a:gd name="T30" fmla="*/ 7 h 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" h="7">
                  <a:moveTo>
                    <a:pt x="11" y="1"/>
                  </a:moveTo>
                  <a:cubicBezTo>
                    <a:pt x="11" y="1"/>
                    <a:pt x="8" y="5"/>
                    <a:pt x="5" y="5"/>
                  </a:cubicBezTo>
                  <a:cubicBezTo>
                    <a:pt x="3" y="6"/>
                    <a:pt x="2" y="5"/>
                    <a:pt x="2" y="5"/>
                  </a:cubicBezTo>
                  <a:cubicBezTo>
                    <a:pt x="1" y="5"/>
                    <a:pt x="1" y="4"/>
                    <a:pt x="1" y="4"/>
                  </a:cubicBezTo>
                  <a:cubicBezTo>
                    <a:pt x="1" y="4"/>
                    <a:pt x="0" y="4"/>
                    <a:pt x="1" y="5"/>
                  </a:cubicBezTo>
                  <a:cubicBezTo>
                    <a:pt x="2" y="7"/>
                    <a:pt x="4" y="7"/>
                    <a:pt x="5" y="7"/>
                  </a:cubicBezTo>
                  <a:cubicBezTo>
                    <a:pt x="9" y="6"/>
                    <a:pt x="12" y="2"/>
                    <a:pt x="12" y="2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0"/>
                    <a:pt x="11" y="1"/>
                    <a:pt x="1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536" name="Freeform 245"/>
            <p:cNvSpPr>
              <a:spLocks noChangeArrowheads="1"/>
            </p:cNvSpPr>
            <p:nvPr/>
          </p:nvSpPr>
          <p:spPr bwMode="auto">
            <a:xfrm>
              <a:off x="2382" y="179"/>
              <a:ext cx="32" cy="39"/>
            </a:xfrm>
            <a:custGeom>
              <a:avLst/>
              <a:gdLst>
                <a:gd name="T0" fmla="*/ 0 w 9"/>
                <a:gd name="T1" fmla="*/ 3971 h 11"/>
                <a:gd name="T2" fmla="*/ 6244 w 9"/>
                <a:gd name="T3" fmla="*/ 17876 h 11"/>
                <a:gd name="T4" fmla="*/ 16004 w 9"/>
                <a:gd name="T5" fmla="*/ 21797 h 11"/>
                <a:gd name="T6" fmla="*/ 16004 w 9"/>
                <a:gd name="T7" fmla="*/ 17876 h 11"/>
                <a:gd name="T8" fmla="*/ 8004 w 9"/>
                <a:gd name="T9" fmla="*/ 15639 h 11"/>
                <a:gd name="T10" fmla="*/ 2251 w 9"/>
                <a:gd name="T11" fmla="*/ 3971 h 11"/>
                <a:gd name="T12" fmla="*/ 2251 w 9"/>
                <a:gd name="T13" fmla="*/ 0 h 11"/>
                <a:gd name="T14" fmla="*/ 0 w 9"/>
                <a:gd name="T15" fmla="*/ 3971 h 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"/>
                <a:gd name="T25" fmla="*/ 0 h 11"/>
                <a:gd name="T26" fmla="*/ 9 w 9"/>
                <a:gd name="T27" fmla="*/ 11 h 1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" h="11">
                  <a:moveTo>
                    <a:pt x="0" y="2"/>
                  </a:moveTo>
                  <a:cubicBezTo>
                    <a:pt x="0" y="6"/>
                    <a:pt x="0" y="8"/>
                    <a:pt x="3" y="9"/>
                  </a:cubicBezTo>
                  <a:cubicBezTo>
                    <a:pt x="4" y="11"/>
                    <a:pt x="6" y="11"/>
                    <a:pt x="8" y="11"/>
                  </a:cubicBezTo>
                  <a:cubicBezTo>
                    <a:pt x="9" y="10"/>
                    <a:pt x="9" y="9"/>
                    <a:pt x="8" y="9"/>
                  </a:cubicBezTo>
                  <a:cubicBezTo>
                    <a:pt x="7" y="10"/>
                    <a:pt x="5" y="9"/>
                    <a:pt x="4" y="8"/>
                  </a:cubicBezTo>
                  <a:cubicBezTo>
                    <a:pt x="2" y="6"/>
                    <a:pt x="1" y="5"/>
                    <a:pt x="1" y="2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0" y="0"/>
                    <a:pt x="0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537" name="Freeform 246"/>
            <p:cNvSpPr>
              <a:spLocks noChangeArrowheads="1"/>
            </p:cNvSpPr>
            <p:nvPr/>
          </p:nvSpPr>
          <p:spPr bwMode="auto">
            <a:xfrm>
              <a:off x="2228" y="628"/>
              <a:ext cx="25" cy="18"/>
            </a:xfrm>
            <a:custGeom>
              <a:avLst/>
              <a:gdLst>
                <a:gd name="T0" fmla="*/ 14489 w 7"/>
                <a:gd name="T1" fmla="*/ 6714 h 5"/>
                <a:gd name="T2" fmla="*/ 6325 w 7"/>
                <a:gd name="T3" fmla="*/ 10912 h 5"/>
                <a:gd name="T4" fmla="*/ 0 w 7"/>
                <a:gd name="T5" fmla="*/ 4198 h 5"/>
                <a:gd name="T6" fmla="*/ 6325 w 7"/>
                <a:gd name="T7" fmla="*/ 0 h 5"/>
                <a:gd name="T8" fmla="*/ 14489 w 7"/>
                <a:gd name="T9" fmla="*/ 6714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5"/>
                <a:gd name="T17" fmla="*/ 7 w 7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5">
                  <a:moveTo>
                    <a:pt x="7" y="3"/>
                  </a:moveTo>
                  <a:cubicBezTo>
                    <a:pt x="7" y="4"/>
                    <a:pt x="5" y="5"/>
                    <a:pt x="3" y="5"/>
                  </a:cubicBezTo>
                  <a:cubicBezTo>
                    <a:pt x="1" y="5"/>
                    <a:pt x="0" y="3"/>
                    <a:pt x="0" y="2"/>
                  </a:cubicBezTo>
                  <a:cubicBezTo>
                    <a:pt x="0" y="0"/>
                    <a:pt x="1" y="0"/>
                    <a:pt x="3" y="0"/>
                  </a:cubicBezTo>
                  <a:cubicBezTo>
                    <a:pt x="5" y="0"/>
                    <a:pt x="7" y="2"/>
                    <a:pt x="7" y="3"/>
                  </a:cubicBezTo>
                  <a:close/>
                </a:path>
              </a:pathLst>
            </a:custGeom>
            <a:solidFill>
              <a:srgbClr val="7D6B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538" name="Oval 247"/>
            <p:cNvSpPr>
              <a:spLocks noChangeArrowheads="1"/>
            </p:cNvSpPr>
            <p:nvPr/>
          </p:nvSpPr>
          <p:spPr bwMode="auto">
            <a:xfrm>
              <a:off x="2282" y="204"/>
              <a:ext cx="75" cy="75"/>
            </a:xfrm>
            <a:prstGeom prst="ellipse">
              <a:avLst/>
            </a:pr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33539" name="Freeform 248"/>
            <p:cNvSpPr>
              <a:spLocks noChangeArrowheads="1"/>
            </p:cNvSpPr>
            <p:nvPr/>
          </p:nvSpPr>
          <p:spPr bwMode="auto">
            <a:xfrm>
              <a:off x="2343" y="114"/>
              <a:ext cx="50" cy="93"/>
            </a:xfrm>
            <a:custGeom>
              <a:avLst/>
              <a:gdLst>
                <a:gd name="T0" fmla="*/ 12207 w 14"/>
                <a:gd name="T1" fmla="*/ 0 h 26"/>
                <a:gd name="T2" fmla="*/ 20996 w 14"/>
                <a:gd name="T3" fmla="*/ 2289 h 26"/>
                <a:gd name="T4" fmla="*/ 6325 w 14"/>
                <a:gd name="T5" fmla="*/ 47967 h 26"/>
                <a:gd name="T6" fmla="*/ 0 w 14"/>
                <a:gd name="T7" fmla="*/ 54505 h 2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"/>
                <a:gd name="T13" fmla="*/ 0 h 26"/>
                <a:gd name="T14" fmla="*/ 14 w 14"/>
                <a:gd name="T15" fmla="*/ 26 h 2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" h="26">
                  <a:moveTo>
                    <a:pt x="6" y="0"/>
                  </a:moveTo>
                  <a:cubicBezTo>
                    <a:pt x="8" y="0"/>
                    <a:pt x="9" y="1"/>
                    <a:pt x="10" y="1"/>
                  </a:cubicBezTo>
                  <a:cubicBezTo>
                    <a:pt x="14" y="5"/>
                    <a:pt x="9" y="16"/>
                    <a:pt x="3" y="23"/>
                  </a:cubicBezTo>
                  <a:cubicBezTo>
                    <a:pt x="2" y="24"/>
                    <a:pt x="1" y="25"/>
                    <a:pt x="0" y="26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540" name="Freeform 249"/>
            <p:cNvSpPr>
              <a:spLocks noChangeArrowheads="1"/>
            </p:cNvSpPr>
            <p:nvPr/>
          </p:nvSpPr>
          <p:spPr bwMode="auto">
            <a:xfrm>
              <a:off x="2257" y="122"/>
              <a:ext cx="71" cy="96"/>
            </a:xfrm>
            <a:custGeom>
              <a:avLst/>
              <a:gdLst>
                <a:gd name="T0" fmla="*/ 18123 w 20"/>
                <a:gd name="T1" fmla="*/ 54475 h 27"/>
                <a:gd name="T2" fmla="*/ 10157 w 20"/>
                <a:gd name="T3" fmla="*/ 52274 h 27"/>
                <a:gd name="T4" fmla="*/ 18123 w 20"/>
                <a:gd name="T5" fmla="*/ 14208 h 27"/>
                <a:gd name="T6" fmla="*/ 40037 w 20"/>
                <a:gd name="T7" fmla="*/ 0 h 2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27"/>
                <a:gd name="T14" fmla="*/ 20 w 20"/>
                <a:gd name="T15" fmla="*/ 27 h 2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27">
                  <a:moveTo>
                    <a:pt x="9" y="27"/>
                  </a:moveTo>
                  <a:cubicBezTo>
                    <a:pt x="7" y="27"/>
                    <a:pt x="6" y="26"/>
                    <a:pt x="5" y="26"/>
                  </a:cubicBezTo>
                  <a:cubicBezTo>
                    <a:pt x="0" y="21"/>
                    <a:pt x="3" y="13"/>
                    <a:pt x="9" y="7"/>
                  </a:cubicBezTo>
                  <a:cubicBezTo>
                    <a:pt x="12" y="4"/>
                    <a:pt x="16" y="1"/>
                    <a:pt x="20" y="0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541" name="Freeform 250"/>
            <p:cNvSpPr>
              <a:spLocks noChangeArrowheads="1"/>
            </p:cNvSpPr>
            <p:nvPr/>
          </p:nvSpPr>
          <p:spPr bwMode="auto">
            <a:xfrm>
              <a:off x="2353" y="111"/>
              <a:ext cx="143" cy="160"/>
            </a:xfrm>
            <a:custGeom>
              <a:avLst/>
              <a:gdLst>
                <a:gd name="T0" fmla="*/ 73016 w 40"/>
                <a:gd name="T1" fmla="*/ 62478 h 45"/>
                <a:gd name="T2" fmla="*/ 21064 w 40"/>
                <a:gd name="T3" fmla="*/ 82930 h 45"/>
                <a:gd name="T4" fmla="*/ 12244 w 40"/>
                <a:gd name="T5" fmla="*/ 30023 h 45"/>
                <a:gd name="T6" fmla="*/ 64836 w 40"/>
                <a:gd name="T7" fmla="*/ 10254 h 45"/>
                <a:gd name="T8" fmla="*/ 73016 w 40"/>
                <a:gd name="T9" fmla="*/ 62478 h 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45"/>
                <a:gd name="T17" fmla="*/ 40 w 40"/>
                <a:gd name="T18" fmla="*/ 45 h 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45">
                  <a:moveTo>
                    <a:pt x="35" y="31"/>
                  </a:moveTo>
                  <a:cubicBezTo>
                    <a:pt x="28" y="43"/>
                    <a:pt x="17" y="45"/>
                    <a:pt x="10" y="41"/>
                  </a:cubicBezTo>
                  <a:cubicBezTo>
                    <a:pt x="0" y="35"/>
                    <a:pt x="1" y="25"/>
                    <a:pt x="6" y="15"/>
                  </a:cubicBezTo>
                  <a:cubicBezTo>
                    <a:pt x="11" y="7"/>
                    <a:pt x="23" y="0"/>
                    <a:pt x="31" y="5"/>
                  </a:cubicBezTo>
                  <a:cubicBezTo>
                    <a:pt x="39" y="9"/>
                    <a:pt x="40" y="21"/>
                    <a:pt x="35" y="31"/>
                  </a:cubicBezTo>
                  <a:close/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542" name="Freeform 251"/>
            <p:cNvSpPr>
              <a:spLocks noChangeArrowheads="1"/>
            </p:cNvSpPr>
            <p:nvPr/>
          </p:nvSpPr>
          <p:spPr bwMode="auto">
            <a:xfrm>
              <a:off x="2268" y="279"/>
              <a:ext cx="39" cy="214"/>
            </a:xfrm>
            <a:custGeom>
              <a:avLst/>
              <a:gdLst>
                <a:gd name="T0" fmla="*/ 21797 w 11"/>
                <a:gd name="T1" fmla="*/ 0 h 60"/>
                <a:gd name="T2" fmla="*/ 2227 w 11"/>
                <a:gd name="T3" fmla="*/ 123460 h 60"/>
                <a:gd name="T4" fmla="*/ 0 60000 65536"/>
                <a:gd name="T5" fmla="*/ 0 60000 65536"/>
                <a:gd name="T6" fmla="*/ 0 w 11"/>
                <a:gd name="T7" fmla="*/ 0 h 60"/>
                <a:gd name="T8" fmla="*/ 11 w 11"/>
                <a:gd name="T9" fmla="*/ 60 h 6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" h="60">
                  <a:moveTo>
                    <a:pt x="11" y="0"/>
                  </a:moveTo>
                  <a:cubicBezTo>
                    <a:pt x="5" y="13"/>
                    <a:pt x="0" y="38"/>
                    <a:pt x="1" y="60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543" name="Freeform 252"/>
            <p:cNvSpPr>
              <a:spLocks noChangeArrowheads="1"/>
            </p:cNvSpPr>
            <p:nvPr/>
          </p:nvSpPr>
          <p:spPr bwMode="auto">
            <a:xfrm>
              <a:off x="2129" y="89"/>
              <a:ext cx="584" cy="514"/>
            </a:xfrm>
            <a:custGeom>
              <a:avLst/>
              <a:gdLst>
                <a:gd name="T0" fmla="*/ 0 w 164"/>
                <a:gd name="T1" fmla="*/ 144802 h 144"/>
                <a:gd name="T2" fmla="*/ 2258 w 164"/>
                <a:gd name="T3" fmla="*/ 138480 h 144"/>
                <a:gd name="T4" fmla="*/ 185541 w 164"/>
                <a:gd name="T5" fmla="*/ 14460 h 144"/>
                <a:gd name="T6" fmla="*/ 322404 w 164"/>
                <a:gd name="T7" fmla="*/ 188324 h 144"/>
                <a:gd name="T8" fmla="*/ 248439 w 164"/>
                <a:gd name="T9" fmla="*/ 297884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4"/>
                <a:gd name="T16" fmla="*/ 0 h 144"/>
                <a:gd name="T17" fmla="*/ 164 w 164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4" h="144">
                  <a:moveTo>
                    <a:pt x="0" y="70"/>
                  </a:moveTo>
                  <a:cubicBezTo>
                    <a:pt x="1" y="69"/>
                    <a:pt x="1" y="68"/>
                    <a:pt x="1" y="67"/>
                  </a:cubicBezTo>
                  <a:cubicBezTo>
                    <a:pt x="8" y="27"/>
                    <a:pt x="48" y="0"/>
                    <a:pt x="91" y="7"/>
                  </a:cubicBezTo>
                  <a:cubicBezTo>
                    <a:pt x="138" y="15"/>
                    <a:pt x="164" y="49"/>
                    <a:pt x="158" y="91"/>
                  </a:cubicBezTo>
                  <a:cubicBezTo>
                    <a:pt x="155" y="107"/>
                    <a:pt x="140" y="133"/>
                    <a:pt x="122" y="144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544" name="Freeform 253"/>
            <p:cNvSpPr>
              <a:spLocks noChangeArrowheads="1"/>
            </p:cNvSpPr>
            <p:nvPr/>
          </p:nvSpPr>
          <p:spPr bwMode="auto">
            <a:xfrm>
              <a:off x="2139" y="450"/>
              <a:ext cx="65" cy="103"/>
            </a:xfrm>
            <a:custGeom>
              <a:avLst/>
              <a:gdLst>
                <a:gd name="T0" fmla="*/ 39982 w 18"/>
                <a:gd name="T1" fmla="*/ 58241 h 29"/>
                <a:gd name="T2" fmla="*/ 0 w 18"/>
                <a:gd name="T3" fmla="*/ 0 h 29"/>
                <a:gd name="T4" fmla="*/ 0 60000 65536"/>
                <a:gd name="T5" fmla="*/ 0 60000 65536"/>
                <a:gd name="T6" fmla="*/ 0 w 18"/>
                <a:gd name="T7" fmla="*/ 0 h 29"/>
                <a:gd name="T8" fmla="*/ 18 w 18"/>
                <a:gd name="T9" fmla="*/ 29 h 2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8" h="29">
                  <a:moveTo>
                    <a:pt x="18" y="29"/>
                  </a:moveTo>
                  <a:cubicBezTo>
                    <a:pt x="10" y="21"/>
                    <a:pt x="4" y="11"/>
                    <a:pt x="0" y="0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545" name="Freeform 254"/>
            <p:cNvSpPr>
              <a:spLocks noChangeArrowheads="1"/>
            </p:cNvSpPr>
            <p:nvPr/>
          </p:nvSpPr>
          <p:spPr bwMode="auto">
            <a:xfrm>
              <a:off x="2478" y="221"/>
              <a:ext cx="136" cy="379"/>
            </a:xfrm>
            <a:custGeom>
              <a:avLst/>
              <a:gdLst>
                <a:gd name="T0" fmla="*/ 0 w 38"/>
                <a:gd name="T1" fmla="*/ 0 h 106"/>
                <a:gd name="T2" fmla="*/ 77431 w 38"/>
                <a:gd name="T3" fmla="*/ 102298 h 106"/>
                <a:gd name="T4" fmla="*/ 4087 w 38"/>
                <a:gd name="T5" fmla="*/ 221458 h 106"/>
                <a:gd name="T6" fmla="*/ 0 60000 65536"/>
                <a:gd name="T7" fmla="*/ 0 60000 65536"/>
                <a:gd name="T8" fmla="*/ 0 60000 65536"/>
                <a:gd name="T9" fmla="*/ 0 w 38"/>
                <a:gd name="T10" fmla="*/ 0 h 106"/>
                <a:gd name="T11" fmla="*/ 38 w 38"/>
                <a:gd name="T12" fmla="*/ 106 h 10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8" h="106">
                  <a:moveTo>
                    <a:pt x="0" y="0"/>
                  </a:moveTo>
                  <a:cubicBezTo>
                    <a:pt x="21" y="5"/>
                    <a:pt x="37" y="25"/>
                    <a:pt x="37" y="49"/>
                  </a:cubicBezTo>
                  <a:cubicBezTo>
                    <a:pt x="38" y="71"/>
                    <a:pt x="22" y="97"/>
                    <a:pt x="2" y="106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546" name="Freeform 255"/>
            <p:cNvSpPr>
              <a:spLocks noChangeArrowheads="1"/>
            </p:cNvSpPr>
            <p:nvPr/>
          </p:nvSpPr>
          <p:spPr bwMode="auto">
            <a:xfrm>
              <a:off x="2168" y="179"/>
              <a:ext cx="100" cy="57"/>
            </a:xfrm>
            <a:custGeom>
              <a:avLst/>
              <a:gdLst>
                <a:gd name="T0" fmla="*/ 0 w 28"/>
                <a:gd name="T1" fmla="*/ 32693 h 16"/>
                <a:gd name="T2" fmla="*/ 58086 w 28"/>
                <a:gd name="T3" fmla="*/ 0 h 16"/>
                <a:gd name="T4" fmla="*/ 0 60000 65536"/>
                <a:gd name="T5" fmla="*/ 0 60000 65536"/>
                <a:gd name="T6" fmla="*/ 0 w 28"/>
                <a:gd name="T7" fmla="*/ 0 h 16"/>
                <a:gd name="T8" fmla="*/ 28 w 28"/>
                <a:gd name="T9" fmla="*/ 16 h 1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8" h="16">
                  <a:moveTo>
                    <a:pt x="0" y="16"/>
                  </a:moveTo>
                  <a:cubicBezTo>
                    <a:pt x="7" y="8"/>
                    <a:pt x="17" y="2"/>
                    <a:pt x="28" y="0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547" name="Freeform 256"/>
            <p:cNvSpPr>
              <a:spLocks noChangeArrowheads="1"/>
            </p:cNvSpPr>
            <p:nvPr/>
          </p:nvSpPr>
          <p:spPr bwMode="auto">
            <a:xfrm>
              <a:off x="2100" y="325"/>
              <a:ext cx="460" cy="225"/>
            </a:xfrm>
            <a:custGeom>
              <a:avLst/>
              <a:gdLst>
                <a:gd name="T0" fmla="*/ 39125 w 129"/>
                <a:gd name="T1" fmla="*/ 12207 h 63"/>
                <a:gd name="T2" fmla="*/ 4029 w 129"/>
                <a:gd name="T3" fmla="*/ 26696 h 63"/>
                <a:gd name="T4" fmla="*/ 35235 w 129"/>
                <a:gd name="T5" fmla="*/ 79082 h 63"/>
                <a:gd name="T6" fmla="*/ 265160 w 129"/>
                <a:gd name="T7" fmla="*/ 20996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9"/>
                <a:gd name="T13" fmla="*/ 0 h 63"/>
                <a:gd name="T14" fmla="*/ 129 w 129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9" h="63">
                  <a:moveTo>
                    <a:pt x="19" y="6"/>
                  </a:moveTo>
                  <a:cubicBezTo>
                    <a:pt x="16" y="0"/>
                    <a:pt x="5" y="3"/>
                    <a:pt x="2" y="13"/>
                  </a:cubicBezTo>
                  <a:cubicBezTo>
                    <a:pt x="0" y="22"/>
                    <a:pt x="3" y="30"/>
                    <a:pt x="17" y="38"/>
                  </a:cubicBezTo>
                  <a:cubicBezTo>
                    <a:pt x="30" y="47"/>
                    <a:pt x="93" y="63"/>
                    <a:pt x="129" y="10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548" name="Freeform 257"/>
            <p:cNvSpPr>
              <a:spLocks noChangeArrowheads="1"/>
            </p:cNvSpPr>
            <p:nvPr/>
          </p:nvSpPr>
          <p:spPr bwMode="auto">
            <a:xfrm>
              <a:off x="2161" y="221"/>
              <a:ext cx="78" cy="61"/>
            </a:xfrm>
            <a:custGeom>
              <a:avLst/>
              <a:gdLst>
                <a:gd name="T0" fmla="*/ 0 w 22"/>
                <a:gd name="T1" fmla="*/ 0 h 17"/>
                <a:gd name="T2" fmla="*/ 43769 w 22"/>
                <a:gd name="T3" fmla="*/ 36309 h 17"/>
                <a:gd name="T4" fmla="*/ 0 60000 65536"/>
                <a:gd name="T5" fmla="*/ 0 60000 65536"/>
                <a:gd name="T6" fmla="*/ 0 w 22"/>
                <a:gd name="T7" fmla="*/ 0 h 17"/>
                <a:gd name="T8" fmla="*/ 22 w 22"/>
                <a:gd name="T9" fmla="*/ 17 h 1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2" h="17">
                  <a:moveTo>
                    <a:pt x="0" y="0"/>
                  </a:moveTo>
                  <a:cubicBezTo>
                    <a:pt x="0" y="0"/>
                    <a:pt x="21" y="16"/>
                    <a:pt x="22" y="17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549" name="Line 258"/>
            <p:cNvSpPr>
              <a:spLocks noChangeShapeType="1"/>
            </p:cNvSpPr>
            <p:nvPr/>
          </p:nvSpPr>
          <p:spPr bwMode="auto">
            <a:xfrm>
              <a:off x="2121" y="282"/>
              <a:ext cx="104" cy="36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550" name="Line 259"/>
            <p:cNvSpPr>
              <a:spLocks noChangeShapeType="1"/>
            </p:cNvSpPr>
            <p:nvPr/>
          </p:nvSpPr>
          <p:spPr bwMode="auto">
            <a:xfrm>
              <a:off x="2107" y="346"/>
              <a:ext cx="118" cy="8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551" name="Line 260"/>
            <p:cNvSpPr>
              <a:spLocks noChangeShapeType="1"/>
            </p:cNvSpPr>
            <p:nvPr/>
          </p:nvSpPr>
          <p:spPr bwMode="auto">
            <a:xfrm flipV="1">
              <a:off x="2368" y="271"/>
              <a:ext cx="167" cy="36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552" name="Freeform 261"/>
            <p:cNvSpPr>
              <a:spLocks noChangeArrowheads="1"/>
            </p:cNvSpPr>
            <p:nvPr/>
          </p:nvSpPr>
          <p:spPr bwMode="auto">
            <a:xfrm>
              <a:off x="2375" y="339"/>
              <a:ext cx="185" cy="7"/>
            </a:xfrm>
            <a:custGeom>
              <a:avLst/>
              <a:gdLst>
                <a:gd name="T0" fmla="*/ 0 w 52"/>
                <a:gd name="T1" fmla="*/ 2107 h 2"/>
                <a:gd name="T2" fmla="*/ 105422 w 52"/>
                <a:gd name="T3" fmla="*/ 0 h 2"/>
                <a:gd name="T4" fmla="*/ 0 60000 65536"/>
                <a:gd name="T5" fmla="*/ 0 60000 65536"/>
                <a:gd name="T6" fmla="*/ 0 w 52"/>
                <a:gd name="T7" fmla="*/ 0 h 2"/>
                <a:gd name="T8" fmla="*/ 52 w 52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2" h="2">
                  <a:moveTo>
                    <a:pt x="0" y="1"/>
                  </a:moveTo>
                  <a:cubicBezTo>
                    <a:pt x="0" y="1"/>
                    <a:pt x="40" y="2"/>
                    <a:pt x="52" y="0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553" name="Line 262"/>
            <p:cNvSpPr>
              <a:spLocks noChangeShapeType="1"/>
            </p:cNvSpPr>
            <p:nvPr/>
          </p:nvSpPr>
          <p:spPr bwMode="auto">
            <a:xfrm>
              <a:off x="2371" y="379"/>
              <a:ext cx="175" cy="42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554" name="Freeform 263"/>
            <p:cNvSpPr>
              <a:spLocks noChangeArrowheads="1"/>
            </p:cNvSpPr>
            <p:nvPr/>
          </p:nvSpPr>
          <p:spPr bwMode="auto">
            <a:xfrm>
              <a:off x="2196" y="553"/>
              <a:ext cx="371" cy="79"/>
            </a:xfrm>
            <a:custGeom>
              <a:avLst/>
              <a:gdLst>
                <a:gd name="T0" fmla="*/ 57837 w 104"/>
                <a:gd name="T1" fmla="*/ 32275 h 22"/>
                <a:gd name="T2" fmla="*/ 211998 w 104"/>
                <a:gd name="T3" fmla="*/ 44732 h 22"/>
                <a:gd name="T4" fmla="*/ 211998 w 104"/>
                <a:gd name="T5" fmla="*/ 29916 h 22"/>
                <a:gd name="T6" fmla="*/ 117254 w 104"/>
                <a:gd name="T7" fmla="*/ 23944 h 22"/>
                <a:gd name="T8" fmla="*/ 4035 w 104"/>
                <a:gd name="T9" fmla="*/ 0 h 22"/>
                <a:gd name="T10" fmla="*/ 2265 w 104"/>
                <a:gd name="T11" fmla="*/ 10794 h 22"/>
                <a:gd name="T12" fmla="*/ 22513 w 104"/>
                <a:gd name="T13" fmla="*/ 23944 h 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4"/>
                <a:gd name="T22" fmla="*/ 0 h 22"/>
                <a:gd name="T23" fmla="*/ 104 w 104"/>
                <a:gd name="T24" fmla="*/ 22 h 2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4" h="22">
                  <a:moveTo>
                    <a:pt x="28" y="15"/>
                  </a:moveTo>
                  <a:cubicBezTo>
                    <a:pt x="53" y="19"/>
                    <a:pt x="95" y="22"/>
                    <a:pt x="103" y="21"/>
                  </a:cubicBezTo>
                  <a:cubicBezTo>
                    <a:pt x="104" y="19"/>
                    <a:pt x="104" y="15"/>
                    <a:pt x="103" y="14"/>
                  </a:cubicBezTo>
                  <a:cubicBezTo>
                    <a:pt x="100" y="14"/>
                    <a:pt x="96" y="15"/>
                    <a:pt x="57" y="11"/>
                  </a:cubicBezTo>
                  <a:cubicBezTo>
                    <a:pt x="18" y="8"/>
                    <a:pt x="2" y="0"/>
                    <a:pt x="2" y="0"/>
                  </a:cubicBezTo>
                  <a:cubicBezTo>
                    <a:pt x="0" y="0"/>
                    <a:pt x="0" y="4"/>
                    <a:pt x="1" y="5"/>
                  </a:cubicBezTo>
                  <a:cubicBezTo>
                    <a:pt x="1" y="6"/>
                    <a:pt x="6" y="9"/>
                    <a:pt x="11" y="11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555" name="Oval 264"/>
            <p:cNvSpPr>
              <a:spLocks noChangeArrowheads="1"/>
            </p:cNvSpPr>
            <p:nvPr/>
          </p:nvSpPr>
          <p:spPr bwMode="auto">
            <a:xfrm>
              <a:off x="2004" y="486"/>
              <a:ext cx="121" cy="117"/>
            </a:xfrm>
            <a:prstGeom prst="ellipse">
              <a:avLst/>
            </a:pr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33556" name="Freeform 265"/>
            <p:cNvSpPr>
              <a:spLocks noChangeArrowheads="1"/>
            </p:cNvSpPr>
            <p:nvPr/>
          </p:nvSpPr>
          <p:spPr bwMode="auto">
            <a:xfrm>
              <a:off x="2125" y="532"/>
              <a:ext cx="71" cy="32"/>
            </a:xfrm>
            <a:custGeom>
              <a:avLst/>
              <a:gdLst>
                <a:gd name="T0" fmla="*/ 0 w 20"/>
                <a:gd name="T1" fmla="*/ 0 h 9"/>
                <a:gd name="T2" fmla="*/ 40037 w 20"/>
                <a:gd name="T3" fmla="*/ 18204 h 9"/>
                <a:gd name="T4" fmla="*/ 0 60000 65536"/>
                <a:gd name="T5" fmla="*/ 0 60000 65536"/>
                <a:gd name="T6" fmla="*/ 0 w 20"/>
                <a:gd name="T7" fmla="*/ 0 h 9"/>
                <a:gd name="T8" fmla="*/ 20 w 20"/>
                <a:gd name="T9" fmla="*/ 9 h 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0" h="9">
                  <a:moveTo>
                    <a:pt x="0" y="0"/>
                  </a:moveTo>
                  <a:cubicBezTo>
                    <a:pt x="5" y="0"/>
                    <a:pt x="17" y="5"/>
                    <a:pt x="20" y="9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557" name="Freeform 266"/>
            <p:cNvSpPr>
              <a:spLocks noChangeArrowheads="1"/>
            </p:cNvSpPr>
            <p:nvPr/>
          </p:nvSpPr>
          <p:spPr bwMode="auto">
            <a:xfrm>
              <a:off x="2082" y="603"/>
              <a:ext cx="97" cy="61"/>
            </a:xfrm>
            <a:custGeom>
              <a:avLst/>
              <a:gdLst>
                <a:gd name="T0" fmla="*/ 0 w 27"/>
                <a:gd name="T1" fmla="*/ 0 h 17"/>
                <a:gd name="T2" fmla="*/ 57963 w 27"/>
                <a:gd name="T3" fmla="*/ 36309 h 17"/>
                <a:gd name="T4" fmla="*/ 0 60000 65536"/>
                <a:gd name="T5" fmla="*/ 0 60000 65536"/>
                <a:gd name="T6" fmla="*/ 0 w 27"/>
                <a:gd name="T7" fmla="*/ 0 h 17"/>
                <a:gd name="T8" fmla="*/ 27 w 27"/>
                <a:gd name="T9" fmla="*/ 17 h 1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7" h="17">
                  <a:moveTo>
                    <a:pt x="0" y="0"/>
                  </a:moveTo>
                  <a:cubicBezTo>
                    <a:pt x="4" y="4"/>
                    <a:pt x="17" y="13"/>
                    <a:pt x="27" y="17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558" name="Freeform 267"/>
            <p:cNvSpPr>
              <a:spLocks noChangeArrowheads="1"/>
            </p:cNvSpPr>
            <p:nvPr/>
          </p:nvSpPr>
          <p:spPr bwMode="auto">
            <a:xfrm>
              <a:off x="2143" y="586"/>
              <a:ext cx="57" cy="142"/>
            </a:xfrm>
            <a:custGeom>
              <a:avLst/>
              <a:gdLst>
                <a:gd name="T0" fmla="*/ 32693 w 16"/>
                <a:gd name="T1" fmla="*/ 0 h 40"/>
                <a:gd name="T2" fmla="*/ 14328 w 16"/>
                <a:gd name="T3" fmla="*/ 77844 h 40"/>
                <a:gd name="T4" fmla="*/ 0 w 16"/>
                <a:gd name="T5" fmla="*/ 80038 h 40"/>
                <a:gd name="T6" fmla="*/ 0 60000 65536"/>
                <a:gd name="T7" fmla="*/ 0 60000 65536"/>
                <a:gd name="T8" fmla="*/ 0 60000 65536"/>
                <a:gd name="T9" fmla="*/ 0 w 16"/>
                <a:gd name="T10" fmla="*/ 0 h 40"/>
                <a:gd name="T11" fmla="*/ 16 w 16"/>
                <a:gd name="T12" fmla="*/ 40 h 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" h="40">
                  <a:moveTo>
                    <a:pt x="16" y="0"/>
                  </a:moveTo>
                  <a:cubicBezTo>
                    <a:pt x="13" y="6"/>
                    <a:pt x="9" y="27"/>
                    <a:pt x="7" y="39"/>
                  </a:cubicBezTo>
                  <a:cubicBezTo>
                    <a:pt x="6" y="38"/>
                    <a:pt x="2" y="39"/>
                    <a:pt x="0" y="40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559" name="Freeform 268"/>
            <p:cNvSpPr>
              <a:spLocks noChangeArrowheads="1"/>
            </p:cNvSpPr>
            <p:nvPr/>
          </p:nvSpPr>
          <p:spPr bwMode="auto">
            <a:xfrm>
              <a:off x="2018" y="675"/>
              <a:ext cx="132" cy="221"/>
            </a:xfrm>
            <a:custGeom>
              <a:avLst/>
              <a:gdLst>
                <a:gd name="T0" fmla="*/ 76289 w 37"/>
                <a:gd name="T1" fmla="*/ 63947 h 62"/>
                <a:gd name="T2" fmla="*/ 39365 w 37"/>
                <a:gd name="T3" fmla="*/ 127225 h 62"/>
                <a:gd name="T4" fmla="*/ 0 w 37"/>
                <a:gd name="T5" fmla="*/ 63947 h 62"/>
                <a:gd name="T6" fmla="*/ 39365 w 37"/>
                <a:gd name="T7" fmla="*/ 0 h 62"/>
                <a:gd name="T8" fmla="*/ 76289 w 37"/>
                <a:gd name="T9" fmla="*/ 63947 h 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62"/>
                <a:gd name="T17" fmla="*/ 37 w 37"/>
                <a:gd name="T18" fmla="*/ 62 h 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62">
                  <a:moveTo>
                    <a:pt x="37" y="31"/>
                  </a:moveTo>
                  <a:cubicBezTo>
                    <a:pt x="37" y="55"/>
                    <a:pt x="30" y="62"/>
                    <a:pt x="19" y="62"/>
                  </a:cubicBezTo>
                  <a:cubicBezTo>
                    <a:pt x="8" y="62"/>
                    <a:pt x="0" y="50"/>
                    <a:pt x="0" y="31"/>
                  </a:cubicBezTo>
                  <a:cubicBezTo>
                    <a:pt x="0" y="14"/>
                    <a:pt x="9" y="0"/>
                    <a:pt x="19" y="0"/>
                  </a:cubicBezTo>
                  <a:cubicBezTo>
                    <a:pt x="30" y="0"/>
                    <a:pt x="37" y="12"/>
                    <a:pt x="37" y="31"/>
                  </a:cubicBezTo>
                  <a:close/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560" name="Freeform 269"/>
            <p:cNvSpPr>
              <a:spLocks noChangeArrowheads="1"/>
            </p:cNvSpPr>
            <p:nvPr/>
          </p:nvSpPr>
          <p:spPr bwMode="auto">
            <a:xfrm>
              <a:off x="2196" y="689"/>
              <a:ext cx="186" cy="246"/>
            </a:xfrm>
            <a:custGeom>
              <a:avLst/>
              <a:gdLst>
                <a:gd name="T0" fmla="*/ 102472 w 52"/>
                <a:gd name="T1" fmla="*/ 84157 h 69"/>
                <a:gd name="T2" fmla="*/ 39765 w 52"/>
                <a:gd name="T3" fmla="*/ 137671 h 69"/>
                <a:gd name="T4" fmla="*/ 8188 w 52"/>
                <a:gd name="T5" fmla="*/ 61546 h 69"/>
                <a:gd name="T6" fmla="*/ 69063 w 52"/>
                <a:gd name="T7" fmla="*/ 6303 h 69"/>
                <a:gd name="T8" fmla="*/ 102472 w 52"/>
                <a:gd name="T9" fmla="*/ 84157 h 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"/>
                <a:gd name="T16" fmla="*/ 0 h 69"/>
                <a:gd name="T17" fmla="*/ 52 w 52"/>
                <a:gd name="T18" fmla="*/ 69 h 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" h="69">
                  <a:moveTo>
                    <a:pt x="49" y="41"/>
                  </a:moveTo>
                  <a:cubicBezTo>
                    <a:pt x="46" y="63"/>
                    <a:pt x="34" y="69"/>
                    <a:pt x="19" y="67"/>
                  </a:cubicBezTo>
                  <a:cubicBezTo>
                    <a:pt x="7" y="64"/>
                    <a:pt x="0" y="47"/>
                    <a:pt x="4" y="30"/>
                  </a:cubicBezTo>
                  <a:cubicBezTo>
                    <a:pt x="8" y="8"/>
                    <a:pt x="21" y="0"/>
                    <a:pt x="33" y="3"/>
                  </a:cubicBezTo>
                  <a:cubicBezTo>
                    <a:pt x="45" y="5"/>
                    <a:pt x="52" y="20"/>
                    <a:pt x="49" y="41"/>
                  </a:cubicBezTo>
                  <a:close/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561" name="Freeform 270"/>
            <p:cNvSpPr>
              <a:spLocks noChangeArrowheads="1"/>
            </p:cNvSpPr>
            <p:nvPr/>
          </p:nvSpPr>
          <p:spPr bwMode="auto">
            <a:xfrm>
              <a:off x="2125" y="882"/>
              <a:ext cx="96" cy="11"/>
            </a:xfrm>
            <a:custGeom>
              <a:avLst/>
              <a:gdLst>
                <a:gd name="T0" fmla="*/ 0 w 27"/>
                <a:gd name="T1" fmla="*/ 0 h 3"/>
                <a:gd name="T2" fmla="*/ 28459 w 27"/>
                <a:gd name="T3" fmla="*/ 4679 h 3"/>
                <a:gd name="T4" fmla="*/ 54475 w 27"/>
                <a:gd name="T5" fmla="*/ 7245 h 3"/>
                <a:gd name="T6" fmla="*/ 0 60000 65536"/>
                <a:gd name="T7" fmla="*/ 0 60000 65536"/>
                <a:gd name="T8" fmla="*/ 0 60000 65536"/>
                <a:gd name="T9" fmla="*/ 0 w 27"/>
                <a:gd name="T10" fmla="*/ 0 h 3"/>
                <a:gd name="T11" fmla="*/ 27 w 27"/>
                <a:gd name="T12" fmla="*/ 3 h 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" h="3">
                  <a:moveTo>
                    <a:pt x="0" y="0"/>
                  </a:moveTo>
                  <a:cubicBezTo>
                    <a:pt x="3" y="1"/>
                    <a:pt x="8" y="2"/>
                    <a:pt x="14" y="2"/>
                  </a:cubicBezTo>
                  <a:cubicBezTo>
                    <a:pt x="17" y="2"/>
                    <a:pt x="23" y="2"/>
                    <a:pt x="27" y="3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562" name="Freeform 271"/>
            <p:cNvSpPr>
              <a:spLocks noChangeArrowheads="1"/>
            </p:cNvSpPr>
            <p:nvPr/>
          </p:nvSpPr>
          <p:spPr bwMode="auto">
            <a:xfrm>
              <a:off x="2368" y="760"/>
              <a:ext cx="64" cy="11"/>
            </a:xfrm>
            <a:custGeom>
              <a:avLst/>
              <a:gdLst>
                <a:gd name="T0" fmla="*/ 36459 w 18"/>
                <a:gd name="T1" fmla="*/ 7245 h 3"/>
                <a:gd name="T2" fmla="*/ 0 w 18"/>
                <a:gd name="T3" fmla="*/ 0 h 3"/>
                <a:gd name="T4" fmla="*/ 0 60000 65536"/>
                <a:gd name="T5" fmla="*/ 0 60000 65536"/>
                <a:gd name="T6" fmla="*/ 0 w 18"/>
                <a:gd name="T7" fmla="*/ 0 h 3"/>
                <a:gd name="T8" fmla="*/ 18 w 18"/>
                <a:gd name="T9" fmla="*/ 3 h 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8" h="3">
                  <a:moveTo>
                    <a:pt x="18" y="3"/>
                  </a:moveTo>
                  <a:cubicBezTo>
                    <a:pt x="15" y="0"/>
                    <a:pt x="6" y="0"/>
                    <a:pt x="0" y="0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563" name="Freeform 272"/>
            <p:cNvSpPr>
              <a:spLocks noChangeArrowheads="1"/>
            </p:cNvSpPr>
            <p:nvPr/>
          </p:nvSpPr>
          <p:spPr bwMode="auto">
            <a:xfrm>
              <a:off x="2182" y="671"/>
              <a:ext cx="221" cy="93"/>
            </a:xfrm>
            <a:custGeom>
              <a:avLst/>
              <a:gdLst>
                <a:gd name="T0" fmla="*/ 110414 w 62"/>
                <a:gd name="T1" fmla="*/ 52034 h 26"/>
                <a:gd name="T2" fmla="*/ 124961 w 62"/>
                <a:gd name="T3" fmla="*/ 17030 h 26"/>
                <a:gd name="T4" fmla="*/ 63947 w 62"/>
                <a:gd name="T5" fmla="*/ 10480 h 26"/>
                <a:gd name="T6" fmla="*/ 4028 w 62"/>
                <a:gd name="T7" fmla="*/ 0 h 26"/>
                <a:gd name="T8" fmla="*/ 20646 w 62"/>
                <a:gd name="T9" fmla="*/ 54505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2"/>
                <a:gd name="T16" fmla="*/ 0 h 26"/>
                <a:gd name="T17" fmla="*/ 62 w 62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2" h="26">
                  <a:moveTo>
                    <a:pt x="54" y="25"/>
                  </a:moveTo>
                  <a:cubicBezTo>
                    <a:pt x="62" y="20"/>
                    <a:pt x="61" y="8"/>
                    <a:pt x="61" y="8"/>
                  </a:cubicBezTo>
                  <a:cubicBezTo>
                    <a:pt x="61" y="8"/>
                    <a:pt x="53" y="8"/>
                    <a:pt x="31" y="5"/>
                  </a:cubicBezTo>
                  <a:cubicBezTo>
                    <a:pt x="9" y="2"/>
                    <a:pt x="2" y="0"/>
                    <a:pt x="2" y="0"/>
                  </a:cubicBezTo>
                  <a:cubicBezTo>
                    <a:pt x="0" y="6"/>
                    <a:pt x="3" y="21"/>
                    <a:pt x="10" y="26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564" name="Freeform 273"/>
            <p:cNvSpPr>
              <a:spLocks noChangeArrowheads="1"/>
            </p:cNvSpPr>
            <p:nvPr/>
          </p:nvSpPr>
          <p:spPr bwMode="auto">
            <a:xfrm>
              <a:off x="2396" y="621"/>
              <a:ext cx="39" cy="143"/>
            </a:xfrm>
            <a:custGeom>
              <a:avLst/>
              <a:gdLst>
                <a:gd name="T0" fmla="*/ 0 w 11"/>
                <a:gd name="T1" fmla="*/ 0 h 40"/>
                <a:gd name="T2" fmla="*/ 21797 w 11"/>
                <a:gd name="T3" fmla="*/ 50164 h 40"/>
                <a:gd name="T4" fmla="*/ 11679 w 11"/>
                <a:gd name="T5" fmla="*/ 83483 h 40"/>
                <a:gd name="T6" fmla="*/ 0 60000 65536"/>
                <a:gd name="T7" fmla="*/ 0 60000 65536"/>
                <a:gd name="T8" fmla="*/ 0 60000 65536"/>
                <a:gd name="T9" fmla="*/ 0 w 11"/>
                <a:gd name="T10" fmla="*/ 0 h 40"/>
                <a:gd name="T11" fmla="*/ 11 w 11"/>
                <a:gd name="T12" fmla="*/ 40 h 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" h="40">
                  <a:moveTo>
                    <a:pt x="0" y="0"/>
                  </a:moveTo>
                  <a:cubicBezTo>
                    <a:pt x="7" y="6"/>
                    <a:pt x="11" y="14"/>
                    <a:pt x="11" y="24"/>
                  </a:cubicBezTo>
                  <a:cubicBezTo>
                    <a:pt x="11" y="30"/>
                    <a:pt x="9" y="35"/>
                    <a:pt x="6" y="40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565" name="Freeform 274"/>
            <p:cNvSpPr>
              <a:spLocks noChangeArrowheads="1"/>
            </p:cNvSpPr>
            <p:nvPr/>
          </p:nvSpPr>
          <p:spPr bwMode="auto">
            <a:xfrm>
              <a:off x="2189" y="586"/>
              <a:ext cx="32" cy="35"/>
            </a:xfrm>
            <a:custGeom>
              <a:avLst/>
              <a:gdLst>
                <a:gd name="T0" fmla="*/ 0 w 9"/>
                <a:gd name="T1" fmla="*/ 18487 h 10"/>
                <a:gd name="T2" fmla="*/ 18204 w 9"/>
                <a:gd name="T3" fmla="*/ 0 h 10"/>
                <a:gd name="T4" fmla="*/ 0 60000 65536"/>
                <a:gd name="T5" fmla="*/ 0 60000 65536"/>
                <a:gd name="T6" fmla="*/ 0 w 9"/>
                <a:gd name="T7" fmla="*/ 0 h 10"/>
                <a:gd name="T8" fmla="*/ 9 w 9"/>
                <a:gd name="T9" fmla="*/ 10 h 1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9" h="10">
                  <a:moveTo>
                    <a:pt x="0" y="10"/>
                  </a:moveTo>
                  <a:cubicBezTo>
                    <a:pt x="2" y="5"/>
                    <a:pt x="5" y="2"/>
                    <a:pt x="9" y="0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566" name="Freeform 275"/>
            <p:cNvSpPr>
              <a:spLocks noChangeArrowheads="1"/>
            </p:cNvSpPr>
            <p:nvPr/>
          </p:nvSpPr>
          <p:spPr bwMode="auto">
            <a:xfrm>
              <a:off x="2175" y="671"/>
              <a:ext cx="39" cy="107"/>
            </a:xfrm>
            <a:custGeom>
              <a:avLst/>
              <a:gdLst>
                <a:gd name="T0" fmla="*/ 21797 w 11"/>
                <a:gd name="T1" fmla="*/ 61800 h 30"/>
                <a:gd name="T2" fmla="*/ 0 w 11"/>
                <a:gd name="T3" fmla="*/ 6309 h 30"/>
                <a:gd name="T4" fmla="*/ 2227 w 11"/>
                <a:gd name="T5" fmla="*/ 0 h 30"/>
                <a:gd name="T6" fmla="*/ 0 60000 65536"/>
                <a:gd name="T7" fmla="*/ 0 60000 65536"/>
                <a:gd name="T8" fmla="*/ 0 60000 65536"/>
                <a:gd name="T9" fmla="*/ 0 w 11"/>
                <a:gd name="T10" fmla="*/ 0 h 30"/>
                <a:gd name="T11" fmla="*/ 11 w 11"/>
                <a:gd name="T12" fmla="*/ 30 h 3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" h="30">
                  <a:moveTo>
                    <a:pt x="11" y="30"/>
                  </a:moveTo>
                  <a:cubicBezTo>
                    <a:pt x="4" y="25"/>
                    <a:pt x="0" y="15"/>
                    <a:pt x="0" y="3"/>
                  </a:cubicBezTo>
                  <a:cubicBezTo>
                    <a:pt x="0" y="2"/>
                    <a:pt x="1" y="1"/>
                    <a:pt x="1" y="0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567" name="Freeform 276"/>
            <p:cNvSpPr>
              <a:spLocks noChangeArrowheads="1"/>
            </p:cNvSpPr>
            <p:nvPr/>
          </p:nvSpPr>
          <p:spPr bwMode="auto">
            <a:xfrm>
              <a:off x="2211" y="614"/>
              <a:ext cx="92" cy="64"/>
            </a:xfrm>
            <a:custGeom>
              <a:avLst/>
              <a:gdLst>
                <a:gd name="T0" fmla="*/ 51124 w 26"/>
                <a:gd name="T1" fmla="*/ 16004 h 18"/>
                <a:gd name="T2" fmla="*/ 25569 w 26"/>
                <a:gd name="T3" fmla="*/ 36459 h 18"/>
                <a:gd name="T4" fmla="*/ 0 w 26"/>
                <a:gd name="T5" fmla="*/ 10254 h 18"/>
                <a:gd name="T6" fmla="*/ 2215 w 26"/>
                <a:gd name="T7" fmla="*/ 0 h 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"/>
                <a:gd name="T13" fmla="*/ 0 h 18"/>
                <a:gd name="T14" fmla="*/ 26 w 26"/>
                <a:gd name="T15" fmla="*/ 18 h 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" h="18">
                  <a:moveTo>
                    <a:pt x="26" y="8"/>
                  </a:moveTo>
                  <a:cubicBezTo>
                    <a:pt x="25" y="14"/>
                    <a:pt x="20" y="18"/>
                    <a:pt x="13" y="18"/>
                  </a:cubicBezTo>
                  <a:cubicBezTo>
                    <a:pt x="6" y="18"/>
                    <a:pt x="0" y="12"/>
                    <a:pt x="0" y="5"/>
                  </a:cubicBezTo>
                  <a:cubicBezTo>
                    <a:pt x="0" y="4"/>
                    <a:pt x="1" y="2"/>
                    <a:pt x="1" y="0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568" name="Freeform 277"/>
            <p:cNvSpPr>
              <a:spLocks noChangeArrowheads="1"/>
            </p:cNvSpPr>
            <p:nvPr/>
          </p:nvSpPr>
          <p:spPr bwMode="auto">
            <a:xfrm>
              <a:off x="2221" y="586"/>
              <a:ext cx="82" cy="39"/>
            </a:xfrm>
            <a:custGeom>
              <a:avLst/>
              <a:gdLst>
                <a:gd name="T0" fmla="*/ 0 w 23"/>
                <a:gd name="T1" fmla="*/ 10119 h 11"/>
                <a:gd name="T2" fmla="*/ 20668 w 23"/>
                <a:gd name="T3" fmla="*/ 0 h 11"/>
                <a:gd name="T4" fmla="*/ 47171 w 23"/>
                <a:gd name="T5" fmla="*/ 21797 h 11"/>
                <a:gd name="T6" fmla="*/ 0 60000 65536"/>
                <a:gd name="T7" fmla="*/ 0 60000 65536"/>
                <a:gd name="T8" fmla="*/ 0 60000 65536"/>
                <a:gd name="T9" fmla="*/ 0 w 23"/>
                <a:gd name="T10" fmla="*/ 0 h 11"/>
                <a:gd name="T11" fmla="*/ 23 w 23"/>
                <a:gd name="T12" fmla="*/ 11 h 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3" h="11">
                  <a:moveTo>
                    <a:pt x="0" y="5"/>
                  </a:moveTo>
                  <a:cubicBezTo>
                    <a:pt x="3" y="2"/>
                    <a:pt x="6" y="0"/>
                    <a:pt x="10" y="0"/>
                  </a:cubicBezTo>
                  <a:cubicBezTo>
                    <a:pt x="17" y="0"/>
                    <a:pt x="22" y="5"/>
                    <a:pt x="23" y="11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569" name="Freeform 278"/>
            <p:cNvSpPr>
              <a:spLocks noChangeArrowheads="1"/>
            </p:cNvSpPr>
            <p:nvPr/>
          </p:nvSpPr>
          <p:spPr bwMode="auto">
            <a:xfrm>
              <a:off x="2228" y="628"/>
              <a:ext cx="25" cy="18"/>
            </a:xfrm>
            <a:custGeom>
              <a:avLst/>
              <a:gdLst>
                <a:gd name="T0" fmla="*/ 14489 w 7"/>
                <a:gd name="T1" fmla="*/ 6714 h 5"/>
                <a:gd name="T2" fmla="*/ 6325 w 7"/>
                <a:gd name="T3" fmla="*/ 10912 h 5"/>
                <a:gd name="T4" fmla="*/ 0 w 7"/>
                <a:gd name="T5" fmla="*/ 4198 h 5"/>
                <a:gd name="T6" fmla="*/ 6325 w 7"/>
                <a:gd name="T7" fmla="*/ 0 h 5"/>
                <a:gd name="T8" fmla="*/ 14489 w 7"/>
                <a:gd name="T9" fmla="*/ 6714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5"/>
                <a:gd name="T17" fmla="*/ 7 w 7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5">
                  <a:moveTo>
                    <a:pt x="7" y="3"/>
                  </a:moveTo>
                  <a:cubicBezTo>
                    <a:pt x="7" y="4"/>
                    <a:pt x="5" y="5"/>
                    <a:pt x="3" y="5"/>
                  </a:cubicBezTo>
                  <a:cubicBezTo>
                    <a:pt x="1" y="5"/>
                    <a:pt x="0" y="3"/>
                    <a:pt x="0" y="2"/>
                  </a:cubicBezTo>
                  <a:cubicBezTo>
                    <a:pt x="0" y="0"/>
                    <a:pt x="1" y="0"/>
                    <a:pt x="3" y="0"/>
                  </a:cubicBezTo>
                  <a:cubicBezTo>
                    <a:pt x="5" y="0"/>
                    <a:pt x="7" y="2"/>
                    <a:pt x="7" y="3"/>
                  </a:cubicBezTo>
                  <a:close/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570" name="Freeform 279"/>
            <p:cNvSpPr>
              <a:spLocks noChangeArrowheads="1"/>
            </p:cNvSpPr>
            <p:nvPr/>
          </p:nvSpPr>
          <p:spPr bwMode="auto">
            <a:xfrm>
              <a:off x="2232" y="646"/>
              <a:ext cx="11" cy="29"/>
            </a:xfrm>
            <a:custGeom>
              <a:avLst/>
              <a:gdLst>
                <a:gd name="T0" fmla="*/ 2717 w 3"/>
                <a:gd name="T1" fmla="*/ 0 h 8"/>
                <a:gd name="T2" fmla="*/ 7245 w 3"/>
                <a:gd name="T3" fmla="*/ 18147 h 8"/>
                <a:gd name="T4" fmla="*/ 0 60000 65536"/>
                <a:gd name="T5" fmla="*/ 0 60000 65536"/>
                <a:gd name="T6" fmla="*/ 0 w 3"/>
                <a:gd name="T7" fmla="*/ 0 h 8"/>
                <a:gd name="T8" fmla="*/ 3 w 3"/>
                <a:gd name="T9" fmla="*/ 8 h 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8">
                  <a:moveTo>
                    <a:pt x="1" y="0"/>
                  </a:moveTo>
                  <a:cubicBezTo>
                    <a:pt x="1" y="0"/>
                    <a:pt x="0" y="7"/>
                    <a:pt x="3" y="8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571" name="Freeform 280"/>
            <p:cNvSpPr>
              <a:spLocks noChangeArrowheads="1"/>
            </p:cNvSpPr>
            <p:nvPr/>
          </p:nvSpPr>
          <p:spPr bwMode="auto">
            <a:xfrm>
              <a:off x="2211" y="603"/>
              <a:ext cx="99" cy="40"/>
            </a:xfrm>
            <a:custGeom>
              <a:avLst/>
              <a:gdLst>
                <a:gd name="T0" fmla="*/ 2213 w 28"/>
                <a:gd name="T1" fmla="*/ 6967 h 11"/>
                <a:gd name="T2" fmla="*/ 2213 w 28"/>
                <a:gd name="T3" fmla="*/ 2644 h 11"/>
                <a:gd name="T4" fmla="*/ 7825 w 28"/>
                <a:gd name="T5" fmla="*/ 0 h 11"/>
                <a:gd name="T6" fmla="*/ 50794 w 28"/>
                <a:gd name="T7" fmla="*/ 13989 h 11"/>
                <a:gd name="T8" fmla="*/ 50794 w 28"/>
                <a:gd name="T9" fmla="*/ 25335 h 11"/>
                <a:gd name="T10" fmla="*/ 2213 w 28"/>
                <a:gd name="T11" fmla="*/ 6967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"/>
                <a:gd name="T19" fmla="*/ 0 h 11"/>
                <a:gd name="T20" fmla="*/ 28 w 28"/>
                <a:gd name="T21" fmla="*/ 11 h 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" h="11">
                  <a:moveTo>
                    <a:pt x="1" y="3"/>
                  </a:moveTo>
                  <a:cubicBezTo>
                    <a:pt x="1" y="3"/>
                    <a:pt x="0" y="2"/>
                    <a:pt x="1" y="1"/>
                  </a:cubicBezTo>
                  <a:cubicBezTo>
                    <a:pt x="1" y="0"/>
                    <a:pt x="3" y="0"/>
                    <a:pt x="4" y="0"/>
                  </a:cubicBezTo>
                  <a:cubicBezTo>
                    <a:pt x="5" y="0"/>
                    <a:pt x="18" y="0"/>
                    <a:pt x="26" y="6"/>
                  </a:cubicBezTo>
                  <a:cubicBezTo>
                    <a:pt x="28" y="8"/>
                    <a:pt x="27" y="11"/>
                    <a:pt x="26" y="11"/>
                  </a:cubicBezTo>
                  <a:cubicBezTo>
                    <a:pt x="23" y="8"/>
                    <a:pt x="6" y="3"/>
                    <a:pt x="1" y="3"/>
                  </a:cubicBezTo>
                  <a:close/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572" name="Freeform 281"/>
            <p:cNvSpPr>
              <a:spLocks noChangeArrowheads="1"/>
            </p:cNvSpPr>
            <p:nvPr/>
          </p:nvSpPr>
          <p:spPr bwMode="auto">
            <a:xfrm>
              <a:off x="2521" y="803"/>
              <a:ext cx="125" cy="111"/>
            </a:xfrm>
            <a:custGeom>
              <a:avLst/>
              <a:gdLst>
                <a:gd name="T0" fmla="*/ 72564 w 35"/>
                <a:gd name="T1" fmla="*/ 31721 h 31"/>
                <a:gd name="T2" fmla="*/ 37257 w 35"/>
                <a:gd name="T3" fmla="*/ 65286 h 31"/>
                <a:gd name="T4" fmla="*/ 2282 w 35"/>
                <a:gd name="T5" fmla="*/ 31721 h 31"/>
                <a:gd name="T6" fmla="*/ 8150 w 35"/>
                <a:gd name="T7" fmla="*/ 14781 h 31"/>
                <a:gd name="T8" fmla="*/ 41314 w 35"/>
                <a:gd name="T9" fmla="*/ 0 h 31"/>
                <a:gd name="T10" fmla="*/ 72564 w 35"/>
                <a:gd name="T11" fmla="*/ 31721 h 3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"/>
                <a:gd name="T19" fmla="*/ 0 h 31"/>
                <a:gd name="T20" fmla="*/ 35 w 35"/>
                <a:gd name="T21" fmla="*/ 31 h 3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" h="31">
                  <a:moveTo>
                    <a:pt x="35" y="15"/>
                  </a:moveTo>
                  <a:cubicBezTo>
                    <a:pt x="35" y="24"/>
                    <a:pt x="28" y="31"/>
                    <a:pt x="18" y="31"/>
                  </a:cubicBezTo>
                  <a:cubicBezTo>
                    <a:pt x="8" y="31"/>
                    <a:pt x="0" y="25"/>
                    <a:pt x="1" y="15"/>
                  </a:cubicBezTo>
                  <a:cubicBezTo>
                    <a:pt x="2" y="12"/>
                    <a:pt x="3" y="9"/>
                    <a:pt x="4" y="7"/>
                  </a:cubicBezTo>
                  <a:cubicBezTo>
                    <a:pt x="7" y="3"/>
                    <a:pt x="13" y="0"/>
                    <a:pt x="20" y="0"/>
                  </a:cubicBezTo>
                  <a:cubicBezTo>
                    <a:pt x="29" y="0"/>
                    <a:pt x="35" y="6"/>
                    <a:pt x="35" y="15"/>
                  </a:cubicBezTo>
                  <a:close/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573" name="Freeform 282"/>
            <p:cNvSpPr>
              <a:spLocks noChangeArrowheads="1"/>
            </p:cNvSpPr>
            <p:nvPr/>
          </p:nvSpPr>
          <p:spPr bwMode="auto">
            <a:xfrm>
              <a:off x="2475" y="703"/>
              <a:ext cx="60" cy="125"/>
            </a:xfrm>
            <a:custGeom>
              <a:avLst/>
              <a:gdLst>
                <a:gd name="T0" fmla="*/ 0 w 17"/>
                <a:gd name="T1" fmla="*/ 0 h 35"/>
                <a:gd name="T2" fmla="*/ 32887 w 17"/>
                <a:gd name="T3" fmla="*/ 72564 h 35"/>
                <a:gd name="T4" fmla="*/ 0 60000 65536"/>
                <a:gd name="T5" fmla="*/ 0 60000 65536"/>
                <a:gd name="T6" fmla="*/ 0 w 17"/>
                <a:gd name="T7" fmla="*/ 0 h 35"/>
                <a:gd name="T8" fmla="*/ 17 w 17"/>
                <a:gd name="T9" fmla="*/ 35 h 3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7" h="35">
                  <a:moveTo>
                    <a:pt x="0" y="0"/>
                  </a:moveTo>
                  <a:cubicBezTo>
                    <a:pt x="2" y="7"/>
                    <a:pt x="10" y="28"/>
                    <a:pt x="17" y="35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574" name="Freeform 283"/>
            <p:cNvSpPr>
              <a:spLocks noChangeArrowheads="1"/>
            </p:cNvSpPr>
            <p:nvPr/>
          </p:nvSpPr>
          <p:spPr bwMode="auto">
            <a:xfrm>
              <a:off x="2564" y="628"/>
              <a:ext cx="57" cy="182"/>
            </a:xfrm>
            <a:custGeom>
              <a:avLst/>
              <a:gdLst>
                <a:gd name="T0" fmla="*/ 0 w 16"/>
                <a:gd name="T1" fmla="*/ 0 h 51"/>
                <a:gd name="T2" fmla="*/ 28671 w 16"/>
                <a:gd name="T3" fmla="*/ 76397 h 51"/>
                <a:gd name="T4" fmla="*/ 32693 w 16"/>
                <a:gd name="T5" fmla="*/ 105257 h 51"/>
                <a:gd name="T6" fmla="*/ 0 60000 65536"/>
                <a:gd name="T7" fmla="*/ 0 60000 65536"/>
                <a:gd name="T8" fmla="*/ 0 60000 65536"/>
                <a:gd name="T9" fmla="*/ 0 w 16"/>
                <a:gd name="T10" fmla="*/ 0 h 51"/>
                <a:gd name="T11" fmla="*/ 16 w 16"/>
                <a:gd name="T12" fmla="*/ 51 h 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" h="51">
                  <a:moveTo>
                    <a:pt x="0" y="0"/>
                  </a:moveTo>
                  <a:cubicBezTo>
                    <a:pt x="6" y="7"/>
                    <a:pt x="12" y="24"/>
                    <a:pt x="14" y="37"/>
                  </a:cubicBezTo>
                  <a:cubicBezTo>
                    <a:pt x="16" y="44"/>
                    <a:pt x="16" y="48"/>
                    <a:pt x="16" y="51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575" name="Freeform 284"/>
            <p:cNvSpPr>
              <a:spLocks noChangeArrowheads="1"/>
            </p:cNvSpPr>
            <p:nvPr/>
          </p:nvSpPr>
          <p:spPr bwMode="auto">
            <a:xfrm>
              <a:off x="2339" y="828"/>
              <a:ext cx="193" cy="82"/>
            </a:xfrm>
            <a:custGeom>
              <a:avLst/>
              <a:gdLst>
                <a:gd name="T0" fmla="*/ 112590 w 54"/>
                <a:gd name="T1" fmla="*/ 0 h 23"/>
                <a:gd name="T2" fmla="*/ 81089 w 54"/>
                <a:gd name="T3" fmla="*/ 39110 h 23"/>
                <a:gd name="T4" fmla="*/ 0 w 54"/>
                <a:gd name="T5" fmla="*/ 47171 h 23"/>
                <a:gd name="T6" fmla="*/ 0 60000 65536"/>
                <a:gd name="T7" fmla="*/ 0 60000 65536"/>
                <a:gd name="T8" fmla="*/ 0 60000 65536"/>
                <a:gd name="T9" fmla="*/ 0 w 54"/>
                <a:gd name="T10" fmla="*/ 0 h 23"/>
                <a:gd name="T11" fmla="*/ 54 w 54"/>
                <a:gd name="T12" fmla="*/ 23 h 2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4" h="23">
                  <a:moveTo>
                    <a:pt x="54" y="0"/>
                  </a:moveTo>
                  <a:cubicBezTo>
                    <a:pt x="53" y="5"/>
                    <a:pt x="50" y="15"/>
                    <a:pt x="39" y="19"/>
                  </a:cubicBezTo>
                  <a:cubicBezTo>
                    <a:pt x="28" y="23"/>
                    <a:pt x="7" y="23"/>
                    <a:pt x="0" y="23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576" name="Freeform 285"/>
            <p:cNvSpPr>
              <a:spLocks noChangeArrowheads="1"/>
            </p:cNvSpPr>
            <p:nvPr/>
          </p:nvSpPr>
          <p:spPr bwMode="auto">
            <a:xfrm>
              <a:off x="2310" y="168"/>
              <a:ext cx="43" cy="25"/>
            </a:xfrm>
            <a:custGeom>
              <a:avLst/>
              <a:gdLst>
                <a:gd name="T0" fmla="*/ 23098 w 12"/>
                <a:gd name="T1" fmla="*/ 2282 h 7"/>
                <a:gd name="T2" fmla="*/ 10721 w 12"/>
                <a:gd name="T3" fmla="*/ 10432 h 7"/>
                <a:gd name="T4" fmla="*/ 4146 w 12"/>
                <a:gd name="T5" fmla="*/ 10432 h 7"/>
                <a:gd name="T6" fmla="*/ 2297 w 12"/>
                <a:gd name="T7" fmla="*/ 8150 h 7"/>
                <a:gd name="T8" fmla="*/ 2297 w 12"/>
                <a:gd name="T9" fmla="*/ 10432 h 7"/>
                <a:gd name="T10" fmla="*/ 10721 w 12"/>
                <a:gd name="T11" fmla="*/ 14489 h 7"/>
                <a:gd name="T12" fmla="*/ 25399 w 12"/>
                <a:gd name="T13" fmla="*/ 4057 h 7"/>
                <a:gd name="T14" fmla="*/ 25399 w 12"/>
                <a:gd name="T15" fmla="*/ 2282 h 7"/>
                <a:gd name="T16" fmla="*/ 23098 w 12"/>
                <a:gd name="T17" fmla="*/ 2282 h 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"/>
                <a:gd name="T28" fmla="*/ 0 h 7"/>
                <a:gd name="T29" fmla="*/ 12 w 12"/>
                <a:gd name="T30" fmla="*/ 7 h 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" h="7">
                  <a:moveTo>
                    <a:pt x="11" y="1"/>
                  </a:moveTo>
                  <a:cubicBezTo>
                    <a:pt x="11" y="1"/>
                    <a:pt x="8" y="5"/>
                    <a:pt x="5" y="5"/>
                  </a:cubicBezTo>
                  <a:cubicBezTo>
                    <a:pt x="3" y="6"/>
                    <a:pt x="2" y="5"/>
                    <a:pt x="2" y="5"/>
                  </a:cubicBezTo>
                  <a:cubicBezTo>
                    <a:pt x="1" y="5"/>
                    <a:pt x="1" y="4"/>
                    <a:pt x="1" y="4"/>
                  </a:cubicBezTo>
                  <a:cubicBezTo>
                    <a:pt x="1" y="4"/>
                    <a:pt x="0" y="4"/>
                    <a:pt x="1" y="5"/>
                  </a:cubicBezTo>
                  <a:cubicBezTo>
                    <a:pt x="2" y="7"/>
                    <a:pt x="4" y="7"/>
                    <a:pt x="5" y="7"/>
                  </a:cubicBezTo>
                  <a:cubicBezTo>
                    <a:pt x="9" y="6"/>
                    <a:pt x="12" y="2"/>
                    <a:pt x="12" y="2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0"/>
                    <a:pt x="11" y="1"/>
                    <a:pt x="11" y="1"/>
                  </a:cubicBezTo>
                  <a:close/>
                </a:path>
              </a:pathLst>
            </a:custGeom>
            <a:noFill/>
            <a:ln w="4763">
              <a:solidFill>
                <a:srgbClr val="000000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577" name="Freeform 286"/>
            <p:cNvSpPr>
              <a:spLocks noChangeArrowheads="1"/>
            </p:cNvSpPr>
            <p:nvPr/>
          </p:nvSpPr>
          <p:spPr bwMode="auto">
            <a:xfrm>
              <a:off x="2382" y="179"/>
              <a:ext cx="32" cy="39"/>
            </a:xfrm>
            <a:custGeom>
              <a:avLst/>
              <a:gdLst>
                <a:gd name="T0" fmla="*/ 0 w 9"/>
                <a:gd name="T1" fmla="*/ 3971 h 11"/>
                <a:gd name="T2" fmla="*/ 6244 w 9"/>
                <a:gd name="T3" fmla="*/ 17876 h 11"/>
                <a:gd name="T4" fmla="*/ 16004 w 9"/>
                <a:gd name="T5" fmla="*/ 21797 h 11"/>
                <a:gd name="T6" fmla="*/ 16004 w 9"/>
                <a:gd name="T7" fmla="*/ 17876 h 11"/>
                <a:gd name="T8" fmla="*/ 8004 w 9"/>
                <a:gd name="T9" fmla="*/ 15639 h 11"/>
                <a:gd name="T10" fmla="*/ 2251 w 9"/>
                <a:gd name="T11" fmla="*/ 3971 h 11"/>
                <a:gd name="T12" fmla="*/ 2251 w 9"/>
                <a:gd name="T13" fmla="*/ 0 h 11"/>
                <a:gd name="T14" fmla="*/ 0 w 9"/>
                <a:gd name="T15" fmla="*/ 3971 h 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"/>
                <a:gd name="T25" fmla="*/ 0 h 11"/>
                <a:gd name="T26" fmla="*/ 9 w 9"/>
                <a:gd name="T27" fmla="*/ 11 h 1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" h="11">
                  <a:moveTo>
                    <a:pt x="0" y="2"/>
                  </a:moveTo>
                  <a:cubicBezTo>
                    <a:pt x="0" y="6"/>
                    <a:pt x="0" y="8"/>
                    <a:pt x="3" y="9"/>
                  </a:cubicBezTo>
                  <a:cubicBezTo>
                    <a:pt x="4" y="11"/>
                    <a:pt x="6" y="11"/>
                    <a:pt x="8" y="11"/>
                  </a:cubicBezTo>
                  <a:cubicBezTo>
                    <a:pt x="9" y="10"/>
                    <a:pt x="9" y="9"/>
                    <a:pt x="8" y="9"/>
                  </a:cubicBezTo>
                  <a:cubicBezTo>
                    <a:pt x="7" y="10"/>
                    <a:pt x="5" y="9"/>
                    <a:pt x="4" y="8"/>
                  </a:cubicBezTo>
                  <a:cubicBezTo>
                    <a:pt x="2" y="6"/>
                    <a:pt x="1" y="5"/>
                    <a:pt x="1" y="2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0" y="0"/>
                    <a:pt x="0" y="2"/>
                  </a:cubicBezTo>
                  <a:close/>
                </a:path>
              </a:pathLst>
            </a:custGeom>
            <a:noFill/>
            <a:ln w="4763">
              <a:solidFill>
                <a:srgbClr val="000000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578" name="Freeform 287"/>
            <p:cNvSpPr>
              <a:spLocks noChangeArrowheads="1"/>
            </p:cNvSpPr>
            <p:nvPr/>
          </p:nvSpPr>
          <p:spPr bwMode="auto">
            <a:xfrm>
              <a:off x="1333" y="161"/>
              <a:ext cx="79" cy="78"/>
            </a:xfrm>
            <a:custGeom>
              <a:avLst/>
              <a:gdLst>
                <a:gd name="T0" fmla="*/ 44732 w 22"/>
                <a:gd name="T1" fmla="*/ 11679 h 22"/>
                <a:gd name="T2" fmla="*/ 23944 w 22"/>
                <a:gd name="T3" fmla="*/ 0 h 22"/>
                <a:gd name="T4" fmla="*/ 23944 w 22"/>
                <a:gd name="T5" fmla="*/ 0 h 22"/>
                <a:gd name="T6" fmla="*/ 13154 w 22"/>
                <a:gd name="T7" fmla="*/ 2227 h 22"/>
                <a:gd name="T8" fmla="*/ 0 w 22"/>
                <a:gd name="T9" fmla="*/ 17876 h 22"/>
                <a:gd name="T10" fmla="*/ 0 w 22"/>
                <a:gd name="T11" fmla="*/ 21797 h 22"/>
                <a:gd name="T12" fmla="*/ 23944 w 22"/>
                <a:gd name="T13" fmla="*/ 43769 h 22"/>
                <a:gd name="T14" fmla="*/ 47235 w 22"/>
                <a:gd name="T15" fmla="*/ 21797 h 22"/>
                <a:gd name="T16" fmla="*/ 44732 w 22"/>
                <a:gd name="T17" fmla="*/ 11679 h 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2"/>
                <a:gd name="T28" fmla="*/ 0 h 22"/>
                <a:gd name="T29" fmla="*/ 22 w 22"/>
                <a:gd name="T30" fmla="*/ 22 h 2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2" h="22">
                  <a:moveTo>
                    <a:pt x="21" y="6"/>
                  </a:moveTo>
                  <a:cubicBezTo>
                    <a:pt x="19" y="2"/>
                    <a:pt x="16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9" y="0"/>
                    <a:pt x="7" y="0"/>
                    <a:pt x="6" y="1"/>
                  </a:cubicBezTo>
                  <a:cubicBezTo>
                    <a:pt x="3" y="2"/>
                    <a:pt x="1" y="5"/>
                    <a:pt x="0" y="9"/>
                  </a:cubicBezTo>
                  <a:cubicBezTo>
                    <a:pt x="0" y="10"/>
                    <a:pt x="0" y="10"/>
                    <a:pt x="0" y="11"/>
                  </a:cubicBezTo>
                  <a:cubicBezTo>
                    <a:pt x="0" y="17"/>
                    <a:pt x="5" y="22"/>
                    <a:pt x="11" y="22"/>
                  </a:cubicBezTo>
                  <a:cubicBezTo>
                    <a:pt x="17" y="22"/>
                    <a:pt x="22" y="17"/>
                    <a:pt x="22" y="11"/>
                  </a:cubicBezTo>
                  <a:cubicBezTo>
                    <a:pt x="22" y="9"/>
                    <a:pt x="22" y="7"/>
                    <a:pt x="21" y="6"/>
                  </a:cubicBezTo>
                  <a:close/>
                </a:path>
              </a:pathLst>
            </a:custGeom>
            <a:solidFill>
              <a:srgbClr val="E100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579" name="Freeform 288"/>
            <p:cNvSpPr>
              <a:spLocks noChangeArrowheads="1"/>
            </p:cNvSpPr>
            <p:nvPr/>
          </p:nvSpPr>
          <p:spPr bwMode="auto">
            <a:xfrm>
              <a:off x="1355" y="122"/>
              <a:ext cx="18" cy="42"/>
            </a:xfrm>
            <a:custGeom>
              <a:avLst/>
              <a:gdLst>
                <a:gd name="T0" fmla="*/ 0 w 5"/>
                <a:gd name="T1" fmla="*/ 22089 h 12"/>
                <a:gd name="T2" fmla="*/ 10912 w 5"/>
                <a:gd name="T3" fmla="*/ 20580 h 12"/>
                <a:gd name="T4" fmla="*/ 10912 w 5"/>
                <a:gd name="T5" fmla="*/ 20580 h 12"/>
                <a:gd name="T6" fmla="*/ 0 w 5"/>
                <a:gd name="T7" fmla="*/ 0 h 12"/>
                <a:gd name="T8" fmla="*/ 0 w 5"/>
                <a:gd name="T9" fmla="*/ 0 h 12"/>
                <a:gd name="T10" fmla="*/ 0 w 5"/>
                <a:gd name="T11" fmla="*/ 0 h 12"/>
                <a:gd name="T12" fmla="*/ 0 w 5"/>
                <a:gd name="T13" fmla="*/ 22089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"/>
                <a:gd name="T22" fmla="*/ 0 h 12"/>
                <a:gd name="T23" fmla="*/ 5 w 5"/>
                <a:gd name="T24" fmla="*/ 12 h 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" h="12">
                  <a:moveTo>
                    <a:pt x="0" y="12"/>
                  </a:moveTo>
                  <a:cubicBezTo>
                    <a:pt x="1" y="11"/>
                    <a:pt x="3" y="11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3" y="8"/>
                    <a:pt x="1" y="4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4"/>
                    <a:pt x="1" y="9"/>
                    <a:pt x="0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580" name="Freeform 289"/>
            <p:cNvSpPr>
              <a:spLocks noChangeArrowheads="1"/>
            </p:cNvSpPr>
            <p:nvPr/>
          </p:nvSpPr>
          <p:spPr bwMode="auto">
            <a:xfrm>
              <a:off x="1223" y="43"/>
              <a:ext cx="135" cy="164"/>
            </a:xfrm>
            <a:custGeom>
              <a:avLst/>
              <a:gdLst>
                <a:gd name="T0" fmla="*/ 74072 w 38"/>
                <a:gd name="T1" fmla="*/ 44907 h 46"/>
                <a:gd name="T2" fmla="*/ 74072 w 38"/>
                <a:gd name="T3" fmla="*/ 43139 h 46"/>
                <a:gd name="T4" fmla="*/ 36134 w 38"/>
                <a:gd name="T5" fmla="*/ 4029 h 46"/>
                <a:gd name="T6" fmla="*/ 3990 w 38"/>
                <a:gd name="T7" fmla="*/ 55239 h 46"/>
                <a:gd name="T8" fmla="*/ 6235 w 38"/>
                <a:gd name="T9" fmla="*/ 63985 h 46"/>
                <a:gd name="T10" fmla="*/ 46358 w 38"/>
                <a:gd name="T11" fmla="*/ 92090 h 46"/>
                <a:gd name="T12" fmla="*/ 62285 w 38"/>
                <a:gd name="T13" fmla="*/ 86421 h 46"/>
                <a:gd name="T14" fmla="*/ 74072 w 38"/>
                <a:gd name="T15" fmla="*/ 69654 h 46"/>
                <a:gd name="T16" fmla="*/ 74072 w 38"/>
                <a:gd name="T17" fmla="*/ 44907 h 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8"/>
                <a:gd name="T28" fmla="*/ 0 h 46"/>
                <a:gd name="T29" fmla="*/ 38 w 38"/>
                <a:gd name="T30" fmla="*/ 46 h 4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8" h="46">
                  <a:moveTo>
                    <a:pt x="37" y="22"/>
                  </a:moveTo>
                  <a:cubicBezTo>
                    <a:pt x="37" y="21"/>
                    <a:pt x="37" y="21"/>
                    <a:pt x="37" y="21"/>
                  </a:cubicBezTo>
                  <a:cubicBezTo>
                    <a:pt x="35" y="9"/>
                    <a:pt x="28" y="0"/>
                    <a:pt x="18" y="2"/>
                  </a:cubicBezTo>
                  <a:cubicBezTo>
                    <a:pt x="8" y="3"/>
                    <a:pt x="0" y="12"/>
                    <a:pt x="2" y="27"/>
                  </a:cubicBezTo>
                  <a:cubicBezTo>
                    <a:pt x="2" y="28"/>
                    <a:pt x="2" y="29"/>
                    <a:pt x="3" y="31"/>
                  </a:cubicBezTo>
                  <a:cubicBezTo>
                    <a:pt x="5" y="40"/>
                    <a:pt x="14" y="46"/>
                    <a:pt x="23" y="45"/>
                  </a:cubicBezTo>
                  <a:cubicBezTo>
                    <a:pt x="26" y="45"/>
                    <a:pt x="29" y="44"/>
                    <a:pt x="31" y="42"/>
                  </a:cubicBezTo>
                  <a:cubicBezTo>
                    <a:pt x="32" y="38"/>
                    <a:pt x="34" y="35"/>
                    <a:pt x="37" y="34"/>
                  </a:cubicBezTo>
                  <a:cubicBezTo>
                    <a:pt x="38" y="31"/>
                    <a:pt x="38" y="26"/>
                    <a:pt x="37" y="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581" name="Freeform 290"/>
            <p:cNvSpPr>
              <a:spLocks noChangeArrowheads="1"/>
            </p:cNvSpPr>
            <p:nvPr/>
          </p:nvSpPr>
          <p:spPr bwMode="auto">
            <a:xfrm>
              <a:off x="1348" y="36"/>
              <a:ext cx="124" cy="146"/>
            </a:xfrm>
            <a:custGeom>
              <a:avLst/>
              <a:gdLst>
                <a:gd name="T0" fmla="*/ 66978 w 35"/>
                <a:gd name="T1" fmla="*/ 46955 h 41"/>
                <a:gd name="T2" fmla="*/ 65369 w 35"/>
                <a:gd name="T3" fmla="*/ 36671 h 41"/>
                <a:gd name="T4" fmla="*/ 27879 w 35"/>
                <a:gd name="T5" fmla="*/ 2258 h 41"/>
                <a:gd name="T6" fmla="*/ 3954 w 35"/>
                <a:gd name="T7" fmla="*/ 48718 h 41"/>
                <a:gd name="T8" fmla="*/ 3954 w 35"/>
                <a:gd name="T9" fmla="*/ 48718 h 41"/>
                <a:gd name="T10" fmla="*/ 14008 w 35"/>
                <a:gd name="T11" fmla="*/ 71568 h 41"/>
                <a:gd name="T12" fmla="*/ 33576 w 35"/>
                <a:gd name="T13" fmla="*/ 83630 h 41"/>
                <a:gd name="T14" fmla="*/ 43492 w 35"/>
                <a:gd name="T15" fmla="*/ 83630 h 41"/>
                <a:gd name="T16" fmla="*/ 66978 w 35"/>
                <a:gd name="T17" fmla="*/ 46955 h 4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5"/>
                <a:gd name="T28" fmla="*/ 0 h 41"/>
                <a:gd name="T29" fmla="*/ 35 w 35"/>
                <a:gd name="T30" fmla="*/ 41 h 4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5" h="41">
                  <a:moveTo>
                    <a:pt x="34" y="23"/>
                  </a:moveTo>
                  <a:cubicBezTo>
                    <a:pt x="34" y="21"/>
                    <a:pt x="34" y="20"/>
                    <a:pt x="33" y="18"/>
                  </a:cubicBezTo>
                  <a:cubicBezTo>
                    <a:pt x="29" y="7"/>
                    <a:pt x="22" y="0"/>
                    <a:pt x="14" y="1"/>
                  </a:cubicBezTo>
                  <a:cubicBezTo>
                    <a:pt x="3" y="3"/>
                    <a:pt x="0" y="14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3" y="28"/>
                    <a:pt x="5" y="32"/>
                    <a:pt x="7" y="35"/>
                  </a:cubicBezTo>
                  <a:cubicBezTo>
                    <a:pt x="12" y="35"/>
                    <a:pt x="15" y="37"/>
                    <a:pt x="17" y="41"/>
                  </a:cubicBezTo>
                  <a:cubicBezTo>
                    <a:pt x="19" y="41"/>
                    <a:pt x="20" y="41"/>
                    <a:pt x="22" y="41"/>
                  </a:cubicBezTo>
                  <a:cubicBezTo>
                    <a:pt x="31" y="40"/>
                    <a:pt x="35" y="32"/>
                    <a:pt x="34" y="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582" name="Freeform 291"/>
            <p:cNvSpPr>
              <a:spLocks noChangeArrowheads="1"/>
            </p:cNvSpPr>
            <p:nvPr/>
          </p:nvSpPr>
          <p:spPr bwMode="auto">
            <a:xfrm>
              <a:off x="1323" y="539"/>
              <a:ext cx="85" cy="47"/>
            </a:xfrm>
            <a:custGeom>
              <a:avLst/>
              <a:gdLst>
                <a:gd name="T0" fmla="*/ 27859 w 24"/>
                <a:gd name="T1" fmla="*/ 0 h 13"/>
                <a:gd name="T2" fmla="*/ 7866 w 24"/>
                <a:gd name="T3" fmla="*/ 11110 h 13"/>
                <a:gd name="T4" fmla="*/ 3953 w 24"/>
                <a:gd name="T5" fmla="*/ 17961 h 13"/>
                <a:gd name="T6" fmla="*/ 3953 w 24"/>
                <a:gd name="T7" fmla="*/ 17961 h 13"/>
                <a:gd name="T8" fmla="*/ 3953 w 24"/>
                <a:gd name="T9" fmla="*/ 26468 h 13"/>
                <a:gd name="T10" fmla="*/ 3953 w 24"/>
                <a:gd name="T11" fmla="*/ 26468 h 13"/>
                <a:gd name="T12" fmla="*/ 3953 w 24"/>
                <a:gd name="T13" fmla="*/ 29057 h 13"/>
                <a:gd name="T14" fmla="*/ 7866 w 24"/>
                <a:gd name="T15" fmla="*/ 29057 h 13"/>
                <a:gd name="T16" fmla="*/ 15590 w 24"/>
                <a:gd name="T17" fmla="*/ 29057 h 13"/>
                <a:gd name="T18" fmla="*/ 27859 w 24"/>
                <a:gd name="T19" fmla="*/ 22209 h 13"/>
                <a:gd name="T20" fmla="*/ 43449 w 24"/>
                <a:gd name="T21" fmla="*/ 11110 h 13"/>
                <a:gd name="T22" fmla="*/ 47352 w 24"/>
                <a:gd name="T23" fmla="*/ 11110 h 13"/>
                <a:gd name="T24" fmla="*/ 27859 w 24"/>
                <a:gd name="T25" fmla="*/ 0 h 1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"/>
                <a:gd name="T40" fmla="*/ 0 h 13"/>
                <a:gd name="T41" fmla="*/ 24 w 24"/>
                <a:gd name="T42" fmla="*/ 13 h 1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" h="13">
                  <a:moveTo>
                    <a:pt x="14" y="0"/>
                  </a:moveTo>
                  <a:cubicBezTo>
                    <a:pt x="10" y="0"/>
                    <a:pt x="6" y="2"/>
                    <a:pt x="4" y="5"/>
                  </a:cubicBezTo>
                  <a:cubicBezTo>
                    <a:pt x="3" y="6"/>
                    <a:pt x="3" y="7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0" y="9"/>
                    <a:pt x="0" y="13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3" y="13"/>
                    <a:pt x="3" y="13"/>
                    <a:pt x="4" y="13"/>
                  </a:cubicBezTo>
                  <a:cubicBezTo>
                    <a:pt x="6" y="13"/>
                    <a:pt x="7" y="13"/>
                    <a:pt x="8" y="13"/>
                  </a:cubicBezTo>
                  <a:cubicBezTo>
                    <a:pt x="9" y="12"/>
                    <a:pt x="11" y="11"/>
                    <a:pt x="14" y="10"/>
                  </a:cubicBezTo>
                  <a:cubicBezTo>
                    <a:pt x="16" y="8"/>
                    <a:pt x="19" y="7"/>
                    <a:pt x="22" y="5"/>
                  </a:cubicBezTo>
                  <a:cubicBezTo>
                    <a:pt x="23" y="5"/>
                    <a:pt x="23" y="5"/>
                    <a:pt x="24" y="5"/>
                  </a:cubicBezTo>
                  <a:cubicBezTo>
                    <a:pt x="22" y="2"/>
                    <a:pt x="18" y="0"/>
                    <a:pt x="14" y="0"/>
                  </a:cubicBezTo>
                  <a:close/>
                </a:path>
              </a:pathLst>
            </a:custGeom>
            <a:solidFill>
              <a:srgbClr val="FFE5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583" name="Freeform 292"/>
            <p:cNvSpPr>
              <a:spLocks noChangeArrowheads="1"/>
            </p:cNvSpPr>
            <p:nvPr/>
          </p:nvSpPr>
          <p:spPr bwMode="auto">
            <a:xfrm>
              <a:off x="1041" y="521"/>
              <a:ext cx="531" cy="414"/>
            </a:xfrm>
            <a:custGeom>
              <a:avLst/>
              <a:gdLst>
                <a:gd name="T0" fmla="*/ 305190 w 149"/>
                <a:gd name="T1" fmla="*/ 53866 h 116"/>
                <a:gd name="T2" fmla="*/ 294876 w 149"/>
                <a:gd name="T3" fmla="*/ 0 h 116"/>
                <a:gd name="T4" fmla="*/ 272424 w 149"/>
                <a:gd name="T5" fmla="*/ 6317 h 116"/>
                <a:gd name="T6" fmla="*/ 210967 w 149"/>
                <a:gd name="T7" fmla="*/ 20775 h 116"/>
                <a:gd name="T8" fmla="*/ 210967 w 149"/>
                <a:gd name="T9" fmla="*/ 20775 h 116"/>
                <a:gd name="T10" fmla="*/ 206940 w 149"/>
                <a:gd name="T11" fmla="*/ 20775 h 116"/>
                <a:gd name="T12" fmla="*/ 190326 w 149"/>
                <a:gd name="T13" fmla="*/ 31321 h 116"/>
                <a:gd name="T14" fmla="*/ 178238 w 149"/>
                <a:gd name="T15" fmla="*/ 37003 h 116"/>
                <a:gd name="T16" fmla="*/ 204667 w 149"/>
                <a:gd name="T17" fmla="*/ 70094 h 116"/>
                <a:gd name="T18" fmla="*/ 198876 w 149"/>
                <a:gd name="T19" fmla="*/ 88603 h 116"/>
                <a:gd name="T20" fmla="*/ 229381 w 149"/>
                <a:gd name="T21" fmla="*/ 84513 h 116"/>
                <a:gd name="T22" fmla="*/ 270161 w 149"/>
                <a:gd name="T23" fmla="*/ 72375 h 116"/>
                <a:gd name="T24" fmla="*/ 272424 w 149"/>
                <a:gd name="T25" fmla="*/ 86779 h 116"/>
                <a:gd name="T26" fmla="*/ 184524 w 149"/>
                <a:gd name="T27" fmla="*/ 155104 h 116"/>
                <a:gd name="T28" fmla="*/ 98214 w 149"/>
                <a:gd name="T29" fmla="*/ 76412 h 116"/>
                <a:gd name="T30" fmla="*/ 124692 w 149"/>
                <a:gd name="T31" fmla="*/ 24826 h 116"/>
                <a:gd name="T32" fmla="*/ 77572 w 149"/>
                <a:gd name="T33" fmla="*/ 22545 h 116"/>
                <a:gd name="T34" fmla="*/ 73549 w 149"/>
                <a:gd name="T35" fmla="*/ 16863 h 116"/>
                <a:gd name="T36" fmla="*/ 24665 w 149"/>
                <a:gd name="T37" fmla="*/ 2266 h 116"/>
                <a:gd name="T38" fmla="*/ 26429 w 149"/>
                <a:gd name="T39" fmla="*/ 6317 h 116"/>
                <a:gd name="T40" fmla="*/ 0 w 149"/>
                <a:gd name="T41" fmla="*/ 37003 h 116"/>
                <a:gd name="T42" fmla="*/ 86311 w 149"/>
                <a:gd name="T43" fmla="*/ 86779 h 116"/>
                <a:gd name="T44" fmla="*/ 87900 w 149"/>
                <a:gd name="T45" fmla="*/ 109517 h 116"/>
                <a:gd name="T46" fmla="*/ 124692 w 149"/>
                <a:gd name="T47" fmla="*/ 213021 h 116"/>
                <a:gd name="T48" fmla="*/ 135017 w 149"/>
                <a:gd name="T49" fmla="*/ 221162 h 116"/>
                <a:gd name="T50" fmla="*/ 210967 w 149"/>
                <a:gd name="T51" fmla="*/ 200387 h 116"/>
                <a:gd name="T52" fmla="*/ 219068 w 149"/>
                <a:gd name="T53" fmla="*/ 181878 h 116"/>
                <a:gd name="T54" fmla="*/ 243733 w 149"/>
                <a:gd name="T55" fmla="*/ 160925 h 116"/>
                <a:gd name="T56" fmla="*/ 288590 w 149"/>
                <a:gd name="T57" fmla="*/ 156888 h 116"/>
                <a:gd name="T58" fmla="*/ 282749 w 149"/>
                <a:gd name="T59" fmla="*/ 97326 h 116"/>
                <a:gd name="T60" fmla="*/ 305190 w 149"/>
                <a:gd name="T61" fmla="*/ 53866 h 11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49"/>
                <a:gd name="T94" fmla="*/ 0 h 116"/>
                <a:gd name="T95" fmla="*/ 149 w 149"/>
                <a:gd name="T96" fmla="*/ 116 h 11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49" h="116">
                  <a:moveTo>
                    <a:pt x="149" y="26"/>
                  </a:moveTo>
                  <a:cubicBezTo>
                    <a:pt x="149" y="16"/>
                    <a:pt x="146" y="5"/>
                    <a:pt x="144" y="0"/>
                  </a:cubicBezTo>
                  <a:cubicBezTo>
                    <a:pt x="143" y="1"/>
                    <a:pt x="137" y="2"/>
                    <a:pt x="133" y="3"/>
                  </a:cubicBezTo>
                  <a:cubicBezTo>
                    <a:pt x="127" y="3"/>
                    <a:pt x="117" y="4"/>
                    <a:pt x="103" y="10"/>
                  </a:cubicBezTo>
                  <a:cubicBezTo>
                    <a:pt x="103" y="10"/>
                    <a:pt x="103" y="10"/>
                    <a:pt x="103" y="10"/>
                  </a:cubicBezTo>
                  <a:cubicBezTo>
                    <a:pt x="102" y="10"/>
                    <a:pt x="102" y="10"/>
                    <a:pt x="101" y="10"/>
                  </a:cubicBezTo>
                  <a:cubicBezTo>
                    <a:pt x="98" y="12"/>
                    <a:pt x="95" y="13"/>
                    <a:pt x="93" y="15"/>
                  </a:cubicBezTo>
                  <a:cubicBezTo>
                    <a:pt x="90" y="16"/>
                    <a:pt x="88" y="17"/>
                    <a:pt x="87" y="18"/>
                  </a:cubicBezTo>
                  <a:cubicBezTo>
                    <a:pt x="94" y="20"/>
                    <a:pt x="100" y="26"/>
                    <a:pt x="100" y="34"/>
                  </a:cubicBezTo>
                  <a:cubicBezTo>
                    <a:pt x="100" y="37"/>
                    <a:pt x="99" y="40"/>
                    <a:pt x="97" y="43"/>
                  </a:cubicBezTo>
                  <a:cubicBezTo>
                    <a:pt x="100" y="43"/>
                    <a:pt x="104" y="43"/>
                    <a:pt x="112" y="41"/>
                  </a:cubicBezTo>
                  <a:cubicBezTo>
                    <a:pt x="121" y="39"/>
                    <a:pt x="128" y="36"/>
                    <a:pt x="132" y="35"/>
                  </a:cubicBezTo>
                  <a:cubicBezTo>
                    <a:pt x="132" y="37"/>
                    <a:pt x="133" y="40"/>
                    <a:pt x="133" y="42"/>
                  </a:cubicBezTo>
                  <a:cubicBezTo>
                    <a:pt x="133" y="63"/>
                    <a:pt x="113" y="76"/>
                    <a:pt x="90" y="75"/>
                  </a:cubicBezTo>
                  <a:cubicBezTo>
                    <a:pt x="62" y="75"/>
                    <a:pt x="48" y="60"/>
                    <a:pt x="48" y="37"/>
                  </a:cubicBezTo>
                  <a:cubicBezTo>
                    <a:pt x="48" y="26"/>
                    <a:pt x="53" y="18"/>
                    <a:pt x="61" y="12"/>
                  </a:cubicBezTo>
                  <a:cubicBezTo>
                    <a:pt x="49" y="12"/>
                    <a:pt x="40" y="12"/>
                    <a:pt x="38" y="11"/>
                  </a:cubicBezTo>
                  <a:cubicBezTo>
                    <a:pt x="36" y="10"/>
                    <a:pt x="36" y="9"/>
                    <a:pt x="36" y="8"/>
                  </a:cubicBezTo>
                  <a:cubicBezTo>
                    <a:pt x="32" y="6"/>
                    <a:pt x="21" y="2"/>
                    <a:pt x="12" y="1"/>
                  </a:cubicBezTo>
                  <a:cubicBezTo>
                    <a:pt x="12" y="1"/>
                    <a:pt x="13" y="2"/>
                    <a:pt x="13" y="3"/>
                  </a:cubicBezTo>
                  <a:cubicBezTo>
                    <a:pt x="13" y="11"/>
                    <a:pt x="7" y="17"/>
                    <a:pt x="0" y="18"/>
                  </a:cubicBezTo>
                  <a:cubicBezTo>
                    <a:pt x="7" y="24"/>
                    <a:pt x="23" y="36"/>
                    <a:pt x="42" y="42"/>
                  </a:cubicBezTo>
                  <a:cubicBezTo>
                    <a:pt x="43" y="45"/>
                    <a:pt x="43" y="49"/>
                    <a:pt x="43" y="53"/>
                  </a:cubicBezTo>
                  <a:cubicBezTo>
                    <a:pt x="45" y="70"/>
                    <a:pt x="49" y="90"/>
                    <a:pt x="61" y="103"/>
                  </a:cubicBezTo>
                  <a:cubicBezTo>
                    <a:pt x="62" y="104"/>
                    <a:pt x="64" y="106"/>
                    <a:pt x="66" y="107"/>
                  </a:cubicBezTo>
                  <a:cubicBezTo>
                    <a:pt x="78" y="116"/>
                    <a:pt x="98" y="112"/>
                    <a:pt x="103" y="97"/>
                  </a:cubicBezTo>
                  <a:cubicBezTo>
                    <a:pt x="104" y="93"/>
                    <a:pt x="105" y="90"/>
                    <a:pt x="107" y="88"/>
                  </a:cubicBezTo>
                  <a:cubicBezTo>
                    <a:pt x="109" y="83"/>
                    <a:pt x="113" y="80"/>
                    <a:pt x="119" y="78"/>
                  </a:cubicBezTo>
                  <a:cubicBezTo>
                    <a:pt x="127" y="74"/>
                    <a:pt x="136" y="74"/>
                    <a:pt x="141" y="76"/>
                  </a:cubicBezTo>
                  <a:cubicBezTo>
                    <a:pt x="136" y="68"/>
                    <a:pt x="135" y="58"/>
                    <a:pt x="138" y="47"/>
                  </a:cubicBezTo>
                  <a:cubicBezTo>
                    <a:pt x="139" y="38"/>
                    <a:pt x="144" y="31"/>
                    <a:pt x="149" y="26"/>
                  </a:cubicBezTo>
                  <a:close/>
                </a:path>
              </a:pathLst>
            </a:custGeom>
            <a:solidFill>
              <a:srgbClr val="00A0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584" name="Freeform 293"/>
            <p:cNvSpPr>
              <a:spLocks noChangeArrowheads="1"/>
            </p:cNvSpPr>
            <p:nvPr/>
          </p:nvSpPr>
          <p:spPr bwMode="auto">
            <a:xfrm>
              <a:off x="1255" y="835"/>
              <a:ext cx="175" cy="172"/>
            </a:xfrm>
            <a:custGeom>
              <a:avLst/>
              <a:gdLst>
                <a:gd name="T0" fmla="*/ 97629 w 49"/>
                <a:gd name="T1" fmla="*/ 0 h 48"/>
                <a:gd name="T2" fmla="*/ 89464 w 49"/>
                <a:gd name="T3" fmla="*/ 18952 h 48"/>
                <a:gd name="T4" fmla="*/ 12207 w 49"/>
                <a:gd name="T5" fmla="*/ 40216 h 48"/>
                <a:gd name="T6" fmla="*/ 2282 w 49"/>
                <a:gd name="T7" fmla="*/ 31974 h 48"/>
                <a:gd name="T8" fmla="*/ 0 w 49"/>
                <a:gd name="T9" fmla="*/ 44351 h 48"/>
                <a:gd name="T10" fmla="*/ 47654 w 49"/>
                <a:gd name="T11" fmla="*/ 101541 h 48"/>
                <a:gd name="T12" fmla="*/ 97629 w 49"/>
                <a:gd name="T13" fmla="*/ 48497 h 48"/>
                <a:gd name="T14" fmla="*/ 97629 w 49"/>
                <a:gd name="T15" fmla="*/ 0 h 4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9"/>
                <a:gd name="T25" fmla="*/ 0 h 48"/>
                <a:gd name="T26" fmla="*/ 49 w 49"/>
                <a:gd name="T27" fmla="*/ 48 h 4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9" h="48">
                  <a:moveTo>
                    <a:pt x="47" y="0"/>
                  </a:moveTo>
                  <a:cubicBezTo>
                    <a:pt x="45" y="2"/>
                    <a:pt x="44" y="5"/>
                    <a:pt x="43" y="9"/>
                  </a:cubicBezTo>
                  <a:cubicBezTo>
                    <a:pt x="38" y="24"/>
                    <a:pt x="18" y="28"/>
                    <a:pt x="6" y="19"/>
                  </a:cubicBezTo>
                  <a:cubicBezTo>
                    <a:pt x="4" y="18"/>
                    <a:pt x="2" y="16"/>
                    <a:pt x="1" y="15"/>
                  </a:cubicBezTo>
                  <a:cubicBezTo>
                    <a:pt x="0" y="17"/>
                    <a:pt x="0" y="19"/>
                    <a:pt x="0" y="21"/>
                  </a:cubicBezTo>
                  <a:cubicBezTo>
                    <a:pt x="0" y="38"/>
                    <a:pt x="10" y="48"/>
                    <a:pt x="23" y="48"/>
                  </a:cubicBezTo>
                  <a:cubicBezTo>
                    <a:pt x="36" y="48"/>
                    <a:pt x="44" y="38"/>
                    <a:pt x="47" y="23"/>
                  </a:cubicBezTo>
                  <a:cubicBezTo>
                    <a:pt x="49" y="12"/>
                    <a:pt x="49" y="5"/>
                    <a:pt x="4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585" name="Freeform 294"/>
            <p:cNvSpPr>
              <a:spLocks noChangeArrowheads="1"/>
            </p:cNvSpPr>
            <p:nvPr/>
          </p:nvSpPr>
          <p:spPr bwMode="auto">
            <a:xfrm>
              <a:off x="998" y="0"/>
              <a:ext cx="614" cy="543"/>
            </a:xfrm>
            <a:custGeom>
              <a:avLst/>
              <a:gdLst>
                <a:gd name="T0" fmla="*/ 138518 w 172"/>
                <a:gd name="T1" fmla="*/ 31408 h 152"/>
                <a:gd name="T2" fmla="*/ 47585 w 172"/>
                <a:gd name="T3" fmla="*/ 239081 h 152"/>
                <a:gd name="T4" fmla="*/ 101488 w 172"/>
                <a:gd name="T5" fmla="*/ 311886 h 152"/>
                <a:gd name="T6" fmla="*/ 105540 w 172"/>
                <a:gd name="T7" fmla="*/ 315944 h 152"/>
                <a:gd name="T8" fmla="*/ 120005 w 172"/>
                <a:gd name="T9" fmla="*/ 313661 h 152"/>
                <a:gd name="T10" fmla="*/ 53903 w 172"/>
                <a:gd name="T11" fmla="*/ 191390 h 152"/>
                <a:gd name="T12" fmla="*/ 136747 w 172"/>
                <a:gd name="T13" fmla="*/ 89588 h 152"/>
                <a:gd name="T14" fmla="*/ 134466 w 172"/>
                <a:gd name="T15" fmla="*/ 80921 h 152"/>
                <a:gd name="T16" fmla="*/ 167586 w 172"/>
                <a:gd name="T17" fmla="*/ 29136 h 152"/>
                <a:gd name="T18" fmla="*/ 206886 w 172"/>
                <a:gd name="T19" fmla="*/ 68747 h 152"/>
                <a:gd name="T20" fmla="*/ 206886 w 172"/>
                <a:gd name="T21" fmla="*/ 70344 h 152"/>
                <a:gd name="T22" fmla="*/ 206886 w 172"/>
                <a:gd name="T23" fmla="*/ 70344 h 152"/>
                <a:gd name="T24" fmla="*/ 231914 w 172"/>
                <a:gd name="T25" fmla="*/ 22652 h 152"/>
                <a:gd name="T26" fmla="*/ 271356 w 172"/>
                <a:gd name="T27" fmla="*/ 58130 h 152"/>
                <a:gd name="T28" fmla="*/ 272987 w 172"/>
                <a:gd name="T29" fmla="*/ 68747 h 152"/>
                <a:gd name="T30" fmla="*/ 341495 w 172"/>
                <a:gd name="T31" fmla="*/ 108143 h 152"/>
                <a:gd name="T32" fmla="*/ 355956 w 172"/>
                <a:gd name="T33" fmla="*/ 112201 h 152"/>
                <a:gd name="T34" fmla="*/ 138518 w 172"/>
                <a:gd name="T35" fmla="*/ 31408 h 15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72"/>
                <a:gd name="T55" fmla="*/ 0 h 152"/>
                <a:gd name="T56" fmla="*/ 172 w 172"/>
                <a:gd name="T57" fmla="*/ 152 h 15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72" h="152">
                  <a:moveTo>
                    <a:pt x="67" y="15"/>
                  </a:moveTo>
                  <a:cubicBezTo>
                    <a:pt x="30" y="29"/>
                    <a:pt x="0" y="63"/>
                    <a:pt x="23" y="115"/>
                  </a:cubicBezTo>
                  <a:cubicBezTo>
                    <a:pt x="28" y="126"/>
                    <a:pt x="38" y="141"/>
                    <a:pt x="49" y="150"/>
                  </a:cubicBezTo>
                  <a:cubicBezTo>
                    <a:pt x="49" y="151"/>
                    <a:pt x="50" y="151"/>
                    <a:pt x="51" y="152"/>
                  </a:cubicBezTo>
                  <a:cubicBezTo>
                    <a:pt x="52" y="152"/>
                    <a:pt x="55" y="152"/>
                    <a:pt x="58" y="151"/>
                  </a:cubicBezTo>
                  <a:cubicBezTo>
                    <a:pt x="40" y="137"/>
                    <a:pt x="27" y="112"/>
                    <a:pt x="26" y="92"/>
                  </a:cubicBezTo>
                  <a:cubicBezTo>
                    <a:pt x="26" y="69"/>
                    <a:pt x="44" y="48"/>
                    <a:pt x="66" y="43"/>
                  </a:cubicBezTo>
                  <a:cubicBezTo>
                    <a:pt x="65" y="41"/>
                    <a:pt x="65" y="40"/>
                    <a:pt x="65" y="39"/>
                  </a:cubicBezTo>
                  <a:cubicBezTo>
                    <a:pt x="63" y="24"/>
                    <a:pt x="71" y="15"/>
                    <a:pt x="81" y="14"/>
                  </a:cubicBezTo>
                  <a:cubicBezTo>
                    <a:pt x="91" y="12"/>
                    <a:pt x="98" y="21"/>
                    <a:pt x="100" y="33"/>
                  </a:cubicBezTo>
                  <a:cubicBezTo>
                    <a:pt x="100" y="33"/>
                    <a:pt x="100" y="33"/>
                    <a:pt x="100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98" y="24"/>
                    <a:pt x="101" y="13"/>
                    <a:pt x="112" y="11"/>
                  </a:cubicBezTo>
                  <a:cubicBezTo>
                    <a:pt x="120" y="10"/>
                    <a:pt x="127" y="17"/>
                    <a:pt x="131" y="28"/>
                  </a:cubicBezTo>
                  <a:cubicBezTo>
                    <a:pt x="132" y="30"/>
                    <a:pt x="132" y="31"/>
                    <a:pt x="132" y="33"/>
                  </a:cubicBezTo>
                  <a:cubicBezTo>
                    <a:pt x="147" y="34"/>
                    <a:pt x="158" y="41"/>
                    <a:pt x="165" y="52"/>
                  </a:cubicBezTo>
                  <a:cubicBezTo>
                    <a:pt x="168" y="52"/>
                    <a:pt x="170" y="53"/>
                    <a:pt x="172" y="54"/>
                  </a:cubicBezTo>
                  <a:cubicBezTo>
                    <a:pt x="157" y="13"/>
                    <a:pt x="107" y="0"/>
                    <a:pt x="67" y="15"/>
                  </a:cubicBezTo>
                  <a:close/>
                </a:path>
              </a:pathLst>
            </a:custGeom>
            <a:solidFill>
              <a:srgbClr val="00A0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586" name="Freeform 295"/>
            <p:cNvSpPr>
              <a:spLocks noChangeArrowheads="1"/>
            </p:cNvSpPr>
            <p:nvPr/>
          </p:nvSpPr>
          <p:spPr bwMode="auto">
            <a:xfrm>
              <a:off x="1166" y="500"/>
              <a:ext cx="399" cy="64"/>
            </a:xfrm>
            <a:custGeom>
              <a:avLst/>
              <a:gdLst>
                <a:gd name="T0" fmla="*/ 222581 w 112"/>
                <a:gd name="T1" fmla="*/ 0 h 18"/>
                <a:gd name="T2" fmla="*/ 221007 w 112"/>
                <a:gd name="T3" fmla="*/ 0 h 18"/>
                <a:gd name="T4" fmla="*/ 124517 w 112"/>
                <a:gd name="T5" fmla="*/ 16004 h 18"/>
                <a:gd name="T6" fmla="*/ 22376 w 112"/>
                <a:gd name="T7" fmla="*/ 22201 h 18"/>
                <a:gd name="T8" fmla="*/ 8048 w 112"/>
                <a:gd name="T9" fmla="*/ 24448 h 18"/>
                <a:gd name="T10" fmla="*/ 4022 w 112"/>
                <a:gd name="T11" fmla="*/ 20455 h 18"/>
                <a:gd name="T12" fmla="*/ 2259 w 112"/>
                <a:gd name="T13" fmla="*/ 28459 h 18"/>
                <a:gd name="T14" fmla="*/ 6281 w 112"/>
                <a:gd name="T15" fmla="*/ 34034 h 18"/>
                <a:gd name="T16" fmla="*/ 53306 w 112"/>
                <a:gd name="T17" fmla="*/ 36459 h 18"/>
                <a:gd name="T18" fmla="*/ 98118 w 112"/>
                <a:gd name="T19" fmla="*/ 32452 h 18"/>
                <a:gd name="T20" fmla="*/ 118727 w 112"/>
                <a:gd name="T21" fmla="*/ 22201 h 18"/>
                <a:gd name="T22" fmla="*/ 138845 w 112"/>
                <a:gd name="T23" fmla="*/ 32452 h 18"/>
                <a:gd name="T24" fmla="*/ 138845 w 112"/>
                <a:gd name="T25" fmla="*/ 32452 h 18"/>
                <a:gd name="T26" fmla="*/ 200205 w 112"/>
                <a:gd name="T27" fmla="*/ 18204 h 18"/>
                <a:gd name="T28" fmla="*/ 222581 w 112"/>
                <a:gd name="T29" fmla="*/ 11996 h 18"/>
                <a:gd name="T30" fmla="*/ 222581 w 112"/>
                <a:gd name="T31" fmla="*/ 11996 h 18"/>
                <a:gd name="T32" fmla="*/ 222581 w 112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2"/>
                <a:gd name="T52" fmla="*/ 0 h 18"/>
                <a:gd name="T53" fmla="*/ 112 w 112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2" h="18">
                  <a:moveTo>
                    <a:pt x="109" y="0"/>
                  </a:moveTo>
                  <a:cubicBezTo>
                    <a:pt x="109" y="0"/>
                    <a:pt x="108" y="0"/>
                    <a:pt x="108" y="0"/>
                  </a:cubicBezTo>
                  <a:cubicBezTo>
                    <a:pt x="106" y="1"/>
                    <a:pt x="86" y="5"/>
                    <a:pt x="61" y="8"/>
                  </a:cubicBezTo>
                  <a:cubicBezTo>
                    <a:pt x="42" y="10"/>
                    <a:pt x="22" y="11"/>
                    <a:pt x="11" y="11"/>
                  </a:cubicBezTo>
                  <a:cubicBezTo>
                    <a:pt x="8" y="12"/>
                    <a:pt x="5" y="12"/>
                    <a:pt x="4" y="12"/>
                  </a:cubicBezTo>
                  <a:cubicBezTo>
                    <a:pt x="3" y="11"/>
                    <a:pt x="2" y="11"/>
                    <a:pt x="2" y="10"/>
                  </a:cubicBezTo>
                  <a:cubicBezTo>
                    <a:pt x="1" y="11"/>
                    <a:pt x="0" y="12"/>
                    <a:pt x="1" y="14"/>
                  </a:cubicBezTo>
                  <a:cubicBezTo>
                    <a:pt x="1" y="15"/>
                    <a:pt x="1" y="16"/>
                    <a:pt x="3" y="17"/>
                  </a:cubicBezTo>
                  <a:cubicBezTo>
                    <a:pt x="5" y="18"/>
                    <a:pt x="14" y="18"/>
                    <a:pt x="26" y="18"/>
                  </a:cubicBezTo>
                  <a:cubicBezTo>
                    <a:pt x="33" y="18"/>
                    <a:pt x="41" y="17"/>
                    <a:pt x="48" y="16"/>
                  </a:cubicBezTo>
                  <a:cubicBezTo>
                    <a:pt x="50" y="13"/>
                    <a:pt x="54" y="11"/>
                    <a:pt x="58" y="11"/>
                  </a:cubicBezTo>
                  <a:cubicBezTo>
                    <a:pt x="62" y="11"/>
                    <a:pt x="66" y="13"/>
                    <a:pt x="68" y="16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82" y="10"/>
                    <a:pt x="92" y="9"/>
                    <a:pt x="98" y="9"/>
                  </a:cubicBezTo>
                  <a:cubicBezTo>
                    <a:pt x="102" y="8"/>
                    <a:pt x="108" y="7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12" y="1"/>
                    <a:pt x="109" y="0"/>
                    <a:pt x="109" y="0"/>
                  </a:cubicBezTo>
                  <a:close/>
                </a:path>
              </a:pathLst>
            </a:custGeom>
            <a:solidFill>
              <a:srgbClr val="E100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587" name="Freeform 296"/>
            <p:cNvSpPr>
              <a:spLocks noChangeArrowheads="1"/>
            </p:cNvSpPr>
            <p:nvPr/>
          </p:nvSpPr>
          <p:spPr bwMode="auto">
            <a:xfrm>
              <a:off x="1212" y="557"/>
              <a:ext cx="303" cy="236"/>
            </a:xfrm>
            <a:custGeom>
              <a:avLst/>
              <a:gdLst>
                <a:gd name="T0" fmla="*/ 172133 w 85"/>
                <a:gd name="T1" fmla="*/ 51988 h 66"/>
                <a:gd name="T2" fmla="*/ 131277 w 85"/>
                <a:gd name="T3" fmla="*/ 64929 h 66"/>
                <a:gd name="T4" fmla="*/ 100742 w 85"/>
                <a:gd name="T5" fmla="*/ 68994 h 66"/>
                <a:gd name="T6" fmla="*/ 72025 w 85"/>
                <a:gd name="T7" fmla="*/ 86001 h 66"/>
                <a:gd name="T8" fmla="*/ 39087 w 85"/>
                <a:gd name="T9" fmla="*/ 50340 h 66"/>
                <a:gd name="T10" fmla="*/ 67997 w 85"/>
                <a:gd name="T11" fmla="*/ 17006 h 66"/>
                <a:gd name="T12" fmla="*/ 67997 w 85"/>
                <a:gd name="T13" fmla="*/ 14539 h 66"/>
                <a:gd name="T14" fmla="*/ 67997 w 85"/>
                <a:gd name="T15" fmla="*/ 14539 h 66"/>
                <a:gd name="T16" fmla="*/ 67997 w 85"/>
                <a:gd name="T17" fmla="*/ 6354 h 66"/>
                <a:gd name="T18" fmla="*/ 67997 w 85"/>
                <a:gd name="T19" fmla="*/ 6354 h 66"/>
                <a:gd name="T20" fmla="*/ 72025 w 85"/>
                <a:gd name="T21" fmla="*/ 0 h 66"/>
                <a:gd name="T22" fmla="*/ 26493 w 85"/>
                <a:gd name="T23" fmla="*/ 4066 h 66"/>
                <a:gd name="T24" fmla="*/ 0 w 85"/>
                <a:gd name="T25" fmla="*/ 56744 h 66"/>
                <a:gd name="T26" fmla="*/ 86384 w 85"/>
                <a:gd name="T27" fmla="*/ 135700 h 66"/>
                <a:gd name="T28" fmla="*/ 174393 w 85"/>
                <a:gd name="T29" fmla="*/ 66706 h 66"/>
                <a:gd name="T30" fmla="*/ 172133 w 85"/>
                <a:gd name="T31" fmla="*/ 51988 h 6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85"/>
                <a:gd name="T49" fmla="*/ 0 h 66"/>
                <a:gd name="T50" fmla="*/ 85 w 85"/>
                <a:gd name="T51" fmla="*/ 66 h 6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85" h="66">
                  <a:moveTo>
                    <a:pt x="84" y="25"/>
                  </a:moveTo>
                  <a:cubicBezTo>
                    <a:pt x="80" y="26"/>
                    <a:pt x="73" y="29"/>
                    <a:pt x="64" y="31"/>
                  </a:cubicBezTo>
                  <a:cubicBezTo>
                    <a:pt x="56" y="33"/>
                    <a:pt x="52" y="33"/>
                    <a:pt x="49" y="33"/>
                  </a:cubicBezTo>
                  <a:cubicBezTo>
                    <a:pt x="46" y="37"/>
                    <a:pt x="41" y="41"/>
                    <a:pt x="35" y="41"/>
                  </a:cubicBezTo>
                  <a:cubicBezTo>
                    <a:pt x="26" y="41"/>
                    <a:pt x="19" y="33"/>
                    <a:pt x="19" y="24"/>
                  </a:cubicBezTo>
                  <a:cubicBezTo>
                    <a:pt x="19" y="16"/>
                    <a:pt x="25" y="9"/>
                    <a:pt x="33" y="8"/>
                  </a:cubicBezTo>
                  <a:cubicBezTo>
                    <a:pt x="33" y="8"/>
                    <a:pt x="33" y="8"/>
                    <a:pt x="33" y="7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31" y="8"/>
                    <a:pt x="31" y="4"/>
                    <a:pt x="33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4" y="2"/>
                    <a:pt x="34" y="1"/>
                    <a:pt x="35" y="0"/>
                  </a:cubicBezTo>
                  <a:cubicBezTo>
                    <a:pt x="28" y="1"/>
                    <a:pt x="20" y="2"/>
                    <a:pt x="13" y="2"/>
                  </a:cubicBezTo>
                  <a:cubicBezTo>
                    <a:pt x="5" y="8"/>
                    <a:pt x="0" y="16"/>
                    <a:pt x="0" y="27"/>
                  </a:cubicBezTo>
                  <a:cubicBezTo>
                    <a:pt x="0" y="50"/>
                    <a:pt x="14" y="65"/>
                    <a:pt x="42" y="65"/>
                  </a:cubicBezTo>
                  <a:cubicBezTo>
                    <a:pt x="65" y="66"/>
                    <a:pt x="85" y="53"/>
                    <a:pt x="85" y="32"/>
                  </a:cubicBezTo>
                  <a:cubicBezTo>
                    <a:pt x="85" y="30"/>
                    <a:pt x="84" y="27"/>
                    <a:pt x="84" y="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588" name="Freeform 297"/>
            <p:cNvSpPr>
              <a:spLocks noChangeArrowheads="1"/>
            </p:cNvSpPr>
            <p:nvPr/>
          </p:nvSpPr>
          <p:spPr bwMode="auto">
            <a:xfrm>
              <a:off x="1280" y="586"/>
              <a:ext cx="118" cy="117"/>
            </a:xfrm>
            <a:custGeom>
              <a:avLst/>
              <a:gdLst>
                <a:gd name="T0" fmla="*/ 42015 w 33"/>
                <a:gd name="T1" fmla="*/ 0 h 33"/>
                <a:gd name="T2" fmla="*/ 33333 w 33"/>
                <a:gd name="T3" fmla="*/ 0 h 33"/>
                <a:gd name="T4" fmla="*/ 29253 w 33"/>
                <a:gd name="T5" fmla="*/ 0 h 33"/>
                <a:gd name="T6" fmla="*/ 0 w 33"/>
                <a:gd name="T7" fmla="*/ 31916 h 33"/>
                <a:gd name="T8" fmla="*/ 33333 w 33"/>
                <a:gd name="T9" fmla="*/ 65555 h 33"/>
                <a:gd name="T10" fmla="*/ 62640 w 33"/>
                <a:gd name="T11" fmla="*/ 49916 h 33"/>
                <a:gd name="T12" fmla="*/ 68994 w 33"/>
                <a:gd name="T13" fmla="*/ 31916 h 33"/>
                <a:gd name="T14" fmla="*/ 42015 w 33"/>
                <a:gd name="T15" fmla="*/ 0 h 3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3"/>
                <a:gd name="T25" fmla="*/ 0 h 33"/>
                <a:gd name="T26" fmla="*/ 33 w 33"/>
                <a:gd name="T27" fmla="*/ 33 h 3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3" h="33">
                  <a:moveTo>
                    <a:pt x="20" y="0"/>
                  </a:moveTo>
                  <a:cubicBezTo>
                    <a:pt x="19" y="0"/>
                    <a:pt x="18" y="0"/>
                    <a:pt x="16" y="0"/>
                  </a:cubicBezTo>
                  <a:cubicBezTo>
                    <a:pt x="15" y="0"/>
                    <a:pt x="15" y="0"/>
                    <a:pt x="14" y="0"/>
                  </a:cubicBezTo>
                  <a:cubicBezTo>
                    <a:pt x="6" y="1"/>
                    <a:pt x="0" y="8"/>
                    <a:pt x="0" y="16"/>
                  </a:cubicBezTo>
                  <a:cubicBezTo>
                    <a:pt x="0" y="25"/>
                    <a:pt x="7" y="33"/>
                    <a:pt x="16" y="33"/>
                  </a:cubicBezTo>
                  <a:cubicBezTo>
                    <a:pt x="22" y="33"/>
                    <a:pt x="27" y="29"/>
                    <a:pt x="30" y="25"/>
                  </a:cubicBezTo>
                  <a:cubicBezTo>
                    <a:pt x="32" y="22"/>
                    <a:pt x="33" y="19"/>
                    <a:pt x="33" y="16"/>
                  </a:cubicBezTo>
                  <a:cubicBezTo>
                    <a:pt x="33" y="8"/>
                    <a:pt x="27" y="2"/>
                    <a:pt x="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589" name="Freeform 298"/>
            <p:cNvSpPr>
              <a:spLocks noChangeArrowheads="1"/>
            </p:cNvSpPr>
            <p:nvPr/>
          </p:nvSpPr>
          <p:spPr bwMode="auto">
            <a:xfrm>
              <a:off x="973" y="475"/>
              <a:ext cx="114" cy="114"/>
            </a:xfrm>
            <a:custGeom>
              <a:avLst/>
              <a:gdLst>
                <a:gd name="T0" fmla="*/ 63167 w 32"/>
                <a:gd name="T1" fmla="*/ 28671 h 32"/>
                <a:gd name="T2" fmla="*/ 32693 w 32"/>
                <a:gd name="T3" fmla="*/ 0 h 32"/>
                <a:gd name="T4" fmla="*/ 0 w 32"/>
                <a:gd name="T5" fmla="*/ 32693 h 32"/>
                <a:gd name="T6" fmla="*/ 32693 w 32"/>
                <a:gd name="T7" fmla="*/ 65372 h 32"/>
                <a:gd name="T8" fmla="*/ 38974 w 32"/>
                <a:gd name="T9" fmla="*/ 63167 h 32"/>
                <a:gd name="T10" fmla="*/ 65372 w 32"/>
                <a:gd name="T11" fmla="*/ 32693 h 32"/>
                <a:gd name="T12" fmla="*/ 63167 w 32"/>
                <a:gd name="T13" fmla="*/ 28671 h 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2"/>
                <a:gd name="T22" fmla="*/ 0 h 32"/>
                <a:gd name="T23" fmla="*/ 32 w 32"/>
                <a:gd name="T24" fmla="*/ 32 h 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2" h="32">
                  <a:moveTo>
                    <a:pt x="31" y="14"/>
                  </a:moveTo>
                  <a:cubicBezTo>
                    <a:pt x="30" y="6"/>
                    <a:pt x="24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25"/>
                    <a:pt x="7" y="32"/>
                    <a:pt x="16" y="32"/>
                  </a:cubicBezTo>
                  <a:cubicBezTo>
                    <a:pt x="17" y="32"/>
                    <a:pt x="18" y="32"/>
                    <a:pt x="19" y="31"/>
                  </a:cubicBezTo>
                  <a:cubicBezTo>
                    <a:pt x="26" y="30"/>
                    <a:pt x="32" y="24"/>
                    <a:pt x="32" y="16"/>
                  </a:cubicBezTo>
                  <a:cubicBezTo>
                    <a:pt x="32" y="15"/>
                    <a:pt x="31" y="14"/>
                    <a:pt x="31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590" name="Oval 299"/>
            <p:cNvSpPr>
              <a:spLocks noChangeArrowheads="1"/>
            </p:cNvSpPr>
            <p:nvPr/>
          </p:nvSpPr>
          <p:spPr bwMode="auto">
            <a:xfrm>
              <a:off x="1455" y="814"/>
              <a:ext cx="82" cy="82"/>
            </a:xfrm>
            <a:prstGeom prst="ellipse">
              <a:avLst/>
            </a:prstGeom>
            <a:solidFill>
              <a:srgbClr val="E100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33591" name="Freeform 300"/>
            <p:cNvSpPr>
              <a:spLocks noChangeArrowheads="1"/>
            </p:cNvSpPr>
            <p:nvPr/>
          </p:nvSpPr>
          <p:spPr bwMode="auto">
            <a:xfrm>
              <a:off x="1522" y="586"/>
              <a:ext cx="189" cy="246"/>
            </a:xfrm>
            <a:custGeom>
              <a:avLst/>
              <a:gdLst>
                <a:gd name="T0" fmla="*/ 68072 w 53"/>
                <a:gd name="T1" fmla="*/ 4029 h 69"/>
                <a:gd name="T2" fmla="*/ 28792 w 53"/>
                <a:gd name="T3" fmla="*/ 16625 h 69"/>
                <a:gd name="T4" fmla="*/ 6308 w 53"/>
                <a:gd name="T5" fmla="*/ 59272 h 69"/>
                <a:gd name="T6" fmla="*/ 12107 w 53"/>
                <a:gd name="T7" fmla="*/ 119228 h 69"/>
                <a:gd name="T8" fmla="*/ 40910 w 53"/>
                <a:gd name="T9" fmla="*/ 135407 h 69"/>
                <a:gd name="T10" fmla="*/ 102673 w 53"/>
                <a:gd name="T11" fmla="*/ 80118 h 69"/>
                <a:gd name="T12" fmla="*/ 68072 w 53"/>
                <a:gd name="T13" fmla="*/ 4029 h 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3"/>
                <a:gd name="T22" fmla="*/ 0 h 69"/>
                <a:gd name="T23" fmla="*/ 53 w 53"/>
                <a:gd name="T24" fmla="*/ 69 h 6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3" h="69">
                  <a:moveTo>
                    <a:pt x="33" y="2"/>
                  </a:moveTo>
                  <a:cubicBezTo>
                    <a:pt x="26" y="0"/>
                    <a:pt x="20" y="3"/>
                    <a:pt x="14" y="8"/>
                  </a:cubicBezTo>
                  <a:cubicBezTo>
                    <a:pt x="9" y="13"/>
                    <a:pt x="4" y="20"/>
                    <a:pt x="3" y="29"/>
                  </a:cubicBezTo>
                  <a:cubicBezTo>
                    <a:pt x="0" y="40"/>
                    <a:pt x="1" y="50"/>
                    <a:pt x="6" y="58"/>
                  </a:cubicBezTo>
                  <a:cubicBezTo>
                    <a:pt x="9" y="62"/>
                    <a:pt x="14" y="65"/>
                    <a:pt x="20" y="66"/>
                  </a:cubicBezTo>
                  <a:cubicBezTo>
                    <a:pt x="35" y="69"/>
                    <a:pt x="47" y="59"/>
                    <a:pt x="50" y="39"/>
                  </a:cubicBezTo>
                  <a:cubicBezTo>
                    <a:pt x="53" y="19"/>
                    <a:pt x="46" y="4"/>
                    <a:pt x="33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592" name="Oval 301"/>
            <p:cNvSpPr>
              <a:spLocks noChangeArrowheads="1"/>
            </p:cNvSpPr>
            <p:nvPr/>
          </p:nvSpPr>
          <p:spPr bwMode="auto">
            <a:xfrm>
              <a:off x="1358" y="171"/>
              <a:ext cx="22" cy="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33593" name="Freeform 302"/>
            <p:cNvSpPr>
              <a:spLocks noChangeArrowheads="1"/>
            </p:cNvSpPr>
            <p:nvPr/>
          </p:nvSpPr>
          <p:spPr bwMode="auto">
            <a:xfrm>
              <a:off x="1291" y="118"/>
              <a:ext cx="53" cy="39"/>
            </a:xfrm>
            <a:custGeom>
              <a:avLst/>
              <a:gdLst>
                <a:gd name="T0" fmla="*/ 11512 w 15"/>
                <a:gd name="T1" fmla="*/ 0 h 11"/>
                <a:gd name="T2" fmla="*/ 0 w 15"/>
                <a:gd name="T3" fmla="*/ 19610 h 11"/>
                <a:gd name="T4" fmla="*/ 2159 w 15"/>
                <a:gd name="T5" fmla="*/ 21797 h 11"/>
                <a:gd name="T6" fmla="*/ 3883 w 15"/>
                <a:gd name="T7" fmla="*/ 19610 h 11"/>
                <a:gd name="T8" fmla="*/ 13720 w 15"/>
                <a:gd name="T9" fmla="*/ 3971 h 11"/>
                <a:gd name="T10" fmla="*/ 25405 w 15"/>
                <a:gd name="T11" fmla="*/ 14079 h 11"/>
                <a:gd name="T12" fmla="*/ 26952 w 15"/>
                <a:gd name="T13" fmla="*/ 14079 h 11"/>
                <a:gd name="T14" fmla="*/ 26952 w 15"/>
                <a:gd name="T15" fmla="*/ 11679 h 11"/>
                <a:gd name="T16" fmla="*/ 11512 w 15"/>
                <a:gd name="T17" fmla="*/ 0 h 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"/>
                <a:gd name="T28" fmla="*/ 0 h 11"/>
                <a:gd name="T29" fmla="*/ 15 w 15"/>
                <a:gd name="T30" fmla="*/ 11 h 1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" h="11">
                  <a:moveTo>
                    <a:pt x="6" y="0"/>
                  </a:moveTo>
                  <a:cubicBezTo>
                    <a:pt x="3" y="1"/>
                    <a:pt x="0" y="6"/>
                    <a:pt x="0" y="10"/>
                  </a:cubicBezTo>
                  <a:cubicBezTo>
                    <a:pt x="0" y="10"/>
                    <a:pt x="1" y="11"/>
                    <a:pt x="1" y="11"/>
                  </a:cubicBezTo>
                  <a:cubicBezTo>
                    <a:pt x="2" y="11"/>
                    <a:pt x="2" y="10"/>
                    <a:pt x="2" y="10"/>
                  </a:cubicBezTo>
                  <a:cubicBezTo>
                    <a:pt x="2" y="6"/>
                    <a:pt x="4" y="3"/>
                    <a:pt x="7" y="2"/>
                  </a:cubicBezTo>
                  <a:cubicBezTo>
                    <a:pt x="9" y="1"/>
                    <a:pt x="11" y="3"/>
                    <a:pt x="13" y="7"/>
                  </a:cubicBezTo>
                  <a:cubicBezTo>
                    <a:pt x="13" y="7"/>
                    <a:pt x="13" y="8"/>
                    <a:pt x="14" y="7"/>
                  </a:cubicBezTo>
                  <a:cubicBezTo>
                    <a:pt x="14" y="7"/>
                    <a:pt x="15" y="7"/>
                    <a:pt x="14" y="6"/>
                  </a:cubicBezTo>
                  <a:cubicBezTo>
                    <a:pt x="12" y="0"/>
                    <a:pt x="8" y="0"/>
                    <a:pt x="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594" name="Freeform 303"/>
            <p:cNvSpPr>
              <a:spLocks noChangeArrowheads="1"/>
            </p:cNvSpPr>
            <p:nvPr/>
          </p:nvSpPr>
          <p:spPr bwMode="auto">
            <a:xfrm>
              <a:off x="1373" y="104"/>
              <a:ext cx="46" cy="32"/>
            </a:xfrm>
            <a:custGeom>
              <a:avLst/>
              <a:gdLst>
                <a:gd name="T0" fmla="*/ 10017 w 13"/>
                <a:gd name="T1" fmla="*/ 2251 h 9"/>
                <a:gd name="T2" fmla="*/ 0 w 13"/>
                <a:gd name="T3" fmla="*/ 16004 h 9"/>
                <a:gd name="T4" fmla="*/ 2215 w 13"/>
                <a:gd name="T5" fmla="*/ 18204 h 9"/>
                <a:gd name="T6" fmla="*/ 3892 w 13"/>
                <a:gd name="T7" fmla="*/ 18204 h 9"/>
                <a:gd name="T8" fmla="*/ 11606 w 13"/>
                <a:gd name="T9" fmla="*/ 3996 h 9"/>
                <a:gd name="T10" fmla="*/ 23350 w 13"/>
                <a:gd name="T11" fmla="*/ 11996 h 9"/>
                <a:gd name="T12" fmla="*/ 25569 w 13"/>
                <a:gd name="T13" fmla="*/ 14208 h 9"/>
                <a:gd name="T14" fmla="*/ 25569 w 13"/>
                <a:gd name="T15" fmla="*/ 11996 h 9"/>
                <a:gd name="T16" fmla="*/ 10017 w 13"/>
                <a:gd name="T17" fmla="*/ 2251 h 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"/>
                <a:gd name="T28" fmla="*/ 0 h 9"/>
                <a:gd name="T29" fmla="*/ 13 w 13"/>
                <a:gd name="T30" fmla="*/ 9 h 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" h="9">
                  <a:moveTo>
                    <a:pt x="5" y="1"/>
                  </a:moveTo>
                  <a:cubicBezTo>
                    <a:pt x="3" y="1"/>
                    <a:pt x="0" y="5"/>
                    <a:pt x="0" y="8"/>
                  </a:cubicBezTo>
                  <a:cubicBezTo>
                    <a:pt x="0" y="9"/>
                    <a:pt x="1" y="9"/>
                    <a:pt x="1" y="9"/>
                  </a:cubicBezTo>
                  <a:cubicBezTo>
                    <a:pt x="1" y="9"/>
                    <a:pt x="2" y="9"/>
                    <a:pt x="2" y="9"/>
                  </a:cubicBezTo>
                  <a:cubicBezTo>
                    <a:pt x="2" y="5"/>
                    <a:pt x="4" y="3"/>
                    <a:pt x="6" y="2"/>
                  </a:cubicBezTo>
                  <a:cubicBezTo>
                    <a:pt x="8" y="2"/>
                    <a:pt x="10" y="3"/>
                    <a:pt x="12" y="6"/>
                  </a:cubicBezTo>
                  <a:cubicBezTo>
                    <a:pt x="12" y="7"/>
                    <a:pt x="12" y="7"/>
                    <a:pt x="13" y="7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0" y="0"/>
                    <a:pt x="7" y="0"/>
                    <a:pt x="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595" name="Freeform 304"/>
            <p:cNvSpPr>
              <a:spLocks noChangeArrowheads="1"/>
            </p:cNvSpPr>
            <p:nvPr/>
          </p:nvSpPr>
          <p:spPr bwMode="auto">
            <a:xfrm>
              <a:off x="1216" y="375"/>
              <a:ext cx="292" cy="143"/>
            </a:xfrm>
            <a:custGeom>
              <a:avLst/>
              <a:gdLst>
                <a:gd name="T0" fmla="*/ 81372 w 82"/>
                <a:gd name="T1" fmla="*/ 2288 h 40"/>
                <a:gd name="T2" fmla="*/ 0 w 82"/>
                <a:gd name="T3" fmla="*/ 37423 h 40"/>
                <a:gd name="T4" fmla="*/ 95687 w 82"/>
                <a:gd name="T5" fmla="*/ 81195 h 40"/>
                <a:gd name="T6" fmla="*/ 167206 w 82"/>
                <a:gd name="T7" fmla="*/ 33305 h 40"/>
                <a:gd name="T8" fmla="*/ 81372 w 82"/>
                <a:gd name="T9" fmla="*/ 2288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2"/>
                <a:gd name="T16" fmla="*/ 0 h 40"/>
                <a:gd name="T17" fmla="*/ 82 w 82"/>
                <a:gd name="T18" fmla="*/ 40 h 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2" h="40">
                  <a:moveTo>
                    <a:pt x="40" y="1"/>
                  </a:moveTo>
                  <a:cubicBezTo>
                    <a:pt x="18" y="2"/>
                    <a:pt x="3" y="10"/>
                    <a:pt x="0" y="18"/>
                  </a:cubicBezTo>
                  <a:cubicBezTo>
                    <a:pt x="13" y="33"/>
                    <a:pt x="35" y="40"/>
                    <a:pt x="47" y="39"/>
                  </a:cubicBezTo>
                  <a:cubicBezTo>
                    <a:pt x="60" y="38"/>
                    <a:pt x="70" y="32"/>
                    <a:pt x="82" y="16"/>
                  </a:cubicBezTo>
                  <a:cubicBezTo>
                    <a:pt x="78" y="3"/>
                    <a:pt x="53" y="0"/>
                    <a:pt x="40" y="1"/>
                  </a:cubicBezTo>
                  <a:close/>
                </a:path>
              </a:pathLst>
            </a:custGeom>
            <a:solidFill>
              <a:srgbClr val="EF7C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596" name="Freeform 305"/>
            <p:cNvSpPr>
              <a:spLocks noEditPoints="1" noChangeArrowheads="1"/>
            </p:cNvSpPr>
            <p:nvPr/>
          </p:nvSpPr>
          <p:spPr bwMode="auto">
            <a:xfrm>
              <a:off x="1091" y="118"/>
              <a:ext cx="542" cy="421"/>
            </a:xfrm>
            <a:custGeom>
              <a:avLst/>
              <a:gdLst>
                <a:gd name="T0" fmla="*/ 310063 w 152"/>
                <a:gd name="T1" fmla="*/ 68216 h 118"/>
                <a:gd name="T2" fmla="*/ 300364 w 152"/>
                <a:gd name="T3" fmla="*/ 43420 h 118"/>
                <a:gd name="T4" fmla="*/ 285994 w 152"/>
                <a:gd name="T5" fmla="*/ 39371 h 118"/>
                <a:gd name="T6" fmla="*/ 217945 w 152"/>
                <a:gd name="T7" fmla="*/ 0 h 118"/>
                <a:gd name="T8" fmla="*/ 193191 w 152"/>
                <a:gd name="T9" fmla="*/ 36927 h 118"/>
                <a:gd name="T10" fmla="*/ 182675 w 152"/>
                <a:gd name="T11" fmla="*/ 36927 h 118"/>
                <a:gd name="T12" fmla="*/ 185114 w 152"/>
                <a:gd name="T13" fmla="*/ 47455 h 118"/>
                <a:gd name="T14" fmla="*/ 162621 w 152"/>
                <a:gd name="T15" fmla="*/ 69986 h 118"/>
                <a:gd name="T16" fmla="*/ 139508 w 152"/>
                <a:gd name="T17" fmla="*/ 47455 h 118"/>
                <a:gd name="T18" fmla="*/ 139508 w 152"/>
                <a:gd name="T19" fmla="*/ 43420 h 118"/>
                <a:gd name="T20" fmla="*/ 123373 w 152"/>
                <a:gd name="T21" fmla="*/ 49732 h 118"/>
                <a:gd name="T22" fmla="*/ 82470 w 152"/>
                <a:gd name="T23" fmla="*/ 20750 h 118"/>
                <a:gd name="T24" fmla="*/ 0 w 152"/>
                <a:gd name="T25" fmla="*/ 122033 h 118"/>
                <a:gd name="T26" fmla="*/ 65785 w 152"/>
                <a:gd name="T27" fmla="*/ 243381 h 118"/>
                <a:gd name="T28" fmla="*/ 168295 w 152"/>
                <a:gd name="T29" fmla="*/ 237069 h 118"/>
                <a:gd name="T30" fmla="*/ 265141 w 152"/>
                <a:gd name="T31" fmla="*/ 220850 h 118"/>
                <a:gd name="T32" fmla="*/ 306034 w 152"/>
                <a:gd name="T33" fmla="*/ 123803 h 118"/>
                <a:gd name="T34" fmla="*/ 304408 w 152"/>
                <a:gd name="T35" fmla="*/ 94782 h 118"/>
                <a:gd name="T36" fmla="*/ 310063 w 152"/>
                <a:gd name="T37" fmla="*/ 84432 h 118"/>
                <a:gd name="T38" fmla="*/ 310063 w 152"/>
                <a:gd name="T39" fmla="*/ 68216 h 118"/>
                <a:gd name="T40" fmla="*/ 240388 w 152"/>
                <a:gd name="T41" fmla="*/ 181480 h 118"/>
                <a:gd name="T42" fmla="*/ 168295 w 152"/>
                <a:gd name="T43" fmla="*/ 228935 h 118"/>
                <a:gd name="T44" fmla="*/ 72093 w 152"/>
                <a:gd name="T45" fmla="*/ 185515 h 118"/>
                <a:gd name="T46" fmla="*/ 64020 w 152"/>
                <a:gd name="T47" fmla="*/ 175165 h 118"/>
                <a:gd name="T48" fmla="*/ 73719 w 152"/>
                <a:gd name="T49" fmla="*/ 117313 h 118"/>
                <a:gd name="T50" fmla="*/ 172959 w 152"/>
                <a:gd name="T51" fmla="*/ 119757 h 118"/>
                <a:gd name="T52" fmla="*/ 262866 w 152"/>
                <a:gd name="T53" fmla="*/ 119757 h 118"/>
                <a:gd name="T54" fmla="*/ 281965 w 152"/>
                <a:gd name="T55" fmla="*/ 115672 h 118"/>
                <a:gd name="T56" fmla="*/ 240388 w 152"/>
                <a:gd name="T57" fmla="*/ 181480 h 11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52"/>
                <a:gd name="T88" fmla="*/ 0 h 118"/>
                <a:gd name="T89" fmla="*/ 152 w 152"/>
                <a:gd name="T90" fmla="*/ 118 h 11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52" h="118">
                  <a:moveTo>
                    <a:pt x="151" y="33"/>
                  </a:moveTo>
                  <a:cubicBezTo>
                    <a:pt x="151" y="27"/>
                    <a:pt x="149" y="23"/>
                    <a:pt x="146" y="21"/>
                  </a:cubicBezTo>
                  <a:cubicBezTo>
                    <a:pt x="144" y="20"/>
                    <a:pt x="142" y="19"/>
                    <a:pt x="139" y="19"/>
                  </a:cubicBezTo>
                  <a:cubicBezTo>
                    <a:pt x="132" y="8"/>
                    <a:pt x="121" y="1"/>
                    <a:pt x="106" y="0"/>
                  </a:cubicBezTo>
                  <a:cubicBezTo>
                    <a:pt x="107" y="9"/>
                    <a:pt x="103" y="17"/>
                    <a:pt x="94" y="18"/>
                  </a:cubicBezTo>
                  <a:cubicBezTo>
                    <a:pt x="92" y="18"/>
                    <a:pt x="91" y="18"/>
                    <a:pt x="89" y="18"/>
                  </a:cubicBezTo>
                  <a:cubicBezTo>
                    <a:pt x="90" y="19"/>
                    <a:pt x="90" y="21"/>
                    <a:pt x="90" y="23"/>
                  </a:cubicBezTo>
                  <a:cubicBezTo>
                    <a:pt x="90" y="29"/>
                    <a:pt x="85" y="34"/>
                    <a:pt x="79" y="34"/>
                  </a:cubicBezTo>
                  <a:cubicBezTo>
                    <a:pt x="73" y="34"/>
                    <a:pt x="68" y="29"/>
                    <a:pt x="68" y="23"/>
                  </a:cubicBezTo>
                  <a:cubicBezTo>
                    <a:pt x="68" y="22"/>
                    <a:pt x="68" y="22"/>
                    <a:pt x="68" y="21"/>
                  </a:cubicBezTo>
                  <a:cubicBezTo>
                    <a:pt x="66" y="23"/>
                    <a:pt x="63" y="24"/>
                    <a:pt x="60" y="24"/>
                  </a:cubicBezTo>
                  <a:cubicBezTo>
                    <a:pt x="51" y="25"/>
                    <a:pt x="42" y="19"/>
                    <a:pt x="40" y="10"/>
                  </a:cubicBezTo>
                  <a:cubicBezTo>
                    <a:pt x="18" y="15"/>
                    <a:pt x="0" y="36"/>
                    <a:pt x="0" y="59"/>
                  </a:cubicBezTo>
                  <a:cubicBezTo>
                    <a:pt x="1" y="79"/>
                    <a:pt x="14" y="104"/>
                    <a:pt x="32" y="118"/>
                  </a:cubicBezTo>
                  <a:cubicBezTo>
                    <a:pt x="43" y="118"/>
                    <a:pt x="63" y="117"/>
                    <a:pt x="82" y="115"/>
                  </a:cubicBezTo>
                  <a:cubicBezTo>
                    <a:pt x="107" y="112"/>
                    <a:pt x="127" y="108"/>
                    <a:pt x="129" y="107"/>
                  </a:cubicBezTo>
                  <a:cubicBezTo>
                    <a:pt x="136" y="98"/>
                    <a:pt x="145" y="79"/>
                    <a:pt x="149" y="60"/>
                  </a:cubicBezTo>
                  <a:cubicBezTo>
                    <a:pt x="149" y="55"/>
                    <a:pt x="149" y="51"/>
                    <a:pt x="148" y="46"/>
                  </a:cubicBezTo>
                  <a:cubicBezTo>
                    <a:pt x="149" y="45"/>
                    <a:pt x="150" y="43"/>
                    <a:pt x="151" y="41"/>
                  </a:cubicBezTo>
                  <a:cubicBezTo>
                    <a:pt x="151" y="38"/>
                    <a:pt x="152" y="36"/>
                    <a:pt x="151" y="33"/>
                  </a:cubicBezTo>
                  <a:close/>
                  <a:moveTo>
                    <a:pt x="117" y="88"/>
                  </a:moveTo>
                  <a:cubicBezTo>
                    <a:pt x="105" y="104"/>
                    <a:pt x="95" y="110"/>
                    <a:pt x="82" y="111"/>
                  </a:cubicBezTo>
                  <a:cubicBezTo>
                    <a:pt x="70" y="112"/>
                    <a:pt x="48" y="105"/>
                    <a:pt x="35" y="90"/>
                  </a:cubicBezTo>
                  <a:cubicBezTo>
                    <a:pt x="33" y="89"/>
                    <a:pt x="32" y="87"/>
                    <a:pt x="31" y="85"/>
                  </a:cubicBezTo>
                  <a:cubicBezTo>
                    <a:pt x="17" y="66"/>
                    <a:pt x="19" y="57"/>
                    <a:pt x="36" y="57"/>
                  </a:cubicBezTo>
                  <a:cubicBezTo>
                    <a:pt x="46" y="57"/>
                    <a:pt x="62" y="57"/>
                    <a:pt x="84" y="58"/>
                  </a:cubicBezTo>
                  <a:cubicBezTo>
                    <a:pt x="101" y="58"/>
                    <a:pt x="120" y="59"/>
                    <a:pt x="128" y="58"/>
                  </a:cubicBezTo>
                  <a:cubicBezTo>
                    <a:pt x="131" y="57"/>
                    <a:pt x="134" y="56"/>
                    <a:pt x="137" y="56"/>
                  </a:cubicBezTo>
                  <a:cubicBezTo>
                    <a:pt x="129" y="69"/>
                    <a:pt x="123" y="80"/>
                    <a:pt x="117" y="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597" name="Freeform 306"/>
            <p:cNvSpPr>
              <a:spLocks noChangeArrowheads="1"/>
            </p:cNvSpPr>
            <p:nvPr/>
          </p:nvSpPr>
          <p:spPr bwMode="auto">
            <a:xfrm>
              <a:off x="1151" y="318"/>
              <a:ext cx="428" cy="121"/>
            </a:xfrm>
            <a:custGeom>
              <a:avLst/>
              <a:gdLst>
                <a:gd name="T0" fmla="*/ 137884 w 120"/>
                <a:gd name="T1" fmla="*/ 4014 h 34"/>
                <a:gd name="T2" fmla="*/ 39333 w 120"/>
                <a:gd name="T3" fmla="*/ 2253 h 34"/>
                <a:gd name="T4" fmla="*/ 28815 w 120"/>
                <a:gd name="T5" fmla="*/ 58867 h 34"/>
                <a:gd name="T6" fmla="*/ 36890 w 120"/>
                <a:gd name="T7" fmla="*/ 69141 h 34"/>
                <a:gd name="T8" fmla="*/ 119412 w 120"/>
                <a:gd name="T9" fmla="*/ 34791 h 34"/>
                <a:gd name="T10" fmla="*/ 205993 w 120"/>
                <a:gd name="T11" fmla="*/ 65137 h 34"/>
                <a:gd name="T12" fmla="*/ 247095 w 120"/>
                <a:gd name="T13" fmla="*/ 0 h 34"/>
                <a:gd name="T14" fmla="*/ 228495 w 120"/>
                <a:gd name="T15" fmla="*/ 4014 h 34"/>
                <a:gd name="T16" fmla="*/ 137884 w 120"/>
                <a:gd name="T17" fmla="*/ 4014 h 3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0"/>
                <a:gd name="T28" fmla="*/ 0 h 34"/>
                <a:gd name="T29" fmla="*/ 120 w 120"/>
                <a:gd name="T30" fmla="*/ 34 h 3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0" h="34">
                  <a:moveTo>
                    <a:pt x="67" y="2"/>
                  </a:moveTo>
                  <a:cubicBezTo>
                    <a:pt x="45" y="1"/>
                    <a:pt x="29" y="1"/>
                    <a:pt x="19" y="1"/>
                  </a:cubicBezTo>
                  <a:cubicBezTo>
                    <a:pt x="2" y="1"/>
                    <a:pt x="0" y="10"/>
                    <a:pt x="14" y="29"/>
                  </a:cubicBezTo>
                  <a:cubicBezTo>
                    <a:pt x="15" y="31"/>
                    <a:pt x="16" y="33"/>
                    <a:pt x="18" y="34"/>
                  </a:cubicBezTo>
                  <a:cubicBezTo>
                    <a:pt x="21" y="26"/>
                    <a:pt x="36" y="18"/>
                    <a:pt x="58" y="17"/>
                  </a:cubicBezTo>
                  <a:cubicBezTo>
                    <a:pt x="71" y="16"/>
                    <a:pt x="96" y="19"/>
                    <a:pt x="100" y="32"/>
                  </a:cubicBezTo>
                  <a:cubicBezTo>
                    <a:pt x="106" y="24"/>
                    <a:pt x="112" y="13"/>
                    <a:pt x="120" y="0"/>
                  </a:cubicBezTo>
                  <a:cubicBezTo>
                    <a:pt x="117" y="0"/>
                    <a:pt x="114" y="1"/>
                    <a:pt x="111" y="2"/>
                  </a:cubicBezTo>
                  <a:cubicBezTo>
                    <a:pt x="103" y="3"/>
                    <a:pt x="84" y="2"/>
                    <a:pt x="67" y="2"/>
                  </a:cubicBezTo>
                  <a:close/>
                </a:path>
              </a:pathLst>
            </a:custGeom>
            <a:solidFill>
              <a:srgbClr val="E100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598" name="Freeform 307"/>
            <p:cNvSpPr>
              <a:spLocks noChangeArrowheads="1"/>
            </p:cNvSpPr>
            <p:nvPr/>
          </p:nvSpPr>
          <p:spPr bwMode="auto">
            <a:xfrm>
              <a:off x="1619" y="264"/>
              <a:ext cx="10" cy="68"/>
            </a:xfrm>
            <a:custGeom>
              <a:avLst/>
              <a:gdLst>
                <a:gd name="T0" fmla="*/ 4077 w 3"/>
                <a:gd name="T1" fmla="*/ 0 h 19"/>
                <a:gd name="T2" fmla="*/ 0 w 3"/>
                <a:gd name="T3" fmla="*/ 10504 h 19"/>
                <a:gd name="T4" fmla="*/ 1223 w 3"/>
                <a:gd name="T5" fmla="*/ 39887 h 19"/>
                <a:gd name="T6" fmla="*/ 4077 w 3"/>
                <a:gd name="T7" fmla="*/ 0 h 1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19"/>
                <a:gd name="T14" fmla="*/ 3 w 3"/>
                <a:gd name="T15" fmla="*/ 19 h 1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19">
                  <a:moveTo>
                    <a:pt x="3" y="0"/>
                  </a:moveTo>
                  <a:cubicBezTo>
                    <a:pt x="2" y="2"/>
                    <a:pt x="1" y="4"/>
                    <a:pt x="0" y="5"/>
                  </a:cubicBezTo>
                  <a:cubicBezTo>
                    <a:pt x="1" y="10"/>
                    <a:pt x="1" y="14"/>
                    <a:pt x="1" y="19"/>
                  </a:cubicBezTo>
                  <a:cubicBezTo>
                    <a:pt x="2" y="13"/>
                    <a:pt x="3" y="6"/>
                    <a:pt x="3" y="0"/>
                  </a:cubicBezTo>
                  <a:close/>
                </a:path>
              </a:pathLst>
            </a:custGeom>
            <a:solidFill>
              <a:srgbClr val="00A0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599" name="Oval 308"/>
            <p:cNvSpPr>
              <a:spLocks noChangeArrowheads="1"/>
            </p:cNvSpPr>
            <p:nvPr/>
          </p:nvSpPr>
          <p:spPr bwMode="auto">
            <a:xfrm>
              <a:off x="1333" y="161"/>
              <a:ext cx="79" cy="78"/>
            </a:xfrm>
            <a:prstGeom prst="ellipse">
              <a:avLst/>
            </a:pr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33600" name="Freeform 309"/>
            <p:cNvSpPr>
              <a:spLocks noChangeArrowheads="1"/>
            </p:cNvSpPr>
            <p:nvPr/>
          </p:nvSpPr>
          <p:spPr bwMode="auto">
            <a:xfrm>
              <a:off x="1383" y="239"/>
              <a:ext cx="11" cy="82"/>
            </a:xfrm>
            <a:custGeom>
              <a:avLst/>
              <a:gdLst>
                <a:gd name="T0" fmla="*/ 0 w 3"/>
                <a:gd name="T1" fmla="*/ 0 h 23"/>
                <a:gd name="T2" fmla="*/ 7245 w 3"/>
                <a:gd name="T3" fmla="*/ 47171 h 23"/>
                <a:gd name="T4" fmla="*/ 0 60000 65536"/>
                <a:gd name="T5" fmla="*/ 0 60000 65536"/>
                <a:gd name="T6" fmla="*/ 0 w 3"/>
                <a:gd name="T7" fmla="*/ 0 h 23"/>
                <a:gd name="T8" fmla="*/ 3 w 3"/>
                <a:gd name="T9" fmla="*/ 23 h 2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23">
                  <a:moveTo>
                    <a:pt x="0" y="0"/>
                  </a:moveTo>
                  <a:cubicBezTo>
                    <a:pt x="1" y="3"/>
                    <a:pt x="3" y="21"/>
                    <a:pt x="3" y="23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601" name="Freeform 310"/>
            <p:cNvSpPr>
              <a:spLocks noChangeArrowheads="1"/>
            </p:cNvSpPr>
            <p:nvPr/>
          </p:nvSpPr>
          <p:spPr bwMode="auto">
            <a:xfrm>
              <a:off x="1223" y="43"/>
              <a:ext cx="135" cy="164"/>
            </a:xfrm>
            <a:custGeom>
              <a:avLst/>
              <a:gdLst>
                <a:gd name="T0" fmla="*/ 62285 w 38"/>
                <a:gd name="T1" fmla="*/ 86421 h 46"/>
                <a:gd name="T2" fmla="*/ 46358 w 38"/>
                <a:gd name="T3" fmla="*/ 92090 h 46"/>
                <a:gd name="T4" fmla="*/ 3990 w 38"/>
                <a:gd name="T5" fmla="*/ 55239 h 46"/>
                <a:gd name="T6" fmla="*/ 36134 w 38"/>
                <a:gd name="T7" fmla="*/ 4029 h 46"/>
                <a:gd name="T8" fmla="*/ 74072 w 38"/>
                <a:gd name="T9" fmla="*/ 43139 h 46"/>
                <a:gd name="T10" fmla="*/ 74072 w 38"/>
                <a:gd name="T11" fmla="*/ 69654 h 4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8"/>
                <a:gd name="T19" fmla="*/ 0 h 46"/>
                <a:gd name="T20" fmla="*/ 38 w 38"/>
                <a:gd name="T21" fmla="*/ 46 h 4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8" h="46">
                  <a:moveTo>
                    <a:pt x="31" y="42"/>
                  </a:moveTo>
                  <a:cubicBezTo>
                    <a:pt x="29" y="44"/>
                    <a:pt x="26" y="45"/>
                    <a:pt x="23" y="45"/>
                  </a:cubicBezTo>
                  <a:cubicBezTo>
                    <a:pt x="13" y="46"/>
                    <a:pt x="3" y="38"/>
                    <a:pt x="2" y="27"/>
                  </a:cubicBezTo>
                  <a:cubicBezTo>
                    <a:pt x="0" y="12"/>
                    <a:pt x="8" y="3"/>
                    <a:pt x="18" y="2"/>
                  </a:cubicBezTo>
                  <a:cubicBezTo>
                    <a:pt x="28" y="0"/>
                    <a:pt x="35" y="9"/>
                    <a:pt x="37" y="21"/>
                  </a:cubicBezTo>
                  <a:cubicBezTo>
                    <a:pt x="38" y="26"/>
                    <a:pt x="38" y="30"/>
                    <a:pt x="37" y="34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602" name="Freeform 311"/>
            <p:cNvSpPr>
              <a:spLocks noChangeArrowheads="1"/>
            </p:cNvSpPr>
            <p:nvPr/>
          </p:nvSpPr>
          <p:spPr bwMode="auto">
            <a:xfrm>
              <a:off x="1348" y="36"/>
              <a:ext cx="132" cy="146"/>
            </a:xfrm>
            <a:custGeom>
              <a:avLst/>
              <a:gdLst>
                <a:gd name="T0" fmla="*/ 14434 w 37"/>
                <a:gd name="T1" fmla="*/ 69311 h 41"/>
                <a:gd name="T2" fmla="*/ 4046 w 37"/>
                <a:gd name="T3" fmla="*/ 48718 h 41"/>
                <a:gd name="T4" fmla="*/ 28830 w 37"/>
                <a:gd name="T5" fmla="*/ 2258 h 41"/>
                <a:gd name="T6" fmla="*/ 68194 w 37"/>
                <a:gd name="T7" fmla="*/ 36671 h 41"/>
                <a:gd name="T8" fmla="*/ 45044 w 37"/>
                <a:gd name="T9" fmla="*/ 83630 h 41"/>
                <a:gd name="T10" fmla="*/ 35333 w 37"/>
                <a:gd name="T11" fmla="*/ 83630 h 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7"/>
                <a:gd name="T19" fmla="*/ 0 h 41"/>
                <a:gd name="T20" fmla="*/ 37 w 37"/>
                <a:gd name="T21" fmla="*/ 41 h 4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7" h="41">
                  <a:moveTo>
                    <a:pt x="7" y="34"/>
                  </a:moveTo>
                  <a:cubicBezTo>
                    <a:pt x="5" y="32"/>
                    <a:pt x="3" y="28"/>
                    <a:pt x="2" y="24"/>
                  </a:cubicBezTo>
                  <a:cubicBezTo>
                    <a:pt x="0" y="15"/>
                    <a:pt x="3" y="3"/>
                    <a:pt x="14" y="1"/>
                  </a:cubicBezTo>
                  <a:cubicBezTo>
                    <a:pt x="22" y="0"/>
                    <a:pt x="29" y="7"/>
                    <a:pt x="33" y="18"/>
                  </a:cubicBezTo>
                  <a:cubicBezTo>
                    <a:pt x="37" y="28"/>
                    <a:pt x="33" y="40"/>
                    <a:pt x="22" y="41"/>
                  </a:cubicBezTo>
                  <a:cubicBezTo>
                    <a:pt x="20" y="41"/>
                    <a:pt x="19" y="41"/>
                    <a:pt x="17" y="41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603" name="Line 312"/>
            <p:cNvSpPr>
              <a:spLocks noChangeShapeType="1"/>
            </p:cNvSpPr>
            <p:nvPr/>
          </p:nvSpPr>
          <p:spPr bwMode="auto">
            <a:xfrm>
              <a:off x="1141" y="207"/>
              <a:ext cx="150" cy="18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604" name="Line 313"/>
            <p:cNvSpPr>
              <a:spLocks noChangeShapeType="1"/>
            </p:cNvSpPr>
            <p:nvPr/>
          </p:nvSpPr>
          <p:spPr bwMode="auto">
            <a:xfrm flipV="1">
              <a:off x="1123" y="257"/>
              <a:ext cx="168" cy="4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605" name="Line 314"/>
            <p:cNvSpPr>
              <a:spLocks noChangeShapeType="1"/>
            </p:cNvSpPr>
            <p:nvPr/>
          </p:nvSpPr>
          <p:spPr bwMode="auto">
            <a:xfrm flipH="1">
              <a:off x="1130" y="296"/>
              <a:ext cx="161" cy="29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606" name="Line 315"/>
            <p:cNvSpPr>
              <a:spLocks noChangeShapeType="1"/>
            </p:cNvSpPr>
            <p:nvPr/>
          </p:nvSpPr>
          <p:spPr bwMode="auto">
            <a:xfrm flipV="1">
              <a:off x="1437" y="139"/>
              <a:ext cx="114" cy="86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607" name="Line 316"/>
            <p:cNvSpPr>
              <a:spLocks noChangeShapeType="1"/>
            </p:cNvSpPr>
            <p:nvPr/>
          </p:nvSpPr>
          <p:spPr bwMode="auto">
            <a:xfrm flipV="1">
              <a:off x="1451" y="193"/>
              <a:ext cx="143" cy="46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608" name="Line 317"/>
            <p:cNvSpPr>
              <a:spLocks noChangeShapeType="1"/>
            </p:cNvSpPr>
            <p:nvPr/>
          </p:nvSpPr>
          <p:spPr bwMode="auto">
            <a:xfrm flipV="1">
              <a:off x="1455" y="254"/>
              <a:ext cx="146" cy="14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609" name="Freeform 318"/>
            <p:cNvSpPr>
              <a:spLocks noChangeArrowheads="1"/>
            </p:cNvSpPr>
            <p:nvPr/>
          </p:nvSpPr>
          <p:spPr bwMode="auto">
            <a:xfrm>
              <a:off x="1216" y="375"/>
              <a:ext cx="292" cy="64"/>
            </a:xfrm>
            <a:custGeom>
              <a:avLst/>
              <a:gdLst>
                <a:gd name="T0" fmla="*/ 0 w 82"/>
                <a:gd name="T1" fmla="*/ 36459 h 18"/>
                <a:gd name="T2" fmla="*/ 81372 w 82"/>
                <a:gd name="T3" fmla="*/ 2251 h 18"/>
                <a:gd name="T4" fmla="*/ 167206 w 82"/>
                <a:gd name="T5" fmla="*/ 30023 h 18"/>
                <a:gd name="T6" fmla="*/ 0 60000 65536"/>
                <a:gd name="T7" fmla="*/ 0 60000 65536"/>
                <a:gd name="T8" fmla="*/ 0 60000 65536"/>
                <a:gd name="T9" fmla="*/ 0 w 82"/>
                <a:gd name="T10" fmla="*/ 0 h 18"/>
                <a:gd name="T11" fmla="*/ 82 w 82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2" h="18">
                  <a:moveTo>
                    <a:pt x="0" y="18"/>
                  </a:moveTo>
                  <a:cubicBezTo>
                    <a:pt x="4" y="10"/>
                    <a:pt x="18" y="2"/>
                    <a:pt x="40" y="1"/>
                  </a:cubicBezTo>
                  <a:cubicBezTo>
                    <a:pt x="53" y="0"/>
                    <a:pt x="77" y="3"/>
                    <a:pt x="82" y="15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610" name="Freeform 319"/>
            <p:cNvSpPr>
              <a:spLocks noChangeArrowheads="1"/>
            </p:cNvSpPr>
            <p:nvPr/>
          </p:nvSpPr>
          <p:spPr bwMode="auto">
            <a:xfrm>
              <a:off x="1091" y="154"/>
              <a:ext cx="139" cy="385"/>
            </a:xfrm>
            <a:custGeom>
              <a:avLst/>
              <a:gdLst>
                <a:gd name="T0" fmla="*/ 65508 w 39"/>
                <a:gd name="T1" fmla="*/ 221575 h 108"/>
                <a:gd name="T2" fmla="*/ 0 w 39"/>
                <a:gd name="T3" fmla="*/ 100749 h 108"/>
                <a:gd name="T4" fmla="*/ 79864 w 39"/>
                <a:gd name="T5" fmla="*/ 0 h 108"/>
                <a:gd name="T6" fmla="*/ 0 60000 65536"/>
                <a:gd name="T7" fmla="*/ 0 60000 65536"/>
                <a:gd name="T8" fmla="*/ 0 60000 65536"/>
                <a:gd name="T9" fmla="*/ 0 w 39"/>
                <a:gd name="T10" fmla="*/ 0 h 108"/>
                <a:gd name="T11" fmla="*/ 39 w 39"/>
                <a:gd name="T12" fmla="*/ 108 h 1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9" h="108">
                  <a:moveTo>
                    <a:pt x="32" y="108"/>
                  </a:moveTo>
                  <a:cubicBezTo>
                    <a:pt x="14" y="94"/>
                    <a:pt x="1" y="69"/>
                    <a:pt x="0" y="49"/>
                  </a:cubicBezTo>
                  <a:cubicBezTo>
                    <a:pt x="0" y="26"/>
                    <a:pt x="18" y="5"/>
                    <a:pt x="39" y="0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611" name="Freeform 320"/>
            <p:cNvSpPr>
              <a:spLocks noChangeArrowheads="1"/>
            </p:cNvSpPr>
            <p:nvPr/>
          </p:nvSpPr>
          <p:spPr bwMode="auto">
            <a:xfrm>
              <a:off x="1619" y="282"/>
              <a:ext cx="3" cy="50"/>
            </a:xfrm>
            <a:custGeom>
              <a:avLst/>
              <a:gdLst>
                <a:gd name="T0" fmla="*/ 0 w 1"/>
                <a:gd name="T1" fmla="*/ 0 h 14"/>
                <a:gd name="T2" fmla="*/ 729 w 1"/>
                <a:gd name="T3" fmla="*/ 29107 h 14"/>
                <a:gd name="T4" fmla="*/ 0 60000 65536"/>
                <a:gd name="T5" fmla="*/ 0 60000 65536"/>
                <a:gd name="T6" fmla="*/ 0 w 1"/>
                <a:gd name="T7" fmla="*/ 0 h 14"/>
                <a:gd name="T8" fmla="*/ 1 w 1"/>
                <a:gd name="T9" fmla="*/ 14 h 1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4">
                  <a:moveTo>
                    <a:pt x="0" y="0"/>
                  </a:moveTo>
                  <a:cubicBezTo>
                    <a:pt x="1" y="5"/>
                    <a:pt x="1" y="10"/>
                    <a:pt x="1" y="14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612" name="Freeform 321"/>
            <p:cNvSpPr>
              <a:spLocks noChangeArrowheads="1"/>
            </p:cNvSpPr>
            <p:nvPr/>
          </p:nvSpPr>
          <p:spPr bwMode="auto">
            <a:xfrm>
              <a:off x="1472" y="118"/>
              <a:ext cx="115" cy="68"/>
            </a:xfrm>
            <a:custGeom>
              <a:avLst/>
              <a:gdLst>
                <a:gd name="T0" fmla="*/ 0 w 32"/>
                <a:gd name="T1" fmla="*/ 0 h 19"/>
                <a:gd name="T2" fmla="*/ 68874 w 32"/>
                <a:gd name="T3" fmla="*/ 39887 h 19"/>
                <a:gd name="T4" fmla="*/ 0 60000 65536"/>
                <a:gd name="T5" fmla="*/ 0 60000 65536"/>
                <a:gd name="T6" fmla="*/ 0 w 32"/>
                <a:gd name="T7" fmla="*/ 0 h 19"/>
                <a:gd name="T8" fmla="*/ 32 w 32"/>
                <a:gd name="T9" fmla="*/ 19 h 1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2" h="19">
                  <a:moveTo>
                    <a:pt x="0" y="0"/>
                  </a:moveTo>
                  <a:cubicBezTo>
                    <a:pt x="14" y="1"/>
                    <a:pt x="25" y="8"/>
                    <a:pt x="32" y="19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613" name="Freeform 322"/>
            <p:cNvSpPr>
              <a:spLocks noChangeArrowheads="1"/>
            </p:cNvSpPr>
            <p:nvPr/>
          </p:nvSpPr>
          <p:spPr bwMode="auto">
            <a:xfrm>
              <a:off x="998" y="0"/>
              <a:ext cx="614" cy="539"/>
            </a:xfrm>
            <a:custGeom>
              <a:avLst/>
              <a:gdLst>
                <a:gd name="T0" fmla="*/ 103131 w 172"/>
                <a:gd name="T1" fmla="*/ 312374 h 151"/>
                <a:gd name="T2" fmla="*/ 47585 w 172"/>
                <a:gd name="T3" fmla="*/ 237681 h 151"/>
                <a:gd name="T4" fmla="*/ 138518 w 172"/>
                <a:gd name="T5" fmla="*/ 31330 h 151"/>
                <a:gd name="T6" fmla="*/ 355956 w 172"/>
                <a:gd name="T7" fmla="*/ 111834 h 15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2"/>
                <a:gd name="T13" fmla="*/ 0 h 151"/>
                <a:gd name="T14" fmla="*/ 172 w 172"/>
                <a:gd name="T15" fmla="*/ 151 h 15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2" h="151">
                  <a:moveTo>
                    <a:pt x="50" y="151"/>
                  </a:moveTo>
                  <a:cubicBezTo>
                    <a:pt x="39" y="143"/>
                    <a:pt x="28" y="127"/>
                    <a:pt x="23" y="115"/>
                  </a:cubicBezTo>
                  <a:cubicBezTo>
                    <a:pt x="0" y="63"/>
                    <a:pt x="30" y="29"/>
                    <a:pt x="67" y="15"/>
                  </a:cubicBezTo>
                  <a:cubicBezTo>
                    <a:pt x="107" y="0"/>
                    <a:pt x="157" y="13"/>
                    <a:pt x="172" y="54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614" name="Freeform 323"/>
            <p:cNvSpPr>
              <a:spLocks noChangeArrowheads="1"/>
            </p:cNvSpPr>
            <p:nvPr/>
          </p:nvSpPr>
          <p:spPr bwMode="auto">
            <a:xfrm>
              <a:off x="1551" y="264"/>
              <a:ext cx="78" cy="236"/>
            </a:xfrm>
            <a:custGeom>
              <a:avLst/>
              <a:gdLst>
                <a:gd name="T0" fmla="*/ 43769 w 22"/>
                <a:gd name="T1" fmla="*/ 0 h 66"/>
                <a:gd name="T2" fmla="*/ 0 w 22"/>
                <a:gd name="T3" fmla="*/ 137988 h 66"/>
                <a:gd name="T4" fmla="*/ 0 60000 65536"/>
                <a:gd name="T5" fmla="*/ 0 60000 65536"/>
                <a:gd name="T6" fmla="*/ 0 w 22"/>
                <a:gd name="T7" fmla="*/ 0 h 66"/>
                <a:gd name="T8" fmla="*/ 22 w 22"/>
                <a:gd name="T9" fmla="*/ 66 h 6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2" h="66">
                  <a:moveTo>
                    <a:pt x="22" y="0"/>
                  </a:moveTo>
                  <a:cubicBezTo>
                    <a:pt x="22" y="23"/>
                    <a:pt x="10" y="53"/>
                    <a:pt x="0" y="66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615" name="Oval 324"/>
            <p:cNvSpPr>
              <a:spLocks noChangeArrowheads="1"/>
            </p:cNvSpPr>
            <p:nvPr/>
          </p:nvSpPr>
          <p:spPr bwMode="auto">
            <a:xfrm>
              <a:off x="1280" y="586"/>
              <a:ext cx="118" cy="117"/>
            </a:xfrm>
            <a:prstGeom prst="ellipse">
              <a:avLst/>
            </a:pr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33616" name="Oval 325"/>
            <p:cNvSpPr>
              <a:spLocks noChangeArrowheads="1"/>
            </p:cNvSpPr>
            <p:nvPr/>
          </p:nvSpPr>
          <p:spPr bwMode="auto">
            <a:xfrm>
              <a:off x="973" y="475"/>
              <a:ext cx="114" cy="114"/>
            </a:xfrm>
            <a:prstGeom prst="ellipse">
              <a:avLst/>
            </a:pr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33617" name="Freeform 326"/>
            <p:cNvSpPr>
              <a:spLocks noChangeArrowheads="1"/>
            </p:cNvSpPr>
            <p:nvPr/>
          </p:nvSpPr>
          <p:spPr bwMode="auto">
            <a:xfrm>
              <a:off x="1162" y="536"/>
              <a:ext cx="171" cy="32"/>
            </a:xfrm>
            <a:custGeom>
              <a:avLst/>
              <a:gdLst>
                <a:gd name="T0" fmla="*/ 6281 w 48"/>
                <a:gd name="T1" fmla="*/ 0 h 9"/>
                <a:gd name="T2" fmla="*/ 8048 w 48"/>
                <a:gd name="T3" fmla="*/ 14208 h 9"/>
                <a:gd name="T4" fmla="*/ 98118 w 48"/>
                <a:gd name="T5" fmla="*/ 11996 h 9"/>
                <a:gd name="T6" fmla="*/ 0 60000 65536"/>
                <a:gd name="T7" fmla="*/ 0 60000 65536"/>
                <a:gd name="T8" fmla="*/ 0 60000 65536"/>
                <a:gd name="T9" fmla="*/ 0 w 48"/>
                <a:gd name="T10" fmla="*/ 0 h 9"/>
                <a:gd name="T11" fmla="*/ 48 w 48"/>
                <a:gd name="T12" fmla="*/ 9 h 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" h="9">
                  <a:moveTo>
                    <a:pt x="3" y="0"/>
                  </a:moveTo>
                  <a:cubicBezTo>
                    <a:pt x="2" y="1"/>
                    <a:pt x="0" y="5"/>
                    <a:pt x="4" y="7"/>
                  </a:cubicBezTo>
                  <a:cubicBezTo>
                    <a:pt x="7" y="8"/>
                    <a:pt x="31" y="9"/>
                    <a:pt x="48" y="6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618" name="Freeform 327"/>
            <p:cNvSpPr>
              <a:spLocks noChangeArrowheads="1"/>
            </p:cNvSpPr>
            <p:nvPr/>
          </p:nvSpPr>
          <p:spPr bwMode="auto">
            <a:xfrm>
              <a:off x="1176" y="500"/>
              <a:ext cx="389" cy="43"/>
            </a:xfrm>
            <a:custGeom>
              <a:avLst/>
              <a:gdLst>
                <a:gd name="T0" fmla="*/ 0 w 109"/>
                <a:gd name="T1" fmla="*/ 25399 h 12"/>
                <a:gd name="T2" fmla="*/ 119862 w 109"/>
                <a:gd name="T3" fmla="*/ 17168 h 12"/>
                <a:gd name="T4" fmla="*/ 218811 w 109"/>
                <a:gd name="T5" fmla="*/ 0 h 12"/>
                <a:gd name="T6" fmla="*/ 218811 w 109"/>
                <a:gd name="T7" fmla="*/ 13022 h 12"/>
                <a:gd name="T8" fmla="*/ 196267 w 109"/>
                <a:gd name="T9" fmla="*/ 18952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12"/>
                <a:gd name="T17" fmla="*/ 109 w 109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12">
                  <a:moveTo>
                    <a:pt x="0" y="12"/>
                  </a:moveTo>
                  <a:cubicBezTo>
                    <a:pt x="0" y="12"/>
                    <a:pt x="31" y="11"/>
                    <a:pt x="58" y="8"/>
                  </a:cubicBezTo>
                  <a:cubicBezTo>
                    <a:pt x="85" y="5"/>
                    <a:pt x="106" y="0"/>
                    <a:pt x="106" y="0"/>
                  </a:cubicBezTo>
                  <a:cubicBezTo>
                    <a:pt x="106" y="0"/>
                    <a:pt x="109" y="1"/>
                    <a:pt x="106" y="6"/>
                  </a:cubicBezTo>
                  <a:cubicBezTo>
                    <a:pt x="105" y="7"/>
                    <a:pt x="99" y="8"/>
                    <a:pt x="95" y="9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619" name="Freeform 328"/>
            <p:cNvSpPr>
              <a:spLocks noChangeArrowheads="1"/>
            </p:cNvSpPr>
            <p:nvPr/>
          </p:nvSpPr>
          <p:spPr bwMode="auto">
            <a:xfrm>
              <a:off x="1351" y="532"/>
              <a:ext cx="175" cy="54"/>
            </a:xfrm>
            <a:custGeom>
              <a:avLst/>
              <a:gdLst>
                <a:gd name="T0" fmla="*/ 101671 w 49"/>
                <a:gd name="T1" fmla="*/ 0 h 15"/>
                <a:gd name="T2" fmla="*/ 33214 w 49"/>
                <a:gd name="T3" fmla="*/ 15113 h 15"/>
                <a:gd name="T4" fmla="*/ 0 w 49"/>
                <a:gd name="T5" fmla="*/ 32569 h 15"/>
                <a:gd name="T6" fmla="*/ 0 60000 65536"/>
                <a:gd name="T7" fmla="*/ 0 60000 65536"/>
                <a:gd name="T8" fmla="*/ 0 60000 65536"/>
                <a:gd name="T9" fmla="*/ 0 w 49"/>
                <a:gd name="T10" fmla="*/ 0 h 15"/>
                <a:gd name="T11" fmla="*/ 49 w 49"/>
                <a:gd name="T12" fmla="*/ 15 h 1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9" h="15">
                  <a:moveTo>
                    <a:pt x="49" y="0"/>
                  </a:moveTo>
                  <a:cubicBezTo>
                    <a:pt x="43" y="0"/>
                    <a:pt x="32" y="0"/>
                    <a:pt x="16" y="7"/>
                  </a:cubicBezTo>
                  <a:cubicBezTo>
                    <a:pt x="8" y="10"/>
                    <a:pt x="3" y="13"/>
                    <a:pt x="0" y="15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620" name="Freeform 329"/>
            <p:cNvSpPr>
              <a:spLocks noChangeArrowheads="1"/>
            </p:cNvSpPr>
            <p:nvPr/>
          </p:nvSpPr>
          <p:spPr bwMode="auto">
            <a:xfrm>
              <a:off x="1390" y="643"/>
              <a:ext cx="129" cy="32"/>
            </a:xfrm>
            <a:custGeom>
              <a:avLst/>
              <a:gdLst>
                <a:gd name="T0" fmla="*/ 0 w 36"/>
                <a:gd name="T1" fmla="*/ 18204 h 9"/>
                <a:gd name="T2" fmla="*/ 29494 w 36"/>
                <a:gd name="T3" fmla="*/ 14208 h 9"/>
                <a:gd name="T4" fmla="*/ 76196 w 36"/>
                <a:gd name="T5" fmla="*/ 0 h 9"/>
                <a:gd name="T6" fmla="*/ 0 60000 65536"/>
                <a:gd name="T7" fmla="*/ 0 60000 65536"/>
                <a:gd name="T8" fmla="*/ 0 60000 65536"/>
                <a:gd name="T9" fmla="*/ 0 w 36"/>
                <a:gd name="T10" fmla="*/ 0 h 9"/>
                <a:gd name="T11" fmla="*/ 36 w 36"/>
                <a:gd name="T12" fmla="*/ 9 h 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6" h="9">
                  <a:moveTo>
                    <a:pt x="0" y="9"/>
                  </a:moveTo>
                  <a:cubicBezTo>
                    <a:pt x="2" y="9"/>
                    <a:pt x="6" y="9"/>
                    <a:pt x="14" y="7"/>
                  </a:cubicBezTo>
                  <a:cubicBezTo>
                    <a:pt x="27" y="4"/>
                    <a:pt x="36" y="0"/>
                    <a:pt x="36" y="0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621" name="Freeform 330"/>
            <p:cNvSpPr>
              <a:spLocks noChangeArrowheads="1"/>
            </p:cNvSpPr>
            <p:nvPr/>
          </p:nvSpPr>
          <p:spPr bwMode="auto">
            <a:xfrm>
              <a:off x="1330" y="539"/>
              <a:ext cx="78" cy="29"/>
            </a:xfrm>
            <a:custGeom>
              <a:avLst/>
              <a:gdLst>
                <a:gd name="T0" fmla="*/ 0 w 22"/>
                <a:gd name="T1" fmla="*/ 18147 h 8"/>
                <a:gd name="T2" fmla="*/ 24020 w 22"/>
                <a:gd name="T3" fmla="*/ 0 h 8"/>
                <a:gd name="T4" fmla="*/ 43769 w 22"/>
                <a:gd name="T5" fmla="*/ 11248 h 8"/>
                <a:gd name="T6" fmla="*/ 0 60000 65536"/>
                <a:gd name="T7" fmla="*/ 0 60000 65536"/>
                <a:gd name="T8" fmla="*/ 0 60000 65536"/>
                <a:gd name="T9" fmla="*/ 0 w 22"/>
                <a:gd name="T10" fmla="*/ 0 h 8"/>
                <a:gd name="T11" fmla="*/ 22 w 22"/>
                <a:gd name="T12" fmla="*/ 8 h 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" h="8">
                  <a:moveTo>
                    <a:pt x="0" y="8"/>
                  </a:moveTo>
                  <a:cubicBezTo>
                    <a:pt x="2" y="3"/>
                    <a:pt x="7" y="0"/>
                    <a:pt x="12" y="0"/>
                  </a:cubicBezTo>
                  <a:cubicBezTo>
                    <a:pt x="16" y="0"/>
                    <a:pt x="19" y="2"/>
                    <a:pt x="22" y="5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622" name="Freeform 331"/>
            <p:cNvSpPr>
              <a:spLocks noChangeArrowheads="1"/>
            </p:cNvSpPr>
            <p:nvPr/>
          </p:nvSpPr>
          <p:spPr bwMode="auto">
            <a:xfrm>
              <a:off x="1330" y="582"/>
              <a:ext cx="1" cy="4"/>
            </a:xfrm>
            <a:custGeom>
              <a:avLst/>
              <a:gdLst>
                <a:gd name="T0" fmla="*/ 0 w 1"/>
                <a:gd name="T1" fmla="*/ 4096 h 1"/>
                <a:gd name="T2" fmla="*/ 0 w 1"/>
                <a:gd name="T3" fmla="*/ 0 h 1"/>
                <a:gd name="T4" fmla="*/ 0 60000 65536"/>
                <a:gd name="T5" fmla="*/ 0 60000 65536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0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623" name="Freeform 332"/>
            <p:cNvSpPr>
              <a:spLocks noChangeArrowheads="1"/>
            </p:cNvSpPr>
            <p:nvPr/>
          </p:nvSpPr>
          <p:spPr bwMode="auto">
            <a:xfrm>
              <a:off x="1323" y="557"/>
              <a:ext cx="78" cy="29"/>
            </a:xfrm>
            <a:custGeom>
              <a:avLst/>
              <a:gdLst>
                <a:gd name="T0" fmla="*/ 25758 w 22"/>
                <a:gd name="T1" fmla="*/ 11248 h 8"/>
                <a:gd name="T2" fmla="*/ 3971 w 22"/>
                <a:gd name="T3" fmla="*/ 15718 h 8"/>
                <a:gd name="T4" fmla="*/ 3971 w 22"/>
                <a:gd name="T5" fmla="*/ 6913 h 8"/>
                <a:gd name="T6" fmla="*/ 25758 w 22"/>
                <a:gd name="T7" fmla="*/ 0 h 8"/>
                <a:gd name="T8" fmla="*/ 43769 w 22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8"/>
                <a:gd name="T17" fmla="*/ 22 w 22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8">
                  <a:moveTo>
                    <a:pt x="13" y="5"/>
                  </a:moveTo>
                  <a:cubicBezTo>
                    <a:pt x="9" y="5"/>
                    <a:pt x="3" y="7"/>
                    <a:pt x="2" y="7"/>
                  </a:cubicBezTo>
                  <a:cubicBezTo>
                    <a:pt x="0" y="8"/>
                    <a:pt x="0" y="4"/>
                    <a:pt x="2" y="3"/>
                  </a:cubicBezTo>
                  <a:cubicBezTo>
                    <a:pt x="2" y="3"/>
                    <a:pt x="6" y="1"/>
                    <a:pt x="13" y="0"/>
                  </a:cubicBezTo>
                  <a:cubicBezTo>
                    <a:pt x="18" y="0"/>
                    <a:pt x="20" y="0"/>
                    <a:pt x="22" y="0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624" name="Freeform 333"/>
            <p:cNvSpPr>
              <a:spLocks noChangeArrowheads="1"/>
            </p:cNvSpPr>
            <p:nvPr/>
          </p:nvSpPr>
          <p:spPr bwMode="auto">
            <a:xfrm>
              <a:off x="1554" y="518"/>
              <a:ext cx="18" cy="93"/>
            </a:xfrm>
            <a:custGeom>
              <a:avLst/>
              <a:gdLst>
                <a:gd name="T0" fmla="*/ 0 w 5"/>
                <a:gd name="T1" fmla="*/ 0 h 26"/>
                <a:gd name="T2" fmla="*/ 10912 w 5"/>
                <a:gd name="T3" fmla="*/ 54505 h 26"/>
                <a:gd name="T4" fmla="*/ 0 60000 65536"/>
                <a:gd name="T5" fmla="*/ 0 60000 65536"/>
                <a:gd name="T6" fmla="*/ 0 w 5"/>
                <a:gd name="T7" fmla="*/ 0 h 26"/>
                <a:gd name="T8" fmla="*/ 5 w 5"/>
                <a:gd name="T9" fmla="*/ 26 h 2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" h="26">
                  <a:moveTo>
                    <a:pt x="0" y="0"/>
                  </a:moveTo>
                  <a:cubicBezTo>
                    <a:pt x="2" y="6"/>
                    <a:pt x="5" y="17"/>
                    <a:pt x="5" y="26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625" name="Freeform 334"/>
            <p:cNvSpPr>
              <a:spLocks noChangeArrowheads="1"/>
            </p:cNvSpPr>
            <p:nvPr/>
          </p:nvSpPr>
          <p:spPr bwMode="auto">
            <a:xfrm>
              <a:off x="1084" y="525"/>
              <a:ext cx="85" cy="25"/>
            </a:xfrm>
            <a:custGeom>
              <a:avLst/>
              <a:gdLst>
                <a:gd name="T0" fmla="*/ 47352 w 24"/>
                <a:gd name="T1" fmla="*/ 14489 h 7"/>
                <a:gd name="T2" fmla="*/ 0 w 24"/>
                <a:gd name="T3" fmla="*/ 0 h 7"/>
                <a:gd name="T4" fmla="*/ 0 60000 65536"/>
                <a:gd name="T5" fmla="*/ 0 60000 65536"/>
                <a:gd name="T6" fmla="*/ 0 w 24"/>
                <a:gd name="T7" fmla="*/ 0 h 7"/>
                <a:gd name="T8" fmla="*/ 24 w 24"/>
                <a:gd name="T9" fmla="*/ 7 h 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" h="7">
                  <a:moveTo>
                    <a:pt x="24" y="7"/>
                  </a:moveTo>
                  <a:cubicBezTo>
                    <a:pt x="19" y="5"/>
                    <a:pt x="9" y="1"/>
                    <a:pt x="0" y="0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626" name="Freeform 335"/>
            <p:cNvSpPr>
              <a:spLocks noChangeArrowheads="1"/>
            </p:cNvSpPr>
            <p:nvPr/>
          </p:nvSpPr>
          <p:spPr bwMode="auto">
            <a:xfrm>
              <a:off x="1041" y="589"/>
              <a:ext cx="150" cy="82"/>
            </a:xfrm>
            <a:custGeom>
              <a:avLst/>
              <a:gdLst>
                <a:gd name="T0" fmla="*/ 0 w 42"/>
                <a:gd name="T1" fmla="*/ 0 h 23"/>
                <a:gd name="T2" fmla="*/ 87193 w 42"/>
                <a:gd name="T3" fmla="*/ 47171 h 23"/>
                <a:gd name="T4" fmla="*/ 0 60000 65536"/>
                <a:gd name="T5" fmla="*/ 0 60000 65536"/>
                <a:gd name="T6" fmla="*/ 0 w 42"/>
                <a:gd name="T7" fmla="*/ 0 h 23"/>
                <a:gd name="T8" fmla="*/ 42 w 42"/>
                <a:gd name="T9" fmla="*/ 23 h 2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2" h="23">
                  <a:moveTo>
                    <a:pt x="0" y="0"/>
                  </a:moveTo>
                  <a:cubicBezTo>
                    <a:pt x="7" y="5"/>
                    <a:pt x="23" y="17"/>
                    <a:pt x="42" y="23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627" name="Freeform 336"/>
            <p:cNvSpPr>
              <a:spLocks noChangeArrowheads="1"/>
            </p:cNvSpPr>
            <p:nvPr/>
          </p:nvSpPr>
          <p:spPr bwMode="auto">
            <a:xfrm>
              <a:off x="1176" y="575"/>
              <a:ext cx="368" cy="360"/>
            </a:xfrm>
            <a:custGeom>
              <a:avLst/>
              <a:gdLst>
                <a:gd name="T0" fmla="*/ 0 w 103"/>
                <a:gd name="T1" fmla="*/ 0 h 101"/>
                <a:gd name="T2" fmla="*/ 10443 w 103"/>
                <a:gd name="T3" fmla="*/ 77614 h 101"/>
                <a:gd name="T4" fmla="*/ 58144 w 103"/>
                <a:gd name="T5" fmla="*/ 188701 h 101"/>
                <a:gd name="T6" fmla="*/ 135092 w 103"/>
                <a:gd name="T7" fmla="*/ 168006 h 101"/>
                <a:gd name="T8" fmla="*/ 168333 w 103"/>
                <a:gd name="T9" fmla="*/ 129461 h 101"/>
                <a:gd name="T10" fmla="*/ 214262 w 103"/>
                <a:gd name="T11" fmla="*/ 124760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3"/>
                <a:gd name="T19" fmla="*/ 0 h 101"/>
                <a:gd name="T20" fmla="*/ 103 w 103"/>
                <a:gd name="T21" fmla="*/ 101 h 10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3" h="101">
                  <a:moveTo>
                    <a:pt x="0" y="0"/>
                  </a:moveTo>
                  <a:cubicBezTo>
                    <a:pt x="1" y="6"/>
                    <a:pt x="3" y="21"/>
                    <a:pt x="5" y="38"/>
                  </a:cubicBezTo>
                  <a:cubicBezTo>
                    <a:pt x="8" y="57"/>
                    <a:pt x="12" y="81"/>
                    <a:pt x="28" y="92"/>
                  </a:cubicBezTo>
                  <a:cubicBezTo>
                    <a:pt x="40" y="101"/>
                    <a:pt x="60" y="97"/>
                    <a:pt x="65" y="82"/>
                  </a:cubicBezTo>
                  <a:cubicBezTo>
                    <a:pt x="69" y="71"/>
                    <a:pt x="72" y="66"/>
                    <a:pt x="81" y="63"/>
                  </a:cubicBezTo>
                  <a:cubicBezTo>
                    <a:pt x="89" y="59"/>
                    <a:pt x="98" y="59"/>
                    <a:pt x="103" y="61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628" name="Oval 337"/>
            <p:cNvSpPr>
              <a:spLocks noChangeArrowheads="1"/>
            </p:cNvSpPr>
            <p:nvPr/>
          </p:nvSpPr>
          <p:spPr bwMode="auto">
            <a:xfrm>
              <a:off x="1455" y="814"/>
              <a:ext cx="82" cy="82"/>
            </a:xfrm>
            <a:prstGeom prst="ellipse">
              <a:avLst/>
            </a:pr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33629" name="Freeform 338"/>
            <p:cNvSpPr>
              <a:spLocks noChangeArrowheads="1"/>
            </p:cNvSpPr>
            <p:nvPr/>
          </p:nvSpPr>
          <p:spPr bwMode="auto">
            <a:xfrm>
              <a:off x="1469" y="796"/>
              <a:ext cx="11" cy="25"/>
            </a:xfrm>
            <a:custGeom>
              <a:avLst/>
              <a:gdLst>
                <a:gd name="T0" fmla="*/ 0 w 3"/>
                <a:gd name="T1" fmla="*/ 0 h 7"/>
                <a:gd name="T2" fmla="*/ 7245 w 3"/>
                <a:gd name="T3" fmla="*/ 14489 h 7"/>
                <a:gd name="T4" fmla="*/ 0 60000 65536"/>
                <a:gd name="T5" fmla="*/ 0 60000 65536"/>
                <a:gd name="T6" fmla="*/ 0 w 3"/>
                <a:gd name="T7" fmla="*/ 0 h 7"/>
                <a:gd name="T8" fmla="*/ 3 w 3"/>
                <a:gd name="T9" fmla="*/ 7 h 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7">
                  <a:moveTo>
                    <a:pt x="0" y="0"/>
                  </a:moveTo>
                  <a:cubicBezTo>
                    <a:pt x="1" y="1"/>
                    <a:pt x="3" y="4"/>
                    <a:pt x="3" y="7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630" name="Freeform 339"/>
            <p:cNvSpPr>
              <a:spLocks noChangeArrowheads="1"/>
            </p:cNvSpPr>
            <p:nvPr/>
          </p:nvSpPr>
          <p:spPr bwMode="auto">
            <a:xfrm>
              <a:off x="1244" y="657"/>
              <a:ext cx="250" cy="121"/>
            </a:xfrm>
            <a:custGeom>
              <a:avLst/>
              <a:gdLst>
                <a:gd name="T0" fmla="*/ 20996 w 70"/>
                <a:gd name="T1" fmla="*/ 2253 h 34"/>
                <a:gd name="T2" fmla="*/ 2282 w 70"/>
                <a:gd name="T3" fmla="*/ 4014 h 34"/>
                <a:gd name="T4" fmla="*/ 80675 w 70"/>
                <a:gd name="T5" fmla="*/ 61123 h 34"/>
                <a:gd name="T6" fmla="*/ 138943 w 70"/>
                <a:gd name="T7" fmla="*/ 0 h 3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0"/>
                <a:gd name="T13" fmla="*/ 0 h 34"/>
                <a:gd name="T14" fmla="*/ 70 w 70"/>
                <a:gd name="T15" fmla="*/ 34 h 3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0" h="34">
                  <a:moveTo>
                    <a:pt x="10" y="1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4"/>
                    <a:pt x="0" y="34"/>
                    <a:pt x="39" y="30"/>
                  </a:cubicBezTo>
                  <a:cubicBezTo>
                    <a:pt x="59" y="28"/>
                    <a:pt x="70" y="12"/>
                    <a:pt x="67" y="0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631" name="Freeform 340"/>
            <p:cNvSpPr>
              <a:spLocks noChangeArrowheads="1"/>
            </p:cNvSpPr>
            <p:nvPr/>
          </p:nvSpPr>
          <p:spPr bwMode="auto">
            <a:xfrm>
              <a:off x="1212" y="564"/>
              <a:ext cx="303" cy="229"/>
            </a:xfrm>
            <a:custGeom>
              <a:avLst/>
              <a:gdLst>
                <a:gd name="T0" fmla="*/ 172133 w 85"/>
                <a:gd name="T1" fmla="*/ 48011 h 64"/>
                <a:gd name="T2" fmla="*/ 174393 w 85"/>
                <a:gd name="T3" fmla="*/ 62760 h 64"/>
                <a:gd name="T4" fmla="*/ 86384 w 85"/>
                <a:gd name="T5" fmla="*/ 131936 h 64"/>
                <a:gd name="T6" fmla="*/ 0 w 85"/>
                <a:gd name="T7" fmla="*/ 52133 h 64"/>
                <a:gd name="T8" fmla="*/ 24689 w 85"/>
                <a:gd name="T9" fmla="*/ 0 h 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5"/>
                <a:gd name="T16" fmla="*/ 0 h 64"/>
                <a:gd name="T17" fmla="*/ 85 w 85"/>
                <a:gd name="T18" fmla="*/ 64 h 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5" h="64">
                  <a:moveTo>
                    <a:pt x="84" y="23"/>
                  </a:moveTo>
                  <a:cubicBezTo>
                    <a:pt x="84" y="25"/>
                    <a:pt x="85" y="28"/>
                    <a:pt x="85" y="30"/>
                  </a:cubicBezTo>
                  <a:cubicBezTo>
                    <a:pt x="85" y="51"/>
                    <a:pt x="65" y="64"/>
                    <a:pt x="42" y="63"/>
                  </a:cubicBezTo>
                  <a:cubicBezTo>
                    <a:pt x="14" y="63"/>
                    <a:pt x="0" y="48"/>
                    <a:pt x="0" y="25"/>
                  </a:cubicBezTo>
                  <a:cubicBezTo>
                    <a:pt x="0" y="14"/>
                    <a:pt x="5" y="6"/>
                    <a:pt x="12" y="0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632" name="Freeform 341"/>
            <p:cNvSpPr>
              <a:spLocks noChangeArrowheads="1"/>
            </p:cNvSpPr>
            <p:nvPr/>
          </p:nvSpPr>
          <p:spPr bwMode="auto">
            <a:xfrm>
              <a:off x="1255" y="835"/>
              <a:ext cx="175" cy="172"/>
            </a:xfrm>
            <a:custGeom>
              <a:avLst/>
              <a:gdLst>
                <a:gd name="T0" fmla="*/ 97629 w 49"/>
                <a:gd name="T1" fmla="*/ 0 h 48"/>
                <a:gd name="T2" fmla="*/ 97629 w 49"/>
                <a:gd name="T3" fmla="*/ 48497 h 48"/>
                <a:gd name="T4" fmla="*/ 47654 w 49"/>
                <a:gd name="T5" fmla="*/ 101541 h 48"/>
                <a:gd name="T6" fmla="*/ 0 w 49"/>
                <a:gd name="T7" fmla="*/ 44351 h 48"/>
                <a:gd name="T8" fmla="*/ 2282 w 49"/>
                <a:gd name="T9" fmla="*/ 31974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"/>
                <a:gd name="T16" fmla="*/ 0 h 48"/>
                <a:gd name="T17" fmla="*/ 49 w 49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" h="48">
                  <a:moveTo>
                    <a:pt x="47" y="0"/>
                  </a:moveTo>
                  <a:cubicBezTo>
                    <a:pt x="49" y="5"/>
                    <a:pt x="49" y="12"/>
                    <a:pt x="47" y="23"/>
                  </a:cubicBezTo>
                  <a:cubicBezTo>
                    <a:pt x="44" y="38"/>
                    <a:pt x="36" y="48"/>
                    <a:pt x="23" y="48"/>
                  </a:cubicBezTo>
                  <a:cubicBezTo>
                    <a:pt x="10" y="48"/>
                    <a:pt x="0" y="38"/>
                    <a:pt x="0" y="21"/>
                  </a:cubicBezTo>
                  <a:cubicBezTo>
                    <a:pt x="0" y="19"/>
                    <a:pt x="0" y="17"/>
                    <a:pt x="1" y="15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633" name="Freeform 342"/>
            <p:cNvSpPr>
              <a:spLocks noChangeArrowheads="1"/>
            </p:cNvSpPr>
            <p:nvPr/>
          </p:nvSpPr>
          <p:spPr bwMode="auto">
            <a:xfrm>
              <a:off x="1519" y="582"/>
              <a:ext cx="192" cy="250"/>
            </a:xfrm>
            <a:custGeom>
              <a:avLst/>
              <a:gdLst>
                <a:gd name="T0" fmla="*/ 102930 w 54"/>
                <a:gd name="T1" fmla="*/ 83139 h 70"/>
                <a:gd name="T2" fmla="*/ 42652 w 54"/>
                <a:gd name="T3" fmla="*/ 138943 h 70"/>
                <a:gd name="T4" fmla="*/ 8004 w 54"/>
                <a:gd name="T5" fmla="*/ 62129 h 70"/>
                <a:gd name="T6" fmla="*/ 68722 w 54"/>
                <a:gd name="T7" fmla="*/ 6325 h 70"/>
                <a:gd name="T8" fmla="*/ 102930 w 54"/>
                <a:gd name="T9" fmla="*/ 83139 h 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"/>
                <a:gd name="T16" fmla="*/ 0 h 70"/>
                <a:gd name="T17" fmla="*/ 54 w 54"/>
                <a:gd name="T18" fmla="*/ 70 h 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" h="70">
                  <a:moveTo>
                    <a:pt x="51" y="40"/>
                  </a:moveTo>
                  <a:cubicBezTo>
                    <a:pt x="48" y="60"/>
                    <a:pt x="36" y="70"/>
                    <a:pt x="21" y="67"/>
                  </a:cubicBezTo>
                  <a:cubicBezTo>
                    <a:pt x="4" y="64"/>
                    <a:pt x="0" y="47"/>
                    <a:pt x="4" y="30"/>
                  </a:cubicBezTo>
                  <a:cubicBezTo>
                    <a:pt x="7" y="12"/>
                    <a:pt x="21" y="0"/>
                    <a:pt x="34" y="3"/>
                  </a:cubicBezTo>
                  <a:cubicBezTo>
                    <a:pt x="47" y="5"/>
                    <a:pt x="54" y="20"/>
                    <a:pt x="51" y="40"/>
                  </a:cubicBezTo>
                  <a:close/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634" name="Freeform 343"/>
            <p:cNvSpPr>
              <a:spLocks noChangeArrowheads="1"/>
            </p:cNvSpPr>
            <p:nvPr/>
          </p:nvSpPr>
          <p:spPr bwMode="auto">
            <a:xfrm>
              <a:off x="1291" y="118"/>
              <a:ext cx="53" cy="39"/>
            </a:xfrm>
            <a:custGeom>
              <a:avLst/>
              <a:gdLst>
                <a:gd name="T0" fmla="*/ 11512 w 15"/>
                <a:gd name="T1" fmla="*/ 0 h 11"/>
                <a:gd name="T2" fmla="*/ 0 w 15"/>
                <a:gd name="T3" fmla="*/ 19610 h 11"/>
                <a:gd name="T4" fmla="*/ 2159 w 15"/>
                <a:gd name="T5" fmla="*/ 21797 h 11"/>
                <a:gd name="T6" fmla="*/ 3883 w 15"/>
                <a:gd name="T7" fmla="*/ 19610 h 11"/>
                <a:gd name="T8" fmla="*/ 13720 w 15"/>
                <a:gd name="T9" fmla="*/ 3971 h 11"/>
                <a:gd name="T10" fmla="*/ 25405 w 15"/>
                <a:gd name="T11" fmla="*/ 14079 h 11"/>
                <a:gd name="T12" fmla="*/ 26952 w 15"/>
                <a:gd name="T13" fmla="*/ 14079 h 11"/>
                <a:gd name="T14" fmla="*/ 26952 w 15"/>
                <a:gd name="T15" fmla="*/ 11679 h 11"/>
                <a:gd name="T16" fmla="*/ 11512 w 15"/>
                <a:gd name="T17" fmla="*/ 0 h 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"/>
                <a:gd name="T28" fmla="*/ 0 h 11"/>
                <a:gd name="T29" fmla="*/ 15 w 15"/>
                <a:gd name="T30" fmla="*/ 11 h 1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" h="11">
                  <a:moveTo>
                    <a:pt x="6" y="0"/>
                  </a:moveTo>
                  <a:cubicBezTo>
                    <a:pt x="3" y="1"/>
                    <a:pt x="0" y="6"/>
                    <a:pt x="0" y="10"/>
                  </a:cubicBezTo>
                  <a:cubicBezTo>
                    <a:pt x="0" y="10"/>
                    <a:pt x="1" y="11"/>
                    <a:pt x="1" y="11"/>
                  </a:cubicBezTo>
                  <a:cubicBezTo>
                    <a:pt x="2" y="11"/>
                    <a:pt x="2" y="10"/>
                    <a:pt x="2" y="10"/>
                  </a:cubicBezTo>
                  <a:cubicBezTo>
                    <a:pt x="2" y="6"/>
                    <a:pt x="4" y="3"/>
                    <a:pt x="7" y="2"/>
                  </a:cubicBezTo>
                  <a:cubicBezTo>
                    <a:pt x="9" y="1"/>
                    <a:pt x="11" y="3"/>
                    <a:pt x="13" y="7"/>
                  </a:cubicBezTo>
                  <a:cubicBezTo>
                    <a:pt x="13" y="7"/>
                    <a:pt x="13" y="8"/>
                    <a:pt x="14" y="7"/>
                  </a:cubicBezTo>
                  <a:cubicBezTo>
                    <a:pt x="14" y="7"/>
                    <a:pt x="15" y="7"/>
                    <a:pt x="14" y="6"/>
                  </a:cubicBezTo>
                  <a:cubicBezTo>
                    <a:pt x="12" y="0"/>
                    <a:pt x="8" y="0"/>
                    <a:pt x="6" y="0"/>
                  </a:cubicBezTo>
                  <a:close/>
                </a:path>
              </a:pathLst>
            </a:custGeom>
            <a:noFill/>
            <a:ln w="4763">
              <a:solidFill>
                <a:srgbClr val="000000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635" name="Freeform 344"/>
            <p:cNvSpPr>
              <a:spLocks noChangeArrowheads="1"/>
            </p:cNvSpPr>
            <p:nvPr/>
          </p:nvSpPr>
          <p:spPr bwMode="auto">
            <a:xfrm>
              <a:off x="1373" y="104"/>
              <a:ext cx="46" cy="32"/>
            </a:xfrm>
            <a:custGeom>
              <a:avLst/>
              <a:gdLst>
                <a:gd name="T0" fmla="*/ 10017 w 13"/>
                <a:gd name="T1" fmla="*/ 2251 h 9"/>
                <a:gd name="T2" fmla="*/ 0 w 13"/>
                <a:gd name="T3" fmla="*/ 16004 h 9"/>
                <a:gd name="T4" fmla="*/ 2215 w 13"/>
                <a:gd name="T5" fmla="*/ 18204 h 9"/>
                <a:gd name="T6" fmla="*/ 3892 w 13"/>
                <a:gd name="T7" fmla="*/ 18204 h 9"/>
                <a:gd name="T8" fmla="*/ 11606 w 13"/>
                <a:gd name="T9" fmla="*/ 3996 h 9"/>
                <a:gd name="T10" fmla="*/ 23350 w 13"/>
                <a:gd name="T11" fmla="*/ 11996 h 9"/>
                <a:gd name="T12" fmla="*/ 25569 w 13"/>
                <a:gd name="T13" fmla="*/ 14208 h 9"/>
                <a:gd name="T14" fmla="*/ 25569 w 13"/>
                <a:gd name="T15" fmla="*/ 11996 h 9"/>
                <a:gd name="T16" fmla="*/ 10017 w 13"/>
                <a:gd name="T17" fmla="*/ 2251 h 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"/>
                <a:gd name="T28" fmla="*/ 0 h 9"/>
                <a:gd name="T29" fmla="*/ 13 w 13"/>
                <a:gd name="T30" fmla="*/ 9 h 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" h="9">
                  <a:moveTo>
                    <a:pt x="5" y="1"/>
                  </a:moveTo>
                  <a:cubicBezTo>
                    <a:pt x="3" y="1"/>
                    <a:pt x="0" y="5"/>
                    <a:pt x="0" y="8"/>
                  </a:cubicBezTo>
                  <a:cubicBezTo>
                    <a:pt x="0" y="9"/>
                    <a:pt x="1" y="9"/>
                    <a:pt x="1" y="9"/>
                  </a:cubicBezTo>
                  <a:cubicBezTo>
                    <a:pt x="1" y="9"/>
                    <a:pt x="2" y="9"/>
                    <a:pt x="2" y="9"/>
                  </a:cubicBezTo>
                  <a:cubicBezTo>
                    <a:pt x="2" y="5"/>
                    <a:pt x="4" y="3"/>
                    <a:pt x="6" y="2"/>
                  </a:cubicBezTo>
                  <a:cubicBezTo>
                    <a:pt x="8" y="2"/>
                    <a:pt x="10" y="3"/>
                    <a:pt x="12" y="6"/>
                  </a:cubicBezTo>
                  <a:cubicBezTo>
                    <a:pt x="12" y="7"/>
                    <a:pt x="12" y="7"/>
                    <a:pt x="13" y="7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0" y="0"/>
                    <a:pt x="7" y="0"/>
                    <a:pt x="5" y="1"/>
                  </a:cubicBezTo>
                  <a:close/>
                </a:path>
              </a:pathLst>
            </a:custGeom>
            <a:noFill/>
            <a:ln w="4763">
              <a:solidFill>
                <a:srgbClr val="000000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636" name="Freeform 345"/>
            <p:cNvSpPr>
              <a:spLocks noChangeArrowheads="1"/>
            </p:cNvSpPr>
            <p:nvPr/>
          </p:nvSpPr>
          <p:spPr bwMode="auto">
            <a:xfrm>
              <a:off x="1151" y="175"/>
              <a:ext cx="482" cy="343"/>
            </a:xfrm>
            <a:custGeom>
              <a:avLst/>
              <a:gdLst>
                <a:gd name="T0" fmla="*/ 232031 w 135"/>
                <a:gd name="T1" fmla="*/ 14502 h 96"/>
                <a:gd name="T2" fmla="*/ 277400 w 135"/>
                <a:gd name="T3" fmla="*/ 35526 h 96"/>
                <a:gd name="T4" fmla="*/ 229800 w 135"/>
                <a:gd name="T5" fmla="*/ 87344 h 96"/>
                <a:gd name="T6" fmla="*/ 138630 w 135"/>
                <a:gd name="T7" fmla="*/ 87344 h 96"/>
                <a:gd name="T8" fmla="*/ 39506 w 135"/>
                <a:gd name="T9" fmla="*/ 85057 h 96"/>
                <a:gd name="T10" fmla="*/ 29077 w 135"/>
                <a:gd name="T11" fmla="*/ 143906 h 96"/>
                <a:gd name="T12" fmla="*/ 134539 w 135"/>
                <a:gd name="T13" fmla="*/ 197357 h 96"/>
                <a:gd name="T14" fmla="*/ 246498 w 135"/>
                <a:gd name="T15" fmla="*/ 83285 h 9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5"/>
                <a:gd name="T25" fmla="*/ 0 h 96"/>
                <a:gd name="T26" fmla="*/ 135 w 135"/>
                <a:gd name="T27" fmla="*/ 96 h 9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35" h="96">
                  <a:moveTo>
                    <a:pt x="112" y="7"/>
                  </a:moveTo>
                  <a:cubicBezTo>
                    <a:pt x="117" y="0"/>
                    <a:pt x="133" y="0"/>
                    <a:pt x="134" y="17"/>
                  </a:cubicBezTo>
                  <a:cubicBezTo>
                    <a:pt x="135" y="31"/>
                    <a:pt x="126" y="40"/>
                    <a:pt x="111" y="42"/>
                  </a:cubicBezTo>
                  <a:cubicBezTo>
                    <a:pt x="103" y="43"/>
                    <a:pt x="84" y="42"/>
                    <a:pt x="67" y="42"/>
                  </a:cubicBezTo>
                  <a:cubicBezTo>
                    <a:pt x="45" y="41"/>
                    <a:pt x="29" y="41"/>
                    <a:pt x="19" y="41"/>
                  </a:cubicBezTo>
                  <a:cubicBezTo>
                    <a:pt x="2" y="41"/>
                    <a:pt x="0" y="50"/>
                    <a:pt x="14" y="69"/>
                  </a:cubicBezTo>
                  <a:cubicBezTo>
                    <a:pt x="26" y="87"/>
                    <a:pt x="52" y="96"/>
                    <a:pt x="65" y="95"/>
                  </a:cubicBezTo>
                  <a:cubicBezTo>
                    <a:pt x="84" y="94"/>
                    <a:pt x="97" y="82"/>
                    <a:pt x="119" y="40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637" name="Freeform 346"/>
            <p:cNvSpPr>
              <a:spLocks noChangeArrowheads="1"/>
            </p:cNvSpPr>
            <p:nvPr/>
          </p:nvSpPr>
          <p:spPr bwMode="auto">
            <a:xfrm>
              <a:off x="278" y="161"/>
              <a:ext cx="110" cy="143"/>
            </a:xfrm>
            <a:custGeom>
              <a:avLst/>
              <a:gdLst>
                <a:gd name="T0" fmla="*/ 61834 w 31"/>
                <a:gd name="T1" fmla="*/ 41985 h 40"/>
                <a:gd name="T2" fmla="*/ 32031 w 31"/>
                <a:gd name="T3" fmla="*/ 2288 h 40"/>
                <a:gd name="T4" fmla="*/ 0 w 31"/>
                <a:gd name="T5" fmla="*/ 46060 h 40"/>
                <a:gd name="T6" fmla="*/ 0 w 31"/>
                <a:gd name="T7" fmla="*/ 50164 h 40"/>
                <a:gd name="T8" fmla="*/ 32031 w 31"/>
                <a:gd name="T9" fmla="*/ 81195 h 40"/>
                <a:gd name="T10" fmla="*/ 43918 w 31"/>
                <a:gd name="T11" fmla="*/ 79369 h 40"/>
                <a:gd name="T12" fmla="*/ 55628 w 31"/>
                <a:gd name="T13" fmla="*/ 68951 h 40"/>
                <a:gd name="T14" fmla="*/ 61834 w 31"/>
                <a:gd name="T15" fmla="*/ 41985 h 40"/>
                <a:gd name="T16" fmla="*/ 61834 w 31"/>
                <a:gd name="T17" fmla="*/ 41985 h 4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1"/>
                <a:gd name="T28" fmla="*/ 0 h 40"/>
                <a:gd name="T29" fmla="*/ 31 w 31"/>
                <a:gd name="T30" fmla="*/ 40 h 4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1" h="40">
                  <a:moveTo>
                    <a:pt x="31" y="20"/>
                  </a:moveTo>
                  <a:cubicBezTo>
                    <a:pt x="31" y="9"/>
                    <a:pt x="25" y="0"/>
                    <a:pt x="16" y="1"/>
                  </a:cubicBezTo>
                  <a:cubicBezTo>
                    <a:pt x="7" y="1"/>
                    <a:pt x="0" y="11"/>
                    <a:pt x="0" y="22"/>
                  </a:cubicBezTo>
                  <a:cubicBezTo>
                    <a:pt x="0" y="23"/>
                    <a:pt x="0" y="23"/>
                    <a:pt x="0" y="24"/>
                  </a:cubicBezTo>
                  <a:cubicBezTo>
                    <a:pt x="0" y="34"/>
                    <a:pt x="8" y="40"/>
                    <a:pt x="16" y="39"/>
                  </a:cubicBezTo>
                  <a:cubicBezTo>
                    <a:pt x="18" y="39"/>
                    <a:pt x="21" y="38"/>
                    <a:pt x="22" y="38"/>
                  </a:cubicBezTo>
                  <a:cubicBezTo>
                    <a:pt x="24" y="35"/>
                    <a:pt x="26" y="33"/>
                    <a:pt x="28" y="33"/>
                  </a:cubicBezTo>
                  <a:cubicBezTo>
                    <a:pt x="30" y="30"/>
                    <a:pt x="31" y="26"/>
                    <a:pt x="31" y="20"/>
                  </a:cubicBezTo>
                  <a:cubicBezTo>
                    <a:pt x="31" y="20"/>
                    <a:pt x="31" y="20"/>
                    <a:pt x="31" y="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638" name="Freeform 347"/>
            <p:cNvSpPr>
              <a:spLocks noChangeArrowheads="1"/>
            </p:cNvSpPr>
            <p:nvPr/>
          </p:nvSpPr>
          <p:spPr bwMode="auto">
            <a:xfrm>
              <a:off x="132" y="243"/>
              <a:ext cx="506" cy="193"/>
            </a:xfrm>
            <a:custGeom>
              <a:avLst/>
              <a:gdLst>
                <a:gd name="T0" fmla="*/ 288452 w 142"/>
                <a:gd name="T1" fmla="*/ 62325 h 54"/>
                <a:gd name="T2" fmla="*/ 280392 w 142"/>
                <a:gd name="T3" fmla="*/ 51913 h 54"/>
                <a:gd name="T4" fmla="*/ 208636 w 142"/>
                <a:gd name="T5" fmla="*/ 0 h 54"/>
                <a:gd name="T6" fmla="*/ 178187 w 142"/>
                <a:gd name="T7" fmla="*/ 31502 h 54"/>
                <a:gd name="T8" fmla="*/ 163787 w 142"/>
                <a:gd name="T9" fmla="*/ 29214 h 54"/>
                <a:gd name="T10" fmla="*/ 167825 w 142"/>
                <a:gd name="T11" fmla="*/ 39676 h 54"/>
                <a:gd name="T12" fmla="*/ 147688 w 142"/>
                <a:gd name="T13" fmla="*/ 60727 h 54"/>
                <a:gd name="T14" fmla="*/ 127052 w 142"/>
                <a:gd name="T15" fmla="*/ 39676 h 54"/>
                <a:gd name="T16" fmla="*/ 128677 w 142"/>
                <a:gd name="T17" fmla="*/ 31502 h 54"/>
                <a:gd name="T18" fmla="*/ 116551 w 142"/>
                <a:gd name="T19" fmla="*/ 33289 h 54"/>
                <a:gd name="T20" fmla="*/ 83843 w 142"/>
                <a:gd name="T21" fmla="*/ 2287 h 54"/>
                <a:gd name="T22" fmla="*/ 10309 w 142"/>
                <a:gd name="T23" fmla="*/ 50087 h 54"/>
                <a:gd name="T24" fmla="*/ 0 w 142"/>
                <a:gd name="T25" fmla="*/ 71124 h 54"/>
                <a:gd name="T26" fmla="*/ 2259 w 142"/>
                <a:gd name="T27" fmla="*/ 77014 h 54"/>
                <a:gd name="T28" fmla="*/ 24659 w 142"/>
                <a:gd name="T29" fmla="*/ 101986 h 54"/>
                <a:gd name="T30" fmla="*/ 30449 w 142"/>
                <a:gd name="T31" fmla="*/ 104413 h 54"/>
                <a:gd name="T32" fmla="*/ 153336 w 142"/>
                <a:gd name="T33" fmla="*/ 93827 h 54"/>
                <a:gd name="T34" fmla="*/ 260212 w 142"/>
                <a:gd name="T35" fmla="*/ 104413 h 54"/>
                <a:gd name="T36" fmla="*/ 266056 w 142"/>
                <a:gd name="T37" fmla="*/ 104413 h 54"/>
                <a:gd name="T38" fmla="*/ 290715 w 142"/>
                <a:gd name="T39" fmla="*/ 79302 h 54"/>
                <a:gd name="T40" fmla="*/ 288452 w 142"/>
                <a:gd name="T41" fmla="*/ 62325 h 5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42"/>
                <a:gd name="T64" fmla="*/ 0 h 54"/>
                <a:gd name="T65" fmla="*/ 142 w 142"/>
                <a:gd name="T66" fmla="*/ 54 h 5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42" h="54">
                  <a:moveTo>
                    <a:pt x="141" y="30"/>
                  </a:moveTo>
                  <a:cubicBezTo>
                    <a:pt x="140" y="28"/>
                    <a:pt x="139" y="26"/>
                    <a:pt x="137" y="25"/>
                  </a:cubicBezTo>
                  <a:cubicBezTo>
                    <a:pt x="131" y="11"/>
                    <a:pt x="118" y="2"/>
                    <a:pt x="102" y="0"/>
                  </a:cubicBezTo>
                  <a:cubicBezTo>
                    <a:pt x="102" y="11"/>
                    <a:pt x="95" y="16"/>
                    <a:pt x="87" y="15"/>
                  </a:cubicBezTo>
                  <a:cubicBezTo>
                    <a:pt x="84" y="15"/>
                    <a:pt x="82" y="14"/>
                    <a:pt x="80" y="14"/>
                  </a:cubicBezTo>
                  <a:cubicBezTo>
                    <a:pt x="81" y="15"/>
                    <a:pt x="82" y="17"/>
                    <a:pt x="82" y="19"/>
                  </a:cubicBezTo>
                  <a:cubicBezTo>
                    <a:pt x="82" y="24"/>
                    <a:pt x="78" y="29"/>
                    <a:pt x="72" y="29"/>
                  </a:cubicBezTo>
                  <a:cubicBezTo>
                    <a:pt x="67" y="29"/>
                    <a:pt x="62" y="24"/>
                    <a:pt x="62" y="19"/>
                  </a:cubicBezTo>
                  <a:cubicBezTo>
                    <a:pt x="62" y="17"/>
                    <a:pt x="63" y="16"/>
                    <a:pt x="63" y="15"/>
                  </a:cubicBezTo>
                  <a:cubicBezTo>
                    <a:pt x="62" y="15"/>
                    <a:pt x="59" y="16"/>
                    <a:pt x="57" y="16"/>
                  </a:cubicBezTo>
                  <a:cubicBezTo>
                    <a:pt x="49" y="17"/>
                    <a:pt x="41" y="11"/>
                    <a:pt x="41" y="1"/>
                  </a:cubicBezTo>
                  <a:cubicBezTo>
                    <a:pt x="26" y="2"/>
                    <a:pt x="12" y="11"/>
                    <a:pt x="5" y="24"/>
                  </a:cubicBezTo>
                  <a:cubicBezTo>
                    <a:pt x="2" y="27"/>
                    <a:pt x="1" y="31"/>
                    <a:pt x="0" y="34"/>
                  </a:cubicBezTo>
                  <a:cubicBezTo>
                    <a:pt x="0" y="35"/>
                    <a:pt x="0" y="36"/>
                    <a:pt x="1" y="37"/>
                  </a:cubicBezTo>
                  <a:cubicBezTo>
                    <a:pt x="1" y="42"/>
                    <a:pt x="4" y="47"/>
                    <a:pt x="12" y="49"/>
                  </a:cubicBezTo>
                  <a:cubicBezTo>
                    <a:pt x="13" y="50"/>
                    <a:pt x="14" y="50"/>
                    <a:pt x="15" y="50"/>
                  </a:cubicBezTo>
                  <a:cubicBezTo>
                    <a:pt x="34" y="54"/>
                    <a:pt x="57" y="46"/>
                    <a:pt x="75" y="45"/>
                  </a:cubicBezTo>
                  <a:cubicBezTo>
                    <a:pt x="91" y="45"/>
                    <a:pt x="118" y="53"/>
                    <a:pt x="127" y="50"/>
                  </a:cubicBezTo>
                  <a:cubicBezTo>
                    <a:pt x="128" y="50"/>
                    <a:pt x="129" y="50"/>
                    <a:pt x="130" y="50"/>
                  </a:cubicBezTo>
                  <a:cubicBezTo>
                    <a:pt x="136" y="48"/>
                    <a:pt x="141" y="44"/>
                    <a:pt x="142" y="38"/>
                  </a:cubicBezTo>
                  <a:cubicBezTo>
                    <a:pt x="142" y="36"/>
                    <a:pt x="142" y="33"/>
                    <a:pt x="141" y="3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639" name="Freeform 348"/>
            <p:cNvSpPr>
              <a:spLocks noChangeArrowheads="1"/>
            </p:cNvSpPr>
            <p:nvPr/>
          </p:nvSpPr>
          <p:spPr bwMode="auto">
            <a:xfrm>
              <a:off x="378" y="232"/>
              <a:ext cx="25" cy="47"/>
            </a:xfrm>
            <a:custGeom>
              <a:avLst/>
              <a:gdLst>
                <a:gd name="T0" fmla="*/ 6325 w 7"/>
                <a:gd name="T1" fmla="*/ 0 h 13"/>
                <a:gd name="T2" fmla="*/ 6325 w 7"/>
                <a:gd name="T3" fmla="*/ 0 h 13"/>
                <a:gd name="T4" fmla="*/ 6325 w 7"/>
                <a:gd name="T5" fmla="*/ 0 h 13"/>
                <a:gd name="T6" fmla="*/ 6325 w 7"/>
                <a:gd name="T7" fmla="*/ 0 h 13"/>
                <a:gd name="T8" fmla="*/ 0 w 7"/>
                <a:gd name="T9" fmla="*/ 29057 h 13"/>
                <a:gd name="T10" fmla="*/ 6325 w 7"/>
                <a:gd name="T11" fmla="*/ 26468 h 13"/>
                <a:gd name="T12" fmla="*/ 14489 w 7"/>
                <a:gd name="T13" fmla="*/ 29057 h 13"/>
                <a:gd name="T14" fmla="*/ 6325 w 7"/>
                <a:gd name="T15" fmla="*/ 0 h 1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"/>
                <a:gd name="T25" fmla="*/ 0 h 13"/>
                <a:gd name="T26" fmla="*/ 7 w 7"/>
                <a:gd name="T27" fmla="*/ 13 h 1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" h="13">
                  <a:moveTo>
                    <a:pt x="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6"/>
                    <a:pt x="2" y="10"/>
                    <a:pt x="0" y="13"/>
                  </a:cubicBezTo>
                  <a:cubicBezTo>
                    <a:pt x="1" y="12"/>
                    <a:pt x="2" y="12"/>
                    <a:pt x="3" y="12"/>
                  </a:cubicBezTo>
                  <a:cubicBezTo>
                    <a:pt x="5" y="12"/>
                    <a:pt x="6" y="12"/>
                    <a:pt x="7" y="13"/>
                  </a:cubicBezTo>
                  <a:cubicBezTo>
                    <a:pt x="5" y="10"/>
                    <a:pt x="3" y="5"/>
                    <a:pt x="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640" name="Freeform 349"/>
            <p:cNvSpPr>
              <a:spLocks noChangeArrowheads="1"/>
            </p:cNvSpPr>
            <p:nvPr/>
          </p:nvSpPr>
          <p:spPr bwMode="auto">
            <a:xfrm>
              <a:off x="128" y="375"/>
              <a:ext cx="510" cy="253"/>
            </a:xfrm>
            <a:custGeom>
              <a:avLst/>
              <a:gdLst>
                <a:gd name="T0" fmla="*/ 294263 w 143"/>
                <a:gd name="T1" fmla="*/ 2259 h 71"/>
                <a:gd name="T2" fmla="*/ 269551 w 143"/>
                <a:gd name="T3" fmla="*/ 26422 h 71"/>
                <a:gd name="T4" fmla="*/ 228455 w 143"/>
                <a:gd name="T5" fmla="*/ 95919 h 71"/>
                <a:gd name="T6" fmla="*/ 154006 w 143"/>
                <a:gd name="T7" fmla="*/ 128677 h 71"/>
                <a:gd name="T8" fmla="*/ 68087 w 143"/>
                <a:gd name="T9" fmla="*/ 91892 h 71"/>
                <a:gd name="T10" fmla="*/ 26534 w 143"/>
                <a:gd name="T11" fmla="*/ 24659 h 71"/>
                <a:gd name="T12" fmla="*/ 4034 w 143"/>
                <a:gd name="T13" fmla="*/ 0 h 71"/>
                <a:gd name="T14" fmla="*/ 2265 w 143"/>
                <a:gd name="T15" fmla="*/ 14350 h 71"/>
                <a:gd name="T16" fmla="*/ 55344 w 143"/>
                <a:gd name="T17" fmla="*/ 137365 h 71"/>
                <a:gd name="T18" fmla="*/ 154006 w 143"/>
                <a:gd name="T19" fmla="*/ 145425 h 71"/>
                <a:gd name="T20" fmla="*/ 238972 w 143"/>
                <a:gd name="T21" fmla="*/ 137365 h 71"/>
                <a:gd name="T22" fmla="*/ 294263 w 143"/>
                <a:gd name="T23" fmla="*/ 16609 h 71"/>
                <a:gd name="T24" fmla="*/ 294263 w 143"/>
                <a:gd name="T25" fmla="*/ 2259 h 7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43"/>
                <a:gd name="T40" fmla="*/ 0 h 71"/>
                <a:gd name="T41" fmla="*/ 143 w 143"/>
                <a:gd name="T42" fmla="*/ 71 h 7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43" h="71">
                  <a:moveTo>
                    <a:pt x="143" y="1"/>
                  </a:moveTo>
                  <a:cubicBezTo>
                    <a:pt x="142" y="7"/>
                    <a:pt x="137" y="11"/>
                    <a:pt x="131" y="13"/>
                  </a:cubicBezTo>
                  <a:cubicBezTo>
                    <a:pt x="129" y="19"/>
                    <a:pt x="123" y="35"/>
                    <a:pt x="111" y="47"/>
                  </a:cubicBezTo>
                  <a:cubicBezTo>
                    <a:pt x="103" y="56"/>
                    <a:pt x="91" y="63"/>
                    <a:pt x="75" y="63"/>
                  </a:cubicBezTo>
                  <a:cubicBezTo>
                    <a:pt x="56" y="63"/>
                    <a:pt x="43" y="55"/>
                    <a:pt x="33" y="45"/>
                  </a:cubicBezTo>
                  <a:cubicBezTo>
                    <a:pt x="21" y="33"/>
                    <a:pt x="15" y="19"/>
                    <a:pt x="13" y="12"/>
                  </a:cubicBezTo>
                  <a:cubicBezTo>
                    <a:pt x="5" y="10"/>
                    <a:pt x="2" y="5"/>
                    <a:pt x="2" y="0"/>
                  </a:cubicBezTo>
                  <a:cubicBezTo>
                    <a:pt x="1" y="3"/>
                    <a:pt x="1" y="5"/>
                    <a:pt x="1" y="7"/>
                  </a:cubicBezTo>
                  <a:cubicBezTo>
                    <a:pt x="0" y="32"/>
                    <a:pt x="13" y="55"/>
                    <a:pt x="27" y="67"/>
                  </a:cubicBezTo>
                  <a:cubicBezTo>
                    <a:pt x="35" y="68"/>
                    <a:pt x="53" y="71"/>
                    <a:pt x="75" y="71"/>
                  </a:cubicBezTo>
                  <a:cubicBezTo>
                    <a:pt x="96" y="71"/>
                    <a:pt x="111" y="68"/>
                    <a:pt x="116" y="67"/>
                  </a:cubicBezTo>
                  <a:cubicBezTo>
                    <a:pt x="133" y="51"/>
                    <a:pt x="143" y="30"/>
                    <a:pt x="143" y="8"/>
                  </a:cubicBezTo>
                  <a:cubicBezTo>
                    <a:pt x="143" y="6"/>
                    <a:pt x="143" y="3"/>
                    <a:pt x="1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641" name="Freeform 350"/>
            <p:cNvSpPr>
              <a:spLocks noChangeArrowheads="1"/>
            </p:cNvSpPr>
            <p:nvPr/>
          </p:nvSpPr>
          <p:spPr bwMode="auto">
            <a:xfrm>
              <a:off x="239" y="643"/>
              <a:ext cx="288" cy="217"/>
            </a:xfrm>
            <a:custGeom>
              <a:avLst/>
              <a:gdLst>
                <a:gd name="T0" fmla="*/ 109138 w 81"/>
                <a:gd name="T1" fmla="*/ 12024 h 61"/>
                <a:gd name="T2" fmla="*/ 109138 w 81"/>
                <a:gd name="T3" fmla="*/ 12024 h 61"/>
                <a:gd name="T4" fmla="*/ 111388 w 81"/>
                <a:gd name="T5" fmla="*/ 20487 h 61"/>
                <a:gd name="T6" fmla="*/ 111388 w 81"/>
                <a:gd name="T7" fmla="*/ 20487 h 61"/>
                <a:gd name="T8" fmla="*/ 111388 w 81"/>
                <a:gd name="T9" fmla="*/ 24489 h 61"/>
                <a:gd name="T10" fmla="*/ 86926 w 81"/>
                <a:gd name="T11" fmla="*/ 48355 h 61"/>
                <a:gd name="T12" fmla="*/ 62478 w 81"/>
                <a:gd name="T13" fmla="*/ 24489 h 61"/>
                <a:gd name="T14" fmla="*/ 62478 w 81"/>
                <a:gd name="T15" fmla="*/ 22234 h 61"/>
                <a:gd name="T16" fmla="*/ 62478 w 81"/>
                <a:gd name="T17" fmla="*/ 22234 h 61"/>
                <a:gd name="T18" fmla="*/ 62478 w 81"/>
                <a:gd name="T19" fmla="*/ 16022 h 61"/>
                <a:gd name="T20" fmla="*/ 66485 w 81"/>
                <a:gd name="T21" fmla="*/ 14276 h 61"/>
                <a:gd name="T22" fmla="*/ 72729 w 81"/>
                <a:gd name="T23" fmla="*/ 4013 h 61"/>
                <a:gd name="T24" fmla="*/ 34034 w 81"/>
                <a:gd name="T25" fmla="*/ 0 h 61"/>
                <a:gd name="T26" fmla="*/ 0 w 81"/>
                <a:gd name="T27" fmla="*/ 56996 h 61"/>
                <a:gd name="T28" fmla="*/ 80732 w 81"/>
                <a:gd name="T29" fmla="*/ 123626 h 61"/>
                <a:gd name="T30" fmla="*/ 163662 w 81"/>
                <a:gd name="T31" fmla="*/ 54784 h 61"/>
                <a:gd name="T32" fmla="*/ 139214 w 81"/>
                <a:gd name="T33" fmla="*/ 2252 h 61"/>
                <a:gd name="T34" fmla="*/ 102930 w 81"/>
                <a:gd name="T35" fmla="*/ 6250 h 61"/>
                <a:gd name="T36" fmla="*/ 109138 w 81"/>
                <a:gd name="T37" fmla="*/ 12024 h 6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1"/>
                <a:gd name="T58" fmla="*/ 0 h 61"/>
                <a:gd name="T59" fmla="*/ 81 w 81"/>
                <a:gd name="T60" fmla="*/ 61 h 6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1" h="61">
                  <a:moveTo>
                    <a:pt x="54" y="6"/>
                  </a:moveTo>
                  <a:cubicBezTo>
                    <a:pt x="54" y="6"/>
                    <a:pt x="54" y="6"/>
                    <a:pt x="54" y="6"/>
                  </a:cubicBezTo>
                  <a:cubicBezTo>
                    <a:pt x="56" y="7"/>
                    <a:pt x="56" y="9"/>
                    <a:pt x="55" y="10"/>
                  </a:cubicBezTo>
                  <a:cubicBezTo>
                    <a:pt x="55" y="10"/>
                    <a:pt x="55" y="10"/>
                    <a:pt x="55" y="10"/>
                  </a:cubicBezTo>
                  <a:cubicBezTo>
                    <a:pt x="55" y="11"/>
                    <a:pt x="55" y="11"/>
                    <a:pt x="55" y="12"/>
                  </a:cubicBezTo>
                  <a:cubicBezTo>
                    <a:pt x="55" y="19"/>
                    <a:pt x="50" y="24"/>
                    <a:pt x="43" y="24"/>
                  </a:cubicBezTo>
                  <a:cubicBezTo>
                    <a:pt x="37" y="24"/>
                    <a:pt x="31" y="19"/>
                    <a:pt x="31" y="12"/>
                  </a:cubicBezTo>
                  <a:cubicBezTo>
                    <a:pt x="31" y="12"/>
                    <a:pt x="31" y="12"/>
                    <a:pt x="31" y="11"/>
                  </a:cubicBezTo>
                  <a:cubicBezTo>
                    <a:pt x="31" y="11"/>
                    <a:pt x="31" y="11"/>
                    <a:pt x="31" y="11"/>
                  </a:cubicBezTo>
                  <a:cubicBezTo>
                    <a:pt x="30" y="11"/>
                    <a:pt x="30" y="9"/>
                    <a:pt x="31" y="8"/>
                  </a:cubicBezTo>
                  <a:cubicBezTo>
                    <a:pt x="31" y="8"/>
                    <a:pt x="32" y="7"/>
                    <a:pt x="33" y="7"/>
                  </a:cubicBezTo>
                  <a:cubicBezTo>
                    <a:pt x="33" y="5"/>
                    <a:pt x="35" y="4"/>
                    <a:pt x="36" y="2"/>
                  </a:cubicBezTo>
                  <a:cubicBezTo>
                    <a:pt x="30" y="2"/>
                    <a:pt x="23" y="1"/>
                    <a:pt x="17" y="0"/>
                  </a:cubicBezTo>
                  <a:cubicBezTo>
                    <a:pt x="7" y="5"/>
                    <a:pt x="0" y="13"/>
                    <a:pt x="0" y="28"/>
                  </a:cubicBezTo>
                  <a:cubicBezTo>
                    <a:pt x="0" y="48"/>
                    <a:pt x="17" y="61"/>
                    <a:pt x="40" y="61"/>
                  </a:cubicBezTo>
                  <a:cubicBezTo>
                    <a:pt x="64" y="61"/>
                    <a:pt x="81" y="45"/>
                    <a:pt x="81" y="27"/>
                  </a:cubicBezTo>
                  <a:cubicBezTo>
                    <a:pt x="81" y="16"/>
                    <a:pt x="77" y="7"/>
                    <a:pt x="69" y="1"/>
                  </a:cubicBezTo>
                  <a:cubicBezTo>
                    <a:pt x="63" y="2"/>
                    <a:pt x="57" y="3"/>
                    <a:pt x="51" y="3"/>
                  </a:cubicBezTo>
                  <a:cubicBezTo>
                    <a:pt x="52" y="4"/>
                    <a:pt x="53" y="5"/>
                    <a:pt x="54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642" name="Freeform 351"/>
            <p:cNvSpPr>
              <a:spLocks noChangeArrowheads="1"/>
            </p:cNvSpPr>
            <p:nvPr/>
          </p:nvSpPr>
          <p:spPr bwMode="auto">
            <a:xfrm>
              <a:off x="388" y="161"/>
              <a:ext cx="107" cy="139"/>
            </a:xfrm>
            <a:custGeom>
              <a:avLst/>
              <a:gdLst>
                <a:gd name="T0" fmla="*/ 28815 w 30"/>
                <a:gd name="T1" fmla="*/ 0 h 39"/>
                <a:gd name="T2" fmla="*/ 0 w 30"/>
                <a:gd name="T3" fmla="*/ 40841 h 39"/>
                <a:gd name="T4" fmla="*/ 0 w 30"/>
                <a:gd name="T5" fmla="*/ 40841 h 39"/>
                <a:gd name="T6" fmla="*/ 8079 w 30"/>
                <a:gd name="T7" fmla="*/ 67910 h 39"/>
                <a:gd name="T8" fmla="*/ 16653 w 30"/>
                <a:gd name="T9" fmla="*/ 75837 h 39"/>
                <a:gd name="T10" fmla="*/ 31219 w 30"/>
                <a:gd name="T11" fmla="*/ 77601 h 39"/>
                <a:gd name="T12" fmla="*/ 61800 w 30"/>
                <a:gd name="T13" fmla="*/ 47128 h 39"/>
                <a:gd name="T14" fmla="*/ 61800 w 30"/>
                <a:gd name="T15" fmla="*/ 44865 h 39"/>
                <a:gd name="T16" fmla="*/ 28815 w 30"/>
                <a:gd name="T17" fmla="*/ 0 h 3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0"/>
                <a:gd name="T28" fmla="*/ 0 h 39"/>
                <a:gd name="T29" fmla="*/ 30 w 30"/>
                <a:gd name="T30" fmla="*/ 39 h 3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0" h="39">
                  <a:moveTo>
                    <a:pt x="14" y="0"/>
                  </a:moveTo>
                  <a:cubicBezTo>
                    <a:pt x="5" y="0"/>
                    <a:pt x="0" y="8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5"/>
                    <a:pt x="2" y="30"/>
                    <a:pt x="4" y="33"/>
                  </a:cubicBezTo>
                  <a:cubicBezTo>
                    <a:pt x="6" y="34"/>
                    <a:pt x="7" y="35"/>
                    <a:pt x="8" y="37"/>
                  </a:cubicBezTo>
                  <a:cubicBezTo>
                    <a:pt x="10" y="37"/>
                    <a:pt x="12" y="38"/>
                    <a:pt x="15" y="38"/>
                  </a:cubicBezTo>
                  <a:cubicBezTo>
                    <a:pt x="23" y="39"/>
                    <a:pt x="30" y="34"/>
                    <a:pt x="30" y="23"/>
                  </a:cubicBezTo>
                  <a:cubicBezTo>
                    <a:pt x="30" y="23"/>
                    <a:pt x="30" y="22"/>
                    <a:pt x="30" y="22"/>
                  </a:cubicBezTo>
                  <a:cubicBezTo>
                    <a:pt x="30" y="10"/>
                    <a:pt x="23" y="1"/>
                    <a:pt x="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643" name="Freeform 352"/>
            <p:cNvSpPr>
              <a:spLocks noChangeArrowheads="1"/>
            </p:cNvSpPr>
            <p:nvPr/>
          </p:nvSpPr>
          <p:spPr bwMode="auto">
            <a:xfrm>
              <a:off x="174" y="404"/>
              <a:ext cx="421" cy="139"/>
            </a:xfrm>
            <a:custGeom>
              <a:avLst/>
              <a:gdLst>
                <a:gd name="T0" fmla="*/ 130118 w 118"/>
                <a:gd name="T1" fmla="*/ 0 h 39"/>
                <a:gd name="T2" fmla="*/ 6315 w 118"/>
                <a:gd name="T3" fmla="*/ 10329 h 39"/>
                <a:gd name="T4" fmla="*/ 0 w 118"/>
                <a:gd name="T5" fmla="*/ 8055 h 39"/>
                <a:gd name="T6" fmla="*/ 41012 w 118"/>
                <a:gd name="T7" fmla="*/ 75837 h 39"/>
                <a:gd name="T8" fmla="*/ 82652 w 118"/>
                <a:gd name="T9" fmla="*/ 49527 h 39"/>
                <a:gd name="T10" fmla="*/ 126068 w 118"/>
                <a:gd name="T11" fmla="*/ 57453 h 39"/>
                <a:gd name="T12" fmla="*/ 189564 w 118"/>
                <a:gd name="T13" fmla="*/ 55194 h 39"/>
                <a:gd name="T14" fmla="*/ 202369 w 118"/>
                <a:gd name="T15" fmla="*/ 79864 h 39"/>
                <a:gd name="T16" fmla="*/ 243381 w 118"/>
                <a:gd name="T17" fmla="*/ 10329 h 39"/>
                <a:gd name="T18" fmla="*/ 237069 w 118"/>
                <a:gd name="T19" fmla="*/ 10329 h 39"/>
                <a:gd name="T20" fmla="*/ 130118 w 118"/>
                <a:gd name="T21" fmla="*/ 0 h 3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8"/>
                <a:gd name="T34" fmla="*/ 0 h 39"/>
                <a:gd name="T35" fmla="*/ 118 w 118"/>
                <a:gd name="T36" fmla="*/ 39 h 3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8" h="39">
                  <a:moveTo>
                    <a:pt x="63" y="0"/>
                  </a:moveTo>
                  <a:cubicBezTo>
                    <a:pt x="45" y="1"/>
                    <a:pt x="22" y="9"/>
                    <a:pt x="3" y="5"/>
                  </a:cubicBezTo>
                  <a:cubicBezTo>
                    <a:pt x="2" y="5"/>
                    <a:pt x="1" y="5"/>
                    <a:pt x="0" y="4"/>
                  </a:cubicBezTo>
                  <a:cubicBezTo>
                    <a:pt x="2" y="11"/>
                    <a:pt x="8" y="25"/>
                    <a:pt x="20" y="37"/>
                  </a:cubicBezTo>
                  <a:cubicBezTo>
                    <a:pt x="21" y="30"/>
                    <a:pt x="26" y="24"/>
                    <a:pt x="40" y="24"/>
                  </a:cubicBezTo>
                  <a:cubicBezTo>
                    <a:pt x="51" y="23"/>
                    <a:pt x="56" y="28"/>
                    <a:pt x="61" y="28"/>
                  </a:cubicBezTo>
                  <a:cubicBezTo>
                    <a:pt x="67" y="28"/>
                    <a:pt x="82" y="21"/>
                    <a:pt x="92" y="27"/>
                  </a:cubicBezTo>
                  <a:cubicBezTo>
                    <a:pt x="97" y="30"/>
                    <a:pt x="98" y="35"/>
                    <a:pt x="98" y="39"/>
                  </a:cubicBezTo>
                  <a:cubicBezTo>
                    <a:pt x="110" y="27"/>
                    <a:pt x="116" y="11"/>
                    <a:pt x="118" y="5"/>
                  </a:cubicBezTo>
                  <a:cubicBezTo>
                    <a:pt x="117" y="5"/>
                    <a:pt x="116" y="5"/>
                    <a:pt x="115" y="5"/>
                  </a:cubicBezTo>
                  <a:cubicBezTo>
                    <a:pt x="106" y="8"/>
                    <a:pt x="79" y="0"/>
                    <a:pt x="63" y="0"/>
                  </a:cubicBezTo>
                  <a:close/>
                </a:path>
              </a:pathLst>
            </a:custGeom>
            <a:solidFill>
              <a:srgbClr val="E100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644" name="Freeform 353"/>
            <p:cNvSpPr>
              <a:spLocks noChangeArrowheads="1"/>
            </p:cNvSpPr>
            <p:nvPr/>
          </p:nvSpPr>
          <p:spPr bwMode="auto">
            <a:xfrm>
              <a:off x="246" y="478"/>
              <a:ext cx="278" cy="122"/>
            </a:xfrm>
            <a:custGeom>
              <a:avLst/>
              <a:gdLst>
                <a:gd name="T0" fmla="*/ 147821 w 78"/>
                <a:gd name="T1" fmla="*/ 13068 h 34"/>
                <a:gd name="T2" fmla="*/ 83888 w 78"/>
                <a:gd name="T3" fmla="*/ 14923 h 34"/>
                <a:gd name="T4" fmla="*/ 40841 w 78"/>
                <a:gd name="T5" fmla="*/ 6462 h 34"/>
                <a:gd name="T6" fmla="*/ 0 w 78"/>
                <a:gd name="T7" fmla="*/ 34006 h 34"/>
                <a:gd name="T8" fmla="*/ 86340 w 78"/>
                <a:gd name="T9" fmla="*/ 72629 h 34"/>
                <a:gd name="T10" fmla="*/ 159903 w 78"/>
                <a:gd name="T11" fmla="*/ 38627 h 34"/>
                <a:gd name="T12" fmla="*/ 147821 w 78"/>
                <a:gd name="T13" fmla="*/ 13068 h 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8"/>
                <a:gd name="T22" fmla="*/ 0 h 34"/>
                <a:gd name="T23" fmla="*/ 78 w 78"/>
                <a:gd name="T24" fmla="*/ 34 h 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8" h="34">
                  <a:moveTo>
                    <a:pt x="72" y="6"/>
                  </a:moveTo>
                  <a:cubicBezTo>
                    <a:pt x="62" y="0"/>
                    <a:pt x="47" y="7"/>
                    <a:pt x="41" y="7"/>
                  </a:cubicBezTo>
                  <a:cubicBezTo>
                    <a:pt x="36" y="7"/>
                    <a:pt x="31" y="2"/>
                    <a:pt x="20" y="3"/>
                  </a:cubicBezTo>
                  <a:cubicBezTo>
                    <a:pt x="6" y="3"/>
                    <a:pt x="1" y="9"/>
                    <a:pt x="0" y="16"/>
                  </a:cubicBezTo>
                  <a:cubicBezTo>
                    <a:pt x="10" y="26"/>
                    <a:pt x="23" y="34"/>
                    <a:pt x="42" y="34"/>
                  </a:cubicBezTo>
                  <a:cubicBezTo>
                    <a:pt x="58" y="34"/>
                    <a:pt x="70" y="27"/>
                    <a:pt x="78" y="18"/>
                  </a:cubicBezTo>
                  <a:cubicBezTo>
                    <a:pt x="78" y="14"/>
                    <a:pt x="77" y="9"/>
                    <a:pt x="72" y="6"/>
                  </a:cubicBezTo>
                  <a:close/>
                </a:path>
              </a:pathLst>
            </a:custGeom>
            <a:solidFill>
              <a:srgbClr val="EF7C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645" name="Freeform 354"/>
            <p:cNvSpPr>
              <a:spLocks noChangeArrowheads="1"/>
            </p:cNvSpPr>
            <p:nvPr/>
          </p:nvSpPr>
          <p:spPr bwMode="auto">
            <a:xfrm>
              <a:off x="160" y="839"/>
              <a:ext cx="171" cy="178"/>
            </a:xfrm>
            <a:custGeom>
              <a:avLst/>
              <a:gdLst>
                <a:gd name="T0" fmla="*/ 51044 w 48"/>
                <a:gd name="T1" fmla="*/ 61175 h 50"/>
                <a:gd name="T2" fmla="*/ 12070 w 48"/>
                <a:gd name="T3" fmla="*/ 0 h 50"/>
                <a:gd name="T4" fmla="*/ 0 w 48"/>
                <a:gd name="T5" fmla="*/ 40655 h 50"/>
                <a:gd name="T6" fmla="*/ 47021 w 48"/>
                <a:gd name="T7" fmla="*/ 101834 h 50"/>
                <a:gd name="T8" fmla="*/ 98118 w 48"/>
                <a:gd name="T9" fmla="*/ 53154 h 50"/>
                <a:gd name="T10" fmla="*/ 51044 w 48"/>
                <a:gd name="T11" fmla="*/ 61175 h 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8"/>
                <a:gd name="T19" fmla="*/ 0 h 50"/>
                <a:gd name="T20" fmla="*/ 48 w 48"/>
                <a:gd name="T21" fmla="*/ 50 h 5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8" h="50">
                  <a:moveTo>
                    <a:pt x="25" y="30"/>
                  </a:moveTo>
                  <a:cubicBezTo>
                    <a:pt x="11" y="27"/>
                    <a:pt x="6" y="12"/>
                    <a:pt x="6" y="0"/>
                  </a:cubicBezTo>
                  <a:cubicBezTo>
                    <a:pt x="2" y="6"/>
                    <a:pt x="0" y="13"/>
                    <a:pt x="0" y="20"/>
                  </a:cubicBezTo>
                  <a:cubicBezTo>
                    <a:pt x="0" y="36"/>
                    <a:pt x="8" y="50"/>
                    <a:pt x="23" y="50"/>
                  </a:cubicBezTo>
                  <a:cubicBezTo>
                    <a:pt x="38" y="50"/>
                    <a:pt x="47" y="40"/>
                    <a:pt x="48" y="26"/>
                  </a:cubicBezTo>
                  <a:cubicBezTo>
                    <a:pt x="44" y="30"/>
                    <a:pt x="38" y="33"/>
                    <a:pt x="25" y="3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646" name="Freeform 355"/>
            <p:cNvSpPr>
              <a:spLocks noChangeArrowheads="1"/>
            </p:cNvSpPr>
            <p:nvPr/>
          </p:nvSpPr>
          <p:spPr bwMode="auto">
            <a:xfrm>
              <a:off x="64" y="518"/>
              <a:ext cx="538" cy="450"/>
            </a:xfrm>
            <a:custGeom>
              <a:avLst/>
              <a:gdLst>
                <a:gd name="T0" fmla="*/ 280241 w 151"/>
                <a:gd name="T1" fmla="*/ 64414 h 126"/>
                <a:gd name="T2" fmla="*/ 241067 w 151"/>
                <a:gd name="T3" fmla="*/ 74986 h 126"/>
                <a:gd name="T4" fmla="*/ 265897 w 151"/>
                <a:gd name="T5" fmla="*/ 128368 h 126"/>
                <a:gd name="T6" fmla="*/ 181962 w 151"/>
                <a:gd name="T7" fmla="*/ 199300 h 126"/>
                <a:gd name="T8" fmla="*/ 100538 w 151"/>
                <a:gd name="T9" fmla="*/ 130789 h 126"/>
                <a:gd name="T10" fmla="*/ 134878 w 151"/>
                <a:gd name="T11" fmla="*/ 72564 h 126"/>
                <a:gd name="T12" fmla="*/ 98151 w 151"/>
                <a:gd name="T13" fmla="*/ 64414 h 126"/>
                <a:gd name="T14" fmla="*/ 86069 w 151"/>
                <a:gd name="T15" fmla="*/ 54032 h 126"/>
                <a:gd name="T16" fmla="*/ 63181 w 151"/>
                <a:gd name="T17" fmla="*/ 31389 h 126"/>
                <a:gd name="T18" fmla="*/ 32700 w 151"/>
                <a:gd name="T19" fmla="*/ 0 h 126"/>
                <a:gd name="T20" fmla="*/ 0 w 151"/>
                <a:gd name="T21" fmla="*/ 31389 h 126"/>
                <a:gd name="T22" fmla="*/ 71686 w 151"/>
                <a:gd name="T23" fmla="*/ 126736 h 126"/>
                <a:gd name="T24" fmla="*/ 69477 w 151"/>
                <a:gd name="T25" fmla="*/ 174246 h 126"/>
                <a:gd name="T26" fmla="*/ 67660 w 151"/>
                <a:gd name="T27" fmla="*/ 186454 h 126"/>
                <a:gd name="T28" fmla="*/ 106200 w 151"/>
                <a:gd name="T29" fmla="*/ 249221 h 126"/>
                <a:gd name="T30" fmla="*/ 153234 w 151"/>
                <a:gd name="T31" fmla="*/ 240611 h 126"/>
                <a:gd name="T32" fmla="*/ 155685 w 151"/>
                <a:gd name="T33" fmla="*/ 238839 h 126"/>
                <a:gd name="T34" fmla="*/ 163541 w 151"/>
                <a:gd name="T35" fmla="*/ 228407 h 126"/>
                <a:gd name="T36" fmla="*/ 239442 w 151"/>
                <a:gd name="T37" fmla="*/ 238839 h 126"/>
                <a:gd name="T38" fmla="*/ 247541 w 151"/>
                <a:gd name="T39" fmla="*/ 225996 h 126"/>
                <a:gd name="T40" fmla="*/ 269919 w 151"/>
                <a:gd name="T41" fmla="*/ 166086 h 126"/>
                <a:gd name="T42" fmla="*/ 272192 w 151"/>
                <a:gd name="T43" fmla="*/ 159757 h 126"/>
                <a:gd name="T44" fmla="*/ 273956 w 151"/>
                <a:gd name="T45" fmla="*/ 147550 h 126"/>
                <a:gd name="T46" fmla="*/ 300870 w 151"/>
                <a:gd name="T47" fmla="*/ 130789 h 126"/>
                <a:gd name="T48" fmla="*/ 308919 w 151"/>
                <a:gd name="T49" fmla="*/ 133061 h 126"/>
                <a:gd name="T50" fmla="*/ 280241 w 151"/>
                <a:gd name="T51" fmla="*/ 64414 h 12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1"/>
                <a:gd name="T79" fmla="*/ 0 h 126"/>
                <a:gd name="T80" fmla="*/ 151 w 151"/>
                <a:gd name="T81" fmla="*/ 126 h 12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1" h="126">
                  <a:moveTo>
                    <a:pt x="137" y="31"/>
                  </a:moveTo>
                  <a:cubicBezTo>
                    <a:pt x="134" y="33"/>
                    <a:pt x="127" y="34"/>
                    <a:pt x="118" y="36"/>
                  </a:cubicBezTo>
                  <a:cubicBezTo>
                    <a:pt x="126" y="42"/>
                    <a:pt x="130" y="51"/>
                    <a:pt x="130" y="62"/>
                  </a:cubicBezTo>
                  <a:cubicBezTo>
                    <a:pt x="130" y="80"/>
                    <a:pt x="113" y="96"/>
                    <a:pt x="89" y="96"/>
                  </a:cubicBezTo>
                  <a:cubicBezTo>
                    <a:pt x="66" y="96"/>
                    <a:pt x="49" y="83"/>
                    <a:pt x="49" y="63"/>
                  </a:cubicBezTo>
                  <a:cubicBezTo>
                    <a:pt x="49" y="48"/>
                    <a:pt x="56" y="40"/>
                    <a:pt x="66" y="35"/>
                  </a:cubicBezTo>
                  <a:cubicBezTo>
                    <a:pt x="57" y="34"/>
                    <a:pt x="50" y="32"/>
                    <a:pt x="48" y="31"/>
                  </a:cubicBezTo>
                  <a:cubicBezTo>
                    <a:pt x="44" y="30"/>
                    <a:pt x="41" y="27"/>
                    <a:pt x="42" y="26"/>
                  </a:cubicBezTo>
                  <a:cubicBezTo>
                    <a:pt x="40" y="24"/>
                    <a:pt x="36" y="20"/>
                    <a:pt x="31" y="15"/>
                  </a:cubicBezTo>
                  <a:cubicBezTo>
                    <a:pt x="25" y="9"/>
                    <a:pt x="19" y="2"/>
                    <a:pt x="16" y="0"/>
                  </a:cubicBezTo>
                  <a:cubicBezTo>
                    <a:pt x="15" y="8"/>
                    <a:pt x="8" y="14"/>
                    <a:pt x="0" y="15"/>
                  </a:cubicBezTo>
                  <a:cubicBezTo>
                    <a:pt x="3" y="24"/>
                    <a:pt x="18" y="45"/>
                    <a:pt x="35" y="61"/>
                  </a:cubicBezTo>
                  <a:cubicBezTo>
                    <a:pt x="36" y="69"/>
                    <a:pt x="34" y="81"/>
                    <a:pt x="34" y="84"/>
                  </a:cubicBezTo>
                  <a:cubicBezTo>
                    <a:pt x="33" y="86"/>
                    <a:pt x="33" y="88"/>
                    <a:pt x="33" y="90"/>
                  </a:cubicBezTo>
                  <a:cubicBezTo>
                    <a:pt x="33" y="102"/>
                    <a:pt x="38" y="117"/>
                    <a:pt x="52" y="120"/>
                  </a:cubicBezTo>
                  <a:cubicBezTo>
                    <a:pt x="65" y="123"/>
                    <a:pt x="71" y="120"/>
                    <a:pt x="75" y="116"/>
                  </a:cubicBezTo>
                  <a:cubicBezTo>
                    <a:pt x="76" y="116"/>
                    <a:pt x="76" y="115"/>
                    <a:pt x="76" y="115"/>
                  </a:cubicBezTo>
                  <a:cubicBezTo>
                    <a:pt x="78" y="113"/>
                    <a:pt x="79" y="112"/>
                    <a:pt x="80" y="110"/>
                  </a:cubicBezTo>
                  <a:cubicBezTo>
                    <a:pt x="90" y="126"/>
                    <a:pt x="113" y="120"/>
                    <a:pt x="117" y="115"/>
                  </a:cubicBezTo>
                  <a:cubicBezTo>
                    <a:pt x="118" y="113"/>
                    <a:pt x="119" y="111"/>
                    <a:pt x="121" y="109"/>
                  </a:cubicBezTo>
                  <a:cubicBezTo>
                    <a:pt x="125" y="103"/>
                    <a:pt x="129" y="94"/>
                    <a:pt x="132" y="80"/>
                  </a:cubicBezTo>
                  <a:cubicBezTo>
                    <a:pt x="132" y="79"/>
                    <a:pt x="133" y="78"/>
                    <a:pt x="133" y="77"/>
                  </a:cubicBezTo>
                  <a:cubicBezTo>
                    <a:pt x="133" y="75"/>
                    <a:pt x="133" y="73"/>
                    <a:pt x="134" y="71"/>
                  </a:cubicBezTo>
                  <a:cubicBezTo>
                    <a:pt x="136" y="67"/>
                    <a:pt x="141" y="63"/>
                    <a:pt x="147" y="63"/>
                  </a:cubicBezTo>
                  <a:cubicBezTo>
                    <a:pt x="148" y="63"/>
                    <a:pt x="150" y="64"/>
                    <a:pt x="151" y="64"/>
                  </a:cubicBezTo>
                  <a:cubicBezTo>
                    <a:pt x="149" y="46"/>
                    <a:pt x="141" y="34"/>
                    <a:pt x="137" y="31"/>
                  </a:cubicBezTo>
                  <a:close/>
                </a:path>
              </a:pathLst>
            </a:custGeom>
            <a:solidFill>
              <a:srgbClr val="00A0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647" name="Freeform 356"/>
            <p:cNvSpPr>
              <a:spLocks noChangeArrowheads="1"/>
            </p:cNvSpPr>
            <p:nvPr/>
          </p:nvSpPr>
          <p:spPr bwMode="auto">
            <a:xfrm>
              <a:off x="331" y="907"/>
              <a:ext cx="164" cy="118"/>
            </a:xfrm>
            <a:custGeom>
              <a:avLst/>
              <a:gdLst>
                <a:gd name="T0" fmla="*/ 10336 w 46"/>
                <a:gd name="T1" fmla="*/ 2288 h 33"/>
                <a:gd name="T2" fmla="*/ 2264 w 46"/>
                <a:gd name="T3" fmla="*/ 12251 h 33"/>
                <a:gd name="T4" fmla="*/ 2264 w 46"/>
                <a:gd name="T5" fmla="*/ 17006 h 33"/>
                <a:gd name="T6" fmla="*/ 47171 w 46"/>
                <a:gd name="T7" fmla="*/ 68994 h 33"/>
                <a:gd name="T8" fmla="*/ 92090 w 46"/>
                <a:gd name="T9" fmla="*/ 17006 h 33"/>
                <a:gd name="T10" fmla="*/ 94532 w 46"/>
                <a:gd name="T11" fmla="*/ 0 h 33"/>
                <a:gd name="T12" fmla="*/ 86421 w 46"/>
                <a:gd name="T13" fmla="*/ 12251 h 33"/>
                <a:gd name="T14" fmla="*/ 10336 w 46"/>
                <a:gd name="T15" fmla="*/ 2288 h 3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6"/>
                <a:gd name="T25" fmla="*/ 0 h 33"/>
                <a:gd name="T26" fmla="*/ 46 w 46"/>
                <a:gd name="T27" fmla="*/ 33 h 3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6" h="33">
                  <a:moveTo>
                    <a:pt x="5" y="1"/>
                  </a:moveTo>
                  <a:cubicBezTo>
                    <a:pt x="4" y="3"/>
                    <a:pt x="3" y="4"/>
                    <a:pt x="1" y="6"/>
                  </a:cubicBezTo>
                  <a:cubicBezTo>
                    <a:pt x="1" y="7"/>
                    <a:pt x="1" y="7"/>
                    <a:pt x="1" y="8"/>
                  </a:cubicBezTo>
                  <a:cubicBezTo>
                    <a:pt x="0" y="23"/>
                    <a:pt x="7" y="32"/>
                    <a:pt x="23" y="33"/>
                  </a:cubicBezTo>
                  <a:cubicBezTo>
                    <a:pt x="34" y="33"/>
                    <a:pt x="43" y="23"/>
                    <a:pt x="45" y="8"/>
                  </a:cubicBezTo>
                  <a:cubicBezTo>
                    <a:pt x="46" y="5"/>
                    <a:pt x="46" y="3"/>
                    <a:pt x="46" y="0"/>
                  </a:cubicBezTo>
                  <a:cubicBezTo>
                    <a:pt x="44" y="2"/>
                    <a:pt x="43" y="4"/>
                    <a:pt x="42" y="6"/>
                  </a:cubicBezTo>
                  <a:cubicBezTo>
                    <a:pt x="38" y="11"/>
                    <a:pt x="15" y="17"/>
                    <a:pt x="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648" name="Freeform 357"/>
            <p:cNvSpPr>
              <a:spLocks noChangeArrowheads="1"/>
            </p:cNvSpPr>
            <p:nvPr/>
          </p:nvSpPr>
          <p:spPr bwMode="auto">
            <a:xfrm>
              <a:off x="535" y="743"/>
              <a:ext cx="107" cy="107"/>
            </a:xfrm>
            <a:custGeom>
              <a:avLst/>
              <a:gdLst>
                <a:gd name="T0" fmla="*/ 39333 w 30"/>
                <a:gd name="T1" fmla="*/ 2265 h 30"/>
                <a:gd name="T2" fmla="*/ 31219 w 30"/>
                <a:gd name="T3" fmla="*/ 0 h 30"/>
                <a:gd name="T4" fmla="*/ 4034 w 30"/>
                <a:gd name="T5" fmla="*/ 16653 h 30"/>
                <a:gd name="T6" fmla="*/ 2265 w 30"/>
                <a:gd name="T7" fmla="*/ 28815 h 30"/>
                <a:gd name="T8" fmla="*/ 0 w 30"/>
                <a:gd name="T9" fmla="*/ 35303 h 30"/>
                <a:gd name="T10" fmla="*/ 31219 w 30"/>
                <a:gd name="T11" fmla="*/ 61800 h 30"/>
                <a:gd name="T12" fmla="*/ 61800 w 30"/>
                <a:gd name="T13" fmla="*/ 31219 h 30"/>
                <a:gd name="T14" fmla="*/ 39333 w 30"/>
                <a:gd name="T15" fmla="*/ 2265 h 3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0"/>
                <a:gd name="T25" fmla="*/ 0 h 30"/>
                <a:gd name="T26" fmla="*/ 30 w 30"/>
                <a:gd name="T27" fmla="*/ 30 h 3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0" h="30">
                  <a:moveTo>
                    <a:pt x="19" y="1"/>
                  </a:moveTo>
                  <a:cubicBezTo>
                    <a:pt x="18" y="1"/>
                    <a:pt x="16" y="0"/>
                    <a:pt x="15" y="0"/>
                  </a:cubicBezTo>
                  <a:cubicBezTo>
                    <a:pt x="9" y="0"/>
                    <a:pt x="4" y="4"/>
                    <a:pt x="2" y="8"/>
                  </a:cubicBezTo>
                  <a:cubicBezTo>
                    <a:pt x="1" y="10"/>
                    <a:pt x="1" y="12"/>
                    <a:pt x="1" y="14"/>
                  </a:cubicBezTo>
                  <a:cubicBezTo>
                    <a:pt x="1" y="15"/>
                    <a:pt x="0" y="16"/>
                    <a:pt x="0" y="17"/>
                  </a:cubicBezTo>
                  <a:cubicBezTo>
                    <a:pt x="1" y="25"/>
                    <a:pt x="7" y="30"/>
                    <a:pt x="15" y="30"/>
                  </a:cubicBezTo>
                  <a:cubicBezTo>
                    <a:pt x="23" y="30"/>
                    <a:pt x="30" y="24"/>
                    <a:pt x="30" y="15"/>
                  </a:cubicBezTo>
                  <a:cubicBezTo>
                    <a:pt x="30" y="9"/>
                    <a:pt x="25" y="3"/>
                    <a:pt x="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649" name="Freeform 358"/>
            <p:cNvSpPr>
              <a:spLocks noChangeArrowheads="1"/>
            </p:cNvSpPr>
            <p:nvPr/>
          </p:nvSpPr>
          <p:spPr bwMode="auto">
            <a:xfrm>
              <a:off x="267" y="18"/>
              <a:ext cx="228" cy="39"/>
            </a:xfrm>
            <a:custGeom>
              <a:avLst/>
              <a:gdLst>
                <a:gd name="T0" fmla="*/ 65372 w 64"/>
                <a:gd name="T1" fmla="*/ 0 h 11"/>
                <a:gd name="T2" fmla="*/ 0 w 64"/>
                <a:gd name="T3" fmla="*/ 10119 h 11"/>
                <a:gd name="T4" fmla="*/ 61350 w 64"/>
                <a:gd name="T5" fmla="*/ 21797 h 11"/>
                <a:gd name="T6" fmla="*/ 63167 w 64"/>
                <a:gd name="T7" fmla="*/ 19610 h 11"/>
                <a:gd name="T8" fmla="*/ 59091 w 64"/>
                <a:gd name="T9" fmla="*/ 17876 h 11"/>
                <a:gd name="T10" fmla="*/ 59091 w 64"/>
                <a:gd name="T11" fmla="*/ 14079 h 11"/>
                <a:gd name="T12" fmla="*/ 65372 w 64"/>
                <a:gd name="T13" fmla="*/ 10119 h 11"/>
                <a:gd name="T14" fmla="*/ 71667 w 64"/>
                <a:gd name="T15" fmla="*/ 14079 h 11"/>
                <a:gd name="T16" fmla="*/ 71667 w 64"/>
                <a:gd name="T17" fmla="*/ 17876 h 11"/>
                <a:gd name="T18" fmla="*/ 69398 w 64"/>
                <a:gd name="T19" fmla="*/ 19610 h 11"/>
                <a:gd name="T20" fmla="*/ 69398 w 64"/>
                <a:gd name="T21" fmla="*/ 21797 h 11"/>
                <a:gd name="T22" fmla="*/ 130797 w 64"/>
                <a:gd name="T23" fmla="*/ 10119 h 11"/>
                <a:gd name="T24" fmla="*/ 65372 w 64"/>
                <a:gd name="T25" fmla="*/ 0 h 1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4"/>
                <a:gd name="T40" fmla="*/ 0 h 11"/>
                <a:gd name="T41" fmla="*/ 64 w 64"/>
                <a:gd name="T42" fmla="*/ 11 h 1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4" h="11">
                  <a:moveTo>
                    <a:pt x="32" y="0"/>
                  </a:moveTo>
                  <a:cubicBezTo>
                    <a:pt x="14" y="0"/>
                    <a:pt x="0" y="2"/>
                    <a:pt x="0" y="5"/>
                  </a:cubicBezTo>
                  <a:cubicBezTo>
                    <a:pt x="0" y="9"/>
                    <a:pt x="13" y="11"/>
                    <a:pt x="30" y="11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0" y="9"/>
                    <a:pt x="29" y="9"/>
                    <a:pt x="29" y="9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29" y="6"/>
                    <a:pt x="30" y="5"/>
                    <a:pt x="32" y="5"/>
                  </a:cubicBezTo>
                  <a:cubicBezTo>
                    <a:pt x="34" y="5"/>
                    <a:pt x="35" y="6"/>
                    <a:pt x="35" y="7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5" y="9"/>
                    <a:pt x="35" y="9"/>
                    <a:pt x="34" y="10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51" y="11"/>
                    <a:pt x="64" y="9"/>
                    <a:pt x="64" y="5"/>
                  </a:cubicBezTo>
                  <a:cubicBezTo>
                    <a:pt x="64" y="2"/>
                    <a:pt x="50" y="0"/>
                    <a:pt x="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650" name="Freeform 359"/>
            <p:cNvSpPr>
              <a:spLocks noChangeArrowheads="1"/>
            </p:cNvSpPr>
            <p:nvPr/>
          </p:nvSpPr>
          <p:spPr bwMode="auto">
            <a:xfrm>
              <a:off x="370" y="36"/>
              <a:ext cx="22" cy="93"/>
            </a:xfrm>
            <a:custGeom>
              <a:avLst/>
              <a:gdLst>
                <a:gd name="T0" fmla="*/ 9962 w 6"/>
                <a:gd name="T1" fmla="*/ 54505 h 26"/>
                <a:gd name="T2" fmla="*/ 11924 w 6"/>
                <a:gd name="T3" fmla="*/ 54505 h 26"/>
                <a:gd name="T4" fmla="*/ 14641 w 6"/>
                <a:gd name="T5" fmla="*/ 54505 h 26"/>
                <a:gd name="T6" fmla="*/ 11924 w 6"/>
                <a:gd name="T7" fmla="*/ 12269 h 26"/>
                <a:gd name="T8" fmla="*/ 11924 w 6"/>
                <a:gd name="T9" fmla="*/ 10480 h 26"/>
                <a:gd name="T10" fmla="*/ 14641 w 6"/>
                <a:gd name="T11" fmla="*/ 8188 h 26"/>
                <a:gd name="T12" fmla="*/ 14641 w 6"/>
                <a:gd name="T13" fmla="*/ 4067 h 26"/>
                <a:gd name="T14" fmla="*/ 7245 w 6"/>
                <a:gd name="T15" fmla="*/ 0 h 26"/>
                <a:gd name="T16" fmla="*/ 0 w 6"/>
                <a:gd name="T17" fmla="*/ 4067 h 26"/>
                <a:gd name="T18" fmla="*/ 0 w 6"/>
                <a:gd name="T19" fmla="*/ 8188 h 26"/>
                <a:gd name="T20" fmla="*/ 4679 w 6"/>
                <a:gd name="T21" fmla="*/ 10480 h 26"/>
                <a:gd name="T22" fmla="*/ 2717 w 6"/>
                <a:gd name="T23" fmla="*/ 12269 h 26"/>
                <a:gd name="T24" fmla="*/ 2717 w 6"/>
                <a:gd name="T25" fmla="*/ 54505 h 26"/>
                <a:gd name="T26" fmla="*/ 4679 w 6"/>
                <a:gd name="T27" fmla="*/ 54505 h 26"/>
                <a:gd name="T28" fmla="*/ 9962 w 6"/>
                <a:gd name="T29" fmla="*/ 54505 h 2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"/>
                <a:gd name="T46" fmla="*/ 0 h 26"/>
                <a:gd name="T47" fmla="*/ 6 w 6"/>
                <a:gd name="T48" fmla="*/ 26 h 2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" h="26">
                  <a:moveTo>
                    <a:pt x="4" y="26"/>
                  </a:moveTo>
                  <a:cubicBezTo>
                    <a:pt x="4" y="26"/>
                    <a:pt x="5" y="26"/>
                    <a:pt x="5" y="26"/>
                  </a:cubicBezTo>
                  <a:cubicBezTo>
                    <a:pt x="5" y="26"/>
                    <a:pt x="5" y="26"/>
                    <a:pt x="6" y="2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1"/>
                    <a:pt x="5" y="0"/>
                    <a:pt x="3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1" y="4"/>
                    <a:pt x="2" y="5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2" y="26"/>
                    <a:pt x="3" y="26"/>
                    <a:pt x="4" y="26"/>
                  </a:cubicBezTo>
                  <a:close/>
                </a:path>
              </a:pathLst>
            </a:custGeom>
            <a:solidFill>
              <a:srgbClr val="FFE5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651" name="Freeform 360"/>
            <p:cNvSpPr>
              <a:spLocks noChangeArrowheads="1"/>
            </p:cNvSpPr>
            <p:nvPr/>
          </p:nvSpPr>
          <p:spPr bwMode="auto">
            <a:xfrm>
              <a:off x="349" y="129"/>
              <a:ext cx="68" cy="25"/>
            </a:xfrm>
            <a:custGeom>
              <a:avLst/>
              <a:gdLst>
                <a:gd name="T0" fmla="*/ 25260 w 19"/>
                <a:gd name="T1" fmla="*/ 0 h 7"/>
                <a:gd name="T2" fmla="*/ 22966 w 19"/>
                <a:gd name="T3" fmla="*/ 0 h 7"/>
                <a:gd name="T4" fmla="*/ 21173 w 19"/>
                <a:gd name="T5" fmla="*/ 0 h 7"/>
                <a:gd name="T6" fmla="*/ 17050 w 19"/>
                <a:gd name="T7" fmla="*/ 0 h 7"/>
                <a:gd name="T8" fmla="*/ 14627 w 19"/>
                <a:gd name="T9" fmla="*/ 0 h 7"/>
                <a:gd name="T10" fmla="*/ 0 w 19"/>
                <a:gd name="T11" fmla="*/ 14489 h 7"/>
                <a:gd name="T12" fmla="*/ 22966 w 19"/>
                <a:gd name="T13" fmla="*/ 12207 h 7"/>
                <a:gd name="T14" fmla="*/ 39887 w 19"/>
                <a:gd name="T15" fmla="*/ 12207 h 7"/>
                <a:gd name="T16" fmla="*/ 25260 w 19"/>
                <a:gd name="T17" fmla="*/ 0 h 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"/>
                <a:gd name="T28" fmla="*/ 0 h 7"/>
                <a:gd name="T29" fmla="*/ 19 w 19"/>
                <a:gd name="T30" fmla="*/ 7 h 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" h="7">
                  <a:moveTo>
                    <a:pt x="12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0" y="0"/>
                    <a:pt x="10" y="0"/>
                  </a:cubicBezTo>
                  <a:cubicBezTo>
                    <a:pt x="9" y="0"/>
                    <a:pt x="8" y="0"/>
                    <a:pt x="8" y="0"/>
                  </a:cubicBezTo>
                  <a:cubicBezTo>
                    <a:pt x="8" y="0"/>
                    <a:pt x="8" y="0"/>
                    <a:pt x="7" y="0"/>
                  </a:cubicBezTo>
                  <a:cubicBezTo>
                    <a:pt x="4" y="1"/>
                    <a:pt x="1" y="3"/>
                    <a:pt x="0" y="7"/>
                  </a:cubicBezTo>
                  <a:cubicBezTo>
                    <a:pt x="4" y="6"/>
                    <a:pt x="7" y="6"/>
                    <a:pt x="11" y="6"/>
                  </a:cubicBezTo>
                  <a:cubicBezTo>
                    <a:pt x="14" y="6"/>
                    <a:pt x="16" y="6"/>
                    <a:pt x="19" y="6"/>
                  </a:cubicBezTo>
                  <a:cubicBezTo>
                    <a:pt x="18" y="3"/>
                    <a:pt x="15" y="1"/>
                    <a:pt x="12" y="0"/>
                  </a:cubicBezTo>
                  <a:close/>
                </a:path>
              </a:pathLst>
            </a:custGeom>
            <a:solidFill>
              <a:srgbClr val="FFE5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652" name="Freeform 361"/>
            <p:cNvSpPr>
              <a:spLocks noChangeArrowheads="1"/>
            </p:cNvSpPr>
            <p:nvPr/>
          </p:nvSpPr>
          <p:spPr bwMode="auto">
            <a:xfrm>
              <a:off x="110" y="150"/>
              <a:ext cx="549" cy="464"/>
            </a:xfrm>
            <a:custGeom>
              <a:avLst/>
              <a:gdLst>
                <a:gd name="T0" fmla="*/ 313832 w 154"/>
                <a:gd name="T1" fmla="*/ 134364 h 130"/>
                <a:gd name="T2" fmla="*/ 184760 w 154"/>
                <a:gd name="T3" fmla="*/ 2266 h 130"/>
                <a:gd name="T4" fmla="*/ 176689 w 154"/>
                <a:gd name="T5" fmla="*/ 0 h 130"/>
                <a:gd name="T6" fmla="*/ 160066 w 154"/>
                <a:gd name="T7" fmla="*/ 0 h 130"/>
                <a:gd name="T8" fmla="*/ 137599 w 154"/>
                <a:gd name="T9" fmla="*/ 2266 h 130"/>
                <a:gd name="T10" fmla="*/ 129528 w 154"/>
                <a:gd name="T11" fmla="*/ 2266 h 130"/>
                <a:gd name="T12" fmla="*/ 0 w 154"/>
                <a:gd name="T13" fmla="*/ 134364 h 130"/>
                <a:gd name="T14" fmla="*/ 61524 w 154"/>
                <a:gd name="T15" fmla="*/ 266497 h 130"/>
                <a:gd name="T16" fmla="*/ 65552 w 154"/>
                <a:gd name="T17" fmla="*/ 268777 h 130"/>
                <a:gd name="T18" fmla="*/ 12099 w 154"/>
                <a:gd name="T19" fmla="*/ 144772 h 130"/>
                <a:gd name="T20" fmla="*/ 14360 w 154"/>
                <a:gd name="T21" fmla="*/ 130313 h 130"/>
                <a:gd name="T22" fmla="*/ 12099 w 154"/>
                <a:gd name="T23" fmla="*/ 123992 h 130"/>
                <a:gd name="T24" fmla="*/ 22470 w 154"/>
                <a:gd name="T25" fmla="*/ 103037 h 130"/>
                <a:gd name="T26" fmla="*/ 96727 w 154"/>
                <a:gd name="T27" fmla="*/ 55659 h 130"/>
                <a:gd name="T28" fmla="*/ 96727 w 154"/>
                <a:gd name="T29" fmla="*/ 51608 h 130"/>
                <a:gd name="T30" fmla="*/ 129528 w 154"/>
                <a:gd name="T31" fmla="*/ 8088 h 130"/>
                <a:gd name="T32" fmla="*/ 160066 w 154"/>
                <a:gd name="T33" fmla="*/ 47556 h 130"/>
                <a:gd name="T34" fmla="*/ 160066 w 154"/>
                <a:gd name="T35" fmla="*/ 47556 h 130"/>
                <a:gd name="T36" fmla="*/ 188788 w 154"/>
                <a:gd name="T37" fmla="*/ 6318 h 130"/>
                <a:gd name="T38" fmla="*/ 221767 w 154"/>
                <a:gd name="T39" fmla="*/ 51608 h 130"/>
                <a:gd name="T40" fmla="*/ 221767 w 154"/>
                <a:gd name="T41" fmla="*/ 53888 h 130"/>
                <a:gd name="T42" fmla="*/ 293622 w 154"/>
                <a:gd name="T43" fmla="*/ 105496 h 130"/>
                <a:gd name="T44" fmla="*/ 301693 w 154"/>
                <a:gd name="T45" fmla="*/ 115854 h 130"/>
                <a:gd name="T46" fmla="*/ 303957 w 154"/>
                <a:gd name="T47" fmla="*/ 132094 h 130"/>
                <a:gd name="T48" fmla="*/ 303957 w 154"/>
                <a:gd name="T49" fmla="*/ 146553 h 130"/>
                <a:gd name="T50" fmla="*/ 248102 w 154"/>
                <a:gd name="T51" fmla="*/ 268777 h 130"/>
                <a:gd name="T52" fmla="*/ 252130 w 154"/>
                <a:gd name="T53" fmla="*/ 266497 h 130"/>
                <a:gd name="T54" fmla="*/ 313832 w 154"/>
                <a:gd name="T55" fmla="*/ 134364 h 13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54"/>
                <a:gd name="T85" fmla="*/ 0 h 130"/>
                <a:gd name="T86" fmla="*/ 154 w 154"/>
                <a:gd name="T87" fmla="*/ 130 h 13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54" h="130">
                  <a:moveTo>
                    <a:pt x="153" y="65"/>
                  </a:moveTo>
                  <a:cubicBezTo>
                    <a:pt x="151" y="33"/>
                    <a:pt x="128" y="6"/>
                    <a:pt x="90" y="1"/>
                  </a:cubicBezTo>
                  <a:cubicBezTo>
                    <a:pt x="89" y="1"/>
                    <a:pt x="87" y="0"/>
                    <a:pt x="86" y="0"/>
                  </a:cubicBezTo>
                  <a:cubicBezTo>
                    <a:pt x="83" y="0"/>
                    <a:pt x="81" y="0"/>
                    <a:pt x="78" y="0"/>
                  </a:cubicBezTo>
                  <a:cubicBezTo>
                    <a:pt x="74" y="0"/>
                    <a:pt x="71" y="0"/>
                    <a:pt x="67" y="1"/>
                  </a:cubicBezTo>
                  <a:cubicBezTo>
                    <a:pt x="66" y="1"/>
                    <a:pt x="64" y="1"/>
                    <a:pt x="63" y="1"/>
                  </a:cubicBezTo>
                  <a:cubicBezTo>
                    <a:pt x="28" y="7"/>
                    <a:pt x="0" y="33"/>
                    <a:pt x="0" y="65"/>
                  </a:cubicBezTo>
                  <a:cubicBezTo>
                    <a:pt x="0" y="90"/>
                    <a:pt x="10" y="114"/>
                    <a:pt x="30" y="129"/>
                  </a:cubicBezTo>
                  <a:cubicBezTo>
                    <a:pt x="31" y="129"/>
                    <a:pt x="31" y="129"/>
                    <a:pt x="32" y="130"/>
                  </a:cubicBezTo>
                  <a:cubicBezTo>
                    <a:pt x="18" y="118"/>
                    <a:pt x="5" y="95"/>
                    <a:pt x="6" y="70"/>
                  </a:cubicBezTo>
                  <a:cubicBezTo>
                    <a:pt x="6" y="68"/>
                    <a:pt x="6" y="66"/>
                    <a:pt x="7" y="63"/>
                  </a:cubicBezTo>
                  <a:cubicBezTo>
                    <a:pt x="6" y="62"/>
                    <a:pt x="6" y="61"/>
                    <a:pt x="6" y="60"/>
                  </a:cubicBezTo>
                  <a:cubicBezTo>
                    <a:pt x="7" y="57"/>
                    <a:pt x="8" y="53"/>
                    <a:pt x="11" y="50"/>
                  </a:cubicBezTo>
                  <a:cubicBezTo>
                    <a:pt x="18" y="37"/>
                    <a:pt x="32" y="28"/>
                    <a:pt x="47" y="27"/>
                  </a:cubicBezTo>
                  <a:cubicBezTo>
                    <a:pt x="47" y="26"/>
                    <a:pt x="47" y="26"/>
                    <a:pt x="47" y="25"/>
                  </a:cubicBezTo>
                  <a:cubicBezTo>
                    <a:pt x="47" y="14"/>
                    <a:pt x="54" y="4"/>
                    <a:pt x="63" y="4"/>
                  </a:cubicBezTo>
                  <a:cubicBezTo>
                    <a:pt x="72" y="3"/>
                    <a:pt x="78" y="12"/>
                    <a:pt x="78" y="23"/>
                  </a:cubicBezTo>
                  <a:cubicBezTo>
                    <a:pt x="78" y="23"/>
                    <a:pt x="78" y="23"/>
                    <a:pt x="78" y="23"/>
                  </a:cubicBezTo>
                  <a:cubicBezTo>
                    <a:pt x="78" y="11"/>
                    <a:pt x="83" y="3"/>
                    <a:pt x="92" y="3"/>
                  </a:cubicBezTo>
                  <a:cubicBezTo>
                    <a:pt x="101" y="4"/>
                    <a:pt x="108" y="13"/>
                    <a:pt x="108" y="25"/>
                  </a:cubicBezTo>
                  <a:cubicBezTo>
                    <a:pt x="108" y="25"/>
                    <a:pt x="108" y="26"/>
                    <a:pt x="108" y="26"/>
                  </a:cubicBezTo>
                  <a:cubicBezTo>
                    <a:pt x="124" y="28"/>
                    <a:pt x="137" y="37"/>
                    <a:pt x="143" y="51"/>
                  </a:cubicBezTo>
                  <a:cubicBezTo>
                    <a:pt x="145" y="52"/>
                    <a:pt x="146" y="54"/>
                    <a:pt x="147" y="56"/>
                  </a:cubicBezTo>
                  <a:cubicBezTo>
                    <a:pt x="148" y="59"/>
                    <a:pt x="148" y="62"/>
                    <a:pt x="148" y="64"/>
                  </a:cubicBezTo>
                  <a:cubicBezTo>
                    <a:pt x="148" y="66"/>
                    <a:pt x="148" y="69"/>
                    <a:pt x="148" y="71"/>
                  </a:cubicBezTo>
                  <a:cubicBezTo>
                    <a:pt x="148" y="93"/>
                    <a:pt x="138" y="114"/>
                    <a:pt x="121" y="130"/>
                  </a:cubicBezTo>
                  <a:cubicBezTo>
                    <a:pt x="122" y="130"/>
                    <a:pt x="123" y="129"/>
                    <a:pt x="123" y="129"/>
                  </a:cubicBezTo>
                  <a:cubicBezTo>
                    <a:pt x="141" y="114"/>
                    <a:pt x="154" y="88"/>
                    <a:pt x="153" y="65"/>
                  </a:cubicBezTo>
                  <a:close/>
                </a:path>
              </a:pathLst>
            </a:custGeom>
            <a:solidFill>
              <a:srgbClr val="00A0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653" name="Freeform 362"/>
            <p:cNvSpPr>
              <a:spLocks noChangeArrowheads="1"/>
            </p:cNvSpPr>
            <p:nvPr/>
          </p:nvSpPr>
          <p:spPr bwMode="auto">
            <a:xfrm>
              <a:off x="210" y="611"/>
              <a:ext cx="346" cy="42"/>
            </a:xfrm>
            <a:custGeom>
              <a:avLst/>
              <a:gdLst>
                <a:gd name="T0" fmla="*/ 195750 w 97"/>
                <a:gd name="T1" fmla="*/ 0 h 12"/>
                <a:gd name="T2" fmla="*/ 195750 w 97"/>
                <a:gd name="T3" fmla="*/ 0 h 12"/>
                <a:gd name="T4" fmla="*/ 191655 w 97"/>
                <a:gd name="T5" fmla="*/ 2107 h 12"/>
                <a:gd name="T6" fmla="*/ 106839 w 97"/>
                <a:gd name="T7" fmla="*/ 9482 h 12"/>
                <a:gd name="T8" fmla="*/ 8079 w 97"/>
                <a:gd name="T9" fmla="*/ 2107 h 12"/>
                <a:gd name="T10" fmla="*/ 4034 w 97"/>
                <a:gd name="T11" fmla="*/ 0 h 12"/>
                <a:gd name="T12" fmla="*/ 2265 w 97"/>
                <a:gd name="T13" fmla="*/ 0 h 12"/>
                <a:gd name="T14" fmla="*/ 2265 w 97"/>
                <a:gd name="T15" fmla="*/ 0 h 12"/>
                <a:gd name="T16" fmla="*/ 14389 w 97"/>
                <a:gd name="T17" fmla="*/ 9482 h 12"/>
                <a:gd name="T18" fmla="*/ 51326 w 97"/>
                <a:gd name="T19" fmla="*/ 16807 h 12"/>
                <a:gd name="T20" fmla="*/ 90681 w 97"/>
                <a:gd name="T21" fmla="*/ 20580 h 12"/>
                <a:gd name="T22" fmla="*/ 105070 w 97"/>
                <a:gd name="T23" fmla="*/ 16807 h 12"/>
                <a:gd name="T24" fmla="*/ 121268 w 97"/>
                <a:gd name="T25" fmla="*/ 22089 h 12"/>
                <a:gd name="T26" fmla="*/ 158803 w 97"/>
                <a:gd name="T27" fmla="*/ 18487 h 12"/>
                <a:gd name="T28" fmla="*/ 197520 w 97"/>
                <a:gd name="T29" fmla="*/ 9482 h 12"/>
                <a:gd name="T30" fmla="*/ 197520 w 97"/>
                <a:gd name="T31" fmla="*/ 9482 h 12"/>
                <a:gd name="T32" fmla="*/ 195750 w 97"/>
                <a:gd name="T33" fmla="*/ 0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7"/>
                <a:gd name="T52" fmla="*/ 0 h 12"/>
                <a:gd name="T53" fmla="*/ 97 w 97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7" h="12">
                  <a:moveTo>
                    <a:pt x="95" y="0"/>
                  </a:moveTo>
                  <a:cubicBezTo>
                    <a:pt x="95" y="0"/>
                    <a:pt x="95" y="0"/>
                    <a:pt x="95" y="0"/>
                  </a:cubicBezTo>
                  <a:cubicBezTo>
                    <a:pt x="95" y="0"/>
                    <a:pt x="94" y="1"/>
                    <a:pt x="93" y="1"/>
                  </a:cubicBezTo>
                  <a:cubicBezTo>
                    <a:pt x="88" y="2"/>
                    <a:pt x="73" y="5"/>
                    <a:pt x="52" y="5"/>
                  </a:cubicBezTo>
                  <a:cubicBezTo>
                    <a:pt x="30" y="5"/>
                    <a:pt x="12" y="2"/>
                    <a:pt x="4" y="1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3" y="4"/>
                    <a:pt x="7" y="5"/>
                  </a:cubicBezTo>
                  <a:cubicBezTo>
                    <a:pt x="9" y="6"/>
                    <a:pt x="16" y="8"/>
                    <a:pt x="25" y="9"/>
                  </a:cubicBezTo>
                  <a:cubicBezTo>
                    <a:pt x="31" y="10"/>
                    <a:pt x="38" y="11"/>
                    <a:pt x="44" y="11"/>
                  </a:cubicBezTo>
                  <a:cubicBezTo>
                    <a:pt x="46" y="10"/>
                    <a:pt x="49" y="9"/>
                    <a:pt x="51" y="9"/>
                  </a:cubicBezTo>
                  <a:cubicBezTo>
                    <a:pt x="54" y="9"/>
                    <a:pt x="57" y="10"/>
                    <a:pt x="59" y="12"/>
                  </a:cubicBezTo>
                  <a:cubicBezTo>
                    <a:pt x="65" y="12"/>
                    <a:pt x="71" y="11"/>
                    <a:pt x="77" y="10"/>
                  </a:cubicBezTo>
                  <a:cubicBezTo>
                    <a:pt x="86" y="8"/>
                    <a:pt x="93" y="7"/>
                    <a:pt x="96" y="5"/>
                  </a:cubicBezTo>
                  <a:cubicBezTo>
                    <a:pt x="96" y="5"/>
                    <a:pt x="96" y="5"/>
                    <a:pt x="96" y="5"/>
                  </a:cubicBezTo>
                  <a:cubicBezTo>
                    <a:pt x="97" y="4"/>
                    <a:pt x="96" y="0"/>
                    <a:pt x="95" y="0"/>
                  </a:cubicBezTo>
                  <a:close/>
                </a:path>
              </a:pathLst>
            </a:custGeom>
            <a:solidFill>
              <a:srgbClr val="E100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654" name="Freeform 363"/>
            <p:cNvSpPr>
              <a:spLocks noChangeArrowheads="1"/>
            </p:cNvSpPr>
            <p:nvPr/>
          </p:nvSpPr>
          <p:spPr bwMode="auto">
            <a:xfrm>
              <a:off x="353" y="275"/>
              <a:ext cx="71" cy="71"/>
            </a:xfrm>
            <a:custGeom>
              <a:avLst/>
              <a:gdLst>
                <a:gd name="T0" fmla="*/ 36057 w 20"/>
                <a:gd name="T1" fmla="*/ 10157 h 20"/>
                <a:gd name="T2" fmla="*/ 28279 w 20"/>
                <a:gd name="T3" fmla="*/ 2244 h 20"/>
                <a:gd name="T4" fmla="*/ 20317 w 20"/>
                <a:gd name="T5" fmla="*/ 0 h 20"/>
                <a:gd name="T6" fmla="*/ 14140 w 20"/>
                <a:gd name="T7" fmla="*/ 2244 h 20"/>
                <a:gd name="T8" fmla="*/ 2244 w 20"/>
                <a:gd name="T9" fmla="*/ 11896 h 20"/>
                <a:gd name="T10" fmla="*/ 0 w 20"/>
                <a:gd name="T11" fmla="*/ 20317 h 20"/>
                <a:gd name="T12" fmla="*/ 20317 w 20"/>
                <a:gd name="T13" fmla="*/ 40037 h 20"/>
                <a:gd name="T14" fmla="*/ 40037 w 20"/>
                <a:gd name="T15" fmla="*/ 20317 h 20"/>
                <a:gd name="T16" fmla="*/ 36057 w 20"/>
                <a:gd name="T17" fmla="*/ 10157 h 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"/>
                <a:gd name="T28" fmla="*/ 0 h 20"/>
                <a:gd name="T29" fmla="*/ 20 w 20"/>
                <a:gd name="T30" fmla="*/ 20 h 2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" h="20">
                  <a:moveTo>
                    <a:pt x="18" y="5"/>
                  </a:moveTo>
                  <a:cubicBezTo>
                    <a:pt x="17" y="3"/>
                    <a:pt x="16" y="2"/>
                    <a:pt x="14" y="1"/>
                  </a:cubicBezTo>
                  <a:cubicBezTo>
                    <a:pt x="13" y="0"/>
                    <a:pt x="12" y="0"/>
                    <a:pt x="10" y="0"/>
                  </a:cubicBezTo>
                  <a:cubicBezTo>
                    <a:pt x="9" y="0"/>
                    <a:pt x="8" y="0"/>
                    <a:pt x="7" y="1"/>
                  </a:cubicBezTo>
                  <a:cubicBezTo>
                    <a:pt x="5" y="1"/>
                    <a:pt x="3" y="3"/>
                    <a:pt x="1" y="6"/>
                  </a:cubicBezTo>
                  <a:cubicBezTo>
                    <a:pt x="1" y="7"/>
                    <a:pt x="0" y="8"/>
                    <a:pt x="0" y="10"/>
                  </a:cubicBezTo>
                  <a:cubicBezTo>
                    <a:pt x="0" y="15"/>
                    <a:pt x="5" y="20"/>
                    <a:pt x="10" y="20"/>
                  </a:cubicBezTo>
                  <a:cubicBezTo>
                    <a:pt x="16" y="20"/>
                    <a:pt x="20" y="15"/>
                    <a:pt x="20" y="10"/>
                  </a:cubicBezTo>
                  <a:cubicBezTo>
                    <a:pt x="20" y="8"/>
                    <a:pt x="19" y="6"/>
                    <a:pt x="18" y="5"/>
                  </a:cubicBezTo>
                  <a:close/>
                </a:path>
              </a:pathLst>
            </a:custGeom>
            <a:solidFill>
              <a:srgbClr val="E100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655" name="Freeform 364"/>
            <p:cNvSpPr>
              <a:spLocks noChangeArrowheads="1"/>
            </p:cNvSpPr>
            <p:nvPr/>
          </p:nvSpPr>
          <p:spPr bwMode="auto">
            <a:xfrm>
              <a:off x="0" y="450"/>
              <a:ext cx="121" cy="121"/>
            </a:xfrm>
            <a:custGeom>
              <a:avLst/>
              <a:gdLst>
                <a:gd name="T0" fmla="*/ 34791 w 34"/>
                <a:gd name="T1" fmla="*/ 0 h 34"/>
                <a:gd name="T2" fmla="*/ 0 w 34"/>
                <a:gd name="T3" fmla="*/ 34791 h 34"/>
                <a:gd name="T4" fmla="*/ 34791 w 34"/>
                <a:gd name="T5" fmla="*/ 69141 h 34"/>
                <a:gd name="T6" fmla="*/ 36553 w 34"/>
                <a:gd name="T7" fmla="*/ 69141 h 34"/>
                <a:gd name="T8" fmla="*/ 69141 w 34"/>
                <a:gd name="T9" fmla="*/ 38805 h 34"/>
                <a:gd name="T10" fmla="*/ 69141 w 34"/>
                <a:gd name="T11" fmla="*/ 34791 h 34"/>
                <a:gd name="T12" fmla="*/ 34791 w 34"/>
                <a:gd name="T13" fmla="*/ 0 h 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4"/>
                <a:gd name="T22" fmla="*/ 0 h 34"/>
                <a:gd name="T23" fmla="*/ 34 w 34"/>
                <a:gd name="T24" fmla="*/ 34 h 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4" h="34">
                  <a:moveTo>
                    <a:pt x="17" y="0"/>
                  </a:moveTo>
                  <a:cubicBezTo>
                    <a:pt x="8" y="0"/>
                    <a:pt x="0" y="8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cubicBezTo>
                    <a:pt x="18" y="34"/>
                    <a:pt x="18" y="34"/>
                    <a:pt x="18" y="34"/>
                  </a:cubicBezTo>
                  <a:cubicBezTo>
                    <a:pt x="26" y="33"/>
                    <a:pt x="33" y="27"/>
                    <a:pt x="34" y="19"/>
                  </a:cubicBezTo>
                  <a:cubicBezTo>
                    <a:pt x="34" y="18"/>
                    <a:pt x="34" y="18"/>
                    <a:pt x="34" y="17"/>
                  </a:cubicBezTo>
                  <a:cubicBezTo>
                    <a:pt x="34" y="8"/>
                    <a:pt x="26" y="0"/>
                    <a:pt x="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656" name="Freeform 365"/>
            <p:cNvSpPr>
              <a:spLocks noChangeArrowheads="1"/>
            </p:cNvSpPr>
            <p:nvPr/>
          </p:nvSpPr>
          <p:spPr bwMode="auto">
            <a:xfrm>
              <a:off x="346" y="643"/>
              <a:ext cx="92" cy="85"/>
            </a:xfrm>
            <a:custGeom>
              <a:avLst/>
              <a:gdLst>
                <a:gd name="T0" fmla="*/ 47178 w 26"/>
                <a:gd name="T1" fmla="*/ 11641 h 24"/>
                <a:gd name="T2" fmla="*/ 47178 w 26"/>
                <a:gd name="T3" fmla="*/ 11641 h 24"/>
                <a:gd name="T4" fmla="*/ 41067 w 26"/>
                <a:gd name="T5" fmla="*/ 6134 h 24"/>
                <a:gd name="T6" fmla="*/ 25569 w 26"/>
                <a:gd name="T7" fmla="*/ 0 h 24"/>
                <a:gd name="T8" fmla="*/ 11606 w 26"/>
                <a:gd name="T9" fmla="*/ 3953 h 24"/>
                <a:gd name="T10" fmla="*/ 6111 w 26"/>
                <a:gd name="T11" fmla="*/ 14000 h 24"/>
                <a:gd name="T12" fmla="*/ 2215 w 26"/>
                <a:gd name="T13" fmla="*/ 15590 h 24"/>
                <a:gd name="T14" fmla="*/ 2215 w 26"/>
                <a:gd name="T15" fmla="*/ 21725 h 24"/>
                <a:gd name="T16" fmla="*/ 2215 w 26"/>
                <a:gd name="T17" fmla="*/ 21725 h 24"/>
                <a:gd name="T18" fmla="*/ 2215 w 26"/>
                <a:gd name="T19" fmla="*/ 23896 h 24"/>
                <a:gd name="T20" fmla="*/ 25569 w 26"/>
                <a:gd name="T21" fmla="*/ 47352 h 24"/>
                <a:gd name="T22" fmla="*/ 48732 w 26"/>
                <a:gd name="T23" fmla="*/ 23896 h 24"/>
                <a:gd name="T24" fmla="*/ 48732 w 26"/>
                <a:gd name="T25" fmla="*/ 19504 h 24"/>
                <a:gd name="T26" fmla="*/ 48732 w 26"/>
                <a:gd name="T27" fmla="*/ 19504 h 24"/>
                <a:gd name="T28" fmla="*/ 47178 w 26"/>
                <a:gd name="T29" fmla="*/ 11641 h 2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6"/>
                <a:gd name="T46" fmla="*/ 0 h 24"/>
                <a:gd name="T47" fmla="*/ 26 w 26"/>
                <a:gd name="T48" fmla="*/ 24 h 2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6" h="24">
                  <a:moveTo>
                    <a:pt x="24" y="6"/>
                  </a:moveTo>
                  <a:cubicBezTo>
                    <a:pt x="24" y="6"/>
                    <a:pt x="24" y="6"/>
                    <a:pt x="24" y="6"/>
                  </a:cubicBezTo>
                  <a:cubicBezTo>
                    <a:pt x="23" y="5"/>
                    <a:pt x="22" y="4"/>
                    <a:pt x="21" y="3"/>
                  </a:cubicBezTo>
                  <a:cubicBezTo>
                    <a:pt x="19" y="1"/>
                    <a:pt x="16" y="0"/>
                    <a:pt x="13" y="0"/>
                  </a:cubicBezTo>
                  <a:cubicBezTo>
                    <a:pt x="11" y="0"/>
                    <a:pt x="8" y="1"/>
                    <a:pt x="6" y="2"/>
                  </a:cubicBezTo>
                  <a:cubicBezTo>
                    <a:pt x="5" y="4"/>
                    <a:pt x="3" y="5"/>
                    <a:pt x="3" y="7"/>
                  </a:cubicBezTo>
                  <a:cubicBezTo>
                    <a:pt x="2" y="7"/>
                    <a:pt x="1" y="8"/>
                    <a:pt x="1" y="8"/>
                  </a:cubicBezTo>
                  <a:cubicBezTo>
                    <a:pt x="0" y="9"/>
                    <a:pt x="0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9"/>
                    <a:pt x="7" y="24"/>
                    <a:pt x="13" y="24"/>
                  </a:cubicBezTo>
                  <a:cubicBezTo>
                    <a:pt x="20" y="24"/>
                    <a:pt x="25" y="19"/>
                    <a:pt x="25" y="12"/>
                  </a:cubicBezTo>
                  <a:cubicBezTo>
                    <a:pt x="25" y="11"/>
                    <a:pt x="25" y="11"/>
                    <a:pt x="25" y="10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6" y="9"/>
                    <a:pt x="26" y="7"/>
                    <a:pt x="24" y="6"/>
                  </a:cubicBezTo>
                  <a:close/>
                </a:path>
              </a:pathLst>
            </a:custGeom>
            <a:solidFill>
              <a:srgbClr val="FFE5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657" name="Oval 366"/>
            <p:cNvSpPr>
              <a:spLocks noChangeArrowheads="1"/>
            </p:cNvSpPr>
            <p:nvPr/>
          </p:nvSpPr>
          <p:spPr bwMode="auto">
            <a:xfrm>
              <a:off x="374" y="289"/>
              <a:ext cx="21" cy="2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33658" name="Oval 367"/>
            <p:cNvSpPr>
              <a:spLocks noChangeArrowheads="1"/>
            </p:cNvSpPr>
            <p:nvPr/>
          </p:nvSpPr>
          <p:spPr bwMode="auto">
            <a:xfrm>
              <a:off x="349" y="218"/>
              <a:ext cx="21" cy="4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33659" name="Oval 368"/>
            <p:cNvSpPr>
              <a:spLocks noChangeArrowheads="1"/>
            </p:cNvSpPr>
            <p:nvPr/>
          </p:nvSpPr>
          <p:spPr bwMode="auto">
            <a:xfrm>
              <a:off x="356" y="232"/>
              <a:ext cx="11" cy="1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33660" name="Oval 369"/>
            <p:cNvSpPr>
              <a:spLocks noChangeArrowheads="1"/>
            </p:cNvSpPr>
            <p:nvPr/>
          </p:nvSpPr>
          <p:spPr bwMode="auto">
            <a:xfrm>
              <a:off x="406" y="218"/>
              <a:ext cx="22" cy="39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33661" name="Oval 370"/>
            <p:cNvSpPr>
              <a:spLocks noChangeArrowheads="1"/>
            </p:cNvSpPr>
            <p:nvPr/>
          </p:nvSpPr>
          <p:spPr bwMode="auto">
            <a:xfrm>
              <a:off x="410" y="232"/>
              <a:ext cx="10" cy="1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33662" name="Oval 371"/>
            <p:cNvSpPr>
              <a:spLocks noChangeArrowheads="1"/>
            </p:cNvSpPr>
            <p:nvPr/>
          </p:nvSpPr>
          <p:spPr bwMode="auto">
            <a:xfrm>
              <a:off x="381" y="682"/>
              <a:ext cx="29" cy="18"/>
            </a:xfrm>
            <a:prstGeom prst="ellipse">
              <a:avLst/>
            </a:prstGeom>
            <a:solidFill>
              <a:srgbClr val="7D6B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33663" name="Freeform 372"/>
            <p:cNvSpPr>
              <a:spLocks noChangeArrowheads="1"/>
            </p:cNvSpPr>
            <p:nvPr/>
          </p:nvSpPr>
          <p:spPr bwMode="auto">
            <a:xfrm>
              <a:off x="370" y="36"/>
              <a:ext cx="22" cy="18"/>
            </a:xfrm>
            <a:custGeom>
              <a:avLst/>
              <a:gdLst>
                <a:gd name="T0" fmla="*/ 2717 w 6"/>
                <a:gd name="T1" fmla="*/ 10912 h 5"/>
                <a:gd name="T2" fmla="*/ 0 w 6"/>
                <a:gd name="T3" fmla="*/ 8399 h 5"/>
                <a:gd name="T4" fmla="*/ 0 w 6"/>
                <a:gd name="T5" fmla="*/ 4198 h 5"/>
                <a:gd name="T6" fmla="*/ 7245 w 6"/>
                <a:gd name="T7" fmla="*/ 0 h 5"/>
                <a:gd name="T8" fmla="*/ 14641 w 6"/>
                <a:gd name="T9" fmla="*/ 4198 h 5"/>
                <a:gd name="T10" fmla="*/ 14641 w 6"/>
                <a:gd name="T11" fmla="*/ 8399 h 5"/>
                <a:gd name="T12" fmla="*/ 11924 w 6"/>
                <a:gd name="T13" fmla="*/ 10912 h 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"/>
                <a:gd name="T22" fmla="*/ 0 h 5"/>
                <a:gd name="T23" fmla="*/ 6 w 6"/>
                <a:gd name="T24" fmla="*/ 5 h 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" h="5">
                  <a:moveTo>
                    <a:pt x="1" y="5"/>
                  </a:moveTo>
                  <a:cubicBezTo>
                    <a:pt x="1" y="4"/>
                    <a:pt x="0" y="4"/>
                    <a:pt x="0" y="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5" y="0"/>
                    <a:pt x="6" y="1"/>
                    <a:pt x="6" y="2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5" y="5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664" name="Freeform 373"/>
            <p:cNvSpPr>
              <a:spLocks noChangeArrowheads="1"/>
            </p:cNvSpPr>
            <p:nvPr/>
          </p:nvSpPr>
          <p:spPr bwMode="auto">
            <a:xfrm>
              <a:off x="370" y="47"/>
              <a:ext cx="22" cy="3"/>
            </a:xfrm>
            <a:custGeom>
              <a:avLst/>
              <a:gdLst>
                <a:gd name="T0" fmla="*/ 0 w 6"/>
                <a:gd name="T1" fmla="*/ 729 h 1"/>
                <a:gd name="T2" fmla="*/ 7245 w 6"/>
                <a:gd name="T3" fmla="*/ 0 h 1"/>
                <a:gd name="T4" fmla="*/ 14641 w 6"/>
                <a:gd name="T5" fmla="*/ 729 h 1"/>
                <a:gd name="T6" fmla="*/ 0 60000 65536"/>
                <a:gd name="T7" fmla="*/ 0 60000 65536"/>
                <a:gd name="T8" fmla="*/ 0 60000 65536"/>
                <a:gd name="T9" fmla="*/ 0 w 6"/>
                <a:gd name="T10" fmla="*/ 0 h 1"/>
                <a:gd name="T11" fmla="*/ 6 w 6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" h="1">
                  <a:moveTo>
                    <a:pt x="0" y="1"/>
                  </a:moveTo>
                  <a:cubicBezTo>
                    <a:pt x="0" y="0"/>
                    <a:pt x="2" y="0"/>
                    <a:pt x="3" y="0"/>
                  </a:cubicBezTo>
                  <a:cubicBezTo>
                    <a:pt x="5" y="0"/>
                    <a:pt x="6" y="0"/>
                    <a:pt x="6" y="1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665" name="Freeform 374"/>
            <p:cNvSpPr>
              <a:spLocks noChangeArrowheads="1"/>
            </p:cNvSpPr>
            <p:nvPr/>
          </p:nvSpPr>
          <p:spPr bwMode="auto">
            <a:xfrm>
              <a:off x="267" y="18"/>
              <a:ext cx="228" cy="39"/>
            </a:xfrm>
            <a:custGeom>
              <a:avLst/>
              <a:gdLst>
                <a:gd name="T0" fmla="*/ 61350 w 64"/>
                <a:gd name="T1" fmla="*/ 21797 h 11"/>
                <a:gd name="T2" fmla="*/ 0 w 64"/>
                <a:gd name="T3" fmla="*/ 10119 h 11"/>
                <a:gd name="T4" fmla="*/ 65372 w 64"/>
                <a:gd name="T5" fmla="*/ 0 h 11"/>
                <a:gd name="T6" fmla="*/ 130797 w 64"/>
                <a:gd name="T7" fmla="*/ 10119 h 11"/>
                <a:gd name="T8" fmla="*/ 69398 w 64"/>
                <a:gd name="T9" fmla="*/ 21797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"/>
                <a:gd name="T16" fmla="*/ 0 h 11"/>
                <a:gd name="T17" fmla="*/ 64 w 64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" h="11">
                  <a:moveTo>
                    <a:pt x="30" y="11"/>
                  </a:moveTo>
                  <a:cubicBezTo>
                    <a:pt x="13" y="11"/>
                    <a:pt x="0" y="9"/>
                    <a:pt x="0" y="5"/>
                  </a:cubicBezTo>
                  <a:cubicBezTo>
                    <a:pt x="0" y="2"/>
                    <a:pt x="14" y="0"/>
                    <a:pt x="32" y="0"/>
                  </a:cubicBezTo>
                  <a:cubicBezTo>
                    <a:pt x="50" y="0"/>
                    <a:pt x="64" y="2"/>
                    <a:pt x="64" y="5"/>
                  </a:cubicBezTo>
                  <a:cubicBezTo>
                    <a:pt x="64" y="9"/>
                    <a:pt x="51" y="11"/>
                    <a:pt x="34" y="11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666" name="Freeform 375"/>
            <p:cNvSpPr>
              <a:spLocks noChangeArrowheads="1"/>
            </p:cNvSpPr>
            <p:nvPr/>
          </p:nvSpPr>
          <p:spPr bwMode="auto">
            <a:xfrm>
              <a:off x="374" y="47"/>
              <a:ext cx="18" cy="82"/>
            </a:xfrm>
            <a:custGeom>
              <a:avLst/>
              <a:gdLst>
                <a:gd name="T0" fmla="*/ 0 w 5"/>
                <a:gd name="T1" fmla="*/ 47171 h 23"/>
                <a:gd name="T2" fmla="*/ 2333 w 5"/>
                <a:gd name="T3" fmla="*/ 2264 h 23"/>
                <a:gd name="T4" fmla="*/ 4198 w 5"/>
                <a:gd name="T5" fmla="*/ 0 h 23"/>
                <a:gd name="T6" fmla="*/ 8399 w 5"/>
                <a:gd name="T7" fmla="*/ 2264 h 23"/>
                <a:gd name="T8" fmla="*/ 10912 w 5"/>
                <a:gd name="T9" fmla="*/ 47171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23"/>
                <a:gd name="T17" fmla="*/ 5 w 5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23">
                  <a:moveTo>
                    <a:pt x="0" y="23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0"/>
                    <a:pt x="2" y="0"/>
                  </a:cubicBezTo>
                  <a:cubicBezTo>
                    <a:pt x="3" y="0"/>
                    <a:pt x="4" y="1"/>
                    <a:pt x="4" y="1"/>
                  </a:cubicBezTo>
                  <a:cubicBezTo>
                    <a:pt x="5" y="23"/>
                    <a:pt x="5" y="23"/>
                    <a:pt x="5" y="23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667" name="Freeform 376"/>
            <p:cNvSpPr>
              <a:spLocks noChangeArrowheads="1"/>
            </p:cNvSpPr>
            <p:nvPr/>
          </p:nvSpPr>
          <p:spPr bwMode="auto">
            <a:xfrm>
              <a:off x="349" y="129"/>
              <a:ext cx="68" cy="25"/>
            </a:xfrm>
            <a:custGeom>
              <a:avLst/>
              <a:gdLst>
                <a:gd name="T0" fmla="*/ 0 w 19"/>
                <a:gd name="T1" fmla="*/ 14489 h 7"/>
                <a:gd name="T2" fmla="*/ 21173 w 19"/>
                <a:gd name="T3" fmla="*/ 0 h 7"/>
                <a:gd name="T4" fmla="*/ 39887 w 19"/>
                <a:gd name="T5" fmla="*/ 12207 h 7"/>
                <a:gd name="T6" fmla="*/ 0 60000 65536"/>
                <a:gd name="T7" fmla="*/ 0 60000 65536"/>
                <a:gd name="T8" fmla="*/ 0 60000 65536"/>
                <a:gd name="T9" fmla="*/ 0 w 19"/>
                <a:gd name="T10" fmla="*/ 0 h 7"/>
                <a:gd name="T11" fmla="*/ 19 w 19"/>
                <a:gd name="T12" fmla="*/ 7 h 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" h="7">
                  <a:moveTo>
                    <a:pt x="0" y="7"/>
                  </a:moveTo>
                  <a:cubicBezTo>
                    <a:pt x="2" y="3"/>
                    <a:pt x="5" y="0"/>
                    <a:pt x="10" y="0"/>
                  </a:cubicBezTo>
                  <a:cubicBezTo>
                    <a:pt x="14" y="0"/>
                    <a:pt x="17" y="3"/>
                    <a:pt x="19" y="6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668" name="Oval 377"/>
            <p:cNvSpPr>
              <a:spLocks noChangeArrowheads="1"/>
            </p:cNvSpPr>
            <p:nvPr/>
          </p:nvSpPr>
          <p:spPr bwMode="auto">
            <a:xfrm>
              <a:off x="353" y="275"/>
              <a:ext cx="71" cy="71"/>
            </a:xfrm>
            <a:prstGeom prst="ellipse">
              <a:avLst/>
            </a:pr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33669" name="Oval 378"/>
            <p:cNvSpPr>
              <a:spLocks noChangeArrowheads="1"/>
            </p:cNvSpPr>
            <p:nvPr/>
          </p:nvSpPr>
          <p:spPr bwMode="auto">
            <a:xfrm>
              <a:off x="349" y="218"/>
              <a:ext cx="21" cy="43"/>
            </a:xfrm>
            <a:prstGeom prst="ellipse">
              <a:avLst/>
            </a:pr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33670" name="Oval 379"/>
            <p:cNvSpPr>
              <a:spLocks noChangeArrowheads="1"/>
            </p:cNvSpPr>
            <p:nvPr/>
          </p:nvSpPr>
          <p:spPr bwMode="auto">
            <a:xfrm>
              <a:off x="406" y="218"/>
              <a:ext cx="22" cy="39"/>
            </a:xfrm>
            <a:prstGeom prst="ellipse">
              <a:avLst/>
            </a:pr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33671" name="Freeform 380"/>
            <p:cNvSpPr>
              <a:spLocks noChangeArrowheads="1"/>
            </p:cNvSpPr>
            <p:nvPr/>
          </p:nvSpPr>
          <p:spPr bwMode="auto">
            <a:xfrm>
              <a:off x="278" y="161"/>
              <a:ext cx="110" cy="143"/>
            </a:xfrm>
            <a:custGeom>
              <a:avLst/>
              <a:gdLst>
                <a:gd name="T0" fmla="*/ 43918 w 31"/>
                <a:gd name="T1" fmla="*/ 79369 h 40"/>
                <a:gd name="T2" fmla="*/ 32031 w 31"/>
                <a:gd name="T3" fmla="*/ 81195 h 40"/>
                <a:gd name="T4" fmla="*/ 0 w 31"/>
                <a:gd name="T5" fmla="*/ 46060 h 40"/>
                <a:gd name="T6" fmla="*/ 32031 w 31"/>
                <a:gd name="T7" fmla="*/ 2288 h 40"/>
                <a:gd name="T8" fmla="*/ 61834 w 31"/>
                <a:gd name="T9" fmla="*/ 41985 h 40"/>
                <a:gd name="T10" fmla="*/ 55628 w 31"/>
                <a:gd name="T11" fmla="*/ 68951 h 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"/>
                <a:gd name="T19" fmla="*/ 0 h 40"/>
                <a:gd name="T20" fmla="*/ 31 w 31"/>
                <a:gd name="T21" fmla="*/ 40 h 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" h="40">
                  <a:moveTo>
                    <a:pt x="22" y="38"/>
                  </a:moveTo>
                  <a:cubicBezTo>
                    <a:pt x="21" y="38"/>
                    <a:pt x="18" y="39"/>
                    <a:pt x="16" y="39"/>
                  </a:cubicBezTo>
                  <a:cubicBezTo>
                    <a:pt x="7" y="40"/>
                    <a:pt x="0" y="33"/>
                    <a:pt x="0" y="22"/>
                  </a:cubicBezTo>
                  <a:cubicBezTo>
                    <a:pt x="0" y="11"/>
                    <a:pt x="7" y="1"/>
                    <a:pt x="16" y="1"/>
                  </a:cubicBezTo>
                  <a:cubicBezTo>
                    <a:pt x="25" y="0"/>
                    <a:pt x="31" y="10"/>
                    <a:pt x="31" y="20"/>
                  </a:cubicBezTo>
                  <a:cubicBezTo>
                    <a:pt x="31" y="26"/>
                    <a:pt x="30" y="30"/>
                    <a:pt x="28" y="33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672" name="Freeform 381"/>
            <p:cNvSpPr>
              <a:spLocks noChangeArrowheads="1"/>
            </p:cNvSpPr>
            <p:nvPr/>
          </p:nvSpPr>
          <p:spPr bwMode="auto">
            <a:xfrm>
              <a:off x="388" y="161"/>
              <a:ext cx="107" cy="139"/>
            </a:xfrm>
            <a:custGeom>
              <a:avLst/>
              <a:gdLst>
                <a:gd name="T0" fmla="*/ 18472 w 30"/>
                <a:gd name="T1" fmla="*/ 75837 h 39"/>
                <a:gd name="T2" fmla="*/ 31219 w 30"/>
                <a:gd name="T3" fmla="*/ 77601 h 39"/>
                <a:gd name="T4" fmla="*/ 61800 w 30"/>
                <a:gd name="T5" fmla="*/ 44865 h 39"/>
                <a:gd name="T6" fmla="*/ 28815 w 30"/>
                <a:gd name="T7" fmla="*/ 0 h 39"/>
                <a:gd name="T8" fmla="*/ 0 w 30"/>
                <a:gd name="T9" fmla="*/ 40841 h 39"/>
                <a:gd name="T10" fmla="*/ 8079 w 30"/>
                <a:gd name="T11" fmla="*/ 67910 h 3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0"/>
                <a:gd name="T19" fmla="*/ 0 h 39"/>
                <a:gd name="T20" fmla="*/ 30 w 30"/>
                <a:gd name="T21" fmla="*/ 39 h 3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0" h="39">
                  <a:moveTo>
                    <a:pt x="9" y="37"/>
                  </a:moveTo>
                  <a:cubicBezTo>
                    <a:pt x="10" y="37"/>
                    <a:pt x="12" y="38"/>
                    <a:pt x="15" y="38"/>
                  </a:cubicBezTo>
                  <a:cubicBezTo>
                    <a:pt x="23" y="39"/>
                    <a:pt x="30" y="33"/>
                    <a:pt x="30" y="22"/>
                  </a:cubicBezTo>
                  <a:cubicBezTo>
                    <a:pt x="30" y="10"/>
                    <a:pt x="23" y="1"/>
                    <a:pt x="14" y="0"/>
                  </a:cubicBezTo>
                  <a:cubicBezTo>
                    <a:pt x="5" y="0"/>
                    <a:pt x="0" y="8"/>
                    <a:pt x="0" y="20"/>
                  </a:cubicBezTo>
                  <a:cubicBezTo>
                    <a:pt x="0" y="25"/>
                    <a:pt x="2" y="30"/>
                    <a:pt x="4" y="33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673" name="Freeform 382"/>
            <p:cNvSpPr>
              <a:spLocks noChangeArrowheads="1"/>
            </p:cNvSpPr>
            <p:nvPr/>
          </p:nvSpPr>
          <p:spPr bwMode="auto">
            <a:xfrm>
              <a:off x="388" y="346"/>
              <a:ext cx="4" cy="58"/>
            </a:xfrm>
            <a:custGeom>
              <a:avLst/>
              <a:gdLst>
                <a:gd name="T0" fmla="*/ 0 w 1"/>
                <a:gd name="T1" fmla="*/ 0 h 16"/>
                <a:gd name="T2" fmla="*/ 0 w 1"/>
                <a:gd name="T3" fmla="*/ 36254 h 16"/>
                <a:gd name="T4" fmla="*/ 0 60000 65536"/>
                <a:gd name="T5" fmla="*/ 0 60000 65536"/>
                <a:gd name="T6" fmla="*/ 0 w 1"/>
                <a:gd name="T7" fmla="*/ 0 h 16"/>
                <a:gd name="T8" fmla="*/ 1 w 1"/>
                <a:gd name="T9" fmla="*/ 16 h 1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6">
                  <a:moveTo>
                    <a:pt x="0" y="0"/>
                  </a:moveTo>
                  <a:cubicBezTo>
                    <a:pt x="0" y="0"/>
                    <a:pt x="1" y="12"/>
                    <a:pt x="0" y="16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674" name="Line 383"/>
            <p:cNvSpPr>
              <a:spLocks noChangeShapeType="1"/>
            </p:cNvSpPr>
            <p:nvPr/>
          </p:nvSpPr>
          <p:spPr bwMode="auto">
            <a:xfrm>
              <a:off x="178" y="279"/>
              <a:ext cx="125" cy="46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675" name="Line 384"/>
            <p:cNvSpPr>
              <a:spLocks noChangeShapeType="1"/>
            </p:cNvSpPr>
            <p:nvPr/>
          </p:nvSpPr>
          <p:spPr bwMode="auto">
            <a:xfrm>
              <a:off x="167" y="339"/>
              <a:ext cx="139" cy="7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676" name="Freeform 385"/>
            <p:cNvSpPr>
              <a:spLocks noChangeArrowheads="1"/>
            </p:cNvSpPr>
            <p:nvPr/>
          </p:nvSpPr>
          <p:spPr bwMode="auto">
            <a:xfrm>
              <a:off x="164" y="371"/>
              <a:ext cx="139" cy="22"/>
            </a:xfrm>
            <a:custGeom>
              <a:avLst/>
              <a:gdLst>
                <a:gd name="T0" fmla="*/ 0 w 39"/>
                <a:gd name="T1" fmla="*/ 14641 h 6"/>
                <a:gd name="T2" fmla="*/ 79864 w 39"/>
                <a:gd name="T3" fmla="*/ 0 h 6"/>
                <a:gd name="T4" fmla="*/ 0 60000 65536"/>
                <a:gd name="T5" fmla="*/ 0 60000 65536"/>
                <a:gd name="T6" fmla="*/ 0 w 39"/>
                <a:gd name="T7" fmla="*/ 0 h 6"/>
                <a:gd name="T8" fmla="*/ 39 w 39"/>
                <a:gd name="T9" fmla="*/ 6 h 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9" h="6">
                  <a:moveTo>
                    <a:pt x="0" y="6"/>
                  </a:moveTo>
                  <a:cubicBezTo>
                    <a:pt x="0" y="6"/>
                    <a:pt x="36" y="1"/>
                    <a:pt x="39" y="0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677" name="Freeform 386"/>
            <p:cNvSpPr>
              <a:spLocks noChangeArrowheads="1"/>
            </p:cNvSpPr>
            <p:nvPr/>
          </p:nvSpPr>
          <p:spPr bwMode="auto">
            <a:xfrm>
              <a:off x="456" y="271"/>
              <a:ext cx="125" cy="58"/>
            </a:xfrm>
            <a:custGeom>
              <a:avLst/>
              <a:gdLst>
                <a:gd name="T0" fmla="*/ 72564 w 35"/>
                <a:gd name="T1" fmla="*/ 0 h 16"/>
                <a:gd name="T2" fmla="*/ 0 w 35"/>
                <a:gd name="T3" fmla="*/ 36254 h 16"/>
                <a:gd name="T4" fmla="*/ 0 60000 65536"/>
                <a:gd name="T5" fmla="*/ 0 60000 65536"/>
                <a:gd name="T6" fmla="*/ 0 w 35"/>
                <a:gd name="T7" fmla="*/ 0 h 16"/>
                <a:gd name="T8" fmla="*/ 35 w 35"/>
                <a:gd name="T9" fmla="*/ 16 h 1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5" h="16">
                  <a:moveTo>
                    <a:pt x="35" y="0"/>
                  </a:moveTo>
                  <a:cubicBezTo>
                    <a:pt x="35" y="0"/>
                    <a:pt x="5" y="14"/>
                    <a:pt x="0" y="16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678" name="Line 387"/>
            <p:cNvSpPr>
              <a:spLocks noChangeShapeType="1"/>
            </p:cNvSpPr>
            <p:nvPr/>
          </p:nvSpPr>
          <p:spPr bwMode="auto">
            <a:xfrm flipH="1">
              <a:off x="467" y="332"/>
              <a:ext cx="132" cy="14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679" name="Line 388"/>
            <p:cNvSpPr>
              <a:spLocks noChangeShapeType="1"/>
            </p:cNvSpPr>
            <p:nvPr/>
          </p:nvSpPr>
          <p:spPr bwMode="auto">
            <a:xfrm>
              <a:off x="467" y="368"/>
              <a:ext cx="135" cy="21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680" name="Freeform 389"/>
            <p:cNvSpPr>
              <a:spLocks noChangeArrowheads="1"/>
            </p:cNvSpPr>
            <p:nvPr/>
          </p:nvSpPr>
          <p:spPr bwMode="auto">
            <a:xfrm>
              <a:off x="132" y="304"/>
              <a:ext cx="513" cy="132"/>
            </a:xfrm>
            <a:custGeom>
              <a:avLst/>
              <a:gdLst>
                <a:gd name="T0" fmla="*/ 38974 w 144"/>
                <a:gd name="T1" fmla="*/ 14434 h 37"/>
                <a:gd name="T2" fmla="*/ 0 w 144"/>
                <a:gd name="T3" fmla="*/ 35333 h 37"/>
                <a:gd name="T4" fmla="*/ 30434 w 144"/>
                <a:gd name="T5" fmla="*/ 68194 h 37"/>
                <a:gd name="T6" fmla="*/ 153184 w 144"/>
                <a:gd name="T7" fmla="*/ 57848 h 37"/>
                <a:gd name="T8" fmla="*/ 259350 w 144"/>
                <a:gd name="T9" fmla="*/ 68194 h 37"/>
                <a:gd name="T10" fmla="*/ 288007 w 144"/>
                <a:gd name="T11" fmla="*/ 26564 h 37"/>
                <a:gd name="T12" fmla="*/ 251292 w 144"/>
                <a:gd name="T13" fmla="*/ 14434 h 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4"/>
                <a:gd name="T22" fmla="*/ 0 h 37"/>
                <a:gd name="T23" fmla="*/ 144 w 144"/>
                <a:gd name="T24" fmla="*/ 37 h 3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4" h="37">
                  <a:moveTo>
                    <a:pt x="19" y="7"/>
                  </a:moveTo>
                  <a:cubicBezTo>
                    <a:pt x="9" y="0"/>
                    <a:pt x="1" y="10"/>
                    <a:pt x="0" y="17"/>
                  </a:cubicBezTo>
                  <a:cubicBezTo>
                    <a:pt x="0" y="23"/>
                    <a:pt x="3" y="31"/>
                    <a:pt x="15" y="33"/>
                  </a:cubicBezTo>
                  <a:cubicBezTo>
                    <a:pt x="34" y="37"/>
                    <a:pt x="57" y="29"/>
                    <a:pt x="75" y="28"/>
                  </a:cubicBezTo>
                  <a:cubicBezTo>
                    <a:pt x="91" y="28"/>
                    <a:pt x="118" y="36"/>
                    <a:pt x="127" y="33"/>
                  </a:cubicBezTo>
                  <a:cubicBezTo>
                    <a:pt x="137" y="31"/>
                    <a:pt x="144" y="25"/>
                    <a:pt x="141" y="13"/>
                  </a:cubicBezTo>
                  <a:cubicBezTo>
                    <a:pt x="138" y="2"/>
                    <a:pt x="125" y="5"/>
                    <a:pt x="123" y="7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681" name="Freeform 390"/>
            <p:cNvSpPr>
              <a:spLocks noChangeArrowheads="1"/>
            </p:cNvSpPr>
            <p:nvPr/>
          </p:nvSpPr>
          <p:spPr bwMode="auto">
            <a:xfrm>
              <a:off x="174" y="418"/>
              <a:ext cx="421" cy="182"/>
            </a:xfrm>
            <a:custGeom>
              <a:avLst/>
              <a:gdLst>
                <a:gd name="T0" fmla="*/ 0 w 118"/>
                <a:gd name="T1" fmla="*/ 0 h 51"/>
                <a:gd name="T2" fmla="*/ 127659 w 118"/>
                <a:gd name="T3" fmla="*/ 105257 h 51"/>
                <a:gd name="T4" fmla="*/ 243381 w 118"/>
                <a:gd name="T5" fmla="*/ 2266 h 51"/>
                <a:gd name="T6" fmla="*/ 0 60000 65536"/>
                <a:gd name="T7" fmla="*/ 0 60000 65536"/>
                <a:gd name="T8" fmla="*/ 0 60000 65536"/>
                <a:gd name="T9" fmla="*/ 0 w 118"/>
                <a:gd name="T10" fmla="*/ 0 h 51"/>
                <a:gd name="T11" fmla="*/ 118 w 118"/>
                <a:gd name="T12" fmla="*/ 51 h 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8" h="51">
                  <a:moveTo>
                    <a:pt x="0" y="0"/>
                  </a:moveTo>
                  <a:cubicBezTo>
                    <a:pt x="3" y="12"/>
                    <a:pt x="21" y="51"/>
                    <a:pt x="62" y="51"/>
                  </a:cubicBezTo>
                  <a:cubicBezTo>
                    <a:pt x="99" y="51"/>
                    <a:pt x="114" y="12"/>
                    <a:pt x="118" y="1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682" name="Freeform 391"/>
            <p:cNvSpPr>
              <a:spLocks noChangeArrowheads="1"/>
            </p:cNvSpPr>
            <p:nvPr/>
          </p:nvSpPr>
          <p:spPr bwMode="auto">
            <a:xfrm>
              <a:off x="246" y="478"/>
              <a:ext cx="278" cy="65"/>
            </a:xfrm>
            <a:custGeom>
              <a:avLst/>
              <a:gdLst>
                <a:gd name="T0" fmla="*/ 0 w 78"/>
                <a:gd name="T1" fmla="*/ 35548 h 18"/>
                <a:gd name="T2" fmla="*/ 40841 w 78"/>
                <a:gd name="T3" fmla="*/ 6782 h 18"/>
                <a:gd name="T4" fmla="*/ 83888 w 78"/>
                <a:gd name="T5" fmla="*/ 15308 h 18"/>
                <a:gd name="T6" fmla="*/ 147821 w 78"/>
                <a:gd name="T7" fmla="*/ 13419 h 18"/>
                <a:gd name="T8" fmla="*/ 159903 w 78"/>
                <a:gd name="T9" fmla="*/ 39982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18"/>
                <a:gd name="T17" fmla="*/ 78 w 78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18">
                  <a:moveTo>
                    <a:pt x="0" y="16"/>
                  </a:moveTo>
                  <a:cubicBezTo>
                    <a:pt x="1" y="9"/>
                    <a:pt x="6" y="3"/>
                    <a:pt x="20" y="3"/>
                  </a:cubicBezTo>
                  <a:cubicBezTo>
                    <a:pt x="31" y="2"/>
                    <a:pt x="36" y="7"/>
                    <a:pt x="41" y="7"/>
                  </a:cubicBezTo>
                  <a:cubicBezTo>
                    <a:pt x="47" y="7"/>
                    <a:pt x="62" y="0"/>
                    <a:pt x="72" y="6"/>
                  </a:cubicBezTo>
                  <a:cubicBezTo>
                    <a:pt x="77" y="9"/>
                    <a:pt x="78" y="14"/>
                    <a:pt x="78" y="18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683" name="Freeform 392"/>
            <p:cNvSpPr>
              <a:spLocks noChangeArrowheads="1"/>
            </p:cNvSpPr>
            <p:nvPr/>
          </p:nvSpPr>
          <p:spPr bwMode="auto">
            <a:xfrm>
              <a:off x="149" y="246"/>
              <a:ext cx="129" cy="83"/>
            </a:xfrm>
            <a:custGeom>
              <a:avLst/>
              <a:gdLst>
                <a:gd name="T0" fmla="*/ 0 w 36"/>
                <a:gd name="T1" fmla="*/ 50893 h 23"/>
                <a:gd name="T2" fmla="*/ 76196 w 36"/>
                <a:gd name="T3" fmla="*/ 0 h 23"/>
                <a:gd name="T4" fmla="*/ 0 60000 65536"/>
                <a:gd name="T5" fmla="*/ 0 60000 65536"/>
                <a:gd name="T6" fmla="*/ 0 w 36"/>
                <a:gd name="T7" fmla="*/ 0 h 23"/>
                <a:gd name="T8" fmla="*/ 36 w 36"/>
                <a:gd name="T9" fmla="*/ 23 h 2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" h="23">
                  <a:moveTo>
                    <a:pt x="0" y="23"/>
                  </a:moveTo>
                  <a:cubicBezTo>
                    <a:pt x="7" y="10"/>
                    <a:pt x="21" y="1"/>
                    <a:pt x="36" y="0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684" name="Freeform 393"/>
            <p:cNvSpPr>
              <a:spLocks noChangeArrowheads="1"/>
            </p:cNvSpPr>
            <p:nvPr/>
          </p:nvSpPr>
          <p:spPr bwMode="auto">
            <a:xfrm>
              <a:off x="128" y="375"/>
              <a:ext cx="96" cy="239"/>
            </a:xfrm>
            <a:custGeom>
              <a:avLst/>
              <a:gdLst>
                <a:gd name="T0" fmla="*/ 54475 w 27"/>
                <a:gd name="T1" fmla="*/ 138128 h 67"/>
                <a:gd name="T2" fmla="*/ 2251 w 27"/>
                <a:gd name="T3" fmla="*/ 14390 h 67"/>
                <a:gd name="T4" fmla="*/ 3996 w 27"/>
                <a:gd name="T5" fmla="*/ 0 h 67"/>
                <a:gd name="T6" fmla="*/ 0 60000 65536"/>
                <a:gd name="T7" fmla="*/ 0 60000 65536"/>
                <a:gd name="T8" fmla="*/ 0 60000 65536"/>
                <a:gd name="T9" fmla="*/ 0 w 27"/>
                <a:gd name="T10" fmla="*/ 0 h 67"/>
                <a:gd name="T11" fmla="*/ 27 w 27"/>
                <a:gd name="T12" fmla="*/ 67 h 6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" h="67">
                  <a:moveTo>
                    <a:pt x="27" y="67"/>
                  </a:moveTo>
                  <a:cubicBezTo>
                    <a:pt x="13" y="55"/>
                    <a:pt x="0" y="32"/>
                    <a:pt x="1" y="7"/>
                  </a:cubicBezTo>
                  <a:cubicBezTo>
                    <a:pt x="1" y="5"/>
                    <a:pt x="1" y="3"/>
                    <a:pt x="2" y="0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685" name="Freeform 394"/>
            <p:cNvSpPr>
              <a:spLocks noChangeArrowheads="1"/>
            </p:cNvSpPr>
            <p:nvPr/>
          </p:nvSpPr>
          <p:spPr bwMode="auto">
            <a:xfrm>
              <a:off x="542" y="379"/>
              <a:ext cx="96" cy="235"/>
            </a:xfrm>
            <a:custGeom>
              <a:avLst/>
              <a:gdLst>
                <a:gd name="T0" fmla="*/ 54475 w 27"/>
                <a:gd name="T1" fmla="*/ 0 h 66"/>
                <a:gd name="T2" fmla="*/ 54475 w 27"/>
                <a:gd name="T3" fmla="*/ 14314 h 66"/>
                <a:gd name="T4" fmla="*/ 0 w 27"/>
                <a:gd name="T5" fmla="*/ 134527 h 66"/>
                <a:gd name="T6" fmla="*/ 0 60000 65536"/>
                <a:gd name="T7" fmla="*/ 0 60000 65536"/>
                <a:gd name="T8" fmla="*/ 0 60000 65536"/>
                <a:gd name="T9" fmla="*/ 0 w 27"/>
                <a:gd name="T10" fmla="*/ 0 h 66"/>
                <a:gd name="T11" fmla="*/ 27 w 27"/>
                <a:gd name="T12" fmla="*/ 66 h 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" h="66">
                  <a:moveTo>
                    <a:pt x="27" y="0"/>
                  </a:moveTo>
                  <a:cubicBezTo>
                    <a:pt x="27" y="3"/>
                    <a:pt x="27" y="5"/>
                    <a:pt x="27" y="7"/>
                  </a:cubicBezTo>
                  <a:cubicBezTo>
                    <a:pt x="27" y="29"/>
                    <a:pt x="17" y="50"/>
                    <a:pt x="0" y="66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686" name="Freeform 395"/>
            <p:cNvSpPr>
              <a:spLocks noChangeArrowheads="1"/>
            </p:cNvSpPr>
            <p:nvPr/>
          </p:nvSpPr>
          <p:spPr bwMode="auto">
            <a:xfrm>
              <a:off x="495" y="243"/>
              <a:ext cx="125" cy="86"/>
            </a:xfrm>
            <a:custGeom>
              <a:avLst/>
              <a:gdLst>
                <a:gd name="T0" fmla="*/ 0 w 35"/>
                <a:gd name="T1" fmla="*/ 0 h 24"/>
                <a:gd name="T2" fmla="*/ 72564 w 35"/>
                <a:gd name="T3" fmla="*/ 50797 h 24"/>
                <a:gd name="T4" fmla="*/ 0 60000 65536"/>
                <a:gd name="T5" fmla="*/ 0 60000 65536"/>
                <a:gd name="T6" fmla="*/ 0 w 35"/>
                <a:gd name="T7" fmla="*/ 0 h 24"/>
                <a:gd name="T8" fmla="*/ 35 w 35"/>
                <a:gd name="T9" fmla="*/ 24 h 2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5" h="24">
                  <a:moveTo>
                    <a:pt x="0" y="0"/>
                  </a:moveTo>
                  <a:cubicBezTo>
                    <a:pt x="16" y="2"/>
                    <a:pt x="29" y="11"/>
                    <a:pt x="35" y="24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687" name="Freeform 396"/>
            <p:cNvSpPr>
              <a:spLocks noChangeArrowheads="1"/>
            </p:cNvSpPr>
            <p:nvPr/>
          </p:nvSpPr>
          <p:spPr bwMode="auto">
            <a:xfrm>
              <a:off x="110" y="150"/>
              <a:ext cx="549" cy="461"/>
            </a:xfrm>
            <a:custGeom>
              <a:avLst/>
              <a:gdLst>
                <a:gd name="T0" fmla="*/ 61524 w 154"/>
                <a:gd name="T1" fmla="*/ 268624 h 129"/>
                <a:gd name="T2" fmla="*/ 0 w 154"/>
                <a:gd name="T3" fmla="*/ 135230 h 129"/>
                <a:gd name="T4" fmla="*/ 160066 w 154"/>
                <a:gd name="T5" fmla="*/ 0 h 129"/>
                <a:gd name="T6" fmla="*/ 313832 w 154"/>
                <a:gd name="T7" fmla="*/ 135230 h 129"/>
                <a:gd name="T8" fmla="*/ 252130 w 154"/>
                <a:gd name="T9" fmla="*/ 268624 h 1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4"/>
                <a:gd name="T16" fmla="*/ 0 h 129"/>
                <a:gd name="T17" fmla="*/ 154 w 154"/>
                <a:gd name="T18" fmla="*/ 129 h 1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4" h="129">
                  <a:moveTo>
                    <a:pt x="30" y="129"/>
                  </a:moveTo>
                  <a:cubicBezTo>
                    <a:pt x="10" y="114"/>
                    <a:pt x="0" y="90"/>
                    <a:pt x="0" y="65"/>
                  </a:cubicBezTo>
                  <a:cubicBezTo>
                    <a:pt x="0" y="29"/>
                    <a:pt x="36" y="0"/>
                    <a:pt x="78" y="0"/>
                  </a:cubicBezTo>
                  <a:cubicBezTo>
                    <a:pt x="123" y="0"/>
                    <a:pt x="151" y="29"/>
                    <a:pt x="153" y="65"/>
                  </a:cubicBezTo>
                  <a:cubicBezTo>
                    <a:pt x="154" y="87"/>
                    <a:pt x="141" y="114"/>
                    <a:pt x="123" y="129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688" name="Freeform 397"/>
            <p:cNvSpPr>
              <a:spLocks noChangeArrowheads="1"/>
            </p:cNvSpPr>
            <p:nvPr/>
          </p:nvSpPr>
          <p:spPr bwMode="auto">
            <a:xfrm>
              <a:off x="210" y="611"/>
              <a:ext cx="346" cy="42"/>
            </a:xfrm>
            <a:custGeom>
              <a:avLst/>
              <a:gdLst>
                <a:gd name="T0" fmla="*/ 121268 w 97"/>
                <a:gd name="T1" fmla="*/ 22089 h 12"/>
                <a:gd name="T2" fmla="*/ 197520 w 97"/>
                <a:gd name="T3" fmla="*/ 9482 h 12"/>
                <a:gd name="T4" fmla="*/ 195750 w 97"/>
                <a:gd name="T5" fmla="*/ 0 h 12"/>
                <a:gd name="T6" fmla="*/ 106839 w 97"/>
                <a:gd name="T7" fmla="*/ 9482 h 12"/>
                <a:gd name="T8" fmla="*/ 2265 w 97"/>
                <a:gd name="T9" fmla="*/ 0 h 12"/>
                <a:gd name="T10" fmla="*/ 14389 w 97"/>
                <a:gd name="T11" fmla="*/ 9482 h 12"/>
                <a:gd name="T12" fmla="*/ 90681 w 97"/>
                <a:gd name="T13" fmla="*/ 20580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7"/>
                <a:gd name="T22" fmla="*/ 0 h 12"/>
                <a:gd name="T23" fmla="*/ 97 w 97"/>
                <a:gd name="T24" fmla="*/ 12 h 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7" h="12">
                  <a:moveTo>
                    <a:pt x="59" y="12"/>
                  </a:moveTo>
                  <a:cubicBezTo>
                    <a:pt x="73" y="11"/>
                    <a:pt x="91" y="8"/>
                    <a:pt x="96" y="5"/>
                  </a:cubicBezTo>
                  <a:cubicBezTo>
                    <a:pt x="97" y="4"/>
                    <a:pt x="96" y="0"/>
                    <a:pt x="95" y="0"/>
                  </a:cubicBezTo>
                  <a:cubicBezTo>
                    <a:pt x="95" y="0"/>
                    <a:pt x="79" y="5"/>
                    <a:pt x="52" y="5"/>
                  </a:cubicBezTo>
                  <a:cubicBezTo>
                    <a:pt x="25" y="5"/>
                    <a:pt x="4" y="1"/>
                    <a:pt x="1" y="0"/>
                  </a:cubicBezTo>
                  <a:cubicBezTo>
                    <a:pt x="0" y="1"/>
                    <a:pt x="3" y="4"/>
                    <a:pt x="7" y="5"/>
                  </a:cubicBezTo>
                  <a:cubicBezTo>
                    <a:pt x="10" y="6"/>
                    <a:pt x="27" y="11"/>
                    <a:pt x="44" y="11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689" name="Freeform 398"/>
            <p:cNvSpPr>
              <a:spLocks noChangeArrowheads="1"/>
            </p:cNvSpPr>
            <p:nvPr/>
          </p:nvSpPr>
          <p:spPr bwMode="auto">
            <a:xfrm>
              <a:off x="121" y="518"/>
              <a:ext cx="93" cy="93"/>
            </a:xfrm>
            <a:custGeom>
              <a:avLst/>
              <a:gdLst>
                <a:gd name="T0" fmla="*/ 0 w 26"/>
                <a:gd name="T1" fmla="*/ 0 h 26"/>
                <a:gd name="T2" fmla="*/ 31577 w 26"/>
                <a:gd name="T3" fmla="*/ 31577 h 26"/>
                <a:gd name="T4" fmla="*/ 54505 w 26"/>
                <a:gd name="T5" fmla="*/ 54505 h 26"/>
                <a:gd name="T6" fmla="*/ 0 60000 65536"/>
                <a:gd name="T7" fmla="*/ 0 60000 65536"/>
                <a:gd name="T8" fmla="*/ 0 60000 65536"/>
                <a:gd name="T9" fmla="*/ 0 w 26"/>
                <a:gd name="T10" fmla="*/ 0 h 26"/>
                <a:gd name="T11" fmla="*/ 26 w 26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6" h="26">
                  <a:moveTo>
                    <a:pt x="0" y="0"/>
                  </a:moveTo>
                  <a:cubicBezTo>
                    <a:pt x="3" y="2"/>
                    <a:pt x="9" y="9"/>
                    <a:pt x="15" y="15"/>
                  </a:cubicBezTo>
                  <a:cubicBezTo>
                    <a:pt x="20" y="20"/>
                    <a:pt x="24" y="24"/>
                    <a:pt x="26" y="26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690" name="Freeform 399"/>
            <p:cNvSpPr>
              <a:spLocks noChangeArrowheads="1"/>
            </p:cNvSpPr>
            <p:nvPr/>
          </p:nvSpPr>
          <p:spPr bwMode="auto">
            <a:xfrm>
              <a:off x="64" y="571"/>
              <a:ext cx="128" cy="164"/>
            </a:xfrm>
            <a:custGeom>
              <a:avLst/>
              <a:gdLst>
                <a:gd name="T0" fmla="*/ 0 w 36"/>
                <a:gd name="T1" fmla="*/ 0 h 46"/>
                <a:gd name="T2" fmla="*/ 72729 w 36"/>
                <a:gd name="T3" fmla="*/ 94532 h 46"/>
                <a:gd name="T4" fmla="*/ 0 60000 65536"/>
                <a:gd name="T5" fmla="*/ 0 60000 65536"/>
                <a:gd name="T6" fmla="*/ 0 w 36"/>
                <a:gd name="T7" fmla="*/ 0 h 46"/>
                <a:gd name="T8" fmla="*/ 36 w 36"/>
                <a:gd name="T9" fmla="*/ 46 h 4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" h="46">
                  <a:moveTo>
                    <a:pt x="0" y="0"/>
                  </a:moveTo>
                  <a:cubicBezTo>
                    <a:pt x="3" y="9"/>
                    <a:pt x="19" y="30"/>
                    <a:pt x="36" y="46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691" name="Oval 400"/>
            <p:cNvSpPr>
              <a:spLocks noChangeArrowheads="1"/>
            </p:cNvSpPr>
            <p:nvPr/>
          </p:nvSpPr>
          <p:spPr bwMode="auto">
            <a:xfrm>
              <a:off x="0" y="450"/>
              <a:ext cx="121" cy="121"/>
            </a:xfrm>
            <a:prstGeom prst="ellipse">
              <a:avLst/>
            </a:pr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33692" name="Freeform 401"/>
            <p:cNvSpPr>
              <a:spLocks noChangeArrowheads="1"/>
            </p:cNvSpPr>
            <p:nvPr/>
          </p:nvSpPr>
          <p:spPr bwMode="auto">
            <a:xfrm>
              <a:off x="535" y="743"/>
              <a:ext cx="107" cy="107"/>
            </a:xfrm>
            <a:custGeom>
              <a:avLst/>
              <a:gdLst>
                <a:gd name="T0" fmla="*/ 4034 w 30"/>
                <a:gd name="T1" fmla="*/ 16653 h 30"/>
                <a:gd name="T2" fmla="*/ 31219 w 30"/>
                <a:gd name="T3" fmla="*/ 0 h 30"/>
                <a:gd name="T4" fmla="*/ 61800 w 30"/>
                <a:gd name="T5" fmla="*/ 31219 h 30"/>
                <a:gd name="T6" fmla="*/ 31219 w 30"/>
                <a:gd name="T7" fmla="*/ 61800 h 30"/>
                <a:gd name="T8" fmla="*/ 0 w 30"/>
                <a:gd name="T9" fmla="*/ 36890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"/>
                <a:gd name="T16" fmla="*/ 0 h 30"/>
                <a:gd name="T17" fmla="*/ 30 w 30"/>
                <a:gd name="T18" fmla="*/ 30 h 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" h="30">
                  <a:moveTo>
                    <a:pt x="2" y="8"/>
                  </a:moveTo>
                  <a:cubicBezTo>
                    <a:pt x="4" y="4"/>
                    <a:pt x="9" y="0"/>
                    <a:pt x="15" y="0"/>
                  </a:cubicBezTo>
                  <a:cubicBezTo>
                    <a:pt x="23" y="0"/>
                    <a:pt x="30" y="7"/>
                    <a:pt x="30" y="15"/>
                  </a:cubicBezTo>
                  <a:cubicBezTo>
                    <a:pt x="30" y="24"/>
                    <a:pt x="23" y="30"/>
                    <a:pt x="15" y="30"/>
                  </a:cubicBezTo>
                  <a:cubicBezTo>
                    <a:pt x="8" y="30"/>
                    <a:pt x="1" y="25"/>
                    <a:pt x="0" y="18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693" name="Freeform 402"/>
            <p:cNvSpPr>
              <a:spLocks noChangeArrowheads="1"/>
            </p:cNvSpPr>
            <p:nvPr/>
          </p:nvSpPr>
          <p:spPr bwMode="auto">
            <a:xfrm>
              <a:off x="552" y="628"/>
              <a:ext cx="50" cy="118"/>
            </a:xfrm>
            <a:custGeom>
              <a:avLst/>
              <a:gdLst>
                <a:gd name="T0" fmla="*/ 0 w 14"/>
                <a:gd name="T1" fmla="*/ 0 h 33"/>
                <a:gd name="T2" fmla="*/ 29107 w 14"/>
                <a:gd name="T3" fmla="*/ 68994 h 33"/>
                <a:gd name="T4" fmla="*/ 0 60000 65536"/>
                <a:gd name="T5" fmla="*/ 0 60000 65536"/>
                <a:gd name="T6" fmla="*/ 0 w 14"/>
                <a:gd name="T7" fmla="*/ 0 h 33"/>
                <a:gd name="T8" fmla="*/ 14 w 14"/>
                <a:gd name="T9" fmla="*/ 33 h 3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4" h="33">
                  <a:moveTo>
                    <a:pt x="0" y="0"/>
                  </a:moveTo>
                  <a:cubicBezTo>
                    <a:pt x="4" y="3"/>
                    <a:pt x="12" y="15"/>
                    <a:pt x="14" y="33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694" name="Freeform 403"/>
            <p:cNvSpPr>
              <a:spLocks noChangeArrowheads="1"/>
            </p:cNvSpPr>
            <p:nvPr/>
          </p:nvSpPr>
          <p:spPr bwMode="auto">
            <a:xfrm>
              <a:off x="349" y="639"/>
              <a:ext cx="203" cy="329"/>
            </a:xfrm>
            <a:custGeom>
              <a:avLst/>
              <a:gdLst>
                <a:gd name="T0" fmla="*/ 114065 w 57"/>
                <a:gd name="T1" fmla="*/ 0 h 92"/>
                <a:gd name="T2" fmla="*/ 108281 w 57"/>
                <a:gd name="T3" fmla="*/ 90096 h 92"/>
                <a:gd name="T4" fmla="*/ 75619 w 57"/>
                <a:gd name="T5" fmla="*/ 169574 h 92"/>
                <a:gd name="T6" fmla="*/ 0 w 57"/>
                <a:gd name="T7" fmla="*/ 159150 h 9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"/>
                <a:gd name="T13" fmla="*/ 0 h 92"/>
                <a:gd name="T14" fmla="*/ 57 w 57"/>
                <a:gd name="T15" fmla="*/ 92 h 9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" h="92">
                  <a:moveTo>
                    <a:pt x="56" y="0"/>
                  </a:moveTo>
                  <a:cubicBezTo>
                    <a:pt x="57" y="7"/>
                    <a:pt x="56" y="25"/>
                    <a:pt x="53" y="43"/>
                  </a:cubicBezTo>
                  <a:cubicBezTo>
                    <a:pt x="49" y="63"/>
                    <a:pt x="42" y="74"/>
                    <a:pt x="37" y="81"/>
                  </a:cubicBezTo>
                  <a:cubicBezTo>
                    <a:pt x="33" y="86"/>
                    <a:pt x="10" y="92"/>
                    <a:pt x="0" y="76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695" name="Freeform 404"/>
            <p:cNvSpPr>
              <a:spLocks noChangeArrowheads="1"/>
            </p:cNvSpPr>
            <p:nvPr/>
          </p:nvSpPr>
          <p:spPr bwMode="auto">
            <a:xfrm>
              <a:off x="356" y="643"/>
              <a:ext cx="75" cy="25"/>
            </a:xfrm>
            <a:custGeom>
              <a:avLst/>
              <a:gdLst>
                <a:gd name="T0" fmla="*/ 0 w 21"/>
                <a:gd name="T1" fmla="*/ 14489 h 7"/>
                <a:gd name="T2" fmla="*/ 20996 w 21"/>
                <a:gd name="T3" fmla="*/ 0 h 7"/>
                <a:gd name="T4" fmla="*/ 43596 w 21"/>
                <a:gd name="T5" fmla="*/ 12207 h 7"/>
                <a:gd name="T6" fmla="*/ 0 60000 65536"/>
                <a:gd name="T7" fmla="*/ 0 60000 65536"/>
                <a:gd name="T8" fmla="*/ 0 60000 65536"/>
                <a:gd name="T9" fmla="*/ 0 w 21"/>
                <a:gd name="T10" fmla="*/ 0 h 7"/>
                <a:gd name="T11" fmla="*/ 21 w 21"/>
                <a:gd name="T12" fmla="*/ 7 h 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7">
                  <a:moveTo>
                    <a:pt x="0" y="7"/>
                  </a:moveTo>
                  <a:cubicBezTo>
                    <a:pt x="2" y="3"/>
                    <a:pt x="6" y="0"/>
                    <a:pt x="10" y="0"/>
                  </a:cubicBezTo>
                  <a:cubicBezTo>
                    <a:pt x="15" y="0"/>
                    <a:pt x="18" y="3"/>
                    <a:pt x="21" y="6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696" name="Freeform 405"/>
            <p:cNvSpPr>
              <a:spLocks noChangeArrowheads="1"/>
            </p:cNvSpPr>
            <p:nvPr/>
          </p:nvSpPr>
          <p:spPr bwMode="auto">
            <a:xfrm>
              <a:off x="349" y="678"/>
              <a:ext cx="86" cy="50"/>
            </a:xfrm>
            <a:custGeom>
              <a:avLst/>
              <a:gdLst>
                <a:gd name="T0" fmla="*/ 50797 w 24"/>
                <a:gd name="T1" fmla="*/ 0 h 14"/>
                <a:gd name="T2" fmla="*/ 50797 w 24"/>
                <a:gd name="T3" fmla="*/ 4057 h 14"/>
                <a:gd name="T4" fmla="*/ 25399 w 24"/>
                <a:gd name="T5" fmla="*/ 29107 h 14"/>
                <a:gd name="T6" fmla="*/ 0 w 24"/>
                <a:gd name="T7" fmla="*/ 4057 h 14"/>
                <a:gd name="T8" fmla="*/ 0 w 24"/>
                <a:gd name="T9" fmla="*/ 2282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14"/>
                <a:gd name="T17" fmla="*/ 24 w 24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14">
                  <a:moveTo>
                    <a:pt x="24" y="0"/>
                  </a:moveTo>
                  <a:cubicBezTo>
                    <a:pt x="24" y="1"/>
                    <a:pt x="24" y="1"/>
                    <a:pt x="24" y="2"/>
                  </a:cubicBezTo>
                  <a:cubicBezTo>
                    <a:pt x="24" y="9"/>
                    <a:pt x="19" y="14"/>
                    <a:pt x="12" y="14"/>
                  </a:cubicBezTo>
                  <a:cubicBezTo>
                    <a:pt x="6" y="14"/>
                    <a:pt x="0" y="9"/>
                    <a:pt x="0" y="2"/>
                  </a:cubicBezTo>
                  <a:cubicBezTo>
                    <a:pt x="0" y="2"/>
                    <a:pt x="0" y="1"/>
                    <a:pt x="0" y="1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2773" name="Group 405"/>
          <p:cNvGrpSpPr/>
          <p:nvPr/>
        </p:nvGrpSpPr>
        <p:grpSpPr bwMode="auto">
          <a:xfrm>
            <a:off x="1827213" y="196850"/>
            <a:ext cx="9012237" cy="6029325"/>
            <a:chOff x="0" y="0"/>
            <a:chExt cx="5677" cy="3798"/>
          </a:xfrm>
        </p:grpSpPr>
        <p:sp>
          <p:nvSpPr>
            <p:cNvPr id="33297" name="Freeform 407"/>
            <p:cNvSpPr>
              <a:spLocks noChangeArrowheads="1"/>
            </p:cNvSpPr>
            <p:nvPr/>
          </p:nvSpPr>
          <p:spPr bwMode="auto">
            <a:xfrm>
              <a:off x="186" y="3430"/>
              <a:ext cx="92" cy="25"/>
            </a:xfrm>
            <a:custGeom>
              <a:avLst/>
              <a:gdLst>
                <a:gd name="T0" fmla="*/ 2215 w 26"/>
                <a:gd name="T1" fmla="*/ 14489 h 7"/>
                <a:gd name="T2" fmla="*/ 25569 w 26"/>
                <a:gd name="T3" fmla="*/ 8150 h 7"/>
                <a:gd name="T4" fmla="*/ 48732 w 26"/>
                <a:gd name="T5" fmla="*/ 12207 h 7"/>
                <a:gd name="T6" fmla="*/ 47178 w 26"/>
                <a:gd name="T7" fmla="*/ 4057 h 7"/>
                <a:gd name="T8" fmla="*/ 25569 w 26"/>
                <a:gd name="T9" fmla="*/ 0 h 7"/>
                <a:gd name="T10" fmla="*/ 2215 w 26"/>
                <a:gd name="T11" fmla="*/ 8150 h 7"/>
                <a:gd name="T12" fmla="*/ 2215 w 26"/>
                <a:gd name="T13" fmla="*/ 14489 h 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6"/>
                <a:gd name="T22" fmla="*/ 0 h 7"/>
                <a:gd name="T23" fmla="*/ 26 w 26"/>
                <a:gd name="T24" fmla="*/ 7 h 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6" h="7">
                  <a:moveTo>
                    <a:pt x="1" y="7"/>
                  </a:moveTo>
                  <a:cubicBezTo>
                    <a:pt x="1" y="7"/>
                    <a:pt x="6" y="4"/>
                    <a:pt x="13" y="4"/>
                  </a:cubicBezTo>
                  <a:cubicBezTo>
                    <a:pt x="21" y="3"/>
                    <a:pt x="24" y="6"/>
                    <a:pt x="25" y="6"/>
                  </a:cubicBezTo>
                  <a:cubicBezTo>
                    <a:pt x="26" y="5"/>
                    <a:pt x="26" y="3"/>
                    <a:pt x="24" y="2"/>
                  </a:cubicBezTo>
                  <a:cubicBezTo>
                    <a:pt x="22" y="2"/>
                    <a:pt x="19" y="0"/>
                    <a:pt x="13" y="0"/>
                  </a:cubicBezTo>
                  <a:cubicBezTo>
                    <a:pt x="7" y="0"/>
                    <a:pt x="2" y="3"/>
                    <a:pt x="1" y="4"/>
                  </a:cubicBezTo>
                  <a:cubicBezTo>
                    <a:pt x="0" y="5"/>
                    <a:pt x="0" y="7"/>
                    <a:pt x="1" y="7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298" name="Oval 408"/>
            <p:cNvSpPr>
              <a:spLocks noChangeArrowheads="1"/>
            </p:cNvSpPr>
            <p:nvPr/>
          </p:nvSpPr>
          <p:spPr bwMode="auto">
            <a:xfrm>
              <a:off x="221" y="3455"/>
              <a:ext cx="29" cy="18"/>
            </a:xfrm>
            <a:prstGeom prst="ellipse">
              <a:avLst/>
            </a:pr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33299" name="Freeform 409"/>
            <p:cNvSpPr>
              <a:spLocks noChangeArrowheads="1"/>
            </p:cNvSpPr>
            <p:nvPr/>
          </p:nvSpPr>
          <p:spPr bwMode="auto">
            <a:xfrm>
              <a:off x="232" y="3473"/>
              <a:ext cx="3" cy="28"/>
            </a:xfrm>
            <a:custGeom>
              <a:avLst/>
              <a:gdLst>
                <a:gd name="T0" fmla="*/ 0 w 1"/>
                <a:gd name="T1" fmla="*/ 0 h 8"/>
                <a:gd name="T2" fmla="*/ 0 w 1"/>
                <a:gd name="T3" fmla="*/ 14714 h 8"/>
                <a:gd name="T4" fmla="*/ 0 60000 65536"/>
                <a:gd name="T5" fmla="*/ 0 60000 65536"/>
                <a:gd name="T6" fmla="*/ 0 w 1"/>
                <a:gd name="T7" fmla="*/ 0 h 8"/>
                <a:gd name="T8" fmla="*/ 1 w 1"/>
                <a:gd name="T9" fmla="*/ 8 h 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8">
                  <a:moveTo>
                    <a:pt x="0" y="0"/>
                  </a:moveTo>
                  <a:cubicBezTo>
                    <a:pt x="0" y="0"/>
                    <a:pt x="1" y="5"/>
                    <a:pt x="0" y="8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300" name="Freeform 410"/>
            <p:cNvSpPr>
              <a:spLocks noChangeArrowheads="1"/>
            </p:cNvSpPr>
            <p:nvPr/>
          </p:nvSpPr>
          <p:spPr bwMode="auto">
            <a:xfrm>
              <a:off x="79" y="3416"/>
              <a:ext cx="288" cy="217"/>
            </a:xfrm>
            <a:custGeom>
              <a:avLst/>
              <a:gdLst>
                <a:gd name="T0" fmla="*/ 139214 w 81"/>
                <a:gd name="T1" fmla="*/ 2252 h 61"/>
                <a:gd name="T2" fmla="*/ 163662 w 81"/>
                <a:gd name="T3" fmla="*/ 54784 h 61"/>
                <a:gd name="T4" fmla="*/ 80732 w 81"/>
                <a:gd name="T5" fmla="*/ 123626 h 61"/>
                <a:gd name="T6" fmla="*/ 0 w 81"/>
                <a:gd name="T7" fmla="*/ 56996 h 61"/>
                <a:gd name="T8" fmla="*/ 34034 w 81"/>
                <a:gd name="T9" fmla="*/ 0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"/>
                <a:gd name="T16" fmla="*/ 0 h 61"/>
                <a:gd name="T17" fmla="*/ 81 w 81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" h="61">
                  <a:moveTo>
                    <a:pt x="69" y="1"/>
                  </a:moveTo>
                  <a:cubicBezTo>
                    <a:pt x="77" y="7"/>
                    <a:pt x="81" y="16"/>
                    <a:pt x="81" y="27"/>
                  </a:cubicBezTo>
                  <a:cubicBezTo>
                    <a:pt x="81" y="45"/>
                    <a:pt x="64" y="61"/>
                    <a:pt x="40" y="61"/>
                  </a:cubicBezTo>
                  <a:cubicBezTo>
                    <a:pt x="17" y="61"/>
                    <a:pt x="0" y="48"/>
                    <a:pt x="0" y="28"/>
                  </a:cubicBezTo>
                  <a:cubicBezTo>
                    <a:pt x="0" y="13"/>
                    <a:pt x="7" y="5"/>
                    <a:pt x="17" y="0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301" name="Freeform 411"/>
            <p:cNvSpPr>
              <a:spLocks noChangeArrowheads="1"/>
            </p:cNvSpPr>
            <p:nvPr/>
          </p:nvSpPr>
          <p:spPr bwMode="auto">
            <a:xfrm>
              <a:off x="103" y="3512"/>
              <a:ext cx="239" cy="96"/>
            </a:xfrm>
            <a:custGeom>
              <a:avLst/>
              <a:gdLst>
                <a:gd name="T0" fmla="*/ 2265 w 67"/>
                <a:gd name="T1" fmla="*/ 0 h 27"/>
                <a:gd name="T2" fmla="*/ 134079 w 67"/>
                <a:gd name="T3" fmla="*/ 0 h 27"/>
                <a:gd name="T4" fmla="*/ 69949 w 67"/>
                <a:gd name="T5" fmla="*/ 54475 h 27"/>
                <a:gd name="T6" fmla="*/ 2265 w 67"/>
                <a:gd name="T7" fmla="*/ 0 h 2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7"/>
                <a:gd name="T13" fmla="*/ 0 h 27"/>
                <a:gd name="T14" fmla="*/ 67 w 67"/>
                <a:gd name="T15" fmla="*/ 27 h 2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7" h="27">
                  <a:moveTo>
                    <a:pt x="1" y="0"/>
                  </a:moveTo>
                  <a:cubicBezTo>
                    <a:pt x="65" y="0"/>
                    <a:pt x="65" y="0"/>
                    <a:pt x="65" y="0"/>
                  </a:cubicBezTo>
                  <a:cubicBezTo>
                    <a:pt x="65" y="0"/>
                    <a:pt x="67" y="27"/>
                    <a:pt x="34" y="27"/>
                  </a:cubicBezTo>
                  <a:cubicBezTo>
                    <a:pt x="1" y="27"/>
                    <a:pt x="0" y="4"/>
                    <a:pt x="1" y="0"/>
                  </a:cubicBezTo>
                  <a:close/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302" name="Freeform 412"/>
            <p:cNvSpPr>
              <a:spLocks noChangeArrowheads="1"/>
            </p:cNvSpPr>
            <p:nvPr/>
          </p:nvSpPr>
          <p:spPr bwMode="auto">
            <a:xfrm>
              <a:off x="14" y="3508"/>
              <a:ext cx="236" cy="229"/>
            </a:xfrm>
            <a:custGeom>
              <a:avLst/>
              <a:gdLst>
                <a:gd name="T0" fmla="*/ 137988 w 66"/>
                <a:gd name="T1" fmla="*/ 88008 h 64"/>
                <a:gd name="T2" fmla="*/ 104602 w 66"/>
                <a:gd name="T3" fmla="*/ 98495 h 64"/>
                <a:gd name="T4" fmla="*/ 43807 w 66"/>
                <a:gd name="T5" fmla="*/ 123742 h 64"/>
                <a:gd name="T6" fmla="*/ 6354 w 66"/>
                <a:gd name="T7" fmla="*/ 48011 h 64"/>
                <a:gd name="T8" fmla="*/ 8181 w 66"/>
                <a:gd name="T9" fmla="*/ 0 h 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6"/>
                <a:gd name="T16" fmla="*/ 0 h 64"/>
                <a:gd name="T17" fmla="*/ 66 w 66"/>
                <a:gd name="T18" fmla="*/ 64 h 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6" h="64">
                  <a:moveTo>
                    <a:pt x="66" y="42"/>
                  </a:moveTo>
                  <a:cubicBezTo>
                    <a:pt x="61" y="42"/>
                    <a:pt x="54" y="42"/>
                    <a:pt x="50" y="47"/>
                  </a:cubicBezTo>
                  <a:cubicBezTo>
                    <a:pt x="46" y="52"/>
                    <a:pt x="43" y="64"/>
                    <a:pt x="21" y="59"/>
                  </a:cubicBezTo>
                  <a:cubicBezTo>
                    <a:pt x="5" y="55"/>
                    <a:pt x="0" y="35"/>
                    <a:pt x="3" y="23"/>
                  </a:cubicBezTo>
                  <a:cubicBezTo>
                    <a:pt x="3" y="20"/>
                    <a:pt x="5" y="8"/>
                    <a:pt x="4" y="0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303" name="Freeform 413"/>
            <p:cNvSpPr>
              <a:spLocks noChangeArrowheads="1"/>
            </p:cNvSpPr>
            <p:nvPr/>
          </p:nvSpPr>
          <p:spPr bwMode="auto">
            <a:xfrm>
              <a:off x="0" y="3612"/>
              <a:ext cx="175" cy="178"/>
            </a:xfrm>
            <a:custGeom>
              <a:avLst/>
              <a:gdLst>
                <a:gd name="T0" fmla="*/ 101671 w 49"/>
                <a:gd name="T1" fmla="*/ 53154 h 50"/>
                <a:gd name="T2" fmla="*/ 47654 w 49"/>
                <a:gd name="T3" fmla="*/ 101834 h 50"/>
                <a:gd name="T4" fmla="*/ 0 w 49"/>
                <a:gd name="T5" fmla="*/ 40655 h 50"/>
                <a:gd name="T6" fmla="*/ 12207 w 49"/>
                <a:gd name="T7" fmla="*/ 0 h 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9"/>
                <a:gd name="T13" fmla="*/ 0 h 50"/>
                <a:gd name="T14" fmla="*/ 49 w 49"/>
                <a:gd name="T15" fmla="*/ 50 h 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9" h="50">
                  <a:moveTo>
                    <a:pt x="49" y="26"/>
                  </a:moveTo>
                  <a:cubicBezTo>
                    <a:pt x="47" y="40"/>
                    <a:pt x="38" y="50"/>
                    <a:pt x="23" y="50"/>
                  </a:cubicBezTo>
                  <a:cubicBezTo>
                    <a:pt x="8" y="50"/>
                    <a:pt x="0" y="36"/>
                    <a:pt x="0" y="20"/>
                  </a:cubicBezTo>
                  <a:cubicBezTo>
                    <a:pt x="0" y="13"/>
                    <a:pt x="2" y="6"/>
                    <a:pt x="6" y="0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304" name="Freeform 414"/>
            <p:cNvSpPr>
              <a:spLocks noChangeArrowheads="1"/>
            </p:cNvSpPr>
            <p:nvPr/>
          </p:nvSpPr>
          <p:spPr bwMode="auto">
            <a:xfrm>
              <a:off x="171" y="3683"/>
              <a:ext cx="164" cy="115"/>
            </a:xfrm>
            <a:custGeom>
              <a:avLst/>
              <a:gdLst>
                <a:gd name="T0" fmla="*/ 94532 w 46"/>
                <a:gd name="T1" fmla="*/ 0 h 32"/>
                <a:gd name="T2" fmla="*/ 92090 w 46"/>
                <a:gd name="T3" fmla="*/ 14993 h 32"/>
                <a:gd name="T4" fmla="*/ 47171 w 46"/>
                <a:gd name="T5" fmla="*/ 68874 h 32"/>
                <a:gd name="T6" fmla="*/ 2264 w 46"/>
                <a:gd name="T7" fmla="*/ 14993 h 32"/>
                <a:gd name="T8" fmla="*/ 2264 w 46"/>
                <a:gd name="T9" fmla="*/ 1086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"/>
                <a:gd name="T16" fmla="*/ 0 h 32"/>
                <a:gd name="T17" fmla="*/ 46 w 46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" h="32">
                  <a:moveTo>
                    <a:pt x="46" y="0"/>
                  </a:moveTo>
                  <a:cubicBezTo>
                    <a:pt x="46" y="2"/>
                    <a:pt x="46" y="4"/>
                    <a:pt x="45" y="7"/>
                  </a:cubicBezTo>
                  <a:cubicBezTo>
                    <a:pt x="43" y="22"/>
                    <a:pt x="34" y="32"/>
                    <a:pt x="23" y="32"/>
                  </a:cubicBezTo>
                  <a:cubicBezTo>
                    <a:pt x="7" y="31"/>
                    <a:pt x="0" y="22"/>
                    <a:pt x="1" y="7"/>
                  </a:cubicBezTo>
                  <a:cubicBezTo>
                    <a:pt x="1" y="6"/>
                    <a:pt x="1" y="6"/>
                    <a:pt x="1" y="5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305" name="Freeform 415"/>
            <p:cNvSpPr>
              <a:spLocks noChangeArrowheads="1"/>
            </p:cNvSpPr>
            <p:nvPr/>
          </p:nvSpPr>
          <p:spPr bwMode="auto">
            <a:xfrm>
              <a:off x="128" y="2791"/>
              <a:ext cx="86" cy="14"/>
            </a:xfrm>
            <a:custGeom>
              <a:avLst/>
              <a:gdLst>
                <a:gd name="T0" fmla="*/ 0 w 24"/>
                <a:gd name="T1" fmla="*/ 7375 h 4"/>
                <a:gd name="T2" fmla="*/ 50797 w 24"/>
                <a:gd name="T3" fmla="*/ 2107 h 4"/>
                <a:gd name="T4" fmla="*/ 0 60000 65536"/>
                <a:gd name="T5" fmla="*/ 0 60000 65536"/>
                <a:gd name="T6" fmla="*/ 0 w 24"/>
                <a:gd name="T7" fmla="*/ 0 h 4"/>
                <a:gd name="T8" fmla="*/ 24 w 24"/>
                <a:gd name="T9" fmla="*/ 4 h 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" h="4">
                  <a:moveTo>
                    <a:pt x="0" y="4"/>
                  </a:moveTo>
                  <a:cubicBezTo>
                    <a:pt x="3" y="2"/>
                    <a:pt x="16" y="0"/>
                    <a:pt x="24" y="1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306" name="Freeform 416"/>
            <p:cNvSpPr>
              <a:spLocks noChangeArrowheads="1"/>
            </p:cNvSpPr>
            <p:nvPr/>
          </p:nvSpPr>
          <p:spPr bwMode="auto">
            <a:xfrm>
              <a:off x="146" y="2795"/>
              <a:ext cx="68" cy="10"/>
            </a:xfrm>
            <a:custGeom>
              <a:avLst/>
              <a:gdLst>
                <a:gd name="T0" fmla="*/ 0 w 19"/>
                <a:gd name="T1" fmla="*/ 4077 h 3"/>
                <a:gd name="T2" fmla="*/ 39887 w 19"/>
                <a:gd name="T3" fmla="*/ 0 h 3"/>
                <a:gd name="T4" fmla="*/ 0 60000 65536"/>
                <a:gd name="T5" fmla="*/ 0 60000 65536"/>
                <a:gd name="T6" fmla="*/ 0 w 19"/>
                <a:gd name="T7" fmla="*/ 0 h 3"/>
                <a:gd name="T8" fmla="*/ 19 w 19"/>
                <a:gd name="T9" fmla="*/ 3 h 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9" h="3">
                  <a:moveTo>
                    <a:pt x="0" y="3"/>
                  </a:moveTo>
                  <a:cubicBezTo>
                    <a:pt x="2" y="2"/>
                    <a:pt x="13" y="0"/>
                    <a:pt x="19" y="0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307" name="Freeform 417"/>
            <p:cNvSpPr>
              <a:spLocks noChangeArrowheads="1"/>
            </p:cNvSpPr>
            <p:nvPr/>
          </p:nvSpPr>
          <p:spPr bwMode="auto">
            <a:xfrm>
              <a:off x="161" y="2798"/>
              <a:ext cx="53" cy="11"/>
            </a:xfrm>
            <a:custGeom>
              <a:avLst/>
              <a:gdLst>
                <a:gd name="T0" fmla="*/ 0 w 15"/>
                <a:gd name="T1" fmla="*/ 7245 h 3"/>
                <a:gd name="T2" fmla="*/ 29164 w 15"/>
                <a:gd name="T3" fmla="*/ 0 h 3"/>
                <a:gd name="T4" fmla="*/ 0 60000 65536"/>
                <a:gd name="T5" fmla="*/ 0 60000 65536"/>
                <a:gd name="T6" fmla="*/ 0 w 15"/>
                <a:gd name="T7" fmla="*/ 0 h 3"/>
                <a:gd name="T8" fmla="*/ 15 w 15"/>
                <a:gd name="T9" fmla="*/ 3 h 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5" h="3">
                  <a:moveTo>
                    <a:pt x="0" y="3"/>
                  </a:moveTo>
                  <a:cubicBezTo>
                    <a:pt x="2" y="2"/>
                    <a:pt x="10" y="0"/>
                    <a:pt x="15" y="0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308" name="Freeform 418"/>
            <p:cNvSpPr>
              <a:spLocks noChangeArrowheads="1"/>
            </p:cNvSpPr>
            <p:nvPr/>
          </p:nvSpPr>
          <p:spPr bwMode="auto">
            <a:xfrm>
              <a:off x="175" y="2802"/>
              <a:ext cx="43" cy="10"/>
            </a:xfrm>
            <a:custGeom>
              <a:avLst/>
              <a:gdLst>
                <a:gd name="T0" fmla="*/ 0 w 12"/>
                <a:gd name="T1" fmla="*/ 4077 h 3"/>
                <a:gd name="T2" fmla="*/ 25399 w 12"/>
                <a:gd name="T3" fmla="*/ 0 h 3"/>
                <a:gd name="T4" fmla="*/ 0 60000 65536"/>
                <a:gd name="T5" fmla="*/ 0 60000 65536"/>
                <a:gd name="T6" fmla="*/ 0 w 12"/>
                <a:gd name="T7" fmla="*/ 0 h 3"/>
                <a:gd name="T8" fmla="*/ 12 w 12"/>
                <a:gd name="T9" fmla="*/ 3 h 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2" h="3">
                  <a:moveTo>
                    <a:pt x="0" y="3"/>
                  </a:moveTo>
                  <a:cubicBezTo>
                    <a:pt x="1" y="1"/>
                    <a:pt x="8" y="0"/>
                    <a:pt x="12" y="0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309" name="Freeform 419"/>
            <p:cNvSpPr>
              <a:spLocks noChangeArrowheads="1"/>
            </p:cNvSpPr>
            <p:nvPr/>
          </p:nvSpPr>
          <p:spPr bwMode="auto">
            <a:xfrm>
              <a:off x="193" y="2805"/>
              <a:ext cx="21" cy="7"/>
            </a:xfrm>
            <a:custGeom>
              <a:avLst/>
              <a:gdLst>
                <a:gd name="T0" fmla="*/ 0 w 6"/>
                <a:gd name="T1" fmla="*/ 3773 h 2"/>
                <a:gd name="T2" fmla="*/ 11113 w 6"/>
                <a:gd name="T3" fmla="*/ 0 h 2"/>
                <a:gd name="T4" fmla="*/ 0 60000 65536"/>
                <a:gd name="T5" fmla="*/ 0 60000 65536"/>
                <a:gd name="T6" fmla="*/ 0 w 6"/>
                <a:gd name="T7" fmla="*/ 0 h 2"/>
                <a:gd name="T8" fmla="*/ 6 w 6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" h="2">
                  <a:moveTo>
                    <a:pt x="0" y="2"/>
                  </a:moveTo>
                  <a:cubicBezTo>
                    <a:pt x="0" y="1"/>
                    <a:pt x="4" y="0"/>
                    <a:pt x="6" y="0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310" name="Freeform 420"/>
            <p:cNvSpPr>
              <a:spLocks noChangeArrowheads="1"/>
            </p:cNvSpPr>
            <p:nvPr/>
          </p:nvSpPr>
          <p:spPr bwMode="auto">
            <a:xfrm>
              <a:off x="196" y="2809"/>
              <a:ext cx="14" cy="7"/>
            </a:xfrm>
            <a:custGeom>
              <a:avLst/>
              <a:gdLst>
                <a:gd name="T0" fmla="*/ 0 w 4"/>
                <a:gd name="T1" fmla="*/ 3773 h 2"/>
                <a:gd name="T2" fmla="*/ 7375 w 4"/>
                <a:gd name="T3" fmla="*/ 0 h 2"/>
                <a:gd name="T4" fmla="*/ 0 60000 65536"/>
                <a:gd name="T5" fmla="*/ 0 60000 65536"/>
                <a:gd name="T6" fmla="*/ 0 w 4"/>
                <a:gd name="T7" fmla="*/ 0 h 2"/>
                <a:gd name="T8" fmla="*/ 4 w 4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" h="2">
                  <a:moveTo>
                    <a:pt x="0" y="2"/>
                  </a:moveTo>
                  <a:cubicBezTo>
                    <a:pt x="1" y="1"/>
                    <a:pt x="3" y="0"/>
                    <a:pt x="4" y="0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311" name="Freeform 421"/>
            <p:cNvSpPr>
              <a:spLocks noChangeArrowheads="1"/>
            </p:cNvSpPr>
            <p:nvPr/>
          </p:nvSpPr>
          <p:spPr bwMode="auto">
            <a:xfrm>
              <a:off x="235" y="2816"/>
              <a:ext cx="18" cy="4"/>
            </a:xfrm>
            <a:custGeom>
              <a:avLst/>
              <a:gdLst>
                <a:gd name="T0" fmla="*/ 0 w 5"/>
                <a:gd name="T1" fmla="*/ 4096 h 1"/>
                <a:gd name="T2" fmla="*/ 10912 w 5"/>
                <a:gd name="T3" fmla="*/ 0 h 1"/>
                <a:gd name="T4" fmla="*/ 0 60000 65536"/>
                <a:gd name="T5" fmla="*/ 0 60000 65536"/>
                <a:gd name="T6" fmla="*/ 0 w 5"/>
                <a:gd name="T7" fmla="*/ 0 h 1"/>
                <a:gd name="T8" fmla="*/ 5 w 5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" h="1">
                  <a:moveTo>
                    <a:pt x="0" y="1"/>
                  </a:moveTo>
                  <a:cubicBezTo>
                    <a:pt x="2" y="1"/>
                    <a:pt x="4" y="0"/>
                    <a:pt x="5" y="0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312" name="Freeform 422"/>
            <p:cNvSpPr>
              <a:spLocks noChangeArrowheads="1"/>
            </p:cNvSpPr>
            <p:nvPr/>
          </p:nvSpPr>
          <p:spPr bwMode="auto">
            <a:xfrm>
              <a:off x="239" y="2816"/>
              <a:ext cx="32" cy="7"/>
            </a:xfrm>
            <a:custGeom>
              <a:avLst/>
              <a:gdLst>
                <a:gd name="T0" fmla="*/ 0 w 9"/>
                <a:gd name="T1" fmla="*/ 3773 h 2"/>
                <a:gd name="T2" fmla="*/ 18204 w 9"/>
                <a:gd name="T3" fmla="*/ 0 h 2"/>
                <a:gd name="T4" fmla="*/ 0 60000 65536"/>
                <a:gd name="T5" fmla="*/ 0 60000 65536"/>
                <a:gd name="T6" fmla="*/ 0 w 9"/>
                <a:gd name="T7" fmla="*/ 0 h 2"/>
                <a:gd name="T8" fmla="*/ 9 w 9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9" h="2">
                  <a:moveTo>
                    <a:pt x="0" y="2"/>
                  </a:moveTo>
                  <a:cubicBezTo>
                    <a:pt x="0" y="2"/>
                    <a:pt x="5" y="2"/>
                    <a:pt x="9" y="0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313" name="Freeform 423"/>
            <p:cNvSpPr>
              <a:spLocks noChangeArrowheads="1"/>
            </p:cNvSpPr>
            <p:nvPr/>
          </p:nvSpPr>
          <p:spPr bwMode="auto">
            <a:xfrm>
              <a:off x="243" y="2816"/>
              <a:ext cx="46" cy="11"/>
            </a:xfrm>
            <a:custGeom>
              <a:avLst/>
              <a:gdLst>
                <a:gd name="T0" fmla="*/ 0 w 13"/>
                <a:gd name="T1" fmla="*/ 7245 h 3"/>
                <a:gd name="T2" fmla="*/ 25569 w 13"/>
                <a:gd name="T3" fmla="*/ 0 h 3"/>
                <a:gd name="T4" fmla="*/ 0 60000 65536"/>
                <a:gd name="T5" fmla="*/ 0 60000 65536"/>
                <a:gd name="T6" fmla="*/ 0 w 13"/>
                <a:gd name="T7" fmla="*/ 0 h 3"/>
                <a:gd name="T8" fmla="*/ 13 w 13"/>
                <a:gd name="T9" fmla="*/ 3 h 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3" h="3">
                  <a:moveTo>
                    <a:pt x="0" y="3"/>
                  </a:moveTo>
                  <a:cubicBezTo>
                    <a:pt x="0" y="3"/>
                    <a:pt x="11" y="2"/>
                    <a:pt x="13" y="0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314" name="Freeform 424"/>
            <p:cNvSpPr>
              <a:spLocks noChangeArrowheads="1"/>
            </p:cNvSpPr>
            <p:nvPr/>
          </p:nvSpPr>
          <p:spPr bwMode="auto">
            <a:xfrm>
              <a:off x="246" y="2820"/>
              <a:ext cx="57" cy="7"/>
            </a:xfrm>
            <a:custGeom>
              <a:avLst/>
              <a:gdLst>
                <a:gd name="T0" fmla="*/ 0 w 16"/>
                <a:gd name="T1" fmla="*/ 3773 h 2"/>
                <a:gd name="T2" fmla="*/ 32693 w 16"/>
                <a:gd name="T3" fmla="*/ 0 h 2"/>
                <a:gd name="T4" fmla="*/ 0 60000 65536"/>
                <a:gd name="T5" fmla="*/ 0 60000 65536"/>
                <a:gd name="T6" fmla="*/ 0 w 16"/>
                <a:gd name="T7" fmla="*/ 0 h 2"/>
                <a:gd name="T8" fmla="*/ 16 w 16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" h="2">
                  <a:moveTo>
                    <a:pt x="0" y="2"/>
                  </a:moveTo>
                  <a:cubicBezTo>
                    <a:pt x="0" y="2"/>
                    <a:pt x="13" y="2"/>
                    <a:pt x="16" y="0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315" name="Oval 425"/>
            <p:cNvSpPr>
              <a:spLocks noChangeArrowheads="1"/>
            </p:cNvSpPr>
            <p:nvPr/>
          </p:nvSpPr>
          <p:spPr bwMode="auto">
            <a:xfrm>
              <a:off x="5442" y="1763"/>
              <a:ext cx="79" cy="82"/>
            </a:xfrm>
            <a:prstGeom prst="ellipse">
              <a:avLst/>
            </a:prstGeom>
            <a:solidFill>
              <a:srgbClr val="E100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33316" name="Freeform 426"/>
            <p:cNvSpPr>
              <a:spLocks noChangeArrowheads="1"/>
            </p:cNvSpPr>
            <p:nvPr/>
          </p:nvSpPr>
          <p:spPr bwMode="auto">
            <a:xfrm>
              <a:off x="4822" y="1567"/>
              <a:ext cx="499" cy="474"/>
            </a:xfrm>
            <a:custGeom>
              <a:avLst/>
              <a:gdLst>
                <a:gd name="T0" fmla="*/ 133497 w 140"/>
                <a:gd name="T1" fmla="*/ 0 h 133"/>
                <a:gd name="T2" fmla="*/ 0 w 140"/>
                <a:gd name="T3" fmla="*/ 77593 h 133"/>
                <a:gd name="T4" fmla="*/ 61487 w 140"/>
                <a:gd name="T5" fmla="*/ 43095 h 133"/>
                <a:gd name="T6" fmla="*/ 73581 w 140"/>
                <a:gd name="T7" fmla="*/ 44862 h 133"/>
                <a:gd name="T8" fmla="*/ 83910 w 140"/>
                <a:gd name="T9" fmla="*/ 30511 h 133"/>
                <a:gd name="T10" fmla="*/ 135261 w 140"/>
                <a:gd name="T11" fmla="*/ 14352 h 133"/>
                <a:gd name="T12" fmla="*/ 137521 w 140"/>
                <a:gd name="T13" fmla="*/ 61474 h 133"/>
                <a:gd name="T14" fmla="*/ 137521 w 140"/>
                <a:gd name="T15" fmla="*/ 63242 h 133"/>
                <a:gd name="T16" fmla="*/ 190447 w 140"/>
                <a:gd name="T17" fmla="*/ 40835 h 133"/>
                <a:gd name="T18" fmla="*/ 199012 w 140"/>
                <a:gd name="T19" fmla="*/ 96646 h 133"/>
                <a:gd name="T20" fmla="*/ 194984 w 140"/>
                <a:gd name="T21" fmla="*/ 102298 h 133"/>
                <a:gd name="T22" fmla="*/ 246281 w 140"/>
                <a:gd name="T23" fmla="*/ 194878 h 133"/>
                <a:gd name="T24" fmla="*/ 204804 w 140"/>
                <a:gd name="T25" fmla="*/ 270248 h 133"/>
                <a:gd name="T26" fmla="*/ 207064 w 140"/>
                <a:gd name="T27" fmla="*/ 272457 h 133"/>
                <a:gd name="T28" fmla="*/ 231750 w 140"/>
                <a:gd name="T29" fmla="*/ 260379 h 133"/>
                <a:gd name="T30" fmla="*/ 276621 w 140"/>
                <a:gd name="T31" fmla="*/ 200709 h 133"/>
                <a:gd name="T32" fmla="*/ 287125 w 140"/>
                <a:gd name="T33" fmla="*/ 149559 h 133"/>
                <a:gd name="T34" fmla="*/ 287125 w 140"/>
                <a:gd name="T35" fmla="*/ 143095 h 133"/>
                <a:gd name="T36" fmla="*/ 133497 w 140"/>
                <a:gd name="T37" fmla="*/ 0 h 13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0"/>
                <a:gd name="T58" fmla="*/ 0 h 133"/>
                <a:gd name="T59" fmla="*/ 140 w 140"/>
                <a:gd name="T60" fmla="*/ 133 h 13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0" h="133">
                  <a:moveTo>
                    <a:pt x="65" y="0"/>
                  </a:moveTo>
                  <a:cubicBezTo>
                    <a:pt x="34" y="0"/>
                    <a:pt x="11" y="15"/>
                    <a:pt x="0" y="38"/>
                  </a:cubicBezTo>
                  <a:cubicBezTo>
                    <a:pt x="6" y="29"/>
                    <a:pt x="17" y="21"/>
                    <a:pt x="30" y="21"/>
                  </a:cubicBezTo>
                  <a:cubicBezTo>
                    <a:pt x="32" y="21"/>
                    <a:pt x="34" y="21"/>
                    <a:pt x="36" y="22"/>
                  </a:cubicBezTo>
                  <a:cubicBezTo>
                    <a:pt x="37" y="19"/>
                    <a:pt x="39" y="17"/>
                    <a:pt x="41" y="15"/>
                  </a:cubicBezTo>
                  <a:cubicBezTo>
                    <a:pt x="49" y="6"/>
                    <a:pt x="59" y="5"/>
                    <a:pt x="66" y="7"/>
                  </a:cubicBezTo>
                  <a:cubicBezTo>
                    <a:pt x="72" y="10"/>
                    <a:pt x="74" y="19"/>
                    <a:pt x="67" y="30"/>
                  </a:cubicBezTo>
                  <a:cubicBezTo>
                    <a:pt x="67" y="31"/>
                    <a:pt x="67" y="31"/>
                    <a:pt x="67" y="31"/>
                  </a:cubicBezTo>
                  <a:cubicBezTo>
                    <a:pt x="74" y="19"/>
                    <a:pt x="84" y="15"/>
                    <a:pt x="93" y="20"/>
                  </a:cubicBezTo>
                  <a:cubicBezTo>
                    <a:pt x="101" y="24"/>
                    <a:pt x="103" y="36"/>
                    <a:pt x="97" y="47"/>
                  </a:cubicBezTo>
                  <a:cubicBezTo>
                    <a:pt x="97" y="48"/>
                    <a:pt x="96" y="49"/>
                    <a:pt x="95" y="50"/>
                  </a:cubicBezTo>
                  <a:cubicBezTo>
                    <a:pt x="111" y="55"/>
                    <a:pt x="123" y="74"/>
                    <a:pt x="120" y="95"/>
                  </a:cubicBezTo>
                  <a:cubicBezTo>
                    <a:pt x="119" y="109"/>
                    <a:pt x="111" y="123"/>
                    <a:pt x="100" y="132"/>
                  </a:cubicBezTo>
                  <a:cubicBezTo>
                    <a:pt x="100" y="132"/>
                    <a:pt x="101" y="133"/>
                    <a:pt x="101" y="133"/>
                  </a:cubicBezTo>
                  <a:cubicBezTo>
                    <a:pt x="106" y="130"/>
                    <a:pt x="110" y="128"/>
                    <a:pt x="113" y="127"/>
                  </a:cubicBezTo>
                  <a:cubicBezTo>
                    <a:pt x="123" y="119"/>
                    <a:pt x="131" y="109"/>
                    <a:pt x="135" y="98"/>
                  </a:cubicBezTo>
                  <a:cubicBezTo>
                    <a:pt x="138" y="90"/>
                    <a:pt x="140" y="82"/>
                    <a:pt x="140" y="73"/>
                  </a:cubicBezTo>
                  <a:cubicBezTo>
                    <a:pt x="140" y="72"/>
                    <a:pt x="140" y="71"/>
                    <a:pt x="140" y="70"/>
                  </a:cubicBezTo>
                  <a:cubicBezTo>
                    <a:pt x="140" y="31"/>
                    <a:pt x="106" y="1"/>
                    <a:pt x="65" y="0"/>
                  </a:cubicBezTo>
                  <a:close/>
                </a:path>
              </a:pathLst>
            </a:custGeom>
            <a:solidFill>
              <a:srgbClr val="00A0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317" name="Freeform 427"/>
            <p:cNvSpPr>
              <a:spLocks noChangeArrowheads="1"/>
            </p:cNvSpPr>
            <p:nvPr/>
          </p:nvSpPr>
          <p:spPr bwMode="auto">
            <a:xfrm>
              <a:off x="4939" y="1584"/>
              <a:ext cx="146" cy="129"/>
            </a:xfrm>
            <a:custGeom>
              <a:avLst/>
              <a:gdLst>
                <a:gd name="T0" fmla="*/ 67548 w 41"/>
                <a:gd name="T1" fmla="*/ 4146 h 36"/>
                <a:gd name="T2" fmla="*/ 16078 w 41"/>
                <a:gd name="T3" fmla="*/ 21264 h 36"/>
                <a:gd name="T4" fmla="*/ 6278 w 41"/>
                <a:gd name="T5" fmla="*/ 36120 h 36"/>
                <a:gd name="T6" fmla="*/ 10298 w 41"/>
                <a:gd name="T7" fmla="*/ 69750 h 36"/>
                <a:gd name="T8" fmla="*/ 22356 w 41"/>
                <a:gd name="T9" fmla="*/ 76196 h 36"/>
                <a:gd name="T10" fmla="*/ 36671 w 41"/>
                <a:gd name="T11" fmla="*/ 69750 h 36"/>
                <a:gd name="T12" fmla="*/ 50975 w 41"/>
                <a:gd name="T13" fmla="*/ 73845 h 36"/>
                <a:gd name="T14" fmla="*/ 65290 w 41"/>
                <a:gd name="T15" fmla="*/ 59028 h 36"/>
                <a:gd name="T16" fmla="*/ 69311 w 41"/>
                <a:gd name="T17" fmla="*/ 53238 h 36"/>
                <a:gd name="T18" fmla="*/ 67548 w 41"/>
                <a:gd name="T19" fmla="*/ 4146 h 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1"/>
                <a:gd name="T31" fmla="*/ 0 h 36"/>
                <a:gd name="T32" fmla="*/ 41 w 41"/>
                <a:gd name="T33" fmla="*/ 36 h 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1" h="36">
                  <a:moveTo>
                    <a:pt x="33" y="2"/>
                  </a:moveTo>
                  <a:cubicBezTo>
                    <a:pt x="26" y="0"/>
                    <a:pt x="16" y="1"/>
                    <a:pt x="8" y="10"/>
                  </a:cubicBezTo>
                  <a:cubicBezTo>
                    <a:pt x="6" y="12"/>
                    <a:pt x="4" y="14"/>
                    <a:pt x="3" y="17"/>
                  </a:cubicBezTo>
                  <a:cubicBezTo>
                    <a:pt x="0" y="23"/>
                    <a:pt x="1" y="30"/>
                    <a:pt x="5" y="33"/>
                  </a:cubicBezTo>
                  <a:cubicBezTo>
                    <a:pt x="7" y="35"/>
                    <a:pt x="9" y="36"/>
                    <a:pt x="11" y="36"/>
                  </a:cubicBezTo>
                  <a:cubicBezTo>
                    <a:pt x="13" y="34"/>
                    <a:pt x="16" y="33"/>
                    <a:pt x="18" y="33"/>
                  </a:cubicBezTo>
                  <a:cubicBezTo>
                    <a:pt x="21" y="33"/>
                    <a:pt x="23" y="34"/>
                    <a:pt x="25" y="35"/>
                  </a:cubicBezTo>
                  <a:cubicBezTo>
                    <a:pt x="28" y="33"/>
                    <a:pt x="30" y="30"/>
                    <a:pt x="32" y="28"/>
                  </a:cubicBezTo>
                  <a:cubicBezTo>
                    <a:pt x="33" y="27"/>
                    <a:pt x="34" y="26"/>
                    <a:pt x="34" y="25"/>
                  </a:cubicBezTo>
                  <a:cubicBezTo>
                    <a:pt x="41" y="14"/>
                    <a:pt x="39" y="5"/>
                    <a:pt x="33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318" name="Freeform 428"/>
            <p:cNvSpPr>
              <a:spLocks noChangeArrowheads="1"/>
            </p:cNvSpPr>
            <p:nvPr/>
          </p:nvSpPr>
          <p:spPr bwMode="auto">
            <a:xfrm>
              <a:off x="5028" y="2070"/>
              <a:ext cx="15" cy="21"/>
            </a:xfrm>
            <a:custGeom>
              <a:avLst/>
              <a:gdLst>
                <a:gd name="T0" fmla="*/ 0 w 4"/>
                <a:gd name="T1" fmla="*/ 0 h 6"/>
                <a:gd name="T2" fmla="*/ 5963 w 4"/>
                <a:gd name="T3" fmla="*/ 11113 h 6"/>
                <a:gd name="T4" fmla="*/ 5963 w 4"/>
                <a:gd name="T5" fmla="*/ 11113 h 6"/>
                <a:gd name="T6" fmla="*/ 8130 w 4"/>
                <a:gd name="T7" fmla="*/ 11113 h 6"/>
                <a:gd name="T8" fmla="*/ 11081 w 4"/>
                <a:gd name="T9" fmla="*/ 5880 h 6"/>
                <a:gd name="T10" fmla="*/ 11081 w 4"/>
                <a:gd name="T11" fmla="*/ 2107 h 6"/>
                <a:gd name="T12" fmla="*/ 0 w 4"/>
                <a:gd name="T13" fmla="*/ 0 h 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"/>
                <a:gd name="T22" fmla="*/ 0 h 6"/>
                <a:gd name="T23" fmla="*/ 4 w 4"/>
                <a:gd name="T24" fmla="*/ 6 h 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" h="6">
                  <a:moveTo>
                    <a:pt x="0" y="0"/>
                  </a:moveTo>
                  <a:cubicBezTo>
                    <a:pt x="1" y="2"/>
                    <a:pt x="2" y="4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5"/>
                    <a:pt x="4" y="4"/>
                    <a:pt x="4" y="3"/>
                  </a:cubicBezTo>
                  <a:cubicBezTo>
                    <a:pt x="4" y="2"/>
                    <a:pt x="4" y="1"/>
                    <a:pt x="4" y="1"/>
                  </a:cubicBezTo>
                  <a:cubicBezTo>
                    <a:pt x="3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E100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319" name="Freeform 429"/>
            <p:cNvSpPr>
              <a:spLocks noChangeArrowheads="1"/>
            </p:cNvSpPr>
            <p:nvPr/>
          </p:nvSpPr>
          <p:spPr bwMode="auto">
            <a:xfrm>
              <a:off x="5225" y="1916"/>
              <a:ext cx="78" cy="104"/>
            </a:xfrm>
            <a:custGeom>
              <a:avLst/>
              <a:gdLst>
                <a:gd name="T0" fmla="*/ 0 w 22"/>
                <a:gd name="T1" fmla="*/ 61708 h 29"/>
                <a:gd name="T2" fmla="*/ 10119 w 22"/>
                <a:gd name="T3" fmla="*/ 59352 h 29"/>
                <a:gd name="T4" fmla="*/ 43769 w 22"/>
                <a:gd name="T5" fmla="*/ 0 h 29"/>
                <a:gd name="T6" fmla="*/ 0 w 22"/>
                <a:gd name="T7" fmla="*/ 61708 h 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29"/>
                <a:gd name="T14" fmla="*/ 22 w 22"/>
                <a:gd name="T15" fmla="*/ 29 h 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29">
                  <a:moveTo>
                    <a:pt x="0" y="29"/>
                  </a:moveTo>
                  <a:cubicBezTo>
                    <a:pt x="3" y="28"/>
                    <a:pt x="5" y="28"/>
                    <a:pt x="5" y="28"/>
                  </a:cubicBezTo>
                  <a:cubicBezTo>
                    <a:pt x="17" y="20"/>
                    <a:pt x="21" y="7"/>
                    <a:pt x="22" y="0"/>
                  </a:cubicBezTo>
                  <a:cubicBezTo>
                    <a:pt x="18" y="11"/>
                    <a:pt x="10" y="21"/>
                    <a:pt x="0" y="29"/>
                  </a:cubicBezTo>
                  <a:close/>
                </a:path>
              </a:pathLst>
            </a:custGeom>
            <a:solidFill>
              <a:srgbClr val="E100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320" name="Freeform 430"/>
            <p:cNvSpPr>
              <a:spLocks noChangeArrowheads="1"/>
            </p:cNvSpPr>
            <p:nvPr/>
          </p:nvSpPr>
          <p:spPr bwMode="auto">
            <a:xfrm>
              <a:off x="4918" y="2031"/>
              <a:ext cx="57" cy="39"/>
            </a:xfrm>
            <a:custGeom>
              <a:avLst/>
              <a:gdLst>
                <a:gd name="T0" fmla="*/ 22376 w 16"/>
                <a:gd name="T1" fmla="*/ 21797 h 11"/>
                <a:gd name="T2" fmla="*/ 32693 w 16"/>
                <a:gd name="T3" fmla="*/ 15639 h 11"/>
                <a:gd name="T4" fmla="*/ 0 w 16"/>
                <a:gd name="T5" fmla="*/ 0 h 11"/>
                <a:gd name="T6" fmla="*/ 22376 w 16"/>
                <a:gd name="T7" fmla="*/ 21797 h 1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"/>
                <a:gd name="T13" fmla="*/ 0 h 11"/>
                <a:gd name="T14" fmla="*/ 16 w 16"/>
                <a:gd name="T15" fmla="*/ 11 h 1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" h="11">
                  <a:moveTo>
                    <a:pt x="11" y="11"/>
                  </a:moveTo>
                  <a:cubicBezTo>
                    <a:pt x="13" y="10"/>
                    <a:pt x="14" y="8"/>
                    <a:pt x="16" y="8"/>
                  </a:cubicBezTo>
                  <a:cubicBezTo>
                    <a:pt x="10" y="6"/>
                    <a:pt x="5" y="3"/>
                    <a:pt x="0" y="0"/>
                  </a:cubicBezTo>
                  <a:cubicBezTo>
                    <a:pt x="1" y="3"/>
                    <a:pt x="6" y="9"/>
                    <a:pt x="11" y="11"/>
                  </a:cubicBezTo>
                  <a:close/>
                </a:path>
              </a:pathLst>
            </a:custGeom>
            <a:solidFill>
              <a:srgbClr val="E100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321" name="Freeform 431"/>
            <p:cNvSpPr>
              <a:spLocks noChangeArrowheads="1"/>
            </p:cNvSpPr>
            <p:nvPr/>
          </p:nvSpPr>
          <p:spPr bwMode="auto">
            <a:xfrm>
              <a:off x="5496" y="1941"/>
              <a:ext cx="181" cy="207"/>
            </a:xfrm>
            <a:custGeom>
              <a:avLst/>
              <a:gdLst>
                <a:gd name="T0" fmla="*/ 59627 w 51"/>
                <a:gd name="T1" fmla="*/ 24826 h 58"/>
                <a:gd name="T2" fmla="*/ 2229 w 51"/>
                <a:gd name="T3" fmla="*/ 6317 h 58"/>
                <a:gd name="T4" fmla="*/ 2229 w 51"/>
                <a:gd name="T5" fmla="*/ 10368 h 58"/>
                <a:gd name="T6" fmla="*/ 21905 w 51"/>
                <a:gd name="T7" fmla="*/ 68324 h 58"/>
                <a:gd name="T8" fmla="*/ 2229 w 51"/>
                <a:gd name="T9" fmla="*/ 101416 h 58"/>
                <a:gd name="T10" fmla="*/ 0 w 51"/>
                <a:gd name="T11" fmla="*/ 101416 h 58"/>
                <a:gd name="T12" fmla="*/ 95664 w 51"/>
                <a:gd name="T13" fmla="*/ 93289 h 58"/>
                <a:gd name="T14" fmla="*/ 59627 w 51"/>
                <a:gd name="T15" fmla="*/ 24826 h 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1"/>
                <a:gd name="T25" fmla="*/ 0 h 58"/>
                <a:gd name="T26" fmla="*/ 51 w 51"/>
                <a:gd name="T27" fmla="*/ 58 h 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1" h="58">
                  <a:moveTo>
                    <a:pt x="30" y="12"/>
                  </a:moveTo>
                  <a:cubicBezTo>
                    <a:pt x="14" y="0"/>
                    <a:pt x="6" y="2"/>
                    <a:pt x="1" y="3"/>
                  </a:cubicBezTo>
                  <a:cubicBezTo>
                    <a:pt x="1" y="4"/>
                    <a:pt x="1" y="4"/>
                    <a:pt x="1" y="5"/>
                  </a:cubicBezTo>
                  <a:cubicBezTo>
                    <a:pt x="10" y="9"/>
                    <a:pt x="13" y="23"/>
                    <a:pt x="11" y="33"/>
                  </a:cubicBezTo>
                  <a:cubicBezTo>
                    <a:pt x="9" y="43"/>
                    <a:pt x="2" y="48"/>
                    <a:pt x="1" y="49"/>
                  </a:cubicBezTo>
                  <a:cubicBezTo>
                    <a:pt x="1" y="49"/>
                    <a:pt x="0" y="49"/>
                    <a:pt x="0" y="49"/>
                  </a:cubicBezTo>
                  <a:cubicBezTo>
                    <a:pt x="26" y="58"/>
                    <a:pt x="46" y="53"/>
                    <a:pt x="48" y="45"/>
                  </a:cubicBezTo>
                  <a:cubicBezTo>
                    <a:pt x="51" y="36"/>
                    <a:pt x="46" y="25"/>
                    <a:pt x="30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322" name="Freeform 432"/>
            <p:cNvSpPr>
              <a:spLocks noChangeArrowheads="1"/>
            </p:cNvSpPr>
            <p:nvPr/>
          </p:nvSpPr>
          <p:spPr bwMode="auto">
            <a:xfrm>
              <a:off x="4768" y="1988"/>
              <a:ext cx="189" cy="118"/>
            </a:xfrm>
            <a:custGeom>
              <a:avLst/>
              <a:gdLst>
                <a:gd name="T0" fmla="*/ 86523 w 53"/>
                <a:gd name="T1" fmla="*/ 25188 h 33"/>
                <a:gd name="T2" fmla="*/ 68072 w 53"/>
                <a:gd name="T3" fmla="*/ 10473 h 33"/>
                <a:gd name="T4" fmla="*/ 65797 w 53"/>
                <a:gd name="T5" fmla="*/ 10473 h 33"/>
                <a:gd name="T6" fmla="*/ 20676 w 53"/>
                <a:gd name="T7" fmla="*/ 4066 h 33"/>
                <a:gd name="T8" fmla="*/ 16646 w 53"/>
                <a:gd name="T9" fmla="*/ 0 h 33"/>
                <a:gd name="T10" fmla="*/ 14371 w 53"/>
                <a:gd name="T11" fmla="*/ 50340 h 33"/>
                <a:gd name="T12" fmla="*/ 73731 w 53"/>
                <a:gd name="T13" fmla="*/ 64929 h 33"/>
                <a:gd name="T14" fmla="*/ 104938 w 53"/>
                <a:gd name="T15" fmla="*/ 56744 h 33"/>
                <a:gd name="T16" fmla="*/ 104938 w 53"/>
                <a:gd name="T17" fmla="*/ 56744 h 33"/>
                <a:gd name="T18" fmla="*/ 104938 w 53"/>
                <a:gd name="T19" fmla="*/ 56744 h 33"/>
                <a:gd name="T20" fmla="*/ 109021 w 53"/>
                <a:gd name="T21" fmla="*/ 50340 h 33"/>
                <a:gd name="T22" fmla="*/ 109021 w 53"/>
                <a:gd name="T23" fmla="*/ 50340 h 33"/>
                <a:gd name="T24" fmla="*/ 109021 w 53"/>
                <a:gd name="T25" fmla="*/ 47908 h 33"/>
                <a:gd name="T26" fmla="*/ 86523 w 53"/>
                <a:gd name="T27" fmla="*/ 25188 h 3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3"/>
                <a:gd name="T43" fmla="*/ 0 h 33"/>
                <a:gd name="T44" fmla="*/ 53 w 53"/>
                <a:gd name="T45" fmla="*/ 33 h 3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3" h="33">
                  <a:moveTo>
                    <a:pt x="42" y="12"/>
                  </a:moveTo>
                  <a:cubicBezTo>
                    <a:pt x="38" y="10"/>
                    <a:pt x="35" y="7"/>
                    <a:pt x="33" y="5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27" y="10"/>
                    <a:pt x="17" y="8"/>
                    <a:pt x="10" y="2"/>
                  </a:cubicBezTo>
                  <a:cubicBezTo>
                    <a:pt x="9" y="1"/>
                    <a:pt x="8" y="0"/>
                    <a:pt x="8" y="0"/>
                  </a:cubicBezTo>
                  <a:cubicBezTo>
                    <a:pt x="5" y="4"/>
                    <a:pt x="0" y="16"/>
                    <a:pt x="7" y="24"/>
                  </a:cubicBezTo>
                  <a:cubicBezTo>
                    <a:pt x="16" y="33"/>
                    <a:pt x="26" y="33"/>
                    <a:pt x="36" y="31"/>
                  </a:cubicBezTo>
                  <a:cubicBezTo>
                    <a:pt x="43" y="30"/>
                    <a:pt x="49" y="28"/>
                    <a:pt x="51" y="27"/>
                  </a:cubicBezTo>
                  <a:cubicBezTo>
                    <a:pt x="51" y="27"/>
                    <a:pt x="51" y="27"/>
                    <a:pt x="51" y="27"/>
                  </a:cubicBezTo>
                  <a:cubicBezTo>
                    <a:pt x="51" y="27"/>
                    <a:pt x="51" y="27"/>
                    <a:pt x="51" y="27"/>
                  </a:cubicBezTo>
                  <a:cubicBezTo>
                    <a:pt x="51" y="26"/>
                    <a:pt x="52" y="24"/>
                    <a:pt x="53" y="24"/>
                  </a:cubicBezTo>
                  <a:cubicBezTo>
                    <a:pt x="53" y="24"/>
                    <a:pt x="53" y="24"/>
                    <a:pt x="53" y="24"/>
                  </a:cubicBezTo>
                  <a:cubicBezTo>
                    <a:pt x="53" y="24"/>
                    <a:pt x="53" y="24"/>
                    <a:pt x="53" y="23"/>
                  </a:cubicBezTo>
                  <a:cubicBezTo>
                    <a:pt x="48" y="21"/>
                    <a:pt x="43" y="15"/>
                    <a:pt x="42" y="12"/>
                  </a:cubicBezTo>
                  <a:close/>
                </a:path>
              </a:pathLst>
            </a:custGeom>
            <a:solidFill>
              <a:srgbClr val="00A0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323" name="Freeform 433"/>
            <p:cNvSpPr>
              <a:spLocks noChangeArrowheads="1"/>
            </p:cNvSpPr>
            <p:nvPr/>
          </p:nvSpPr>
          <p:spPr bwMode="auto">
            <a:xfrm>
              <a:off x="5225" y="2106"/>
              <a:ext cx="117" cy="35"/>
            </a:xfrm>
            <a:custGeom>
              <a:avLst/>
              <a:gdLst>
                <a:gd name="T0" fmla="*/ 15639 w 33"/>
                <a:gd name="T1" fmla="*/ 0 h 10"/>
                <a:gd name="T2" fmla="*/ 0 w 33"/>
                <a:gd name="T3" fmla="*/ 14714 h 10"/>
                <a:gd name="T4" fmla="*/ 65555 w 33"/>
                <a:gd name="T5" fmla="*/ 12607 h 10"/>
                <a:gd name="T6" fmla="*/ 15639 w 33"/>
                <a:gd name="T7" fmla="*/ 0 h 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"/>
                <a:gd name="T13" fmla="*/ 0 h 10"/>
                <a:gd name="T14" fmla="*/ 33 w 33"/>
                <a:gd name="T15" fmla="*/ 10 h 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" h="10">
                  <a:moveTo>
                    <a:pt x="8" y="0"/>
                  </a:moveTo>
                  <a:cubicBezTo>
                    <a:pt x="6" y="2"/>
                    <a:pt x="3" y="5"/>
                    <a:pt x="0" y="8"/>
                  </a:cubicBezTo>
                  <a:cubicBezTo>
                    <a:pt x="9" y="9"/>
                    <a:pt x="21" y="10"/>
                    <a:pt x="33" y="7"/>
                  </a:cubicBezTo>
                  <a:cubicBezTo>
                    <a:pt x="30" y="3"/>
                    <a:pt x="15" y="0"/>
                    <a:pt x="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324" name="Freeform 434"/>
            <p:cNvSpPr>
              <a:spLocks noChangeArrowheads="1"/>
            </p:cNvSpPr>
            <p:nvPr/>
          </p:nvSpPr>
          <p:spPr bwMode="auto">
            <a:xfrm>
              <a:off x="4950" y="2059"/>
              <a:ext cx="89" cy="86"/>
            </a:xfrm>
            <a:custGeom>
              <a:avLst/>
              <a:gdLst>
                <a:gd name="T0" fmla="*/ 48679 w 25"/>
                <a:gd name="T1" fmla="*/ 18952 h 24"/>
                <a:gd name="T2" fmla="*/ 44660 w 25"/>
                <a:gd name="T3" fmla="*/ 6446 h 24"/>
                <a:gd name="T4" fmla="*/ 14308 w 25"/>
                <a:gd name="T5" fmla="*/ 0 h 24"/>
                <a:gd name="T6" fmla="*/ 4019 w 25"/>
                <a:gd name="T7" fmla="*/ 6446 h 24"/>
                <a:gd name="T8" fmla="*/ 4019 w 25"/>
                <a:gd name="T9" fmla="*/ 8231 h 24"/>
                <a:gd name="T10" fmla="*/ 4019 w 25"/>
                <a:gd name="T11" fmla="*/ 8231 h 24"/>
                <a:gd name="T12" fmla="*/ 0 w 25"/>
                <a:gd name="T13" fmla="*/ 14857 h 24"/>
                <a:gd name="T14" fmla="*/ 0 w 25"/>
                <a:gd name="T15" fmla="*/ 14857 h 24"/>
                <a:gd name="T16" fmla="*/ 2257 w 25"/>
                <a:gd name="T17" fmla="*/ 14857 h 24"/>
                <a:gd name="T18" fmla="*/ 0 w 25"/>
                <a:gd name="T19" fmla="*/ 14857 h 24"/>
                <a:gd name="T20" fmla="*/ 0 w 25"/>
                <a:gd name="T21" fmla="*/ 23098 h 24"/>
                <a:gd name="T22" fmla="*/ 24585 w 25"/>
                <a:gd name="T23" fmla="*/ 50797 h 24"/>
                <a:gd name="T24" fmla="*/ 44660 w 25"/>
                <a:gd name="T25" fmla="*/ 40216 h 24"/>
                <a:gd name="T26" fmla="*/ 46917 w 25"/>
                <a:gd name="T27" fmla="*/ 25399 h 24"/>
                <a:gd name="T28" fmla="*/ 50936 w 25"/>
                <a:gd name="T29" fmla="*/ 18952 h 24"/>
                <a:gd name="T30" fmla="*/ 48679 w 25"/>
                <a:gd name="T31" fmla="*/ 18952 h 2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5"/>
                <a:gd name="T49" fmla="*/ 0 h 24"/>
                <a:gd name="T50" fmla="*/ 25 w 25"/>
                <a:gd name="T51" fmla="*/ 24 h 2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5" h="24">
                  <a:moveTo>
                    <a:pt x="24" y="9"/>
                  </a:moveTo>
                  <a:cubicBezTo>
                    <a:pt x="24" y="7"/>
                    <a:pt x="23" y="5"/>
                    <a:pt x="22" y="3"/>
                  </a:cubicBezTo>
                  <a:cubicBezTo>
                    <a:pt x="17" y="2"/>
                    <a:pt x="12" y="1"/>
                    <a:pt x="7" y="0"/>
                  </a:cubicBezTo>
                  <a:cubicBezTo>
                    <a:pt x="5" y="0"/>
                    <a:pt x="4" y="2"/>
                    <a:pt x="2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6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1" y="7"/>
                    <a:pt x="1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8"/>
                    <a:pt x="0" y="10"/>
                    <a:pt x="0" y="11"/>
                  </a:cubicBezTo>
                  <a:cubicBezTo>
                    <a:pt x="0" y="18"/>
                    <a:pt x="5" y="24"/>
                    <a:pt x="12" y="24"/>
                  </a:cubicBezTo>
                  <a:cubicBezTo>
                    <a:pt x="16" y="24"/>
                    <a:pt x="19" y="22"/>
                    <a:pt x="22" y="19"/>
                  </a:cubicBezTo>
                  <a:cubicBezTo>
                    <a:pt x="22" y="17"/>
                    <a:pt x="22" y="14"/>
                    <a:pt x="23" y="12"/>
                  </a:cubicBezTo>
                  <a:cubicBezTo>
                    <a:pt x="24" y="11"/>
                    <a:pt x="24" y="10"/>
                    <a:pt x="25" y="9"/>
                  </a:cubicBezTo>
                  <a:cubicBezTo>
                    <a:pt x="25" y="9"/>
                    <a:pt x="24" y="9"/>
                    <a:pt x="24" y="9"/>
                  </a:cubicBezTo>
                  <a:close/>
                </a:path>
              </a:pathLst>
            </a:custGeom>
            <a:solidFill>
              <a:srgbClr val="FFE5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325" name="Freeform 435"/>
            <p:cNvSpPr>
              <a:spLocks noChangeArrowheads="1"/>
            </p:cNvSpPr>
            <p:nvPr/>
          </p:nvSpPr>
          <p:spPr bwMode="auto">
            <a:xfrm>
              <a:off x="5025" y="1809"/>
              <a:ext cx="517" cy="389"/>
            </a:xfrm>
            <a:custGeom>
              <a:avLst/>
              <a:gdLst>
                <a:gd name="T0" fmla="*/ 273151 w 145"/>
                <a:gd name="T1" fmla="*/ 86772 h 109"/>
                <a:gd name="T2" fmla="*/ 273151 w 145"/>
                <a:gd name="T3" fmla="*/ 82721 h 109"/>
                <a:gd name="T4" fmla="*/ 170517 w 145"/>
                <a:gd name="T5" fmla="*/ 4051 h 109"/>
                <a:gd name="T6" fmla="*/ 170517 w 145"/>
                <a:gd name="T7" fmla="*/ 10367 h 109"/>
                <a:gd name="T8" fmla="*/ 160145 w 145"/>
                <a:gd name="T9" fmla="*/ 61951 h 109"/>
                <a:gd name="T10" fmla="*/ 125107 w 145"/>
                <a:gd name="T11" fmla="*/ 119862 h 109"/>
                <a:gd name="T12" fmla="*/ 115230 w 145"/>
                <a:gd name="T13" fmla="*/ 122128 h 109"/>
                <a:gd name="T14" fmla="*/ 90514 w 145"/>
                <a:gd name="T15" fmla="*/ 134319 h 109"/>
                <a:gd name="T16" fmla="*/ 69667 w 145"/>
                <a:gd name="T17" fmla="*/ 171317 h 109"/>
                <a:gd name="T18" fmla="*/ 14365 w 145"/>
                <a:gd name="T19" fmla="*/ 163180 h 109"/>
                <a:gd name="T20" fmla="*/ 10336 w 145"/>
                <a:gd name="T21" fmla="*/ 156860 h 109"/>
                <a:gd name="T22" fmla="*/ 8072 w 145"/>
                <a:gd name="T23" fmla="*/ 163180 h 109"/>
                <a:gd name="T24" fmla="*/ 8072 w 145"/>
                <a:gd name="T25" fmla="*/ 163180 h 109"/>
                <a:gd name="T26" fmla="*/ 4029 w 145"/>
                <a:gd name="T27" fmla="*/ 169675 h 109"/>
                <a:gd name="T28" fmla="*/ 2264 w 145"/>
                <a:gd name="T29" fmla="*/ 184129 h 109"/>
                <a:gd name="T30" fmla="*/ 20673 w 145"/>
                <a:gd name="T31" fmla="*/ 212990 h 109"/>
                <a:gd name="T32" fmla="*/ 94558 w 145"/>
                <a:gd name="T33" fmla="*/ 200317 h 109"/>
                <a:gd name="T34" fmla="*/ 115230 w 145"/>
                <a:gd name="T35" fmla="*/ 188180 h 109"/>
                <a:gd name="T36" fmla="*/ 131400 w 145"/>
                <a:gd name="T37" fmla="*/ 171317 h 109"/>
                <a:gd name="T38" fmla="*/ 182622 w 145"/>
                <a:gd name="T39" fmla="*/ 185899 h 109"/>
                <a:gd name="T40" fmla="*/ 195412 w 145"/>
                <a:gd name="T41" fmla="*/ 184129 h 109"/>
                <a:gd name="T42" fmla="*/ 244366 w 145"/>
                <a:gd name="T43" fmla="*/ 185899 h 109"/>
                <a:gd name="T44" fmla="*/ 271382 w 145"/>
                <a:gd name="T45" fmla="*/ 177773 h 109"/>
                <a:gd name="T46" fmla="*/ 273151 w 145"/>
                <a:gd name="T47" fmla="*/ 177773 h 109"/>
                <a:gd name="T48" fmla="*/ 293820 w 145"/>
                <a:gd name="T49" fmla="*/ 144687 h 109"/>
                <a:gd name="T50" fmla="*/ 273151 w 145"/>
                <a:gd name="T51" fmla="*/ 86772 h 10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45"/>
                <a:gd name="T79" fmla="*/ 0 h 109"/>
                <a:gd name="T80" fmla="*/ 145 w 145"/>
                <a:gd name="T81" fmla="*/ 109 h 10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45" h="109">
                  <a:moveTo>
                    <a:pt x="133" y="42"/>
                  </a:moveTo>
                  <a:cubicBezTo>
                    <a:pt x="133" y="41"/>
                    <a:pt x="133" y="41"/>
                    <a:pt x="133" y="40"/>
                  </a:cubicBezTo>
                  <a:cubicBezTo>
                    <a:pt x="128" y="9"/>
                    <a:pt x="101" y="0"/>
                    <a:pt x="83" y="2"/>
                  </a:cubicBezTo>
                  <a:cubicBezTo>
                    <a:pt x="83" y="3"/>
                    <a:pt x="83" y="4"/>
                    <a:pt x="83" y="5"/>
                  </a:cubicBezTo>
                  <a:cubicBezTo>
                    <a:pt x="83" y="14"/>
                    <a:pt x="81" y="22"/>
                    <a:pt x="78" y="30"/>
                  </a:cubicBezTo>
                  <a:cubicBezTo>
                    <a:pt x="77" y="37"/>
                    <a:pt x="73" y="50"/>
                    <a:pt x="61" y="58"/>
                  </a:cubicBezTo>
                  <a:cubicBezTo>
                    <a:pt x="61" y="58"/>
                    <a:pt x="59" y="58"/>
                    <a:pt x="56" y="59"/>
                  </a:cubicBezTo>
                  <a:cubicBezTo>
                    <a:pt x="53" y="60"/>
                    <a:pt x="49" y="62"/>
                    <a:pt x="44" y="65"/>
                  </a:cubicBezTo>
                  <a:cubicBezTo>
                    <a:pt x="45" y="71"/>
                    <a:pt x="42" y="78"/>
                    <a:pt x="34" y="83"/>
                  </a:cubicBezTo>
                  <a:cubicBezTo>
                    <a:pt x="22" y="90"/>
                    <a:pt x="11" y="88"/>
                    <a:pt x="7" y="79"/>
                  </a:cubicBezTo>
                  <a:cubicBezTo>
                    <a:pt x="6" y="78"/>
                    <a:pt x="6" y="77"/>
                    <a:pt x="5" y="76"/>
                  </a:cubicBezTo>
                  <a:cubicBezTo>
                    <a:pt x="5" y="77"/>
                    <a:pt x="4" y="78"/>
                    <a:pt x="4" y="79"/>
                  </a:cubicBezTo>
                  <a:cubicBezTo>
                    <a:pt x="4" y="79"/>
                    <a:pt x="4" y="79"/>
                    <a:pt x="4" y="79"/>
                  </a:cubicBezTo>
                  <a:cubicBezTo>
                    <a:pt x="3" y="80"/>
                    <a:pt x="3" y="81"/>
                    <a:pt x="2" y="82"/>
                  </a:cubicBezTo>
                  <a:cubicBezTo>
                    <a:pt x="1" y="84"/>
                    <a:pt x="1" y="87"/>
                    <a:pt x="1" y="89"/>
                  </a:cubicBezTo>
                  <a:cubicBezTo>
                    <a:pt x="0" y="95"/>
                    <a:pt x="2" y="100"/>
                    <a:pt x="10" y="103"/>
                  </a:cubicBezTo>
                  <a:cubicBezTo>
                    <a:pt x="26" y="109"/>
                    <a:pt x="37" y="103"/>
                    <a:pt x="46" y="97"/>
                  </a:cubicBezTo>
                  <a:cubicBezTo>
                    <a:pt x="49" y="96"/>
                    <a:pt x="53" y="93"/>
                    <a:pt x="56" y="91"/>
                  </a:cubicBezTo>
                  <a:cubicBezTo>
                    <a:pt x="59" y="88"/>
                    <a:pt x="62" y="85"/>
                    <a:pt x="64" y="83"/>
                  </a:cubicBezTo>
                  <a:cubicBezTo>
                    <a:pt x="71" y="83"/>
                    <a:pt x="86" y="86"/>
                    <a:pt x="89" y="90"/>
                  </a:cubicBezTo>
                  <a:cubicBezTo>
                    <a:pt x="91" y="90"/>
                    <a:pt x="93" y="90"/>
                    <a:pt x="95" y="89"/>
                  </a:cubicBezTo>
                  <a:cubicBezTo>
                    <a:pt x="107" y="91"/>
                    <a:pt x="112" y="91"/>
                    <a:pt x="119" y="90"/>
                  </a:cubicBezTo>
                  <a:cubicBezTo>
                    <a:pt x="124" y="89"/>
                    <a:pt x="129" y="87"/>
                    <a:pt x="132" y="86"/>
                  </a:cubicBezTo>
                  <a:cubicBezTo>
                    <a:pt x="132" y="86"/>
                    <a:pt x="133" y="86"/>
                    <a:pt x="133" y="86"/>
                  </a:cubicBezTo>
                  <a:cubicBezTo>
                    <a:pt x="134" y="85"/>
                    <a:pt x="141" y="80"/>
                    <a:pt x="143" y="70"/>
                  </a:cubicBezTo>
                  <a:cubicBezTo>
                    <a:pt x="145" y="60"/>
                    <a:pt x="142" y="46"/>
                    <a:pt x="133" y="42"/>
                  </a:cubicBezTo>
                  <a:close/>
                </a:path>
              </a:pathLst>
            </a:custGeom>
            <a:solidFill>
              <a:srgbClr val="00A0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326" name="Freeform 436"/>
            <p:cNvSpPr>
              <a:spLocks noChangeArrowheads="1"/>
            </p:cNvSpPr>
            <p:nvPr/>
          </p:nvSpPr>
          <p:spPr bwMode="auto">
            <a:xfrm>
              <a:off x="4765" y="1906"/>
              <a:ext cx="121" cy="118"/>
            </a:xfrm>
            <a:custGeom>
              <a:avLst/>
              <a:gdLst>
                <a:gd name="T0" fmla="*/ 26318 w 34"/>
                <a:gd name="T1" fmla="*/ 0 h 33"/>
                <a:gd name="T2" fmla="*/ 12032 w 34"/>
                <a:gd name="T3" fmla="*/ 6354 h 33"/>
                <a:gd name="T4" fmla="*/ 18303 w 34"/>
                <a:gd name="T5" fmla="*/ 47908 h 33"/>
                <a:gd name="T6" fmla="*/ 22317 w 34"/>
                <a:gd name="T7" fmla="*/ 51988 h 33"/>
                <a:gd name="T8" fmla="*/ 66707 w 34"/>
                <a:gd name="T9" fmla="*/ 58521 h 33"/>
                <a:gd name="T10" fmla="*/ 69141 w 34"/>
                <a:gd name="T11" fmla="*/ 58521 h 33"/>
                <a:gd name="T12" fmla="*/ 26318 w 34"/>
                <a:gd name="T13" fmla="*/ 0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4"/>
                <a:gd name="T22" fmla="*/ 0 h 33"/>
                <a:gd name="T23" fmla="*/ 34 w 34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4" h="33">
                  <a:moveTo>
                    <a:pt x="13" y="0"/>
                  </a:moveTo>
                  <a:cubicBezTo>
                    <a:pt x="10" y="0"/>
                    <a:pt x="7" y="1"/>
                    <a:pt x="6" y="3"/>
                  </a:cubicBezTo>
                  <a:cubicBezTo>
                    <a:pt x="0" y="9"/>
                    <a:pt x="2" y="16"/>
                    <a:pt x="9" y="23"/>
                  </a:cubicBezTo>
                  <a:cubicBezTo>
                    <a:pt x="9" y="23"/>
                    <a:pt x="10" y="24"/>
                    <a:pt x="11" y="25"/>
                  </a:cubicBezTo>
                  <a:cubicBezTo>
                    <a:pt x="18" y="31"/>
                    <a:pt x="28" y="33"/>
                    <a:pt x="33" y="28"/>
                  </a:cubicBezTo>
                  <a:cubicBezTo>
                    <a:pt x="33" y="28"/>
                    <a:pt x="33" y="28"/>
                    <a:pt x="34" y="28"/>
                  </a:cubicBezTo>
                  <a:cubicBezTo>
                    <a:pt x="24" y="20"/>
                    <a:pt x="17" y="10"/>
                    <a:pt x="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327" name="Freeform 437"/>
            <p:cNvSpPr>
              <a:spLocks noChangeArrowheads="1"/>
            </p:cNvSpPr>
            <p:nvPr/>
          </p:nvSpPr>
          <p:spPr bwMode="auto">
            <a:xfrm>
              <a:off x="4968" y="1702"/>
              <a:ext cx="75" cy="75"/>
            </a:xfrm>
            <a:custGeom>
              <a:avLst/>
              <a:gdLst>
                <a:gd name="T0" fmla="*/ 35486 w 21"/>
                <a:gd name="T1" fmla="*/ 4057 h 21"/>
                <a:gd name="T2" fmla="*/ 20996 w 21"/>
                <a:gd name="T3" fmla="*/ 0 h 21"/>
                <a:gd name="T4" fmla="*/ 6325 w 21"/>
                <a:gd name="T5" fmla="*/ 6325 h 21"/>
                <a:gd name="T6" fmla="*/ 0 w 21"/>
                <a:gd name="T7" fmla="*/ 20996 h 21"/>
                <a:gd name="T8" fmla="*/ 20996 w 21"/>
                <a:gd name="T9" fmla="*/ 43596 h 21"/>
                <a:gd name="T10" fmla="*/ 43596 w 21"/>
                <a:gd name="T11" fmla="*/ 20996 h 21"/>
                <a:gd name="T12" fmla="*/ 35486 w 21"/>
                <a:gd name="T13" fmla="*/ 4057 h 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"/>
                <a:gd name="T22" fmla="*/ 0 h 21"/>
                <a:gd name="T23" fmla="*/ 21 w 21"/>
                <a:gd name="T24" fmla="*/ 21 h 2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" h="21">
                  <a:moveTo>
                    <a:pt x="17" y="2"/>
                  </a:moveTo>
                  <a:cubicBezTo>
                    <a:pt x="15" y="1"/>
                    <a:pt x="13" y="0"/>
                    <a:pt x="10" y="0"/>
                  </a:cubicBezTo>
                  <a:cubicBezTo>
                    <a:pt x="8" y="0"/>
                    <a:pt x="5" y="1"/>
                    <a:pt x="3" y="3"/>
                  </a:cubicBezTo>
                  <a:cubicBezTo>
                    <a:pt x="1" y="5"/>
                    <a:pt x="0" y="7"/>
                    <a:pt x="0" y="10"/>
                  </a:cubicBezTo>
                  <a:cubicBezTo>
                    <a:pt x="0" y="16"/>
                    <a:pt x="5" y="21"/>
                    <a:pt x="10" y="21"/>
                  </a:cubicBezTo>
                  <a:cubicBezTo>
                    <a:pt x="16" y="21"/>
                    <a:pt x="21" y="16"/>
                    <a:pt x="21" y="10"/>
                  </a:cubicBezTo>
                  <a:cubicBezTo>
                    <a:pt x="21" y="7"/>
                    <a:pt x="19" y="4"/>
                    <a:pt x="17" y="2"/>
                  </a:cubicBezTo>
                  <a:close/>
                </a:path>
              </a:pathLst>
            </a:custGeom>
            <a:solidFill>
              <a:srgbClr val="E100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328" name="Freeform 438"/>
            <p:cNvSpPr>
              <a:spLocks noChangeArrowheads="1"/>
            </p:cNvSpPr>
            <p:nvPr/>
          </p:nvSpPr>
          <p:spPr bwMode="auto">
            <a:xfrm>
              <a:off x="5039" y="1620"/>
              <a:ext cx="150" cy="168"/>
            </a:xfrm>
            <a:custGeom>
              <a:avLst/>
              <a:gdLst>
                <a:gd name="T0" fmla="*/ 66236 w 42"/>
                <a:gd name="T1" fmla="*/ 10462 h 47"/>
                <a:gd name="T2" fmla="*/ 12207 w 42"/>
                <a:gd name="T3" fmla="*/ 33296 h 47"/>
                <a:gd name="T4" fmla="*/ 12207 w 42"/>
                <a:gd name="T5" fmla="*/ 33296 h 47"/>
                <a:gd name="T6" fmla="*/ 22589 w 42"/>
                <a:gd name="T7" fmla="*/ 89783 h 47"/>
                <a:gd name="T8" fmla="*/ 70293 w 42"/>
                <a:gd name="T9" fmla="*/ 72980 h 47"/>
                <a:gd name="T10" fmla="*/ 74986 w 42"/>
                <a:gd name="T11" fmla="*/ 66453 h 47"/>
                <a:gd name="T12" fmla="*/ 66236 w 42"/>
                <a:gd name="T13" fmla="*/ 10462 h 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2"/>
                <a:gd name="T22" fmla="*/ 0 h 47"/>
                <a:gd name="T23" fmla="*/ 42 w 42"/>
                <a:gd name="T24" fmla="*/ 47 h 4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2" h="47">
                  <a:moveTo>
                    <a:pt x="32" y="5"/>
                  </a:moveTo>
                  <a:cubicBezTo>
                    <a:pt x="23" y="0"/>
                    <a:pt x="13" y="4"/>
                    <a:pt x="6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0" y="28"/>
                    <a:pt x="2" y="38"/>
                    <a:pt x="11" y="43"/>
                  </a:cubicBezTo>
                  <a:cubicBezTo>
                    <a:pt x="19" y="47"/>
                    <a:pt x="28" y="45"/>
                    <a:pt x="34" y="35"/>
                  </a:cubicBezTo>
                  <a:cubicBezTo>
                    <a:pt x="35" y="34"/>
                    <a:pt x="36" y="33"/>
                    <a:pt x="36" y="32"/>
                  </a:cubicBezTo>
                  <a:cubicBezTo>
                    <a:pt x="42" y="21"/>
                    <a:pt x="40" y="9"/>
                    <a:pt x="32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329" name="Freeform 439"/>
            <p:cNvSpPr>
              <a:spLocks noChangeArrowheads="1"/>
            </p:cNvSpPr>
            <p:nvPr/>
          </p:nvSpPr>
          <p:spPr bwMode="auto">
            <a:xfrm>
              <a:off x="5064" y="1677"/>
              <a:ext cx="36" cy="54"/>
            </a:xfrm>
            <a:custGeom>
              <a:avLst/>
              <a:gdLst>
                <a:gd name="T0" fmla="*/ 17446 w 10"/>
                <a:gd name="T1" fmla="*/ 2333 h 15"/>
                <a:gd name="T2" fmla="*/ 4198 w 10"/>
                <a:gd name="T3" fmla="*/ 13244 h 15"/>
                <a:gd name="T4" fmla="*/ 4198 w 10"/>
                <a:gd name="T5" fmla="*/ 30236 h 15"/>
                <a:gd name="T6" fmla="*/ 17446 w 10"/>
                <a:gd name="T7" fmla="*/ 19310 h 15"/>
                <a:gd name="T8" fmla="*/ 17446 w 10"/>
                <a:gd name="T9" fmla="*/ 2333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15"/>
                <a:gd name="T17" fmla="*/ 10 w 10"/>
                <a:gd name="T18" fmla="*/ 15 h 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15">
                  <a:moveTo>
                    <a:pt x="8" y="1"/>
                  </a:moveTo>
                  <a:cubicBezTo>
                    <a:pt x="6" y="0"/>
                    <a:pt x="3" y="2"/>
                    <a:pt x="2" y="6"/>
                  </a:cubicBezTo>
                  <a:cubicBezTo>
                    <a:pt x="0" y="10"/>
                    <a:pt x="0" y="13"/>
                    <a:pt x="2" y="14"/>
                  </a:cubicBezTo>
                  <a:cubicBezTo>
                    <a:pt x="4" y="15"/>
                    <a:pt x="6" y="13"/>
                    <a:pt x="8" y="9"/>
                  </a:cubicBezTo>
                  <a:cubicBezTo>
                    <a:pt x="10" y="5"/>
                    <a:pt x="9" y="2"/>
                    <a:pt x="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330" name="Freeform 440"/>
            <p:cNvSpPr>
              <a:spLocks noChangeArrowheads="1"/>
            </p:cNvSpPr>
            <p:nvPr/>
          </p:nvSpPr>
          <p:spPr bwMode="auto">
            <a:xfrm>
              <a:off x="5071" y="1692"/>
              <a:ext cx="18" cy="21"/>
            </a:xfrm>
            <a:custGeom>
              <a:avLst/>
              <a:gdLst>
                <a:gd name="T0" fmla="*/ 8399 w 5"/>
                <a:gd name="T1" fmla="*/ 2107 h 6"/>
                <a:gd name="T2" fmla="*/ 2333 w 5"/>
                <a:gd name="T3" fmla="*/ 3773 h 6"/>
                <a:gd name="T4" fmla="*/ 2333 w 5"/>
                <a:gd name="T5" fmla="*/ 11113 h 6"/>
                <a:gd name="T6" fmla="*/ 8399 w 5"/>
                <a:gd name="T7" fmla="*/ 7375 h 6"/>
                <a:gd name="T8" fmla="*/ 8399 w 5"/>
                <a:gd name="T9" fmla="*/ 2107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6"/>
                <a:gd name="T17" fmla="*/ 5 w 5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6">
                  <a:moveTo>
                    <a:pt x="4" y="1"/>
                  </a:moveTo>
                  <a:cubicBezTo>
                    <a:pt x="3" y="0"/>
                    <a:pt x="1" y="1"/>
                    <a:pt x="1" y="2"/>
                  </a:cubicBezTo>
                  <a:cubicBezTo>
                    <a:pt x="0" y="4"/>
                    <a:pt x="0" y="5"/>
                    <a:pt x="1" y="6"/>
                  </a:cubicBezTo>
                  <a:cubicBezTo>
                    <a:pt x="2" y="6"/>
                    <a:pt x="3" y="5"/>
                    <a:pt x="4" y="4"/>
                  </a:cubicBezTo>
                  <a:cubicBezTo>
                    <a:pt x="5" y="2"/>
                    <a:pt x="5" y="1"/>
                    <a:pt x="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331" name="Freeform 441"/>
            <p:cNvSpPr>
              <a:spLocks noChangeArrowheads="1"/>
            </p:cNvSpPr>
            <p:nvPr/>
          </p:nvSpPr>
          <p:spPr bwMode="auto">
            <a:xfrm>
              <a:off x="4993" y="1663"/>
              <a:ext cx="50" cy="29"/>
            </a:xfrm>
            <a:custGeom>
              <a:avLst/>
              <a:gdLst>
                <a:gd name="T0" fmla="*/ 26696 w 14"/>
                <a:gd name="T1" fmla="*/ 9342 h 8"/>
                <a:gd name="T2" fmla="*/ 8150 w 14"/>
                <a:gd name="T3" fmla="*/ 11248 h 8"/>
                <a:gd name="T4" fmla="*/ 4057 w 14"/>
                <a:gd name="T5" fmla="*/ 2577 h 8"/>
                <a:gd name="T6" fmla="*/ 2282 w 14"/>
                <a:gd name="T7" fmla="*/ 0 h 8"/>
                <a:gd name="T8" fmla="*/ 0 w 14"/>
                <a:gd name="T9" fmla="*/ 2577 h 8"/>
                <a:gd name="T10" fmla="*/ 6325 w 14"/>
                <a:gd name="T11" fmla="*/ 13811 h 8"/>
                <a:gd name="T12" fmla="*/ 29107 w 14"/>
                <a:gd name="T13" fmla="*/ 13811 h 8"/>
                <a:gd name="T14" fmla="*/ 29107 w 14"/>
                <a:gd name="T15" fmla="*/ 11248 h 8"/>
                <a:gd name="T16" fmla="*/ 26696 w 14"/>
                <a:gd name="T17" fmla="*/ 9342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"/>
                <a:gd name="T28" fmla="*/ 0 h 8"/>
                <a:gd name="T29" fmla="*/ 14 w 14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" h="8">
                  <a:moveTo>
                    <a:pt x="13" y="4"/>
                  </a:moveTo>
                  <a:cubicBezTo>
                    <a:pt x="9" y="6"/>
                    <a:pt x="6" y="6"/>
                    <a:pt x="4" y="5"/>
                  </a:cubicBezTo>
                  <a:cubicBezTo>
                    <a:pt x="3" y="4"/>
                    <a:pt x="2" y="2"/>
                    <a:pt x="2" y="1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3"/>
                    <a:pt x="1" y="5"/>
                    <a:pt x="3" y="6"/>
                  </a:cubicBezTo>
                  <a:cubicBezTo>
                    <a:pt x="7" y="8"/>
                    <a:pt x="10" y="8"/>
                    <a:pt x="14" y="6"/>
                  </a:cubicBezTo>
                  <a:cubicBezTo>
                    <a:pt x="14" y="6"/>
                    <a:pt x="14" y="5"/>
                    <a:pt x="14" y="5"/>
                  </a:cubicBezTo>
                  <a:cubicBezTo>
                    <a:pt x="14" y="4"/>
                    <a:pt x="13" y="4"/>
                    <a:pt x="13" y="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332" name="Freeform 442"/>
            <p:cNvSpPr>
              <a:spLocks noChangeArrowheads="1"/>
            </p:cNvSpPr>
            <p:nvPr/>
          </p:nvSpPr>
          <p:spPr bwMode="auto">
            <a:xfrm>
              <a:off x="5043" y="1991"/>
              <a:ext cx="142" cy="140"/>
            </a:xfrm>
            <a:custGeom>
              <a:avLst/>
              <a:gdLst>
                <a:gd name="T0" fmla="*/ 77844 w 40"/>
                <a:gd name="T1" fmla="*/ 29741 h 39"/>
                <a:gd name="T2" fmla="*/ 76055 w 40"/>
                <a:gd name="T3" fmla="*/ 28079 h 39"/>
                <a:gd name="T4" fmla="*/ 73865 w 40"/>
                <a:gd name="T5" fmla="*/ 21416 h 39"/>
                <a:gd name="T6" fmla="*/ 21928 w 40"/>
                <a:gd name="T7" fmla="*/ 13131 h 39"/>
                <a:gd name="T8" fmla="*/ 0 w 40"/>
                <a:gd name="T9" fmla="*/ 49495 h 39"/>
                <a:gd name="T10" fmla="*/ 0 w 40"/>
                <a:gd name="T11" fmla="*/ 53620 h 39"/>
                <a:gd name="T12" fmla="*/ 3983 w 40"/>
                <a:gd name="T13" fmla="*/ 60268 h 39"/>
                <a:gd name="T14" fmla="*/ 58110 w 40"/>
                <a:gd name="T15" fmla="*/ 68607 h 39"/>
                <a:gd name="T16" fmla="*/ 77844 w 40"/>
                <a:gd name="T17" fmla="*/ 29741 h 3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0"/>
                <a:gd name="T28" fmla="*/ 0 h 39"/>
                <a:gd name="T29" fmla="*/ 40 w 40"/>
                <a:gd name="T30" fmla="*/ 39 h 3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0" h="39">
                  <a:moveTo>
                    <a:pt x="39" y="14"/>
                  </a:moveTo>
                  <a:cubicBezTo>
                    <a:pt x="39" y="14"/>
                    <a:pt x="38" y="13"/>
                    <a:pt x="38" y="13"/>
                  </a:cubicBezTo>
                  <a:cubicBezTo>
                    <a:pt x="38" y="12"/>
                    <a:pt x="38" y="11"/>
                    <a:pt x="37" y="10"/>
                  </a:cubicBezTo>
                  <a:cubicBezTo>
                    <a:pt x="33" y="3"/>
                    <a:pt x="21" y="0"/>
                    <a:pt x="11" y="6"/>
                  </a:cubicBezTo>
                  <a:cubicBezTo>
                    <a:pt x="4" y="10"/>
                    <a:pt x="0" y="16"/>
                    <a:pt x="0" y="23"/>
                  </a:cubicBezTo>
                  <a:cubicBezTo>
                    <a:pt x="0" y="23"/>
                    <a:pt x="0" y="24"/>
                    <a:pt x="0" y="25"/>
                  </a:cubicBezTo>
                  <a:cubicBezTo>
                    <a:pt x="1" y="26"/>
                    <a:pt x="1" y="27"/>
                    <a:pt x="2" y="28"/>
                  </a:cubicBezTo>
                  <a:cubicBezTo>
                    <a:pt x="6" y="37"/>
                    <a:pt x="17" y="39"/>
                    <a:pt x="29" y="32"/>
                  </a:cubicBezTo>
                  <a:cubicBezTo>
                    <a:pt x="37" y="27"/>
                    <a:pt x="40" y="20"/>
                    <a:pt x="39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333" name="Oval 443"/>
            <p:cNvSpPr>
              <a:spLocks noChangeArrowheads="1"/>
            </p:cNvSpPr>
            <p:nvPr/>
          </p:nvSpPr>
          <p:spPr bwMode="auto">
            <a:xfrm>
              <a:off x="5007" y="1720"/>
              <a:ext cx="21" cy="2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33334" name="Freeform 444"/>
            <p:cNvSpPr>
              <a:spLocks noChangeArrowheads="1"/>
            </p:cNvSpPr>
            <p:nvPr/>
          </p:nvSpPr>
          <p:spPr bwMode="auto">
            <a:xfrm>
              <a:off x="4968" y="2098"/>
              <a:ext cx="28" cy="18"/>
            </a:xfrm>
            <a:custGeom>
              <a:avLst/>
              <a:gdLst>
                <a:gd name="T0" fmla="*/ 14714 w 8"/>
                <a:gd name="T1" fmla="*/ 6714 h 5"/>
                <a:gd name="T2" fmla="*/ 5282 w 8"/>
                <a:gd name="T3" fmla="*/ 10912 h 5"/>
                <a:gd name="T4" fmla="*/ 0 w 8"/>
                <a:gd name="T5" fmla="*/ 4198 h 5"/>
                <a:gd name="T6" fmla="*/ 7375 w 8"/>
                <a:gd name="T7" fmla="*/ 0 h 5"/>
                <a:gd name="T8" fmla="*/ 14714 w 8"/>
                <a:gd name="T9" fmla="*/ 6714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5"/>
                <a:gd name="T17" fmla="*/ 8 w 8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5">
                  <a:moveTo>
                    <a:pt x="8" y="3"/>
                  </a:moveTo>
                  <a:cubicBezTo>
                    <a:pt x="8" y="5"/>
                    <a:pt x="5" y="5"/>
                    <a:pt x="3" y="5"/>
                  </a:cubicBezTo>
                  <a:cubicBezTo>
                    <a:pt x="1" y="5"/>
                    <a:pt x="0" y="3"/>
                    <a:pt x="0" y="2"/>
                  </a:cubicBezTo>
                  <a:cubicBezTo>
                    <a:pt x="0" y="1"/>
                    <a:pt x="1" y="0"/>
                    <a:pt x="4" y="0"/>
                  </a:cubicBezTo>
                  <a:cubicBezTo>
                    <a:pt x="6" y="1"/>
                    <a:pt x="8" y="2"/>
                    <a:pt x="8" y="3"/>
                  </a:cubicBezTo>
                  <a:close/>
                </a:path>
              </a:pathLst>
            </a:custGeom>
            <a:solidFill>
              <a:srgbClr val="7D6B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335" name="Freeform 445"/>
            <p:cNvSpPr>
              <a:spLocks noChangeArrowheads="1"/>
            </p:cNvSpPr>
            <p:nvPr/>
          </p:nvSpPr>
          <p:spPr bwMode="auto">
            <a:xfrm>
              <a:off x="4779" y="1642"/>
              <a:ext cx="481" cy="431"/>
            </a:xfrm>
            <a:custGeom>
              <a:avLst/>
              <a:gdLst>
                <a:gd name="T0" fmla="*/ 218691 w 135"/>
                <a:gd name="T1" fmla="*/ 59075 h 121"/>
                <a:gd name="T2" fmla="*/ 171646 w 135"/>
                <a:gd name="T3" fmla="*/ 75657 h 121"/>
                <a:gd name="T4" fmla="*/ 161338 w 135"/>
                <a:gd name="T5" fmla="*/ 20606 h 121"/>
                <a:gd name="T6" fmla="*/ 163558 w 135"/>
                <a:gd name="T7" fmla="*/ 16089 h 121"/>
                <a:gd name="T8" fmla="*/ 163558 w 135"/>
                <a:gd name="T9" fmla="*/ 16089 h 121"/>
                <a:gd name="T10" fmla="*/ 157262 w 135"/>
                <a:gd name="T11" fmla="*/ 24628 h 121"/>
                <a:gd name="T12" fmla="*/ 142928 w 135"/>
                <a:gd name="T13" fmla="*/ 38950 h 121"/>
                <a:gd name="T14" fmla="*/ 151665 w 135"/>
                <a:gd name="T15" fmla="*/ 55040 h 121"/>
                <a:gd name="T16" fmla="*/ 128598 w 135"/>
                <a:gd name="T17" fmla="*/ 77420 h 121"/>
                <a:gd name="T18" fmla="*/ 108464 w 135"/>
                <a:gd name="T19" fmla="*/ 55040 h 121"/>
                <a:gd name="T20" fmla="*/ 114888 w 135"/>
                <a:gd name="T21" fmla="*/ 40713 h 121"/>
                <a:gd name="T22" fmla="*/ 102179 w 135"/>
                <a:gd name="T23" fmla="*/ 34929 h 121"/>
                <a:gd name="T24" fmla="*/ 98156 w 135"/>
                <a:gd name="T25" fmla="*/ 2258 h 121"/>
                <a:gd name="T26" fmla="*/ 86070 w 135"/>
                <a:gd name="T27" fmla="*/ 0 h 121"/>
                <a:gd name="T28" fmla="*/ 24652 w 135"/>
                <a:gd name="T29" fmla="*/ 34929 h 121"/>
                <a:gd name="T30" fmla="*/ 18371 w 135"/>
                <a:gd name="T31" fmla="*/ 46997 h 121"/>
                <a:gd name="T32" fmla="*/ 8049 w 135"/>
                <a:gd name="T33" fmla="*/ 55040 h 121"/>
                <a:gd name="T34" fmla="*/ 8049 w 135"/>
                <a:gd name="T35" fmla="*/ 102047 h 121"/>
                <a:gd name="T36" fmla="*/ 6285 w 135"/>
                <a:gd name="T37" fmla="*/ 104306 h 121"/>
                <a:gd name="T38" fmla="*/ 151665 w 135"/>
                <a:gd name="T39" fmla="*/ 247120 h 121"/>
                <a:gd name="T40" fmla="*/ 174044 w 135"/>
                <a:gd name="T41" fmla="*/ 212191 h 121"/>
                <a:gd name="T42" fmla="*/ 226740 w 135"/>
                <a:gd name="T43" fmla="*/ 220679 h 121"/>
                <a:gd name="T44" fmla="*/ 229191 w 135"/>
                <a:gd name="T45" fmla="*/ 226514 h 121"/>
                <a:gd name="T46" fmla="*/ 269941 w 135"/>
                <a:gd name="T47" fmla="*/ 151313 h 121"/>
                <a:gd name="T48" fmla="*/ 218691 w 135"/>
                <a:gd name="T49" fmla="*/ 59075 h 12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35"/>
                <a:gd name="T76" fmla="*/ 0 h 121"/>
                <a:gd name="T77" fmla="*/ 135 w 135"/>
                <a:gd name="T78" fmla="*/ 121 h 12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35" h="121">
                  <a:moveTo>
                    <a:pt x="107" y="29"/>
                  </a:moveTo>
                  <a:cubicBezTo>
                    <a:pt x="101" y="39"/>
                    <a:pt x="92" y="41"/>
                    <a:pt x="84" y="37"/>
                  </a:cubicBezTo>
                  <a:cubicBezTo>
                    <a:pt x="75" y="32"/>
                    <a:pt x="73" y="22"/>
                    <a:pt x="79" y="10"/>
                  </a:cubicBezTo>
                  <a:cubicBezTo>
                    <a:pt x="79" y="9"/>
                    <a:pt x="80" y="9"/>
                    <a:pt x="80" y="8"/>
                  </a:cubicBezTo>
                  <a:cubicBezTo>
                    <a:pt x="80" y="8"/>
                    <a:pt x="80" y="8"/>
                    <a:pt x="80" y="8"/>
                  </a:cubicBezTo>
                  <a:cubicBezTo>
                    <a:pt x="79" y="9"/>
                    <a:pt x="78" y="10"/>
                    <a:pt x="77" y="12"/>
                  </a:cubicBezTo>
                  <a:cubicBezTo>
                    <a:pt x="75" y="14"/>
                    <a:pt x="73" y="17"/>
                    <a:pt x="70" y="19"/>
                  </a:cubicBezTo>
                  <a:cubicBezTo>
                    <a:pt x="72" y="21"/>
                    <a:pt x="74" y="24"/>
                    <a:pt x="74" y="27"/>
                  </a:cubicBezTo>
                  <a:cubicBezTo>
                    <a:pt x="74" y="33"/>
                    <a:pt x="69" y="38"/>
                    <a:pt x="63" y="38"/>
                  </a:cubicBezTo>
                  <a:cubicBezTo>
                    <a:pt x="58" y="38"/>
                    <a:pt x="53" y="33"/>
                    <a:pt x="53" y="27"/>
                  </a:cubicBezTo>
                  <a:cubicBezTo>
                    <a:pt x="53" y="24"/>
                    <a:pt x="54" y="22"/>
                    <a:pt x="56" y="20"/>
                  </a:cubicBezTo>
                  <a:cubicBezTo>
                    <a:pt x="54" y="20"/>
                    <a:pt x="52" y="19"/>
                    <a:pt x="50" y="17"/>
                  </a:cubicBezTo>
                  <a:cubicBezTo>
                    <a:pt x="46" y="14"/>
                    <a:pt x="45" y="7"/>
                    <a:pt x="48" y="1"/>
                  </a:cubicBezTo>
                  <a:cubicBezTo>
                    <a:pt x="46" y="0"/>
                    <a:pt x="44" y="0"/>
                    <a:pt x="42" y="0"/>
                  </a:cubicBezTo>
                  <a:cubicBezTo>
                    <a:pt x="29" y="0"/>
                    <a:pt x="18" y="8"/>
                    <a:pt x="12" y="17"/>
                  </a:cubicBezTo>
                  <a:cubicBezTo>
                    <a:pt x="11" y="19"/>
                    <a:pt x="10" y="21"/>
                    <a:pt x="9" y="23"/>
                  </a:cubicBezTo>
                  <a:cubicBezTo>
                    <a:pt x="8" y="24"/>
                    <a:pt x="6" y="25"/>
                    <a:pt x="4" y="27"/>
                  </a:cubicBezTo>
                  <a:cubicBezTo>
                    <a:pt x="0" y="34"/>
                    <a:pt x="1" y="43"/>
                    <a:pt x="4" y="50"/>
                  </a:cubicBezTo>
                  <a:cubicBezTo>
                    <a:pt x="4" y="50"/>
                    <a:pt x="3" y="51"/>
                    <a:pt x="3" y="51"/>
                  </a:cubicBezTo>
                  <a:cubicBezTo>
                    <a:pt x="4" y="82"/>
                    <a:pt x="33" y="117"/>
                    <a:pt x="74" y="121"/>
                  </a:cubicBezTo>
                  <a:cubicBezTo>
                    <a:pt x="74" y="114"/>
                    <a:pt x="78" y="108"/>
                    <a:pt x="85" y="104"/>
                  </a:cubicBezTo>
                  <a:cubicBezTo>
                    <a:pt x="95" y="98"/>
                    <a:pt x="107" y="101"/>
                    <a:pt x="111" y="108"/>
                  </a:cubicBezTo>
                  <a:cubicBezTo>
                    <a:pt x="112" y="109"/>
                    <a:pt x="112" y="110"/>
                    <a:pt x="112" y="111"/>
                  </a:cubicBezTo>
                  <a:cubicBezTo>
                    <a:pt x="123" y="102"/>
                    <a:pt x="131" y="88"/>
                    <a:pt x="132" y="74"/>
                  </a:cubicBezTo>
                  <a:cubicBezTo>
                    <a:pt x="135" y="53"/>
                    <a:pt x="123" y="34"/>
                    <a:pt x="107" y="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336" name="Freeform 446"/>
            <p:cNvSpPr>
              <a:spLocks noChangeArrowheads="1"/>
            </p:cNvSpPr>
            <p:nvPr/>
          </p:nvSpPr>
          <p:spPr bwMode="auto">
            <a:xfrm>
              <a:off x="4789" y="1820"/>
              <a:ext cx="254" cy="253"/>
            </a:xfrm>
            <a:custGeom>
              <a:avLst/>
              <a:gdLst>
                <a:gd name="T0" fmla="*/ 148894 w 71"/>
                <a:gd name="T1" fmla="*/ 145425 h 71"/>
                <a:gd name="T2" fmla="*/ 0 w 71"/>
                <a:gd name="T3" fmla="*/ 2259 h 71"/>
                <a:gd name="T4" fmla="*/ 2290 w 71"/>
                <a:gd name="T5" fmla="*/ 0 h 71"/>
                <a:gd name="T6" fmla="*/ 0 60000 65536"/>
                <a:gd name="T7" fmla="*/ 0 60000 65536"/>
                <a:gd name="T8" fmla="*/ 0 60000 65536"/>
                <a:gd name="T9" fmla="*/ 0 w 71"/>
                <a:gd name="T10" fmla="*/ 0 h 71"/>
                <a:gd name="T11" fmla="*/ 71 w 71"/>
                <a:gd name="T12" fmla="*/ 71 h 7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1" h="71">
                  <a:moveTo>
                    <a:pt x="71" y="71"/>
                  </a:moveTo>
                  <a:cubicBezTo>
                    <a:pt x="30" y="67"/>
                    <a:pt x="1" y="32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337" name="Freeform 447"/>
            <p:cNvSpPr>
              <a:spLocks noChangeArrowheads="1"/>
            </p:cNvSpPr>
            <p:nvPr/>
          </p:nvSpPr>
          <p:spPr bwMode="auto">
            <a:xfrm>
              <a:off x="4811" y="1563"/>
              <a:ext cx="517" cy="457"/>
            </a:xfrm>
            <a:custGeom>
              <a:avLst/>
              <a:gdLst>
                <a:gd name="T0" fmla="*/ 0 w 145"/>
                <a:gd name="T1" fmla="*/ 93435 h 128"/>
                <a:gd name="T2" fmla="*/ 139472 w 145"/>
                <a:gd name="T3" fmla="*/ 2281 h 128"/>
                <a:gd name="T4" fmla="*/ 293820 w 145"/>
                <a:gd name="T5" fmla="*/ 153234 h 128"/>
                <a:gd name="T6" fmla="*/ 238558 w 145"/>
                <a:gd name="T7" fmla="*/ 265192 h 1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5"/>
                <a:gd name="T13" fmla="*/ 0 h 128"/>
                <a:gd name="T14" fmla="*/ 145 w 145"/>
                <a:gd name="T15" fmla="*/ 128 h 1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5" h="128">
                  <a:moveTo>
                    <a:pt x="0" y="45"/>
                  </a:moveTo>
                  <a:cubicBezTo>
                    <a:pt x="11" y="18"/>
                    <a:pt x="35" y="0"/>
                    <a:pt x="68" y="1"/>
                  </a:cubicBezTo>
                  <a:cubicBezTo>
                    <a:pt x="109" y="2"/>
                    <a:pt x="145" y="33"/>
                    <a:pt x="143" y="74"/>
                  </a:cubicBezTo>
                  <a:cubicBezTo>
                    <a:pt x="142" y="96"/>
                    <a:pt x="132" y="115"/>
                    <a:pt x="116" y="128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338" name="Oval 448"/>
            <p:cNvSpPr>
              <a:spLocks noChangeArrowheads="1"/>
            </p:cNvSpPr>
            <p:nvPr/>
          </p:nvSpPr>
          <p:spPr bwMode="auto">
            <a:xfrm>
              <a:off x="4968" y="1702"/>
              <a:ext cx="75" cy="75"/>
            </a:xfrm>
            <a:prstGeom prst="ellipse">
              <a:avLst/>
            </a:pr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33339" name="Freeform 449"/>
            <p:cNvSpPr>
              <a:spLocks noChangeArrowheads="1"/>
            </p:cNvSpPr>
            <p:nvPr/>
          </p:nvSpPr>
          <p:spPr bwMode="auto">
            <a:xfrm>
              <a:off x="4918" y="1770"/>
              <a:ext cx="68" cy="161"/>
            </a:xfrm>
            <a:custGeom>
              <a:avLst/>
              <a:gdLst>
                <a:gd name="T0" fmla="*/ 39887 w 19"/>
                <a:gd name="T1" fmla="*/ 0 h 45"/>
                <a:gd name="T2" fmla="*/ 0 w 19"/>
                <a:gd name="T3" fmla="*/ 94393 h 45"/>
                <a:gd name="T4" fmla="*/ 0 60000 65536"/>
                <a:gd name="T5" fmla="*/ 0 60000 65536"/>
                <a:gd name="T6" fmla="*/ 0 w 19"/>
                <a:gd name="T7" fmla="*/ 0 h 45"/>
                <a:gd name="T8" fmla="*/ 19 w 19"/>
                <a:gd name="T9" fmla="*/ 45 h 4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9" h="45">
                  <a:moveTo>
                    <a:pt x="19" y="0"/>
                  </a:moveTo>
                  <a:cubicBezTo>
                    <a:pt x="14" y="7"/>
                    <a:pt x="2" y="32"/>
                    <a:pt x="0" y="45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340" name="Line 450"/>
            <p:cNvSpPr>
              <a:spLocks noChangeShapeType="1"/>
            </p:cNvSpPr>
            <p:nvPr/>
          </p:nvSpPr>
          <p:spPr bwMode="auto">
            <a:xfrm>
              <a:off x="4839" y="1659"/>
              <a:ext cx="86" cy="90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341" name="Line 451"/>
            <p:cNvSpPr>
              <a:spLocks noChangeShapeType="1"/>
            </p:cNvSpPr>
            <p:nvPr/>
          </p:nvSpPr>
          <p:spPr bwMode="auto">
            <a:xfrm>
              <a:off x="4797" y="1702"/>
              <a:ext cx="114" cy="61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342" name="Line 452"/>
            <p:cNvSpPr>
              <a:spLocks noChangeShapeType="1"/>
            </p:cNvSpPr>
            <p:nvPr/>
          </p:nvSpPr>
          <p:spPr bwMode="auto">
            <a:xfrm>
              <a:off x="4779" y="1763"/>
              <a:ext cx="125" cy="21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343" name="Freeform 453"/>
            <p:cNvSpPr>
              <a:spLocks noChangeArrowheads="1"/>
            </p:cNvSpPr>
            <p:nvPr/>
          </p:nvSpPr>
          <p:spPr bwMode="auto">
            <a:xfrm>
              <a:off x="5053" y="1809"/>
              <a:ext cx="164" cy="4"/>
            </a:xfrm>
            <a:custGeom>
              <a:avLst/>
              <a:gdLst>
                <a:gd name="T0" fmla="*/ 0 w 46"/>
                <a:gd name="T1" fmla="*/ 4096 h 1"/>
                <a:gd name="T2" fmla="*/ 94532 w 46"/>
                <a:gd name="T3" fmla="*/ 0 h 1"/>
                <a:gd name="T4" fmla="*/ 0 60000 65536"/>
                <a:gd name="T5" fmla="*/ 0 60000 65536"/>
                <a:gd name="T6" fmla="*/ 0 w 46"/>
                <a:gd name="T7" fmla="*/ 0 h 1"/>
                <a:gd name="T8" fmla="*/ 46 w 4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6" h="1">
                  <a:moveTo>
                    <a:pt x="0" y="1"/>
                  </a:moveTo>
                  <a:cubicBezTo>
                    <a:pt x="16" y="0"/>
                    <a:pt x="46" y="0"/>
                    <a:pt x="46" y="0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344" name="Freeform 454"/>
            <p:cNvSpPr>
              <a:spLocks noChangeArrowheads="1"/>
            </p:cNvSpPr>
            <p:nvPr/>
          </p:nvSpPr>
          <p:spPr bwMode="auto">
            <a:xfrm>
              <a:off x="5053" y="1841"/>
              <a:ext cx="168" cy="43"/>
            </a:xfrm>
            <a:custGeom>
              <a:avLst/>
              <a:gdLst>
                <a:gd name="T0" fmla="*/ 0 w 47"/>
                <a:gd name="T1" fmla="*/ 0 h 12"/>
                <a:gd name="T2" fmla="*/ 98101 w 47"/>
                <a:gd name="T3" fmla="*/ 25399 h 12"/>
                <a:gd name="T4" fmla="*/ 0 60000 65536"/>
                <a:gd name="T5" fmla="*/ 0 60000 65536"/>
                <a:gd name="T6" fmla="*/ 0 w 47"/>
                <a:gd name="T7" fmla="*/ 0 h 12"/>
                <a:gd name="T8" fmla="*/ 47 w 47"/>
                <a:gd name="T9" fmla="*/ 12 h 1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7" h="12">
                  <a:moveTo>
                    <a:pt x="0" y="0"/>
                  </a:moveTo>
                  <a:cubicBezTo>
                    <a:pt x="8" y="1"/>
                    <a:pt x="43" y="11"/>
                    <a:pt x="47" y="12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345" name="Freeform 455"/>
            <p:cNvSpPr>
              <a:spLocks noChangeArrowheads="1"/>
            </p:cNvSpPr>
            <p:nvPr/>
          </p:nvSpPr>
          <p:spPr bwMode="auto">
            <a:xfrm>
              <a:off x="5046" y="1866"/>
              <a:ext cx="125" cy="90"/>
            </a:xfrm>
            <a:custGeom>
              <a:avLst/>
              <a:gdLst>
                <a:gd name="T0" fmla="*/ 0 w 35"/>
                <a:gd name="T1" fmla="*/ 0 h 25"/>
                <a:gd name="T2" fmla="*/ 72564 w 35"/>
                <a:gd name="T3" fmla="*/ 54407 h 25"/>
                <a:gd name="T4" fmla="*/ 0 60000 65536"/>
                <a:gd name="T5" fmla="*/ 0 60000 65536"/>
                <a:gd name="T6" fmla="*/ 0 w 35"/>
                <a:gd name="T7" fmla="*/ 0 h 25"/>
                <a:gd name="T8" fmla="*/ 35 w 35"/>
                <a:gd name="T9" fmla="*/ 25 h 2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5" h="25">
                  <a:moveTo>
                    <a:pt x="0" y="0"/>
                  </a:moveTo>
                  <a:cubicBezTo>
                    <a:pt x="0" y="0"/>
                    <a:pt x="30" y="19"/>
                    <a:pt x="35" y="25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346" name="Freeform 456"/>
            <p:cNvSpPr>
              <a:spLocks noChangeArrowheads="1"/>
            </p:cNvSpPr>
            <p:nvPr/>
          </p:nvSpPr>
          <p:spPr bwMode="auto">
            <a:xfrm>
              <a:off x="4936" y="1584"/>
              <a:ext cx="149" cy="129"/>
            </a:xfrm>
            <a:custGeom>
              <a:avLst/>
              <a:gdLst>
                <a:gd name="T0" fmla="*/ 24241 w 42"/>
                <a:gd name="T1" fmla="*/ 76196 h 36"/>
                <a:gd name="T2" fmla="*/ 11881 w 42"/>
                <a:gd name="T3" fmla="*/ 69750 h 36"/>
                <a:gd name="T4" fmla="*/ 18036 w 42"/>
                <a:gd name="T5" fmla="*/ 21264 h 36"/>
                <a:gd name="T6" fmla="*/ 67951 w 42"/>
                <a:gd name="T7" fmla="*/ 4146 h 36"/>
                <a:gd name="T8" fmla="*/ 65723 w 42"/>
                <a:gd name="T9" fmla="*/ 59028 h 36"/>
                <a:gd name="T10" fmla="*/ 51664 w 42"/>
                <a:gd name="T11" fmla="*/ 73845 h 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2"/>
                <a:gd name="T19" fmla="*/ 0 h 36"/>
                <a:gd name="T20" fmla="*/ 42 w 42"/>
                <a:gd name="T21" fmla="*/ 36 h 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2" h="36">
                  <a:moveTo>
                    <a:pt x="12" y="36"/>
                  </a:moveTo>
                  <a:cubicBezTo>
                    <a:pt x="10" y="36"/>
                    <a:pt x="8" y="35"/>
                    <a:pt x="6" y="33"/>
                  </a:cubicBezTo>
                  <a:cubicBezTo>
                    <a:pt x="0" y="28"/>
                    <a:pt x="1" y="19"/>
                    <a:pt x="9" y="10"/>
                  </a:cubicBezTo>
                  <a:cubicBezTo>
                    <a:pt x="17" y="1"/>
                    <a:pt x="27" y="0"/>
                    <a:pt x="34" y="2"/>
                  </a:cubicBezTo>
                  <a:cubicBezTo>
                    <a:pt x="40" y="5"/>
                    <a:pt x="42" y="16"/>
                    <a:pt x="33" y="28"/>
                  </a:cubicBezTo>
                  <a:cubicBezTo>
                    <a:pt x="31" y="30"/>
                    <a:pt x="29" y="33"/>
                    <a:pt x="26" y="35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347" name="Freeform 457"/>
            <p:cNvSpPr>
              <a:spLocks noChangeArrowheads="1"/>
            </p:cNvSpPr>
            <p:nvPr/>
          </p:nvSpPr>
          <p:spPr bwMode="auto">
            <a:xfrm>
              <a:off x="5039" y="1620"/>
              <a:ext cx="150" cy="168"/>
            </a:xfrm>
            <a:custGeom>
              <a:avLst/>
              <a:gdLst>
                <a:gd name="T0" fmla="*/ 74986 w 42"/>
                <a:gd name="T1" fmla="*/ 66453 h 47"/>
                <a:gd name="T2" fmla="*/ 22589 w 42"/>
                <a:gd name="T3" fmla="*/ 89783 h 47"/>
                <a:gd name="T4" fmla="*/ 12207 w 42"/>
                <a:gd name="T5" fmla="*/ 33296 h 47"/>
                <a:gd name="T6" fmla="*/ 66236 w 42"/>
                <a:gd name="T7" fmla="*/ 10462 h 47"/>
                <a:gd name="T8" fmla="*/ 74986 w 42"/>
                <a:gd name="T9" fmla="*/ 66453 h 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"/>
                <a:gd name="T16" fmla="*/ 0 h 47"/>
                <a:gd name="T17" fmla="*/ 42 w 42"/>
                <a:gd name="T18" fmla="*/ 47 h 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" h="47">
                  <a:moveTo>
                    <a:pt x="36" y="32"/>
                  </a:moveTo>
                  <a:cubicBezTo>
                    <a:pt x="30" y="44"/>
                    <a:pt x="19" y="47"/>
                    <a:pt x="11" y="43"/>
                  </a:cubicBezTo>
                  <a:cubicBezTo>
                    <a:pt x="2" y="38"/>
                    <a:pt x="0" y="28"/>
                    <a:pt x="6" y="16"/>
                  </a:cubicBezTo>
                  <a:cubicBezTo>
                    <a:pt x="12" y="4"/>
                    <a:pt x="23" y="0"/>
                    <a:pt x="32" y="5"/>
                  </a:cubicBezTo>
                  <a:cubicBezTo>
                    <a:pt x="40" y="9"/>
                    <a:pt x="42" y="21"/>
                    <a:pt x="36" y="32"/>
                  </a:cubicBezTo>
                  <a:close/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348" name="Freeform 458"/>
            <p:cNvSpPr>
              <a:spLocks noChangeArrowheads="1"/>
            </p:cNvSpPr>
            <p:nvPr/>
          </p:nvSpPr>
          <p:spPr bwMode="auto">
            <a:xfrm>
              <a:off x="5160" y="1745"/>
              <a:ext cx="100" cy="293"/>
            </a:xfrm>
            <a:custGeom>
              <a:avLst/>
              <a:gdLst>
                <a:gd name="T0" fmla="*/ 0 w 28"/>
                <a:gd name="T1" fmla="*/ 0 h 82"/>
                <a:gd name="T2" fmla="*/ 51746 w 28"/>
                <a:gd name="T3" fmla="*/ 93753 h 82"/>
                <a:gd name="T4" fmla="*/ 10432 w 28"/>
                <a:gd name="T5" fmla="*/ 170665 h 82"/>
                <a:gd name="T6" fmla="*/ 0 60000 65536"/>
                <a:gd name="T7" fmla="*/ 0 60000 65536"/>
                <a:gd name="T8" fmla="*/ 0 60000 65536"/>
                <a:gd name="T9" fmla="*/ 0 w 28"/>
                <a:gd name="T10" fmla="*/ 0 h 82"/>
                <a:gd name="T11" fmla="*/ 28 w 28"/>
                <a:gd name="T12" fmla="*/ 82 h 8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" h="82">
                  <a:moveTo>
                    <a:pt x="0" y="0"/>
                  </a:moveTo>
                  <a:cubicBezTo>
                    <a:pt x="16" y="5"/>
                    <a:pt x="28" y="24"/>
                    <a:pt x="25" y="45"/>
                  </a:cubicBezTo>
                  <a:cubicBezTo>
                    <a:pt x="24" y="59"/>
                    <a:pt x="16" y="73"/>
                    <a:pt x="5" y="82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349" name="Freeform 459"/>
            <p:cNvSpPr>
              <a:spLocks noChangeArrowheads="1"/>
            </p:cNvSpPr>
            <p:nvPr/>
          </p:nvSpPr>
          <p:spPr bwMode="auto">
            <a:xfrm>
              <a:off x="4822" y="1642"/>
              <a:ext cx="128" cy="60"/>
            </a:xfrm>
            <a:custGeom>
              <a:avLst/>
              <a:gdLst>
                <a:gd name="T0" fmla="*/ 0 w 36"/>
                <a:gd name="T1" fmla="*/ 32887 h 17"/>
                <a:gd name="T2" fmla="*/ 60732 w 36"/>
                <a:gd name="T3" fmla="*/ 0 h 17"/>
                <a:gd name="T4" fmla="*/ 72729 w 36"/>
                <a:gd name="T5" fmla="*/ 2156 h 17"/>
                <a:gd name="T6" fmla="*/ 0 60000 65536"/>
                <a:gd name="T7" fmla="*/ 0 60000 65536"/>
                <a:gd name="T8" fmla="*/ 0 60000 65536"/>
                <a:gd name="T9" fmla="*/ 0 w 36"/>
                <a:gd name="T10" fmla="*/ 0 h 17"/>
                <a:gd name="T11" fmla="*/ 36 w 36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6" h="17">
                  <a:moveTo>
                    <a:pt x="0" y="17"/>
                  </a:moveTo>
                  <a:cubicBezTo>
                    <a:pt x="7" y="7"/>
                    <a:pt x="17" y="0"/>
                    <a:pt x="30" y="0"/>
                  </a:cubicBezTo>
                  <a:cubicBezTo>
                    <a:pt x="32" y="0"/>
                    <a:pt x="34" y="0"/>
                    <a:pt x="36" y="1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350" name="Freeform 460"/>
            <p:cNvSpPr>
              <a:spLocks noChangeArrowheads="1"/>
            </p:cNvSpPr>
            <p:nvPr/>
          </p:nvSpPr>
          <p:spPr bwMode="auto">
            <a:xfrm>
              <a:off x="5064" y="1677"/>
              <a:ext cx="36" cy="54"/>
            </a:xfrm>
            <a:custGeom>
              <a:avLst/>
              <a:gdLst>
                <a:gd name="T0" fmla="*/ 17446 w 10"/>
                <a:gd name="T1" fmla="*/ 19310 h 15"/>
                <a:gd name="T2" fmla="*/ 4198 w 10"/>
                <a:gd name="T3" fmla="*/ 30236 h 15"/>
                <a:gd name="T4" fmla="*/ 4198 w 10"/>
                <a:gd name="T5" fmla="*/ 13244 h 15"/>
                <a:gd name="T6" fmla="*/ 17446 w 10"/>
                <a:gd name="T7" fmla="*/ 2333 h 15"/>
                <a:gd name="T8" fmla="*/ 17446 w 10"/>
                <a:gd name="T9" fmla="*/ 19310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15"/>
                <a:gd name="T17" fmla="*/ 10 w 10"/>
                <a:gd name="T18" fmla="*/ 15 h 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15">
                  <a:moveTo>
                    <a:pt x="8" y="9"/>
                  </a:moveTo>
                  <a:cubicBezTo>
                    <a:pt x="6" y="13"/>
                    <a:pt x="4" y="15"/>
                    <a:pt x="2" y="14"/>
                  </a:cubicBezTo>
                  <a:cubicBezTo>
                    <a:pt x="0" y="13"/>
                    <a:pt x="0" y="10"/>
                    <a:pt x="2" y="6"/>
                  </a:cubicBezTo>
                  <a:cubicBezTo>
                    <a:pt x="3" y="2"/>
                    <a:pt x="6" y="0"/>
                    <a:pt x="8" y="1"/>
                  </a:cubicBezTo>
                  <a:cubicBezTo>
                    <a:pt x="9" y="2"/>
                    <a:pt x="10" y="5"/>
                    <a:pt x="8" y="9"/>
                  </a:cubicBezTo>
                  <a:close/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351" name="Freeform 461"/>
            <p:cNvSpPr>
              <a:spLocks noChangeArrowheads="1"/>
            </p:cNvSpPr>
            <p:nvPr/>
          </p:nvSpPr>
          <p:spPr bwMode="auto">
            <a:xfrm>
              <a:off x="4993" y="1663"/>
              <a:ext cx="50" cy="29"/>
            </a:xfrm>
            <a:custGeom>
              <a:avLst/>
              <a:gdLst>
                <a:gd name="T0" fmla="*/ 0 w 14"/>
                <a:gd name="T1" fmla="*/ 2577 h 8"/>
                <a:gd name="T2" fmla="*/ 6325 w 14"/>
                <a:gd name="T3" fmla="*/ 13811 h 8"/>
                <a:gd name="T4" fmla="*/ 29107 w 14"/>
                <a:gd name="T5" fmla="*/ 13811 h 8"/>
                <a:gd name="T6" fmla="*/ 29107 w 14"/>
                <a:gd name="T7" fmla="*/ 11248 h 8"/>
                <a:gd name="T8" fmla="*/ 26696 w 14"/>
                <a:gd name="T9" fmla="*/ 9342 h 8"/>
                <a:gd name="T10" fmla="*/ 8150 w 14"/>
                <a:gd name="T11" fmla="*/ 11248 h 8"/>
                <a:gd name="T12" fmla="*/ 4057 w 14"/>
                <a:gd name="T13" fmla="*/ 2577 h 8"/>
                <a:gd name="T14" fmla="*/ 2282 w 14"/>
                <a:gd name="T15" fmla="*/ 0 h 8"/>
                <a:gd name="T16" fmla="*/ 0 w 14"/>
                <a:gd name="T17" fmla="*/ 2577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"/>
                <a:gd name="T28" fmla="*/ 0 h 8"/>
                <a:gd name="T29" fmla="*/ 14 w 14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" h="8">
                  <a:moveTo>
                    <a:pt x="0" y="1"/>
                  </a:moveTo>
                  <a:cubicBezTo>
                    <a:pt x="0" y="3"/>
                    <a:pt x="1" y="5"/>
                    <a:pt x="3" y="6"/>
                  </a:cubicBezTo>
                  <a:cubicBezTo>
                    <a:pt x="7" y="8"/>
                    <a:pt x="10" y="8"/>
                    <a:pt x="14" y="6"/>
                  </a:cubicBezTo>
                  <a:cubicBezTo>
                    <a:pt x="14" y="6"/>
                    <a:pt x="14" y="5"/>
                    <a:pt x="14" y="5"/>
                  </a:cubicBezTo>
                  <a:cubicBezTo>
                    <a:pt x="14" y="4"/>
                    <a:pt x="13" y="4"/>
                    <a:pt x="13" y="4"/>
                  </a:cubicBezTo>
                  <a:cubicBezTo>
                    <a:pt x="9" y="6"/>
                    <a:pt x="6" y="6"/>
                    <a:pt x="4" y="5"/>
                  </a:cubicBezTo>
                  <a:cubicBezTo>
                    <a:pt x="3" y="4"/>
                    <a:pt x="2" y="2"/>
                    <a:pt x="2" y="1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352" name="Freeform 462"/>
            <p:cNvSpPr>
              <a:spLocks noChangeArrowheads="1"/>
            </p:cNvSpPr>
            <p:nvPr/>
          </p:nvSpPr>
          <p:spPr bwMode="auto">
            <a:xfrm>
              <a:off x="4765" y="1906"/>
              <a:ext cx="117" cy="118"/>
            </a:xfrm>
            <a:custGeom>
              <a:avLst/>
              <a:gdLst>
                <a:gd name="T0" fmla="*/ 65555 w 33"/>
                <a:gd name="T1" fmla="*/ 58521 h 33"/>
                <a:gd name="T2" fmla="*/ 21797 w 33"/>
                <a:gd name="T3" fmla="*/ 51988 h 33"/>
                <a:gd name="T4" fmla="*/ 11679 w 33"/>
                <a:gd name="T5" fmla="*/ 6354 h 33"/>
                <a:gd name="T6" fmla="*/ 25758 w 33"/>
                <a:gd name="T7" fmla="*/ 0 h 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"/>
                <a:gd name="T13" fmla="*/ 0 h 33"/>
                <a:gd name="T14" fmla="*/ 33 w 33"/>
                <a:gd name="T15" fmla="*/ 33 h 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" h="33">
                  <a:moveTo>
                    <a:pt x="33" y="28"/>
                  </a:moveTo>
                  <a:cubicBezTo>
                    <a:pt x="29" y="33"/>
                    <a:pt x="18" y="31"/>
                    <a:pt x="11" y="25"/>
                  </a:cubicBezTo>
                  <a:cubicBezTo>
                    <a:pt x="3" y="18"/>
                    <a:pt x="0" y="9"/>
                    <a:pt x="6" y="3"/>
                  </a:cubicBezTo>
                  <a:cubicBezTo>
                    <a:pt x="7" y="1"/>
                    <a:pt x="10" y="0"/>
                    <a:pt x="13" y="0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353" name="Freeform 463"/>
            <p:cNvSpPr>
              <a:spLocks noChangeArrowheads="1"/>
            </p:cNvSpPr>
            <p:nvPr/>
          </p:nvSpPr>
          <p:spPr bwMode="auto">
            <a:xfrm>
              <a:off x="4768" y="1988"/>
              <a:ext cx="182" cy="118"/>
            </a:xfrm>
            <a:custGeom>
              <a:avLst/>
              <a:gdLst>
                <a:gd name="T0" fmla="*/ 16723 w 51"/>
                <a:gd name="T1" fmla="*/ 0 h 33"/>
                <a:gd name="T2" fmla="*/ 14453 w 51"/>
                <a:gd name="T3" fmla="*/ 50340 h 33"/>
                <a:gd name="T4" fmla="*/ 74117 w 51"/>
                <a:gd name="T5" fmla="*/ 64929 h 33"/>
                <a:gd name="T6" fmla="*/ 105257 w 51"/>
                <a:gd name="T7" fmla="*/ 56744 h 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1"/>
                <a:gd name="T13" fmla="*/ 0 h 33"/>
                <a:gd name="T14" fmla="*/ 51 w 51"/>
                <a:gd name="T15" fmla="*/ 33 h 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1" h="33">
                  <a:moveTo>
                    <a:pt x="8" y="0"/>
                  </a:moveTo>
                  <a:cubicBezTo>
                    <a:pt x="5" y="4"/>
                    <a:pt x="0" y="16"/>
                    <a:pt x="7" y="24"/>
                  </a:cubicBezTo>
                  <a:cubicBezTo>
                    <a:pt x="16" y="33"/>
                    <a:pt x="26" y="33"/>
                    <a:pt x="36" y="31"/>
                  </a:cubicBezTo>
                  <a:cubicBezTo>
                    <a:pt x="43" y="30"/>
                    <a:pt x="48" y="28"/>
                    <a:pt x="51" y="27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354" name="Freeform 464"/>
            <p:cNvSpPr>
              <a:spLocks noChangeArrowheads="1"/>
            </p:cNvSpPr>
            <p:nvPr/>
          </p:nvSpPr>
          <p:spPr bwMode="auto">
            <a:xfrm>
              <a:off x="4882" y="2006"/>
              <a:ext cx="14" cy="32"/>
            </a:xfrm>
            <a:custGeom>
              <a:avLst/>
              <a:gdLst>
                <a:gd name="T0" fmla="*/ 0 w 4"/>
                <a:gd name="T1" fmla="*/ 0 h 9"/>
                <a:gd name="T2" fmla="*/ 7375 w 4"/>
                <a:gd name="T3" fmla="*/ 18204 h 9"/>
                <a:gd name="T4" fmla="*/ 0 60000 65536"/>
                <a:gd name="T5" fmla="*/ 0 60000 65536"/>
                <a:gd name="T6" fmla="*/ 0 w 4"/>
                <a:gd name="T7" fmla="*/ 0 h 9"/>
                <a:gd name="T8" fmla="*/ 4 w 4"/>
                <a:gd name="T9" fmla="*/ 9 h 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" h="9">
                  <a:moveTo>
                    <a:pt x="0" y="0"/>
                  </a:moveTo>
                  <a:cubicBezTo>
                    <a:pt x="2" y="2"/>
                    <a:pt x="3" y="5"/>
                    <a:pt x="4" y="9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355" name="Freeform 465"/>
            <p:cNvSpPr>
              <a:spLocks noChangeArrowheads="1"/>
            </p:cNvSpPr>
            <p:nvPr/>
          </p:nvSpPr>
          <p:spPr bwMode="auto">
            <a:xfrm>
              <a:off x="4918" y="2031"/>
              <a:ext cx="39" cy="39"/>
            </a:xfrm>
            <a:custGeom>
              <a:avLst/>
              <a:gdLst>
                <a:gd name="T0" fmla="*/ 0 w 11"/>
                <a:gd name="T1" fmla="*/ 0 h 11"/>
                <a:gd name="T2" fmla="*/ 21797 w 11"/>
                <a:gd name="T3" fmla="*/ 21797 h 11"/>
                <a:gd name="T4" fmla="*/ 0 60000 65536"/>
                <a:gd name="T5" fmla="*/ 0 60000 65536"/>
                <a:gd name="T6" fmla="*/ 0 w 11"/>
                <a:gd name="T7" fmla="*/ 0 h 11"/>
                <a:gd name="T8" fmla="*/ 11 w 11"/>
                <a:gd name="T9" fmla="*/ 11 h 1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" h="11">
                  <a:moveTo>
                    <a:pt x="0" y="0"/>
                  </a:moveTo>
                  <a:cubicBezTo>
                    <a:pt x="1" y="3"/>
                    <a:pt x="6" y="9"/>
                    <a:pt x="11" y="11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356" name="Freeform 466"/>
            <p:cNvSpPr>
              <a:spLocks noChangeArrowheads="1"/>
            </p:cNvSpPr>
            <p:nvPr/>
          </p:nvSpPr>
          <p:spPr bwMode="auto">
            <a:xfrm>
              <a:off x="5036" y="1991"/>
              <a:ext cx="153" cy="140"/>
            </a:xfrm>
            <a:custGeom>
              <a:avLst/>
              <a:gdLst>
                <a:gd name="T0" fmla="*/ 62655 w 43"/>
                <a:gd name="T1" fmla="*/ 68607 h 39"/>
                <a:gd name="T2" fmla="*/ 8013 w 43"/>
                <a:gd name="T3" fmla="*/ 60268 h 39"/>
                <a:gd name="T4" fmla="*/ 26309 w 43"/>
                <a:gd name="T5" fmla="*/ 13131 h 39"/>
                <a:gd name="T6" fmla="*/ 79329 w 43"/>
                <a:gd name="T7" fmla="*/ 21416 h 39"/>
                <a:gd name="T8" fmla="*/ 62655 w 43"/>
                <a:gd name="T9" fmla="*/ 68607 h 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"/>
                <a:gd name="T16" fmla="*/ 0 h 39"/>
                <a:gd name="T17" fmla="*/ 43 w 43"/>
                <a:gd name="T18" fmla="*/ 39 h 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" h="39">
                  <a:moveTo>
                    <a:pt x="31" y="32"/>
                  </a:moveTo>
                  <a:cubicBezTo>
                    <a:pt x="19" y="39"/>
                    <a:pt x="8" y="37"/>
                    <a:pt x="4" y="28"/>
                  </a:cubicBezTo>
                  <a:cubicBezTo>
                    <a:pt x="0" y="21"/>
                    <a:pt x="4" y="11"/>
                    <a:pt x="13" y="6"/>
                  </a:cubicBezTo>
                  <a:cubicBezTo>
                    <a:pt x="23" y="0"/>
                    <a:pt x="35" y="3"/>
                    <a:pt x="39" y="10"/>
                  </a:cubicBezTo>
                  <a:cubicBezTo>
                    <a:pt x="43" y="17"/>
                    <a:pt x="41" y="27"/>
                    <a:pt x="31" y="32"/>
                  </a:cubicBezTo>
                  <a:close/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357" name="Freeform 467"/>
            <p:cNvSpPr>
              <a:spLocks noChangeArrowheads="1"/>
            </p:cNvSpPr>
            <p:nvPr/>
          </p:nvSpPr>
          <p:spPr bwMode="auto">
            <a:xfrm>
              <a:off x="5182" y="1916"/>
              <a:ext cx="121" cy="125"/>
            </a:xfrm>
            <a:custGeom>
              <a:avLst/>
              <a:gdLst>
                <a:gd name="T0" fmla="*/ 69141 w 34"/>
                <a:gd name="T1" fmla="*/ 0 h 35"/>
                <a:gd name="T2" fmla="*/ 34791 w 34"/>
                <a:gd name="T3" fmla="*/ 58086 h 35"/>
                <a:gd name="T4" fmla="*/ 0 w 34"/>
                <a:gd name="T5" fmla="*/ 72564 h 35"/>
                <a:gd name="T6" fmla="*/ 0 60000 65536"/>
                <a:gd name="T7" fmla="*/ 0 60000 65536"/>
                <a:gd name="T8" fmla="*/ 0 60000 65536"/>
                <a:gd name="T9" fmla="*/ 0 w 34"/>
                <a:gd name="T10" fmla="*/ 0 h 35"/>
                <a:gd name="T11" fmla="*/ 34 w 34"/>
                <a:gd name="T12" fmla="*/ 35 h 3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4" h="35">
                  <a:moveTo>
                    <a:pt x="34" y="0"/>
                  </a:moveTo>
                  <a:cubicBezTo>
                    <a:pt x="33" y="7"/>
                    <a:pt x="28" y="20"/>
                    <a:pt x="17" y="28"/>
                  </a:cubicBezTo>
                  <a:cubicBezTo>
                    <a:pt x="17" y="28"/>
                    <a:pt x="10" y="29"/>
                    <a:pt x="0" y="35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358" name="Line 468"/>
            <p:cNvSpPr>
              <a:spLocks noChangeShapeType="1"/>
            </p:cNvSpPr>
            <p:nvPr/>
          </p:nvSpPr>
          <p:spPr bwMode="auto">
            <a:xfrm>
              <a:off x="5175" y="2077"/>
              <a:ext cx="3" cy="11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359" name="Freeform 469"/>
            <p:cNvSpPr>
              <a:spLocks noChangeArrowheads="1"/>
            </p:cNvSpPr>
            <p:nvPr/>
          </p:nvSpPr>
          <p:spPr bwMode="auto">
            <a:xfrm>
              <a:off x="5007" y="2081"/>
              <a:ext cx="250" cy="117"/>
            </a:xfrm>
            <a:custGeom>
              <a:avLst/>
              <a:gdLst>
                <a:gd name="T0" fmla="*/ 20996 w 70"/>
                <a:gd name="T1" fmla="*/ 0 h 33"/>
                <a:gd name="T2" fmla="*/ 31389 w 70"/>
                <a:gd name="T3" fmla="*/ 53699 h 33"/>
                <a:gd name="T4" fmla="*/ 105729 w 70"/>
                <a:gd name="T5" fmla="*/ 41407 h 33"/>
                <a:gd name="T6" fmla="*/ 145268 w 70"/>
                <a:gd name="T7" fmla="*/ 10119 h 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0"/>
                <a:gd name="T13" fmla="*/ 0 h 33"/>
                <a:gd name="T14" fmla="*/ 70 w 70"/>
                <a:gd name="T15" fmla="*/ 33 h 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0" h="33">
                  <a:moveTo>
                    <a:pt x="10" y="0"/>
                  </a:moveTo>
                  <a:cubicBezTo>
                    <a:pt x="7" y="5"/>
                    <a:pt x="0" y="21"/>
                    <a:pt x="15" y="27"/>
                  </a:cubicBezTo>
                  <a:cubicBezTo>
                    <a:pt x="31" y="33"/>
                    <a:pt x="42" y="27"/>
                    <a:pt x="51" y="21"/>
                  </a:cubicBezTo>
                  <a:cubicBezTo>
                    <a:pt x="58" y="17"/>
                    <a:pt x="67" y="10"/>
                    <a:pt x="70" y="5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360" name="Freeform 470"/>
            <p:cNvSpPr>
              <a:spLocks noChangeArrowheads="1"/>
            </p:cNvSpPr>
            <p:nvPr/>
          </p:nvSpPr>
          <p:spPr bwMode="auto">
            <a:xfrm>
              <a:off x="4957" y="2059"/>
              <a:ext cx="18" cy="14"/>
            </a:xfrm>
            <a:custGeom>
              <a:avLst/>
              <a:gdLst>
                <a:gd name="T0" fmla="*/ 0 w 5"/>
                <a:gd name="T1" fmla="*/ 7375 h 4"/>
                <a:gd name="T2" fmla="*/ 10912 w 5"/>
                <a:gd name="T3" fmla="*/ 0 h 4"/>
                <a:gd name="T4" fmla="*/ 0 60000 65536"/>
                <a:gd name="T5" fmla="*/ 0 60000 65536"/>
                <a:gd name="T6" fmla="*/ 0 w 5"/>
                <a:gd name="T7" fmla="*/ 0 h 4"/>
                <a:gd name="T8" fmla="*/ 5 w 5"/>
                <a:gd name="T9" fmla="*/ 4 h 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" h="4">
                  <a:moveTo>
                    <a:pt x="0" y="4"/>
                  </a:moveTo>
                  <a:cubicBezTo>
                    <a:pt x="1" y="2"/>
                    <a:pt x="3" y="1"/>
                    <a:pt x="5" y="0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361" name="Freeform 471"/>
            <p:cNvSpPr>
              <a:spLocks noChangeArrowheads="1"/>
            </p:cNvSpPr>
            <p:nvPr/>
          </p:nvSpPr>
          <p:spPr bwMode="auto">
            <a:xfrm>
              <a:off x="4950" y="2084"/>
              <a:ext cx="78" cy="61"/>
            </a:xfrm>
            <a:custGeom>
              <a:avLst/>
              <a:gdLst>
                <a:gd name="T0" fmla="*/ 43769 w 22"/>
                <a:gd name="T1" fmla="*/ 25545 h 17"/>
                <a:gd name="T2" fmla="*/ 24020 w 22"/>
                <a:gd name="T3" fmla="*/ 36309 h 17"/>
                <a:gd name="T4" fmla="*/ 0 w 22"/>
                <a:gd name="T5" fmla="*/ 8267 h 17"/>
                <a:gd name="T6" fmla="*/ 0 w 22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17"/>
                <a:gd name="T14" fmla="*/ 22 w 22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17">
                  <a:moveTo>
                    <a:pt x="22" y="12"/>
                  </a:moveTo>
                  <a:cubicBezTo>
                    <a:pt x="19" y="15"/>
                    <a:pt x="16" y="17"/>
                    <a:pt x="12" y="17"/>
                  </a:cubicBezTo>
                  <a:cubicBezTo>
                    <a:pt x="5" y="17"/>
                    <a:pt x="0" y="11"/>
                    <a:pt x="0" y="4"/>
                  </a:cubicBezTo>
                  <a:cubicBezTo>
                    <a:pt x="0" y="3"/>
                    <a:pt x="0" y="1"/>
                    <a:pt x="0" y="0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362" name="Freeform 472"/>
            <p:cNvSpPr>
              <a:spLocks noChangeArrowheads="1"/>
            </p:cNvSpPr>
            <p:nvPr/>
          </p:nvSpPr>
          <p:spPr bwMode="auto">
            <a:xfrm>
              <a:off x="5028" y="2070"/>
              <a:ext cx="8" cy="21"/>
            </a:xfrm>
            <a:custGeom>
              <a:avLst/>
              <a:gdLst>
                <a:gd name="T0" fmla="*/ 0 w 2"/>
                <a:gd name="T1" fmla="*/ 0 h 6"/>
                <a:gd name="T2" fmla="*/ 8192 w 2"/>
                <a:gd name="T3" fmla="*/ 11113 h 6"/>
                <a:gd name="T4" fmla="*/ 0 60000 65536"/>
                <a:gd name="T5" fmla="*/ 0 60000 65536"/>
                <a:gd name="T6" fmla="*/ 0 w 2"/>
                <a:gd name="T7" fmla="*/ 0 h 6"/>
                <a:gd name="T8" fmla="*/ 2 w 2"/>
                <a:gd name="T9" fmla="*/ 6 h 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" h="6">
                  <a:moveTo>
                    <a:pt x="0" y="0"/>
                  </a:moveTo>
                  <a:cubicBezTo>
                    <a:pt x="1" y="2"/>
                    <a:pt x="2" y="4"/>
                    <a:pt x="2" y="6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363" name="Freeform 473"/>
            <p:cNvSpPr>
              <a:spLocks noChangeArrowheads="1"/>
            </p:cNvSpPr>
            <p:nvPr/>
          </p:nvSpPr>
          <p:spPr bwMode="auto">
            <a:xfrm>
              <a:off x="4950" y="2073"/>
              <a:ext cx="89" cy="29"/>
            </a:xfrm>
            <a:custGeom>
              <a:avLst/>
              <a:gdLst>
                <a:gd name="T0" fmla="*/ 46917 w 25"/>
                <a:gd name="T1" fmla="*/ 18147 h 8"/>
                <a:gd name="T2" fmla="*/ 18313 w 25"/>
                <a:gd name="T3" fmla="*/ 13811 h 8"/>
                <a:gd name="T4" fmla="*/ 0 w 25"/>
                <a:gd name="T5" fmla="*/ 6913 h 8"/>
                <a:gd name="T6" fmla="*/ 4019 w 25"/>
                <a:gd name="T7" fmla="*/ 0 h 8"/>
                <a:gd name="T8" fmla="*/ 48679 w 25"/>
                <a:gd name="T9" fmla="*/ 11248 h 8"/>
                <a:gd name="T10" fmla="*/ 50936 w 25"/>
                <a:gd name="T11" fmla="*/ 11248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"/>
                <a:gd name="T19" fmla="*/ 0 h 8"/>
                <a:gd name="T20" fmla="*/ 25 w 25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" h="8">
                  <a:moveTo>
                    <a:pt x="23" y="8"/>
                  </a:moveTo>
                  <a:cubicBezTo>
                    <a:pt x="21" y="8"/>
                    <a:pt x="16" y="8"/>
                    <a:pt x="9" y="6"/>
                  </a:cubicBezTo>
                  <a:cubicBezTo>
                    <a:pt x="5" y="5"/>
                    <a:pt x="1" y="4"/>
                    <a:pt x="0" y="3"/>
                  </a:cubicBezTo>
                  <a:cubicBezTo>
                    <a:pt x="0" y="2"/>
                    <a:pt x="1" y="0"/>
                    <a:pt x="2" y="0"/>
                  </a:cubicBezTo>
                  <a:cubicBezTo>
                    <a:pt x="3" y="1"/>
                    <a:pt x="19" y="5"/>
                    <a:pt x="24" y="5"/>
                  </a:cubicBezTo>
                  <a:cubicBezTo>
                    <a:pt x="25" y="5"/>
                    <a:pt x="25" y="5"/>
                    <a:pt x="25" y="5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364" name="Freeform 474"/>
            <p:cNvSpPr>
              <a:spLocks noChangeArrowheads="1"/>
            </p:cNvSpPr>
            <p:nvPr/>
          </p:nvSpPr>
          <p:spPr bwMode="auto">
            <a:xfrm>
              <a:off x="4968" y="2098"/>
              <a:ext cx="28" cy="18"/>
            </a:xfrm>
            <a:custGeom>
              <a:avLst/>
              <a:gdLst>
                <a:gd name="T0" fmla="*/ 14714 w 8"/>
                <a:gd name="T1" fmla="*/ 6714 h 5"/>
                <a:gd name="T2" fmla="*/ 5282 w 8"/>
                <a:gd name="T3" fmla="*/ 10912 h 5"/>
                <a:gd name="T4" fmla="*/ 0 w 8"/>
                <a:gd name="T5" fmla="*/ 4198 h 5"/>
                <a:gd name="T6" fmla="*/ 7375 w 8"/>
                <a:gd name="T7" fmla="*/ 0 h 5"/>
                <a:gd name="T8" fmla="*/ 14714 w 8"/>
                <a:gd name="T9" fmla="*/ 6714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5"/>
                <a:gd name="T17" fmla="*/ 8 w 8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5">
                  <a:moveTo>
                    <a:pt x="8" y="3"/>
                  </a:moveTo>
                  <a:cubicBezTo>
                    <a:pt x="8" y="5"/>
                    <a:pt x="5" y="5"/>
                    <a:pt x="3" y="5"/>
                  </a:cubicBezTo>
                  <a:cubicBezTo>
                    <a:pt x="1" y="5"/>
                    <a:pt x="0" y="3"/>
                    <a:pt x="0" y="2"/>
                  </a:cubicBezTo>
                  <a:cubicBezTo>
                    <a:pt x="0" y="1"/>
                    <a:pt x="1" y="0"/>
                    <a:pt x="4" y="0"/>
                  </a:cubicBezTo>
                  <a:cubicBezTo>
                    <a:pt x="6" y="1"/>
                    <a:pt x="8" y="2"/>
                    <a:pt x="8" y="3"/>
                  </a:cubicBezTo>
                  <a:close/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365" name="Freeform 475"/>
            <p:cNvSpPr>
              <a:spLocks noChangeArrowheads="1"/>
            </p:cNvSpPr>
            <p:nvPr/>
          </p:nvSpPr>
          <p:spPr bwMode="auto">
            <a:xfrm>
              <a:off x="4978" y="2116"/>
              <a:ext cx="11" cy="29"/>
            </a:xfrm>
            <a:custGeom>
              <a:avLst/>
              <a:gdLst>
                <a:gd name="T0" fmla="*/ 0 w 3"/>
                <a:gd name="T1" fmla="*/ 0 h 8"/>
                <a:gd name="T2" fmla="*/ 7245 w 3"/>
                <a:gd name="T3" fmla="*/ 18147 h 8"/>
                <a:gd name="T4" fmla="*/ 0 60000 65536"/>
                <a:gd name="T5" fmla="*/ 0 60000 65536"/>
                <a:gd name="T6" fmla="*/ 0 w 3"/>
                <a:gd name="T7" fmla="*/ 0 h 8"/>
                <a:gd name="T8" fmla="*/ 3 w 3"/>
                <a:gd name="T9" fmla="*/ 8 h 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8">
                  <a:moveTo>
                    <a:pt x="0" y="0"/>
                  </a:moveTo>
                  <a:cubicBezTo>
                    <a:pt x="0" y="1"/>
                    <a:pt x="1" y="6"/>
                    <a:pt x="3" y="8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366" name="Oval 476"/>
            <p:cNvSpPr>
              <a:spLocks noChangeArrowheads="1"/>
            </p:cNvSpPr>
            <p:nvPr/>
          </p:nvSpPr>
          <p:spPr bwMode="auto">
            <a:xfrm>
              <a:off x="5442" y="1763"/>
              <a:ext cx="79" cy="82"/>
            </a:xfrm>
            <a:prstGeom prst="ellipse">
              <a:avLst/>
            </a:pr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33367" name="Freeform 477"/>
            <p:cNvSpPr>
              <a:spLocks noChangeArrowheads="1"/>
            </p:cNvSpPr>
            <p:nvPr/>
          </p:nvSpPr>
          <p:spPr bwMode="auto">
            <a:xfrm>
              <a:off x="5439" y="1827"/>
              <a:ext cx="21" cy="22"/>
            </a:xfrm>
            <a:custGeom>
              <a:avLst/>
              <a:gdLst>
                <a:gd name="T0" fmla="*/ 11113 w 6"/>
                <a:gd name="T1" fmla="*/ 0 h 6"/>
                <a:gd name="T2" fmla="*/ 0 w 6"/>
                <a:gd name="T3" fmla="*/ 14641 h 6"/>
                <a:gd name="T4" fmla="*/ 0 60000 65536"/>
                <a:gd name="T5" fmla="*/ 0 60000 65536"/>
                <a:gd name="T6" fmla="*/ 0 w 6"/>
                <a:gd name="T7" fmla="*/ 0 h 6"/>
                <a:gd name="T8" fmla="*/ 6 w 6"/>
                <a:gd name="T9" fmla="*/ 6 h 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" h="6">
                  <a:moveTo>
                    <a:pt x="6" y="0"/>
                  </a:moveTo>
                  <a:cubicBezTo>
                    <a:pt x="3" y="2"/>
                    <a:pt x="1" y="5"/>
                    <a:pt x="0" y="6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368" name="Freeform 478"/>
            <p:cNvSpPr>
              <a:spLocks noChangeArrowheads="1"/>
            </p:cNvSpPr>
            <p:nvPr/>
          </p:nvSpPr>
          <p:spPr bwMode="auto">
            <a:xfrm>
              <a:off x="5321" y="1809"/>
              <a:ext cx="178" cy="172"/>
            </a:xfrm>
            <a:custGeom>
              <a:avLst/>
              <a:gdLst>
                <a:gd name="T0" fmla="*/ 0 w 50"/>
                <a:gd name="T1" fmla="*/ 4146 h 48"/>
                <a:gd name="T2" fmla="*/ 101834 w 50"/>
                <a:gd name="T3" fmla="*/ 101541 h 48"/>
                <a:gd name="T4" fmla="*/ 0 60000 65536"/>
                <a:gd name="T5" fmla="*/ 0 60000 65536"/>
                <a:gd name="T6" fmla="*/ 0 w 50"/>
                <a:gd name="T7" fmla="*/ 0 h 48"/>
                <a:gd name="T8" fmla="*/ 50 w 50"/>
                <a:gd name="T9" fmla="*/ 48 h 4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0" h="48">
                  <a:moveTo>
                    <a:pt x="0" y="2"/>
                  </a:moveTo>
                  <a:cubicBezTo>
                    <a:pt x="20" y="0"/>
                    <a:pt x="49" y="11"/>
                    <a:pt x="50" y="48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369" name="Freeform 479"/>
            <p:cNvSpPr>
              <a:spLocks noChangeArrowheads="1"/>
            </p:cNvSpPr>
            <p:nvPr/>
          </p:nvSpPr>
          <p:spPr bwMode="auto">
            <a:xfrm>
              <a:off x="5225" y="1959"/>
              <a:ext cx="317" cy="182"/>
            </a:xfrm>
            <a:custGeom>
              <a:avLst/>
              <a:gdLst>
                <a:gd name="T0" fmla="*/ 0 w 89"/>
                <a:gd name="T1" fmla="*/ 101345 h 51"/>
                <a:gd name="T2" fmla="*/ 79660 w 89"/>
                <a:gd name="T3" fmla="*/ 97295 h 51"/>
                <a:gd name="T4" fmla="*/ 128424 w 89"/>
                <a:gd name="T5" fmla="*/ 98940 h 51"/>
                <a:gd name="T6" fmla="*/ 157072 w 89"/>
                <a:gd name="T7" fmla="*/ 90800 h 51"/>
                <a:gd name="T8" fmla="*/ 177673 w 89"/>
                <a:gd name="T9" fmla="*/ 57894 h 51"/>
                <a:gd name="T10" fmla="*/ 157072 w 89"/>
                <a:gd name="T11" fmla="*/ 0 h 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9"/>
                <a:gd name="T19" fmla="*/ 0 h 51"/>
                <a:gd name="T20" fmla="*/ 89 w 89"/>
                <a:gd name="T21" fmla="*/ 51 h 5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9" h="51">
                  <a:moveTo>
                    <a:pt x="0" y="49"/>
                  </a:moveTo>
                  <a:cubicBezTo>
                    <a:pt x="10" y="50"/>
                    <a:pt x="26" y="51"/>
                    <a:pt x="39" y="47"/>
                  </a:cubicBezTo>
                  <a:cubicBezTo>
                    <a:pt x="51" y="49"/>
                    <a:pt x="56" y="49"/>
                    <a:pt x="63" y="48"/>
                  </a:cubicBezTo>
                  <a:cubicBezTo>
                    <a:pt x="68" y="47"/>
                    <a:pt x="75" y="45"/>
                    <a:pt x="77" y="44"/>
                  </a:cubicBezTo>
                  <a:cubicBezTo>
                    <a:pt x="78" y="43"/>
                    <a:pt x="85" y="38"/>
                    <a:pt x="87" y="28"/>
                  </a:cubicBezTo>
                  <a:cubicBezTo>
                    <a:pt x="89" y="18"/>
                    <a:pt x="86" y="4"/>
                    <a:pt x="77" y="0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370" name="Freeform 480"/>
            <p:cNvSpPr>
              <a:spLocks noChangeArrowheads="1"/>
            </p:cNvSpPr>
            <p:nvPr/>
          </p:nvSpPr>
          <p:spPr bwMode="auto">
            <a:xfrm>
              <a:off x="5239" y="2120"/>
              <a:ext cx="39" cy="18"/>
            </a:xfrm>
            <a:custGeom>
              <a:avLst/>
              <a:gdLst>
                <a:gd name="T0" fmla="*/ 0 w 11"/>
                <a:gd name="T1" fmla="*/ 0 h 5"/>
                <a:gd name="T2" fmla="*/ 21797 w 11"/>
                <a:gd name="T3" fmla="*/ 10912 h 5"/>
                <a:gd name="T4" fmla="*/ 0 60000 65536"/>
                <a:gd name="T5" fmla="*/ 0 60000 65536"/>
                <a:gd name="T6" fmla="*/ 0 w 11"/>
                <a:gd name="T7" fmla="*/ 0 h 5"/>
                <a:gd name="T8" fmla="*/ 11 w 11"/>
                <a:gd name="T9" fmla="*/ 5 h 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" h="5">
                  <a:moveTo>
                    <a:pt x="0" y="0"/>
                  </a:moveTo>
                  <a:cubicBezTo>
                    <a:pt x="4" y="0"/>
                    <a:pt x="9" y="1"/>
                    <a:pt x="11" y="5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371" name="Freeform 481"/>
            <p:cNvSpPr>
              <a:spLocks noChangeArrowheads="1"/>
            </p:cNvSpPr>
            <p:nvPr/>
          </p:nvSpPr>
          <p:spPr bwMode="auto">
            <a:xfrm>
              <a:off x="5253" y="2106"/>
              <a:ext cx="89" cy="25"/>
            </a:xfrm>
            <a:custGeom>
              <a:avLst/>
              <a:gdLst>
                <a:gd name="T0" fmla="*/ 0 w 25"/>
                <a:gd name="T1" fmla="*/ 0 h 7"/>
                <a:gd name="T2" fmla="*/ 50936 w 25"/>
                <a:gd name="T3" fmla="*/ 14489 h 7"/>
                <a:gd name="T4" fmla="*/ 0 60000 65536"/>
                <a:gd name="T5" fmla="*/ 0 60000 65536"/>
                <a:gd name="T6" fmla="*/ 0 w 25"/>
                <a:gd name="T7" fmla="*/ 0 h 7"/>
                <a:gd name="T8" fmla="*/ 25 w 25"/>
                <a:gd name="T9" fmla="*/ 7 h 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5" h="7">
                  <a:moveTo>
                    <a:pt x="0" y="0"/>
                  </a:moveTo>
                  <a:cubicBezTo>
                    <a:pt x="7" y="0"/>
                    <a:pt x="22" y="3"/>
                    <a:pt x="25" y="7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372" name="Freeform 482"/>
            <p:cNvSpPr>
              <a:spLocks noChangeArrowheads="1"/>
            </p:cNvSpPr>
            <p:nvPr/>
          </p:nvSpPr>
          <p:spPr bwMode="auto">
            <a:xfrm>
              <a:off x="5496" y="1945"/>
              <a:ext cx="181" cy="203"/>
            </a:xfrm>
            <a:custGeom>
              <a:avLst/>
              <a:gdLst>
                <a:gd name="T0" fmla="*/ 2229 w 51"/>
                <a:gd name="T1" fmla="*/ 4021 h 57"/>
                <a:gd name="T2" fmla="*/ 59627 w 51"/>
                <a:gd name="T3" fmla="*/ 22362 h 57"/>
                <a:gd name="T4" fmla="*/ 95664 w 51"/>
                <a:gd name="T5" fmla="*/ 89940 h 57"/>
                <a:gd name="T6" fmla="*/ 0 w 51"/>
                <a:gd name="T7" fmla="*/ 97981 h 5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1"/>
                <a:gd name="T13" fmla="*/ 0 h 57"/>
                <a:gd name="T14" fmla="*/ 51 w 51"/>
                <a:gd name="T15" fmla="*/ 57 h 5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1" h="57">
                  <a:moveTo>
                    <a:pt x="1" y="2"/>
                  </a:moveTo>
                  <a:cubicBezTo>
                    <a:pt x="6" y="1"/>
                    <a:pt x="14" y="0"/>
                    <a:pt x="30" y="11"/>
                  </a:cubicBezTo>
                  <a:cubicBezTo>
                    <a:pt x="46" y="24"/>
                    <a:pt x="51" y="35"/>
                    <a:pt x="48" y="44"/>
                  </a:cubicBezTo>
                  <a:cubicBezTo>
                    <a:pt x="46" y="52"/>
                    <a:pt x="26" y="57"/>
                    <a:pt x="0" y="48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373" name="Freeform 483"/>
            <p:cNvSpPr>
              <a:spLocks noChangeArrowheads="1"/>
            </p:cNvSpPr>
            <p:nvPr/>
          </p:nvSpPr>
          <p:spPr bwMode="auto">
            <a:xfrm>
              <a:off x="4772" y="1702"/>
              <a:ext cx="442" cy="268"/>
            </a:xfrm>
            <a:custGeom>
              <a:avLst/>
              <a:gdLst>
                <a:gd name="T0" fmla="*/ 51179 w 124"/>
                <a:gd name="T1" fmla="*/ 21029 h 75"/>
                <a:gd name="T2" fmla="*/ 12094 w 124"/>
                <a:gd name="T3" fmla="*/ 21029 h 75"/>
                <a:gd name="T4" fmla="*/ 20646 w 124"/>
                <a:gd name="T5" fmla="*/ 83316 h 75"/>
                <a:gd name="T6" fmla="*/ 104758 w 124"/>
                <a:gd name="T7" fmla="*/ 141529 h 75"/>
                <a:gd name="T8" fmla="*/ 254432 w 124"/>
                <a:gd name="T9" fmla="*/ 9782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4"/>
                <a:gd name="T16" fmla="*/ 0 h 75"/>
                <a:gd name="T17" fmla="*/ 124 w 124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4" h="75">
                  <a:moveTo>
                    <a:pt x="25" y="10"/>
                  </a:moveTo>
                  <a:cubicBezTo>
                    <a:pt x="25" y="4"/>
                    <a:pt x="13" y="0"/>
                    <a:pt x="6" y="10"/>
                  </a:cubicBezTo>
                  <a:cubicBezTo>
                    <a:pt x="0" y="20"/>
                    <a:pt x="6" y="36"/>
                    <a:pt x="10" y="40"/>
                  </a:cubicBezTo>
                  <a:cubicBezTo>
                    <a:pt x="14" y="45"/>
                    <a:pt x="24" y="61"/>
                    <a:pt x="51" y="68"/>
                  </a:cubicBezTo>
                  <a:cubicBezTo>
                    <a:pt x="78" y="75"/>
                    <a:pt x="109" y="69"/>
                    <a:pt x="124" y="47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374" name="Freeform 484"/>
            <p:cNvSpPr>
              <a:spLocks noChangeArrowheads="1"/>
            </p:cNvSpPr>
            <p:nvPr/>
          </p:nvSpPr>
          <p:spPr bwMode="auto">
            <a:xfrm>
              <a:off x="4322" y="1492"/>
              <a:ext cx="107" cy="135"/>
            </a:xfrm>
            <a:custGeom>
              <a:avLst/>
              <a:gdLst>
                <a:gd name="T0" fmla="*/ 59396 w 30"/>
                <a:gd name="T1" fmla="*/ 48113 h 38"/>
                <a:gd name="T2" fmla="*/ 57755 w 30"/>
                <a:gd name="T3" fmla="*/ 46358 h 38"/>
                <a:gd name="T4" fmla="*/ 18472 w 30"/>
                <a:gd name="T5" fmla="*/ 2245 h 38"/>
                <a:gd name="T6" fmla="*/ 10343 w 30"/>
                <a:gd name="T7" fmla="*/ 0 h 38"/>
                <a:gd name="T8" fmla="*/ 18472 w 30"/>
                <a:gd name="T9" fmla="*/ 42369 h 38"/>
                <a:gd name="T10" fmla="*/ 22502 w 30"/>
                <a:gd name="T11" fmla="*/ 48113 h 38"/>
                <a:gd name="T12" fmla="*/ 59396 w 30"/>
                <a:gd name="T13" fmla="*/ 68509 h 38"/>
                <a:gd name="T14" fmla="*/ 59396 w 30"/>
                <a:gd name="T15" fmla="*/ 48113 h 3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0"/>
                <a:gd name="T25" fmla="*/ 0 h 38"/>
                <a:gd name="T26" fmla="*/ 30 w 30"/>
                <a:gd name="T27" fmla="*/ 38 h 3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0" h="38">
                  <a:moveTo>
                    <a:pt x="29" y="24"/>
                  </a:moveTo>
                  <a:cubicBezTo>
                    <a:pt x="28" y="24"/>
                    <a:pt x="28" y="23"/>
                    <a:pt x="28" y="23"/>
                  </a:cubicBezTo>
                  <a:cubicBezTo>
                    <a:pt x="23" y="14"/>
                    <a:pt x="16" y="7"/>
                    <a:pt x="9" y="1"/>
                  </a:cubicBezTo>
                  <a:cubicBezTo>
                    <a:pt x="7" y="0"/>
                    <a:pt x="6" y="0"/>
                    <a:pt x="5" y="0"/>
                  </a:cubicBezTo>
                  <a:cubicBezTo>
                    <a:pt x="0" y="0"/>
                    <a:pt x="3" y="12"/>
                    <a:pt x="9" y="21"/>
                  </a:cubicBezTo>
                  <a:cubicBezTo>
                    <a:pt x="9" y="22"/>
                    <a:pt x="10" y="23"/>
                    <a:pt x="11" y="24"/>
                  </a:cubicBezTo>
                  <a:cubicBezTo>
                    <a:pt x="17" y="32"/>
                    <a:pt x="25" y="38"/>
                    <a:pt x="29" y="34"/>
                  </a:cubicBezTo>
                  <a:cubicBezTo>
                    <a:pt x="30" y="32"/>
                    <a:pt x="30" y="29"/>
                    <a:pt x="29" y="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375" name="Freeform 485"/>
            <p:cNvSpPr>
              <a:spLocks noChangeArrowheads="1"/>
            </p:cNvSpPr>
            <p:nvPr/>
          </p:nvSpPr>
          <p:spPr bwMode="auto">
            <a:xfrm>
              <a:off x="4233" y="1574"/>
              <a:ext cx="278" cy="367"/>
            </a:xfrm>
            <a:custGeom>
              <a:avLst/>
              <a:gdLst>
                <a:gd name="T0" fmla="*/ 127181 w 78"/>
                <a:gd name="T1" fmla="*/ 51113 h 103"/>
                <a:gd name="T2" fmla="*/ 124729 w 78"/>
                <a:gd name="T3" fmla="*/ 34965 h 103"/>
                <a:gd name="T4" fmla="*/ 123104 w 78"/>
                <a:gd name="T5" fmla="*/ 30443 h 103"/>
                <a:gd name="T6" fmla="*/ 110373 w 78"/>
                <a:gd name="T7" fmla="*/ 2259 h 103"/>
                <a:gd name="T8" fmla="*/ 108748 w 78"/>
                <a:gd name="T9" fmla="*/ 0 h 103"/>
                <a:gd name="T10" fmla="*/ 110373 w 78"/>
                <a:gd name="T11" fmla="*/ 2259 h 103"/>
                <a:gd name="T12" fmla="*/ 110373 w 78"/>
                <a:gd name="T13" fmla="*/ 22394 h 103"/>
                <a:gd name="T14" fmla="*/ 73574 w 78"/>
                <a:gd name="T15" fmla="*/ 2259 h 103"/>
                <a:gd name="T16" fmla="*/ 0 w 78"/>
                <a:gd name="T17" fmla="*/ 114896 h 103"/>
                <a:gd name="T18" fmla="*/ 30512 w 78"/>
                <a:gd name="T19" fmla="*/ 210850 h 103"/>
                <a:gd name="T20" fmla="*/ 79864 w 78"/>
                <a:gd name="T21" fmla="*/ 196466 h 103"/>
                <a:gd name="T22" fmla="*/ 98294 w 78"/>
                <a:gd name="T23" fmla="*/ 180354 h 103"/>
                <a:gd name="T24" fmla="*/ 98294 w 78"/>
                <a:gd name="T25" fmla="*/ 178095 h 103"/>
                <a:gd name="T26" fmla="*/ 94395 w 78"/>
                <a:gd name="T27" fmla="*/ 175697 h 103"/>
                <a:gd name="T28" fmla="*/ 63249 w 78"/>
                <a:gd name="T29" fmla="*/ 142941 h 103"/>
                <a:gd name="T30" fmla="*/ 59221 w 78"/>
                <a:gd name="T31" fmla="*/ 100562 h 103"/>
                <a:gd name="T32" fmla="*/ 65508 w 78"/>
                <a:gd name="T33" fmla="*/ 87856 h 103"/>
                <a:gd name="T34" fmla="*/ 115039 w 78"/>
                <a:gd name="T35" fmla="*/ 98164 h 103"/>
                <a:gd name="T36" fmla="*/ 116803 w 78"/>
                <a:gd name="T37" fmla="*/ 98164 h 103"/>
                <a:gd name="T38" fmla="*/ 157644 w 78"/>
                <a:gd name="T39" fmla="*/ 75769 h 103"/>
                <a:gd name="T40" fmla="*/ 127181 w 78"/>
                <a:gd name="T41" fmla="*/ 51113 h 10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8"/>
                <a:gd name="T64" fmla="*/ 0 h 103"/>
                <a:gd name="T65" fmla="*/ 78 w 78"/>
                <a:gd name="T66" fmla="*/ 103 h 10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8" h="103">
                  <a:moveTo>
                    <a:pt x="62" y="25"/>
                  </a:moveTo>
                  <a:cubicBezTo>
                    <a:pt x="62" y="22"/>
                    <a:pt x="61" y="20"/>
                    <a:pt x="61" y="17"/>
                  </a:cubicBezTo>
                  <a:cubicBezTo>
                    <a:pt x="60" y="16"/>
                    <a:pt x="60" y="16"/>
                    <a:pt x="60" y="15"/>
                  </a:cubicBezTo>
                  <a:cubicBezTo>
                    <a:pt x="58" y="10"/>
                    <a:pt x="56" y="5"/>
                    <a:pt x="54" y="1"/>
                  </a:cubicBezTo>
                  <a:cubicBezTo>
                    <a:pt x="54" y="1"/>
                    <a:pt x="53" y="0"/>
                    <a:pt x="53" y="0"/>
                  </a:cubicBezTo>
                  <a:cubicBezTo>
                    <a:pt x="53" y="0"/>
                    <a:pt x="53" y="1"/>
                    <a:pt x="54" y="1"/>
                  </a:cubicBezTo>
                  <a:cubicBezTo>
                    <a:pt x="55" y="6"/>
                    <a:pt x="55" y="9"/>
                    <a:pt x="54" y="11"/>
                  </a:cubicBezTo>
                  <a:cubicBezTo>
                    <a:pt x="50" y="15"/>
                    <a:pt x="42" y="9"/>
                    <a:pt x="36" y="1"/>
                  </a:cubicBezTo>
                  <a:cubicBezTo>
                    <a:pt x="21" y="5"/>
                    <a:pt x="0" y="28"/>
                    <a:pt x="0" y="56"/>
                  </a:cubicBezTo>
                  <a:cubicBezTo>
                    <a:pt x="1" y="74"/>
                    <a:pt x="6" y="91"/>
                    <a:pt x="15" y="103"/>
                  </a:cubicBezTo>
                  <a:cubicBezTo>
                    <a:pt x="26" y="101"/>
                    <a:pt x="35" y="97"/>
                    <a:pt x="39" y="96"/>
                  </a:cubicBezTo>
                  <a:cubicBezTo>
                    <a:pt x="43" y="93"/>
                    <a:pt x="47" y="90"/>
                    <a:pt x="48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1" y="84"/>
                    <a:pt x="34" y="79"/>
                    <a:pt x="31" y="70"/>
                  </a:cubicBezTo>
                  <a:cubicBezTo>
                    <a:pt x="28" y="62"/>
                    <a:pt x="28" y="55"/>
                    <a:pt x="29" y="49"/>
                  </a:cubicBezTo>
                  <a:cubicBezTo>
                    <a:pt x="29" y="46"/>
                    <a:pt x="30" y="44"/>
                    <a:pt x="32" y="43"/>
                  </a:cubicBezTo>
                  <a:cubicBezTo>
                    <a:pt x="38" y="42"/>
                    <a:pt x="47" y="46"/>
                    <a:pt x="56" y="48"/>
                  </a:cubicBezTo>
                  <a:cubicBezTo>
                    <a:pt x="56" y="48"/>
                    <a:pt x="56" y="48"/>
                    <a:pt x="57" y="48"/>
                  </a:cubicBezTo>
                  <a:cubicBezTo>
                    <a:pt x="68" y="49"/>
                    <a:pt x="77" y="44"/>
                    <a:pt x="77" y="37"/>
                  </a:cubicBezTo>
                  <a:cubicBezTo>
                    <a:pt x="78" y="21"/>
                    <a:pt x="66" y="19"/>
                    <a:pt x="62" y="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376" name="Freeform 486"/>
            <p:cNvSpPr>
              <a:spLocks noChangeArrowheads="1"/>
            </p:cNvSpPr>
            <p:nvPr/>
          </p:nvSpPr>
          <p:spPr bwMode="auto">
            <a:xfrm>
              <a:off x="4426" y="1567"/>
              <a:ext cx="57" cy="67"/>
            </a:xfrm>
            <a:custGeom>
              <a:avLst/>
              <a:gdLst>
                <a:gd name="T0" fmla="*/ 14328 w 16"/>
                <a:gd name="T1" fmla="*/ 0 h 19"/>
                <a:gd name="T2" fmla="*/ 0 w 16"/>
                <a:gd name="T3" fmla="*/ 6055 h 19"/>
                <a:gd name="T4" fmla="*/ 12070 w 16"/>
                <a:gd name="T5" fmla="*/ 32802 h 19"/>
                <a:gd name="T6" fmla="*/ 14328 w 16"/>
                <a:gd name="T7" fmla="*/ 36483 h 19"/>
                <a:gd name="T8" fmla="*/ 32693 w 16"/>
                <a:gd name="T9" fmla="*/ 19024 h 19"/>
                <a:gd name="T10" fmla="*/ 14328 w 16"/>
                <a:gd name="T11" fmla="*/ 0 h 1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19"/>
                <a:gd name="T20" fmla="*/ 16 w 16"/>
                <a:gd name="T21" fmla="*/ 19 h 1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19">
                  <a:moveTo>
                    <a:pt x="7" y="0"/>
                  </a:moveTo>
                  <a:cubicBezTo>
                    <a:pt x="4" y="0"/>
                    <a:pt x="1" y="1"/>
                    <a:pt x="0" y="3"/>
                  </a:cubicBezTo>
                  <a:cubicBezTo>
                    <a:pt x="2" y="7"/>
                    <a:pt x="4" y="12"/>
                    <a:pt x="6" y="17"/>
                  </a:cubicBezTo>
                  <a:cubicBezTo>
                    <a:pt x="6" y="18"/>
                    <a:pt x="6" y="18"/>
                    <a:pt x="7" y="19"/>
                  </a:cubicBezTo>
                  <a:cubicBezTo>
                    <a:pt x="12" y="19"/>
                    <a:pt x="16" y="15"/>
                    <a:pt x="16" y="10"/>
                  </a:cubicBezTo>
                  <a:cubicBezTo>
                    <a:pt x="16" y="4"/>
                    <a:pt x="12" y="0"/>
                    <a:pt x="7" y="0"/>
                  </a:cubicBezTo>
                  <a:close/>
                </a:path>
              </a:pathLst>
            </a:custGeom>
            <a:solidFill>
              <a:srgbClr val="E100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377" name="Freeform 487"/>
            <p:cNvSpPr>
              <a:spLocks noChangeArrowheads="1"/>
            </p:cNvSpPr>
            <p:nvPr/>
          </p:nvSpPr>
          <p:spPr bwMode="auto">
            <a:xfrm>
              <a:off x="4337" y="1724"/>
              <a:ext cx="96" cy="100"/>
            </a:xfrm>
            <a:custGeom>
              <a:avLst/>
              <a:gdLst>
                <a:gd name="T0" fmla="*/ 6244 w 27"/>
                <a:gd name="T1" fmla="*/ 2282 h 28"/>
                <a:gd name="T2" fmla="*/ 0 w 27"/>
                <a:gd name="T3" fmla="*/ 14489 h 28"/>
                <a:gd name="T4" fmla="*/ 30023 w 27"/>
                <a:gd name="T5" fmla="*/ 58086 h 28"/>
                <a:gd name="T6" fmla="*/ 54475 w 27"/>
                <a:gd name="T7" fmla="*/ 12207 h 28"/>
                <a:gd name="T8" fmla="*/ 6244 w 27"/>
                <a:gd name="T9" fmla="*/ 2282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28"/>
                <a:gd name="T17" fmla="*/ 27 w 27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28">
                  <a:moveTo>
                    <a:pt x="3" y="1"/>
                  </a:moveTo>
                  <a:cubicBezTo>
                    <a:pt x="1" y="2"/>
                    <a:pt x="0" y="4"/>
                    <a:pt x="0" y="7"/>
                  </a:cubicBezTo>
                  <a:cubicBezTo>
                    <a:pt x="5" y="10"/>
                    <a:pt x="11" y="18"/>
                    <a:pt x="15" y="28"/>
                  </a:cubicBezTo>
                  <a:cubicBezTo>
                    <a:pt x="16" y="16"/>
                    <a:pt x="23" y="8"/>
                    <a:pt x="27" y="6"/>
                  </a:cubicBezTo>
                  <a:cubicBezTo>
                    <a:pt x="18" y="4"/>
                    <a:pt x="9" y="0"/>
                    <a:pt x="3" y="1"/>
                  </a:cubicBezTo>
                  <a:close/>
                </a:path>
              </a:pathLst>
            </a:custGeom>
            <a:solidFill>
              <a:srgbClr val="E100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378" name="Freeform 488"/>
            <p:cNvSpPr>
              <a:spLocks noChangeArrowheads="1"/>
            </p:cNvSpPr>
            <p:nvPr/>
          </p:nvSpPr>
          <p:spPr bwMode="auto">
            <a:xfrm>
              <a:off x="3994" y="1913"/>
              <a:ext cx="385" cy="71"/>
            </a:xfrm>
            <a:custGeom>
              <a:avLst/>
              <a:gdLst>
                <a:gd name="T0" fmla="*/ 219300 w 108"/>
                <a:gd name="T1" fmla="*/ 0 h 20"/>
                <a:gd name="T2" fmla="*/ 217675 w 108"/>
                <a:gd name="T3" fmla="*/ 2244 h 20"/>
                <a:gd name="T4" fmla="*/ 168113 w 108"/>
                <a:gd name="T5" fmla="*/ 15702 h 20"/>
                <a:gd name="T6" fmla="*/ 102567 w 108"/>
                <a:gd name="T7" fmla="*/ 24296 h 20"/>
                <a:gd name="T8" fmla="*/ 6303 w 108"/>
                <a:gd name="T9" fmla="*/ 11896 h 20"/>
                <a:gd name="T10" fmla="*/ 4028 w 108"/>
                <a:gd name="T11" fmla="*/ 11896 h 20"/>
                <a:gd name="T12" fmla="*/ 2264 w 108"/>
                <a:gd name="T13" fmla="*/ 25897 h 20"/>
                <a:gd name="T14" fmla="*/ 104827 w 108"/>
                <a:gd name="T15" fmla="*/ 40037 h 20"/>
                <a:gd name="T16" fmla="*/ 182472 w 108"/>
                <a:gd name="T17" fmla="*/ 28279 h 20"/>
                <a:gd name="T18" fmla="*/ 211244 w 108"/>
                <a:gd name="T19" fmla="*/ 7966 h 20"/>
                <a:gd name="T20" fmla="*/ 221575 w 108"/>
                <a:gd name="T21" fmla="*/ 2244 h 20"/>
                <a:gd name="T22" fmla="*/ 219300 w 108"/>
                <a:gd name="T23" fmla="*/ 0 h 2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8"/>
                <a:gd name="T37" fmla="*/ 0 h 20"/>
                <a:gd name="T38" fmla="*/ 108 w 108"/>
                <a:gd name="T39" fmla="*/ 20 h 2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8" h="20">
                  <a:moveTo>
                    <a:pt x="107" y="0"/>
                  </a:moveTo>
                  <a:cubicBezTo>
                    <a:pt x="107" y="0"/>
                    <a:pt x="107" y="0"/>
                    <a:pt x="106" y="1"/>
                  </a:cubicBezTo>
                  <a:cubicBezTo>
                    <a:pt x="102" y="2"/>
                    <a:pt x="93" y="6"/>
                    <a:pt x="82" y="8"/>
                  </a:cubicBezTo>
                  <a:cubicBezTo>
                    <a:pt x="72" y="11"/>
                    <a:pt x="61" y="12"/>
                    <a:pt x="50" y="12"/>
                  </a:cubicBezTo>
                  <a:cubicBezTo>
                    <a:pt x="24" y="12"/>
                    <a:pt x="12" y="10"/>
                    <a:pt x="3" y="6"/>
                  </a:cubicBezTo>
                  <a:cubicBezTo>
                    <a:pt x="3" y="6"/>
                    <a:pt x="2" y="6"/>
                    <a:pt x="2" y="6"/>
                  </a:cubicBezTo>
                  <a:cubicBezTo>
                    <a:pt x="0" y="6"/>
                    <a:pt x="1" y="12"/>
                    <a:pt x="1" y="13"/>
                  </a:cubicBezTo>
                  <a:cubicBezTo>
                    <a:pt x="6" y="16"/>
                    <a:pt x="29" y="20"/>
                    <a:pt x="51" y="20"/>
                  </a:cubicBezTo>
                  <a:cubicBezTo>
                    <a:pt x="66" y="20"/>
                    <a:pt x="80" y="17"/>
                    <a:pt x="89" y="14"/>
                  </a:cubicBezTo>
                  <a:cubicBezTo>
                    <a:pt x="93" y="11"/>
                    <a:pt x="99" y="7"/>
                    <a:pt x="103" y="4"/>
                  </a:cubicBezTo>
                  <a:cubicBezTo>
                    <a:pt x="104" y="3"/>
                    <a:pt x="106" y="2"/>
                    <a:pt x="108" y="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rgbClr val="E100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379" name="Freeform 489"/>
            <p:cNvSpPr>
              <a:spLocks noChangeArrowheads="1"/>
            </p:cNvSpPr>
            <p:nvPr/>
          </p:nvSpPr>
          <p:spPr bwMode="auto">
            <a:xfrm>
              <a:off x="4333" y="1749"/>
              <a:ext cx="64" cy="132"/>
            </a:xfrm>
            <a:custGeom>
              <a:avLst/>
              <a:gdLst>
                <a:gd name="T0" fmla="*/ 32452 w 18"/>
                <a:gd name="T1" fmla="*/ 43414 h 37"/>
                <a:gd name="T2" fmla="*/ 2251 w 18"/>
                <a:gd name="T3" fmla="*/ 0 h 37"/>
                <a:gd name="T4" fmla="*/ 6244 w 18"/>
                <a:gd name="T5" fmla="*/ 43414 h 37"/>
                <a:gd name="T6" fmla="*/ 36459 w 18"/>
                <a:gd name="T7" fmla="*/ 76289 h 37"/>
                <a:gd name="T8" fmla="*/ 32452 w 18"/>
                <a:gd name="T9" fmla="*/ 43414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"/>
                <a:gd name="T16" fmla="*/ 0 h 37"/>
                <a:gd name="T17" fmla="*/ 18 w 18"/>
                <a:gd name="T18" fmla="*/ 37 h 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" h="37">
                  <a:moveTo>
                    <a:pt x="16" y="21"/>
                  </a:moveTo>
                  <a:cubicBezTo>
                    <a:pt x="12" y="11"/>
                    <a:pt x="6" y="3"/>
                    <a:pt x="1" y="0"/>
                  </a:cubicBezTo>
                  <a:cubicBezTo>
                    <a:pt x="0" y="6"/>
                    <a:pt x="0" y="13"/>
                    <a:pt x="3" y="21"/>
                  </a:cubicBezTo>
                  <a:cubicBezTo>
                    <a:pt x="6" y="30"/>
                    <a:pt x="13" y="35"/>
                    <a:pt x="18" y="37"/>
                  </a:cubicBezTo>
                  <a:cubicBezTo>
                    <a:pt x="18" y="31"/>
                    <a:pt x="17" y="26"/>
                    <a:pt x="16" y="21"/>
                  </a:cubicBezTo>
                  <a:close/>
                </a:path>
              </a:pathLst>
            </a:custGeom>
            <a:solidFill>
              <a:srgbClr val="EF7C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380" name="Freeform 490"/>
            <p:cNvSpPr>
              <a:spLocks noChangeArrowheads="1"/>
            </p:cNvSpPr>
            <p:nvPr/>
          </p:nvSpPr>
          <p:spPr bwMode="auto">
            <a:xfrm>
              <a:off x="4365" y="2052"/>
              <a:ext cx="21" cy="39"/>
            </a:xfrm>
            <a:custGeom>
              <a:avLst/>
              <a:gdLst>
                <a:gd name="T0" fmla="*/ 9482 w 6"/>
                <a:gd name="T1" fmla="*/ 0 h 11"/>
                <a:gd name="T2" fmla="*/ 0 w 6"/>
                <a:gd name="T3" fmla="*/ 6148 h 11"/>
                <a:gd name="T4" fmla="*/ 2107 w 6"/>
                <a:gd name="T5" fmla="*/ 21797 h 11"/>
                <a:gd name="T6" fmla="*/ 9482 w 6"/>
                <a:gd name="T7" fmla="*/ 19610 h 11"/>
                <a:gd name="T8" fmla="*/ 11113 w 6"/>
                <a:gd name="T9" fmla="*/ 17876 h 11"/>
                <a:gd name="T10" fmla="*/ 9482 w 6"/>
                <a:gd name="T11" fmla="*/ 0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"/>
                <a:gd name="T19" fmla="*/ 0 h 11"/>
                <a:gd name="T20" fmla="*/ 6 w 6"/>
                <a:gd name="T21" fmla="*/ 11 h 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" h="11">
                  <a:moveTo>
                    <a:pt x="5" y="0"/>
                  </a:moveTo>
                  <a:cubicBezTo>
                    <a:pt x="3" y="1"/>
                    <a:pt x="1" y="3"/>
                    <a:pt x="0" y="3"/>
                  </a:cubicBezTo>
                  <a:cubicBezTo>
                    <a:pt x="0" y="6"/>
                    <a:pt x="0" y="10"/>
                    <a:pt x="1" y="11"/>
                  </a:cubicBezTo>
                  <a:cubicBezTo>
                    <a:pt x="2" y="11"/>
                    <a:pt x="4" y="10"/>
                    <a:pt x="5" y="10"/>
                  </a:cubicBezTo>
                  <a:cubicBezTo>
                    <a:pt x="6" y="10"/>
                    <a:pt x="6" y="9"/>
                    <a:pt x="6" y="9"/>
                  </a:cubicBezTo>
                  <a:cubicBezTo>
                    <a:pt x="6" y="7"/>
                    <a:pt x="5" y="3"/>
                    <a:pt x="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381" name="Freeform 491"/>
            <p:cNvSpPr>
              <a:spLocks noChangeArrowheads="1"/>
            </p:cNvSpPr>
            <p:nvPr/>
          </p:nvSpPr>
          <p:spPr bwMode="auto">
            <a:xfrm>
              <a:off x="3887" y="1431"/>
              <a:ext cx="475" cy="525"/>
            </a:xfrm>
            <a:custGeom>
              <a:avLst/>
              <a:gdLst>
                <a:gd name="T0" fmla="*/ 275918 w 133"/>
                <a:gd name="T1" fmla="*/ 84771 h 147"/>
                <a:gd name="T2" fmla="*/ 271861 w 133"/>
                <a:gd name="T3" fmla="*/ 79082 h 147"/>
                <a:gd name="T4" fmla="*/ 263711 w 133"/>
                <a:gd name="T5" fmla="*/ 35486 h 147"/>
                <a:gd name="T6" fmla="*/ 271861 w 133"/>
                <a:gd name="T7" fmla="*/ 37257 h 147"/>
                <a:gd name="T8" fmla="*/ 116161 w 133"/>
                <a:gd name="T9" fmla="*/ 16900 h 147"/>
                <a:gd name="T10" fmla="*/ 10432 w 133"/>
                <a:gd name="T11" fmla="*/ 186454 h 147"/>
                <a:gd name="T12" fmla="*/ 12207 w 133"/>
                <a:gd name="T13" fmla="*/ 205625 h 147"/>
                <a:gd name="T14" fmla="*/ 25050 w 133"/>
                <a:gd name="T15" fmla="*/ 238839 h 147"/>
                <a:gd name="T16" fmla="*/ 68507 w 133"/>
                <a:gd name="T17" fmla="*/ 292871 h 147"/>
                <a:gd name="T18" fmla="*/ 166086 w 133"/>
                <a:gd name="T19" fmla="*/ 305025 h 147"/>
                <a:gd name="T20" fmla="*/ 232514 w 133"/>
                <a:gd name="T21" fmla="*/ 296925 h 147"/>
                <a:gd name="T22" fmla="*/ 201071 w 133"/>
                <a:gd name="T23" fmla="*/ 199300 h 147"/>
                <a:gd name="T24" fmla="*/ 275918 w 133"/>
                <a:gd name="T25" fmla="*/ 84771 h 14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33"/>
                <a:gd name="T40" fmla="*/ 0 h 147"/>
                <a:gd name="T41" fmla="*/ 133 w 133"/>
                <a:gd name="T42" fmla="*/ 147 h 14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33" h="147">
                  <a:moveTo>
                    <a:pt x="133" y="41"/>
                  </a:moveTo>
                  <a:cubicBezTo>
                    <a:pt x="132" y="40"/>
                    <a:pt x="131" y="39"/>
                    <a:pt x="131" y="38"/>
                  </a:cubicBezTo>
                  <a:cubicBezTo>
                    <a:pt x="125" y="29"/>
                    <a:pt x="122" y="17"/>
                    <a:pt x="127" y="17"/>
                  </a:cubicBezTo>
                  <a:cubicBezTo>
                    <a:pt x="128" y="17"/>
                    <a:pt x="129" y="17"/>
                    <a:pt x="131" y="18"/>
                  </a:cubicBezTo>
                  <a:cubicBezTo>
                    <a:pt x="110" y="3"/>
                    <a:pt x="82" y="0"/>
                    <a:pt x="56" y="8"/>
                  </a:cubicBezTo>
                  <a:cubicBezTo>
                    <a:pt x="20" y="20"/>
                    <a:pt x="0" y="52"/>
                    <a:pt x="5" y="90"/>
                  </a:cubicBezTo>
                  <a:cubicBezTo>
                    <a:pt x="5" y="93"/>
                    <a:pt x="6" y="96"/>
                    <a:pt x="6" y="99"/>
                  </a:cubicBezTo>
                  <a:cubicBezTo>
                    <a:pt x="8" y="105"/>
                    <a:pt x="10" y="110"/>
                    <a:pt x="12" y="115"/>
                  </a:cubicBezTo>
                  <a:cubicBezTo>
                    <a:pt x="18" y="128"/>
                    <a:pt x="26" y="137"/>
                    <a:pt x="33" y="141"/>
                  </a:cubicBezTo>
                  <a:cubicBezTo>
                    <a:pt x="42" y="145"/>
                    <a:pt x="54" y="147"/>
                    <a:pt x="80" y="147"/>
                  </a:cubicBezTo>
                  <a:cubicBezTo>
                    <a:pt x="91" y="147"/>
                    <a:pt x="102" y="146"/>
                    <a:pt x="112" y="143"/>
                  </a:cubicBezTo>
                  <a:cubicBezTo>
                    <a:pt x="103" y="131"/>
                    <a:pt x="98" y="114"/>
                    <a:pt x="97" y="96"/>
                  </a:cubicBezTo>
                  <a:cubicBezTo>
                    <a:pt x="97" y="68"/>
                    <a:pt x="118" y="45"/>
                    <a:pt x="133" y="41"/>
                  </a:cubicBezTo>
                  <a:close/>
                </a:path>
              </a:pathLst>
            </a:custGeom>
            <a:solidFill>
              <a:srgbClr val="00A0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382" name="Freeform 492"/>
            <p:cNvSpPr>
              <a:spLocks noChangeArrowheads="1"/>
            </p:cNvSpPr>
            <p:nvPr/>
          </p:nvSpPr>
          <p:spPr bwMode="auto">
            <a:xfrm>
              <a:off x="3909" y="1841"/>
              <a:ext cx="592" cy="454"/>
            </a:xfrm>
            <a:custGeom>
              <a:avLst/>
              <a:gdLst>
                <a:gd name="T0" fmla="*/ 273365 w 166"/>
                <a:gd name="T1" fmla="*/ 123116 h 127"/>
                <a:gd name="T2" fmla="*/ 298268 w 166"/>
                <a:gd name="T3" fmla="*/ 106311 h 127"/>
                <a:gd name="T4" fmla="*/ 341448 w 166"/>
                <a:gd name="T5" fmla="*/ 62541 h 127"/>
                <a:gd name="T6" fmla="*/ 312690 w 166"/>
                <a:gd name="T7" fmla="*/ 29238 h 127"/>
                <a:gd name="T8" fmla="*/ 312690 w 166"/>
                <a:gd name="T9" fmla="*/ 25174 h 127"/>
                <a:gd name="T10" fmla="*/ 271724 w 166"/>
                <a:gd name="T11" fmla="*/ 43770 h 127"/>
                <a:gd name="T12" fmla="*/ 261386 w 166"/>
                <a:gd name="T13" fmla="*/ 50119 h 127"/>
                <a:gd name="T14" fmla="*/ 232453 w 166"/>
                <a:gd name="T15" fmla="*/ 71217 h 127"/>
                <a:gd name="T16" fmla="*/ 153981 w 166"/>
                <a:gd name="T17" fmla="*/ 83461 h 127"/>
                <a:gd name="T18" fmla="*/ 51294 w 166"/>
                <a:gd name="T19" fmla="*/ 68929 h 127"/>
                <a:gd name="T20" fmla="*/ 53697 w 166"/>
                <a:gd name="T21" fmla="*/ 54223 h 127"/>
                <a:gd name="T22" fmla="*/ 55338 w 166"/>
                <a:gd name="T23" fmla="*/ 54223 h 127"/>
                <a:gd name="T24" fmla="*/ 12107 w 166"/>
                <a:gd name="T25" fmla="*/ 0 h 127"/>
                <a:gd name="T26" fmla="*/ 0 w 166"/>
                <a:gd name="T27" fmla="*/ 14532 h 127"/>
                <a:gd name="T28" fmla="*/ 0 w 166"/>
                <a:gd name="T29" fmla="*/ 14532 h 127"/>
                <a:gd name="T30" fmla="*/ 53697 w 166"/>
                <a:gd name="T31" fmla="*/ 94067 h 127"/>
                <a:gd name="T32" fmla="*/ 49664 w 166"/>
                <a:gd name="T33" fmla="*/ 146002 h 127"/>
                <a:gd name="T34" fmla="*/ 78472 w 166"/>
                <a:gd name="T35" fmla="*/ 242347 h 127"/>
                <a:gd name="T36" fmla="*/ 153981 w 166"/>
                <a:gd name="T37" fmla="*/ 265054 h 127"/>
                <a:gd name="T38" fmla="*/ 246835 w 166"/>
                <a:gd name="T39" fmla="*/ 248059 h 127"/>
                <a:gd name="T40" fmla="*/ 275769 w 166"/>
                <a:gd name="T41" fmla="*/ 242347 h 127"/>
                <a:gd name="T42" fmla="*/ 275769 w 166"/>
                <a:gd name="T43" fmla="*/ 242347 h 127"/>
                <a:gd name="T44" fmla="*/ 282117 w 166"/>
                <a:gd name="T45" fmla="*/ 141938 h 127"/>
                <a:gd name="T46" fmla="*/ 275769 w 166"/>
                <a:gd name="T47" fmla="*/ 144225 h 127"/>
                <a:gd name="T48" fmla="*/ 273365 w 166"/>
                <a:gd name="T49" fmla="*/ 144225 h 127"/>
                <a:gd name="T50" fmla="*/ 265291 w 166"/>
                <a:gd name="T51" fmla="*/ 146002 h 127"/>
                <a:gd name="T52" fmla="*/ 263026 w 166"/>
                <a:gd name="T53" fmla="*/ 129644 h 127"/>
                <a:gd name="T54" fmla="*/ 273365 w 166"/>
                <a:gd name="T55" fmla="*/ 123116 h 12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66"/>
                <a:gd name="T85" fmla="*/ 0 h 127"/>
                <a:gd name="T86" fmla="*/ 166 w 166"/>
                <a:gd name="T87" fmla="*/ 127 h 127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66" h="127">
                  <a:moveTo>
                    <a:pt x="133" y="59"/>
                  </a:moveTo>
                  <a:cubicBezTo>
                    <a:pt x="136" y="57"/>
                    <a:pt x="140" y="55"/>
                    <a:pt x="145" y="51"/>
                  </a:cubicBezTo>
                  <a:cubicBezTo>
                    <a:pt x="156" y="43"/>
                    <a:pt x="164" y="34"/>
                    <a:pt x="166" y="30"/>
                  </a:cubicBezTo>
                  <a:cubicBezTo>
                    <a:pt x="158" y="28"/>
                    <a:pt x="152" y="22"/>
                    <a:pt x="152" y="14"/>
                  </a:cubicBezTo>
                  <a:cubicBezTo>
                    <a:pt x="152" y="13"/>
                    <a:pt x="152" y="13"/>
                    <a:pt x="152" y="12"/>
                  </a:cubicBezTo>
                  <a:cubicBezTo>
                    <a:pt x="148" y="14"/>
                    <a:pt x="138" y="18"/>
                    <a:pt x="132" y="21"/>
                  </a:cubicBezTo>
                  <a:cubicBezTo>
                    <a:pt x="130" y="22"/>
                    <a:pt x="128" y="23"/>
                    <a:pt x="127" y="24"/>
                  </a:cubicBezTo>
                  <a:cubicBezTo>
                    <a:pt x="123" y="27"/>
                    <a:pt x="117" y="31"/>
                    <a:pt x="113" y="34"/>
                  </a:cubicBezTo>
                  <a:cubicBezTo>
                    <a:pt x="104" y="37"/>
                    <a:pt x="90" y="40"/>
                    <a:pt x="75" y="40"/>
                  </a:cubicBezTo>
                  <a:cubicBezTo>
                    <a:pt x="53" y="40"/>
                    <a:pt x="30" y="36"/>
                    <a:pt x="25" y="33"/>
                  </a:cubicBezTo>
                  <a:cubicBezTo>
                    <a:pt x="25" y="32"/>
                    <a:pt x="24" y="26"/>
                    <a:pt x="26" y="26"/>
                  </a:cubicBezTo>
                  <a:cubicBezTo>
                    <a:pt x="26" y="26"/>
                    <a:pt x="27" y="26"/>
                    <a:pt x="27" y="26"/>
                  </a:cubicBezTo>
                  <a:cubicBezTo>
                    <a:pt x="20" y="22"/>
                    <a:pt x="12" y="13"/>
                    <a:pt x="6" y="0"/>
                  </a:cubicBezTo>
                  <a:cubicBezTo>
                    <a:pt x="2" y="1"/>
                    <a:pt x="0" y="5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15"/>
                    <a:pt x="14" y="35"/>
                    <a:pt x="26" y="45"/>
                  </a:cubicBezTo>
                  <a:cubicBezTo>
                    <a:pt x="25" y="52"/>
                    <a:pt x="24" y="62"/>
                    <a:pt x="24" y="70"/>
                  </a:cubicBezTo>
                  <a:cubicBezTo>
                    <a:pt x="23" y="84"/>
                    <a:pt x="22" y="104"/>
                    <a:pt x="38" y="116"/>
                  </a:cubicBezTo>
                  <a:cubicBezTo>
                    <a:pt x="50" y="126"/>
                    <a:pt x="67" y="127"/>
                    <a:pt x="75" y="127"/>
                  </a:cubicBezTo>
                  <a:cubicBezTo>
                    <a:pt x="81" y="127"/>
                    <a:pt x="102" y="124"/>
                    <a:pt x="120" y="119"/>
                  </a:cubicBezTo>
                  <a:cubicBezTo>
                    <a:pt x="126" y="117"/>
                    <a:pt x="130" y="116"/>
                    <a:pt x="134" y="116"/>
                  </a:cubicBezTo>
                  <a:cubicBezTo>
                    <a:pt x="134" y="116"/>
                    <a:pt x="134" y="116"/>
                    <a:pt x="134" y="116"/>
                  </a:cubicBezTo>
                  <a:cubicBezTo>
                    <a:pt x="147" y="107"/>
                    <a:pt x="150" y="72"/>
                    <a:pt x="137" y="68"/>
                  </a:cubicBezTo>
                  <a:cubicBezTo>
                    <a:pt x="136" y="68"/>
                    <a:pt x="135" y="68"/>
                    <a:pt x="134" y="69"/>
                  </a:cubicBezTo>
                  <a:cubicBezTo>
                    <a:pt x="134" y="69"/>
                    <a:pt x="134" y="69"/>
                    <a:pt x="133" y="69"/>
                  </a:cubicBezTo>
                  <a:cubicBezTo>
                    <a:pt x="132" y="69"/>
                    <a:pt x="130" y="70"/>
                    <a:pt x="129" y="70"/>
                  </a:cubicBezTo>
                  <a:cubicBezTo>
                    <a:pt x="128" y="69"/>
                    <a:pt x="128" y="65"/>
                    <a:pt x="128" y="62"/>
                  </a:cubicBezTo>
                  <a:cubicBezTo>
                    <a:pt x="129" y="62"/>
                    <a:pt x="131" y="60"/>
                    <a:pt x="133" y="59"/>
                  </a:cubicBezTo>
                  <a:close/>
                </a:path>
              </a:pathLst>
            </a:custGeom>
            <a:solidFill>
              <a:srgbClr val="00A0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383" name="Freeform 493"/>
            <p:cNvSpPr>
              <a:spLocks noChangeArrowheads="1"/>
            </p:cNvSpPr>
            <p:nvPr/>
          </p:nvSpPr>
          <p:spPr bwMode="auto">
            <a:xfrm>
              <a:off x="4386" y="2041"/>
              <a:ext cx="122" cy="229"/>
            </a:xfrm>
            <a:custGeom>
              <a:avLst/>
              <a:gdLst>
                <a:gd name="T0" fmla="*/ 36309 w 34"/>
                <a:gd name="T1" fmla="*/ 4072 h 64"/>
                <a:gd name="T2" fmla="*/ 0 w 34"/>
                <a:gd name="T3" fmla="*/ 25247 h 64"/>
                <a:gd name="T4" fmla="*/ 0 w 34"/>
                <a:gd name="T5" fmla="*/ 27527 h 64"/>
                <a:gd name="T6" fmla="*/ 6462 w 34"/>
                <a:gd name="T7" fmla="*/ 25247 h 64"/>
                <a:gd name="T8" fmla="*/ 0 w 34"/>
                <a:gd name="T9" fmla="*/ 126072 h 64"/>
                <a:gd name="T10" fmla="*/ 0 w 34"/>
                <a:gd name="T11" fmla="*/ 126072 h 64"/>
                <a:gd name="T12" fmla="*/ 10765 w 34"/>
                <a:gd name="T13" fmla="*/ 130144 h 64"/>
                <a:gd name="T14" fmla="*/ 64312 w 34"/>
                <a:gd name="T15" fmla="*/ 75731 h 64"/>
                <a:gd name="T16" fmla="*/ 36309 w 34"/>
                <a:gd name="T17" fmla="*/ 4072 h 6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4"/>
                <a:gd name="T28" fmla="*/ 0 h 64"/>
                <a:gd name="T29" fmla="*/ 34 w 34"/>
                <a:gd name="T30" fmla="*/ 64 h 6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4" h="64">
                  <a:moveTo>
                    <a:pt x="17" y="2"/>
                  </a:moveTo>
                  <a:cubicBezTo>
                    <a:pt x="11" y="0"/>
                    <a:pt x="2" y="4"/>
                    <a:pt x="0" y="12"/>
                  </a:cubicBezTo>
                  <a:cubicBezTo>
                    <a:pt x="0" y="12"/>
                    <a:pt x="0" y="13"/>
                    <a:pt x="0" y="13"/>
                  </a:cubicBezTo>
                  <a:cubicBezTo>
                    <a:pt x="1" y="12"/>
                    <a:pt x="2" y="12"/>
                    <a:pt x="3" y="12"/>
                  </a:cubicBezTo>
                  <a:cubicBezTo>
                    <a:pt x="16" y="16"/>
                    <a:pt x="13" y="51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1" y="61"/>
                    <a:pt x="3" y="61"/>
                    <a:pt x="5" y="62"/>
                  </a:cubicBezTo>
                  <a:cubicBezTo>
                    <a:pt x="16" y="64"/>
                    <a:pt x="27" y="53"/>
                    <a:pt x="30" y="36"/>
                  </a:cubicBezTo>
                  <a:cubicBezTo>
                    <a:pt x="34" y="20"/>
                    <a:pt x="28" y="4"/>
                    <a:pt x="17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384" name="Freeform 494"/>
            <p:cNvSpPr>
              <a:spLocks noChangeArrowheads="1"/>
            </p:cNvSpPr>
            <p:nvPr/>
          </p:nvSpPr>
          <p:spPr bwMode="auto">
            <a:xfrm>
              <a:off x="3855" y="1752"/>
              <a:ext cx="75" cy="114"/>
            </a:xfrm>
            <a:custGeom>
              <a:avLst/>
              <a:gdLst>
                <a:gd name="T0" fmla="*/ 31389 w 21"/>
                <a:gd name="T1" fmla="*/ 18350 h 32"/>
                <a:gd name="T2" fmla="*/ 29107 w 21"/>
                <a:gd name="T3" fmla="*/ 0 h 32"/>
                <a:gd name="T4" fmla="*/ 0 w 21"/>
                <a:gd name="T5" fmla="*/ 32693 h 32"/>
                <a:gd name="T6" fmla="*/ 31389 w 21"/>
                <a:gd name="T7" fmla="*/ 65372 h 32"/>
                <a:gd name="T8" fmla="*/ 43596 w 21"/>
                <a:gd name="T9" fmla="*/ 51044 h 32"/>
                <a:gd name="T10" fmla="*/ 31389 w 21"/>
                <a:gd name="T11" fmla="*/ 18350 h 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"/>
                <a:gd name="T19" fmla="*/ 0 h 32"/>
                <a:gd name="T20" fmla="*/ 21 w 21"/>
                <a:gd name="T21" fmla="*/ 32 h 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" h="32">
                  <a:moveTo>
                    <a:pt x="15" y="9"/>
                  </a:moveTo>
                  <a:cubicBezTo>
                    <a:pt x="15" y="6"/>
                    <a:pt x="14" y="3"/>
                    <a:pt x="14" y="0"/>
                  </a:cubicBezTo>
                  <a:cubicBezTo>
                    <a:pt x="6" y="1"/>
                    <a:pt x="0" y="8"/>
                    <a:pt x="0" y="16"/>
                  </a:cubicBezTo>
                  <a:cubicBezTo>
                    <a:pt x="0" y="24"/>
                    <a:pt x="6" y="31"/>
                    <a:pt x="15" y="32"/>
                  </a:cubicBezTo>
                  <a:cubicBezTo>
                    <a:pt x="15" y="30"/>
                    <a:pt x="17" y="26"/>
                    <a:pt x="21" y="25"/>
                  </a:cubicBezTo>
                  <a:cubicBezTo>
                    <a:pt x="19" y="20"/>
                    <a:pt x="17" y="15"/>
                    <a:pt x="15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385" name="Freeform 495"/>
            <p:cNvSpPr>
              <a:spLocks noChangeArrowheads="1"/>
            </p:cNvSpPr>
            <p:nvPr/>
          </p:nvSpPr>
          <p:spPr bwMode="auto">
            <a:xfrm>
              <a:off x="4451" y="1831"/>
              <a:ext cx="117" cy="118"/>
            </a:xfrm>
            <a:custGeom>
              <a:avLst/>
              <a:gdLst>
                <a:gd name="T0" fmla="*/ 31916 w 33"/>
                <a:gd name="T1" fmla="*/ 0 h 33"/>
                <a:gd name="T2" fmla="*/ 0 w 33"/>
                <a:gd name="T3" fmla="*/ 31542 h 33"/>
                <a:gd name="T4" fmla="*/ 0 w 33"/>
                <a:gd name="T5" fmla="*/ 35661 h 33"/>
                <a:gd name="T6" fmla="*/ 27995 w 33"/>
                <a:gd name="T7" fmla="*/ 68994 h 33"/>
                <a:gd name="T8" fmla="*/ 31916 w 33"/>
                <a:gd name="T9" fmla="*/ 68994 h 33"/>
                <a:gd name="T10" fmla="*/ 65555 w 33"/>
                <a:gd name="T11" fmla="*/ 35661 h 33"/>
                <a:gd name="T12" fmla="*/ 31916 w 33"/>
                <a:gd name="T13" fmla="*/ 0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"/>
                <a:gd name="T22" fmla="*/ 0 h 33"/>
                <a:gd name="T23" fmla="*/ 33 w 33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" h="33">
                  <a:moveTo>
                    <a:pt x="16" y="0"/>
                  </a:moveTo>
                  <a:cubicBezTo>
                    <a:pt x="8" y="0"/>
                    <a:pt x="1" y="7"/>
                    <a:pt x="0" y="15"/>
                  </a:cubicBezTo>
                  <a:cubicBezTo>
                    <a:pt x="0" y="16"/>
                    <a:pt x="0" y="16"/>
                    <a:pt x="0" y="17"/>
                  </a:cubicBezTo>
                  <a:cubicBezTo>
                    <a:pt x="0" y="25"/>
                    <a:pt x="6" y="31"/>
                    <a:pt x="14" y="33"/>
                  </a:cubicBezTo>
                  <a:cubicBezTo>
                    <a:pt x="15" y="33"/>
                    <a:pt x="15" y="33"/>
                    <a:pt x="16" y="33"/>
                  </a:cubicBezTo>
                  <a:cubicBezTo>
                    <a:pt x="25" y="33"/>
                    <a:pt x="33" y="26"/>
                    <a:pt x="33" y="17"/>
                  </a:cubicBezTo>
                  <a:cubicBezTo>
                    <a:pt x="33" y="8"/>
                    <a:pt x="25" y="0"/>
                    <a:pt x="1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386" name="Oval 496"/>
            <p:cNvSpPr>
              <a:spLocks noChangeArrowheads="1"/>
            </p:cNvSpPr>
            <p:nvPr/>
          </p:nvSpPr>
          <p:spPr bwMode="auto">
            <a:xfrm>
              <a:off x="3944" y="2227"/>
              <a:ext cx="82" cy="82"/>
            </a:xfrm>
            <a:prstGeom prst="ellipse">
              <a:avLst/>
            </a:prstGeom>
            <a:solidFill>
              <a:srgbClr val="E100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33387" name="Freeform 497"/>
            <p:cNvSpPr>
              <a:spLocks noChangeArrowheads="1"/>
            </p:cNvSpPr>
            <p:nvPr/>
          </p:nvSpPr>
          <p:spPr bwMode="auto">
            <a:xfrm>
              <a:off x="4383" y="1549"/>
              <a:ext cx="32" cy="39"/>
            </a:xfrm>
            <a:custGeom>
              <a:avLst/>
              <a:gdLst>
                <a:gd name="T0" fmla="*/ 3996 w 9"/>
                <a:gd name="T1" fmla="*/ 2227 h 11"/>
                <a:gd name="T2" fmla="*/ 3996 w 9"/>
                <a:gd name="T3" fmla="*/ 19610 h 11"/>
                <a:gd name="T4" fmla="*/ 3996 w 9"/>
                <a:gd name="T5" fmla="*/ 21797 h 11"/>
                <a:gd name="T6" fmla="*/ 6244 w 9"/>
                <a:gd name="T7" fmla="*/ 19610 h 11"/>
                <a:gd name="T8" fmla="*/ 6244 w 9"/>
                <a:gd name="T9" fmla="*/ 6148 h 11"/>
                <a:gd name="T10" fmla="*/ 16004 w 9"/>
                <a:gd name="T11" fmla="*/ 11679 h 11"/>
                <a:gd name="T12" fmla="*/ 18204 w 9"/>
                <a:gd name="T13" fmla="*/ 14079 h 11"/>
                <a:gd name="T14" fmla="*/ 18204 w 9"/>
                <a:gd name="T15" fmla="*/ 11679 h 11"/>
                <a:gd name="T16" fmla="*/ 3996 w 9"/>
                <a:gd name="T17" fmla="*/ 2227 h 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"/>
                <a:gd name="T28" fmla="*/ 0 h 11"/>
                <a:gd name="T29" fmla="*/ 9 w 9"/>
                <a:gd name="T30" fmla="*/ 11 h 1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" h="11">
                  <a:moveTo>
                    <a:pt x="2" y="1"/>
                  </a:moveTo>
                  <a:cubicBezTo>
                    <a:pt x="0" y="2"/>
                    <a:pt x="0" y="5"/>
                    <a:pt x="2" y="10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3" y="11"/>
                    <a:pt x="3" y="10"/>
                    <a:pt x="3" y="10"/>
                  </a:cubicBezTo>
                  <a:cubicBezTo>
                    <a:pt x="2" y="6"/>
                    <a:pt x="2" y="4"/>
                    <a:pt x="3" y="3"/>
                  </a:cubicBezTo>
                  <a:cubicBezTo>
                    <a:pt x="4" y="3"/>
                    <a:pt x="6" y="3"/>
                    <a:pt x="8" y="6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6"/>
                    <a:pt x="9" y="6"/>
                  </a:cubicBezTo>
                  <a:cubicBezTo>
                    <a:pt x="6" y="1"/>
                    <a:pt x="3" y="0"/>
                    <a:pt x="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388" name="Oval 498"/>
            <p:cNvSpPr>
              <a:spLocks noChangeArrowheads="1"/>
            </p:cNvSpPr>
            <p:nvPr/>
          </p:nvSpPr>
          <p:spPr bwMode="auto">
            <a:xfrm>
              <a:off x="4444" y="1577"/>
              <a:ext cx="25" cy="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33389" name="Freeform 499"/>
            <p:cNvSpPr>
              <a:spLocks noChangeArrowheads="1"/>
            </p:cNvSpPr>
            <p:nvPr/>
          </p:nvSpPr>
          <p:spPr bwMode="auto">
            <a:xfrm>
              <a:off x="3877" y="1413"/>
              <a:ext cx="634" cy="521"/>
            </a:xfrm>
            <a:custGeom>
              <a:avLst/>
              <a:gdLst>
                <a:gd name="T0" fmla="*/ 73377 w 178"/>
                <a:gd name="T1" fmla="*/ 301456 h 146"/>
                <a:gd name="T2" fmla="*/ 18343 w 178"/>
                <a:gd name="T3" fmla="*/ 214709 h 146"/>
                <a:gd name="T4" fmla="*/ 120382 w 178"/>
                <a:gd name="T5" fmla="*/ 26589 h 146"/>
                <a:gd name="T6" fmla="*/ 326699 w 178"/>
                <a:gd name="T7" fmla="*/ 123877 h 146"/>
                <a:gd name="T8" fmla="*/ 330724 w 178"/>
                <a:gd name="T9" fmla="*/ 144649 h 146"/>
                <a:gd name="T10" fmla="*/ 361170 w 178"/>
                <a:gd name="T11" fmla="*/ 169632 h 146"/>
                <a:gd name="T12" fmla="*/ 320459 w 178"/>
                <a:gd name="T13" fmla="*/ 192170 h 146"/>
                <a:gd name="T14" fmla="*/ 269397 w 178"/>
                <a:gd name="T15" fmla="*/ 181768 h 146"/>
                <a:gd name="T16" fmla="*/ 267644 w 178"/>
                <a:gd name="T17" fmla="*/ 237251 h 146"/>
                <a:gd name="T18" fmla="*/ 302076 w 178"/>
                <a:gd name="T19" fmla="*/ 272601 h 146"/>
                <a:gd name="T20" fmla="*/ 302076 w 178"/>
                <a:gd name="T21" fmla="*/ 274877 h 146"/>
                <a:gd name="T22" fmla="*/ 283733 w 178"/>
                <a:gd name="T23" fmla="*/ 289280 h 14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8"/>
                <a:gd name="T37" fmla="*/ 0 h 146"/>
                <a:gd name="T38" fmla="*/ 178 w 178"/>
                <a:gd name="T39" fmla="*/ 146 h 14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8" h="146">
                  <a:moveTo>
                    <a:pt x="36" y="146"/>
                  </a:moveTo>
                  <a:cubicBezTo>
                    <a:pt x="26" y="140"/>
                    <a:pt x="14" y="125"/>
                    <a:pt x="9" y="104"/>
                  </a:cubicBezTo>
                  <a:cubicBezTo>
                    <a:pt x="0" y="62"/>
                    <a:pt x="20" y="26"/>
                    <a:pt x="59" y="13"/>
                  </a:cubicBezTo>
                  <a:cubicBezTo>
                    <a:pt x="99" y="0"/>
                    <a:pt x="145" y="15"/>
                    <a:pt x="160" y="60"/>
                  </a:cubicBezTo>
                  <a:cubicBezTo>
                    <a:pt x="161" y="63"/>
                    <a:pt x="162" y="67"/>
                    <a:pt x="162" y="70"/>
                  </a:cubicBezTo>
                  <a:cubicBezTo>
                    <a:pt x="166" y="64"/>
                    <a:pt x="178" y="66"/>
                    <a:pt x="177" y="82"/>
                  </a:cubicBezTo>
                  <a:cubicBezTo>
                    <a:pt x="177" y="89"/>
                    <a:pt x="168" y="94"/>
                    <a:pt x="157" y="93"/>
                  </a:cubicBezTo>
                  <a:cubicBezTo>
                    <a:pt x="147" y="92"/>
                    <a:pt x="138" y="87"/>
                    <a:pt x="132" y="88"/>
                  </a:cubicBezTo>
                  <a:cubicBezTo>
                    <a:pt x="127" y="91"/>
                    <a:pt x="127" y="103"/>
                    <a:pt x="131" y="115"/>
                  </a:cubicBezTo>
                  <a:cubicBezTo>
                    <a:pt x="135" y="126"/>
                    <a:pt x="146" y="131"/>
                    <a:pt x="148" y="132"/>
                  </a:cubicBezTo>
                  <a:cubicBezTo>
                    <a:pt x="148" y="132"/>
                    <a:pt x="148" y="133"/>
                    <a:pt x="148" y="133"/>
                  </a:cubicBezTo>
                  <a:cubicBezTo>
                    <a:pt x="147" y="135"/>
                    <a:pt x="143" y="138"/>
                    <a:pt x="139" y="140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390" name="Freeform 500"/>
            <p:cNvSpPr>
              <a:spLocks noChangeArrowheads="1"/>
            </p:cNvSpPr>
            <p:nvPr/>
          </p:nvSpPr>
          <p:spPr bwMode="auto">
            <a:xfrm>
              <a:off x="4426" y="1567"/>
              <a:ext cx="57" cy="67"/>
            </a:xfrm>
            <a:custGeom>
              <a:avLst/>
              <a:gdLst>
                <a:gd name="T0" fmla="*/ 0 w 16"/>
                <a:gd name="T1" fmla="*/ 6055 h 19"/>
                <a:gd name="T2" fmla="*/ 14328 w 16"/>
                <a:gd name="T3" fmla="*/ 0 h 19"/>
                <a:gd name="T4" fmla="*/ 32693 w 16"/>
                <a:gd name="T5" fmla="*/ 19024 h 19"/>
                <a:gd name="T6" fmla="*/ 14328 w 16"/>
                <a:gd name="T7" fmla="*/ 36483 h 1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"/>
                <a:gd name="T13" fmla="*/ 0 h 19"/>
                <a:gd name="T14" fmla="*/ 16 w 16"/>
                <a:gd name="T15" fmla="*/ 19 h 1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" h="19">
                  <a:moveTo>
                    <a:pt x="0" y="3"/>
                  </a:moveTo>
                  <a:cubicBezTo>
                    <a:pt x="2" y="1"/>
                    <a:pt x="4" y="0"/>
                    <a:pt x="7" y="0"/>
                  </a:cubicBezTo>
                  <a:cubicBezTo>
                    <a:pt x="12" y="0"/>
                    <a:pt x="16" y="4"/>
                    <a:pt x="16" y="10"/>
                  </a:cubicBezTo>
                  <a:cubicBezTo>
                    <a:pt x="16" y="15"/>
                    <a:pt x="12" y="19"/>
                    <a:pt x="7" y="19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391" name="Freeform 501"/>
            <p:cNvSpPr>
              <a:spLocks noChangeArrowheads="1"/>
            </p:cNvSpPr>
            <p:nvPr/>
          </p:nvSpPr>
          <p:spPr bwMode="auto">
            <a:xfrm>
              <a:off x="4322" y="1492"/>
              <a:ext cx="107" cy="135"/>
            </a:xfrm>
            <a:custGeom>
              <a:avLst/>
              <a:gdLst>
                <a:gd name="T0" fmla="*/ 57755 w 30"/>
                <a:gd name="T1" fmla="*/ 46358 h 38"/>
                <a:gd name="T2" fmla="*/ 59396 w 30"/>
                <a:gd name="T3" fmla="*/ 68509 h 38"/>
                <a:gd name="T4" fmla="*/ 18472 w 30"/>
                <a:gd name="T5" fmla="*/ 42369 h 38"/>
                <a:gd name="T6" fmla="*/ 10343 w 30"/>
                <a:gd name="T7" fmla="*/ 0 h 38"/>
                <a:gd name="T8" fmla="*/ 16653 w 30"/>
                <a:gd name="T9" fmla="*/ 2245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"/>
                <a:gd name="T16" fmla="*/ 0 h 38"/>
                <a:gd name="T17" fmla="*/ 30 w 30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" h="38">
                  <a:moveTo>
                    <a:pt x="28" y="23"/>
                  </a:moveTo>
                  <a:cubicBezTo>
                    <a:pt x="30" y="28"/>
                    <a:pt x="30" y="32"/>
                    <a:pt x="29" y="34"/>
                  </a:cubicBezTo>
                  <a:cubicBezTo>
                    <a:pt x="25" y="38"/>
                    <a:pt x="14" y="31"/>
                    <a:pt x="9" y="21"/>
                  </a:cubicBezTo>
                  <a:cubicBezTo>
                    <a:pt x="3" y="12"/>
                    <a:pt x="0" y="0"/>
                    <a:pt x="5" y="0"/>
                  </a:cubicBezTo>
                  <a:cubicBezTo>
                    <a:pt x="6" y="0"/>
                    <a:pt x="7" y="0"/>
                    <a:pt x="8" y="1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392" name="Freeform 502"/>
            <p:cNvSpPr>
              <a:spLocks noChangeArrowheads="1"/>
            </p:cNvSpPr>
            <p:nvPr/>
          </p:nvSpPr>
          <p:spPr bwMode="auto">
            <a:xfrm>
              <a:off x="4383" y="1549"/>
              <a:ext cx="32" cy="39"/>
            </a:xfrm>
            <a:custGeom>
              <a:avLst/>
              <a:gdLst>
                <a:gd name="T0" fmla="*/ 3996 w 9"/>
                <a:gd name="T1" fmla="*/ 2227 h 11"/>
                <a:gd name="T2" fmla="*/ 3996 w 9"/>
                <a:gd name="T3" fmla="*/ 19610 h 11"/>
                <a:gd name="T4" fmla="*/ 3996 w 9"/>
                <a:gd name="T5" fmla="*/ 21797 h 11"/>
                <a:gd name="T6" fmla="*/ 6244 w 9"/>
                <a:gd name="T7" fmla="*/ 19610 h 11"/>
                <a:gd name="T8" fmla="*/ 6244 w 9"/>
                <a:gd name="T9" fmla="*/ 6148 h 11"/>
                <a:gd name="T10" fmla="*/ 16004 w 9"/>
                <a:gd name="T11" fmla="*/ 11679 h 11"/>
                <a:gd name="T12" fmla="*/ 18204 w 9"/>
                <a:gd name="T13" fmla="*/ 14079 h 11"/>
                <a:gd name="T14" fmla="*/ 18204 w 9"/>
                <a:gd name="T15" fmla="*/ 11679 h 11"/>
                <a:gd name="T16" fmla="*/ 3996 w 9"/>
                <a:gd name="T17" fmla="*/ 2227 h 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"/>
                <a:gd name="T28" fmla="*/ 0 h 11"/>
                <a:gd name="T29" fmla="*/ 9 w 9"/>
                <a:gd name="T30" fmla="*/ 11 h 1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" h="11">
                  <a:moveTo>
                    <a:pt x="2" y="1"/>
                  </a:moveTo>
                  <a:cubicBezTo>
                    <a:pt x="0" y="2"/>
                    <a:pt x="0" y="5"/>
                    <a:pt x="2" y="10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3" y="11"/>
                    <a:pt x="3" y="10"/>
                    <a:pt x="3" y="10"/>
                  </a:cubicBezTo>
                  <a:cubicBezTo>
                    <a:pt x="2" y="6"/>
                    <a:pt x="2" y="4"/>
                    <a:pt x="3" y="3"/>
                  </a:cubicBezTo>
                  <a:cubicBezTo>
                    <a:pt x="4" y="3"/>
                    <a:pt x="6" y="3"/>
                    <a:pt x="8" y="6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6"/>
                    <a:pt x="9" y="6"/>
                  </a:cubicBezTo>
                  <a:cubicBezTo>
                    <a:pt x="6" y="1"/>
                    <a:pt x="3" y="0"/>
                    <a:pt x="2" y="1"/>
                  </a:cubicBezTo>
                  <a:close/>
                </a:path>
              </a:pathLst>
            </a:custGeom>
            <a:noFill/>
            <a:ln w="4763">
              <a:solidFill>
                <a:srgbClr val="000000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393" name="Freeform 503"/>
            <p:cNvSpPr>
              <a:spLocks noChangeArrowheads="1"/>
            </p:cNvSpPr>
            <p:nvPr/>
          </p:nvSpPr>
          <p:spPr bwMode="auto">
            <a:xfrm>
              <a:off x="4337" y="1749"/>
              <a:ext cx="64" cy="132"/>
            </a:xfrm>
            <a:custGeom>
              <a:avLst/>
              <a:gdLst>
                <a:gd name="T0" fmla="*/ 0 w 18"/>
                <a:gd name="T1" fmla="*/ 0 h 37"/>
                <a:gd name="T2" fmla="*/ 34034 w 18"/>
                <a:gd name="T3" fmla="*/ 76289 h 37"/>
                <a:gd name="T4" fmla="*/ 0 60000 65536"/>
                <a:gd name="T5" fmla="*/ 0 60000 65536"/>
                <a:gd name="T6" fmla="*/ 0 w 18"/>
                <a:gd name="T7" fmla="*/ 0 h 37"/>
                <a:gd name="T8" fmla="*/ 18 w 18"/>
                <a:gd name="T9" fmla="*/ 37 h 3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8" h="37">
                  <a:moveTo>
                    <a:pt x="0" y="0"/>
                  </a:moveTo>
                  <a:cubicBezTo>
                    <a:pt x="8" y="5"/>
                    <a:pt x="18" y="21"/>
                    <a:pt x="17" y="37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394" name="Freeform 504"/>
            <p:cNvSpPr>
              <a:spLocks noChangeArrowheads="1"/>
            </p:cNvSpPr>
            <p:nvPr/>
          </p:nvSpPr>
          <p:spPr bwMode="auto">
            <a:xfrm>
              <a:off x="4390" y="1745"/>
              <a:ext cx="43" cy="79"/>
            </a:xfrm>
            <a:custGeom>
              <a:avLst/>
              <a:gdLst>
                <a:gd name="T0" fmla="*/ 25399 w 12"/>
                <a:gd name="T1" fmla="*/ 0 h 22"/>
                <a:gd name="T2" fmla="*/ 0 w 12"/>
                <a:gd name="T3" fmla="*/ 47235 h 22"/>
                <a:gd name="T4" fmla="*/ 0 60000 65536"/>
                <a:gd name="T5" fmla="*/ 0 60000 65536"/>
                <a:gd name="T6" fmla="*/ 0 w 12"/>
                <a:gd name="T7" fmla="*/ 0 h 22"/>
                <a:gd name="T8" fmla="*/ 12 w 12"/>
                <a:gd name="T9" fmla="*/ 22 h 2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2" h="22">
                  <a:moveTo>
                    <a:pt x="12" y="0"/>
                  </a:moveTo>
                  <a:cubicBezTo>
                    <a:pt x="8" y="2"/>
                    <a:pt x="1" y="10"/>
                    <a:pt x="0" y="22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395" name="Freeform 505"/>
            <p:cNvSpPr>
              <a:spLocks noChangeArrowheads="1"/>
            </p:cNvSpPr>
            <p:nvPr/>
          </p:nvSpPr>
          <p:spPr bwMode="auto">
            <a:xfrm>
              <a:off x="4301" y="1624"/>
              <a:ext cx="110" cy="18"/>
            </a:xfrm>
            <a:custGeom>
              <a:avLst/>
              <a:gdLst>
                <a:gd name="T0" fmla="*/ 61834 w 31"/>
                <a:gd name="T1" fmla="*/ 10912 h 5"/>
                <a:gd name="T2" fmla="*/ 0 w 31"/>
                <a:gd name="T3" fmla="*/ 0 h 5"/>
                <a:gd name="T4" fmla="*/ 0 60000 65536"/>
                <a:gd name="T5" fmla="*/ 0 60000 65536"/>
                <a:gd name="T6" fmla="*/ 0 w 31"/>
                <a:gd name="T7" fmla="*/ 0 h 5"/>
                <a:gd name="T8" fmla="*/ 31 w 31"/>
                <a:gd name="T9" fmla="*/ 5 h 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" h="5">
                  <a:moveTo>
                    <a:pt x="31" y="5"/>
                  </a:moveTo>
                  <a:cubicBezTo>
                    <a:pt x="31" y="5"/>
                    <a:pt x="9" y="0"/>
                    <a:pt x="0" y="0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396" name="Freeform 506"/>
            <p:cNvSpPr>
              <a:spLocks noChangeArrowheads="1"/>
            </p:cNvSpPr>
            <p:nvPr/>
          </p:nvSpPr>
          <p:spPr bwMode="auto">
            <a:xfrm>
              <a:off x="4269" y="1667"/>
              <a:ext cx="142" cy="14"/>
            </a:xfrm>
            <a:custGeom>
              <a:avLst/>
              <a:gdLst>
                <a:gd name="T0" fmla="*/ 80038 w 40"/>
                <a:gd name="T1" fmla="*/ 0 h 4"/>
                <a:gd name="T2" fmla="*/ 0 w 40"/>
                <a:gd name="T3" fmla="*/ 7375 h 4"/>
                <a:gd name="T4" fmla="*/ 0 60000 65536"/>
                <a:gd name="T5" fmla="*/ 0 60000 65536"/>
                <a:gd name="T6" fmla="*/ 0 w 40"/>
                <a:gd name="T7" fmla="*/ 0 h 4"/>
                <a:gd name="T8" fmla="*/ 40 w 40"/>
                <a:gd name="T9" fmla="*/ 4 h 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0" h="4">
                  <a:moveTo>
                    <a:pt x="40" y="0"/>
                  </a:moveTo>
                  <a:cubicBezTo>
                    <a:pt x="40" y="0"/>
                    <a:pt x="11" y="1"/>
                    <a:pt x="0" y="4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397" name="Line 507"/>
            <p:cNvSpPr>
              <a:spLocks noChangeShapeType="1"/>
            </p:cNvSpPr>
            <p:nvPr/>
          </p:nvSpPr>
          <p:spPr bwMode="auto">
            <a:xfrm flipH="1">
              <a:off x="4276" y="1688"/>
              <a:ext cx="135" cy="46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398" name="Line 508"/>
            <p:cNvSpPr>
              <a:spLocks noChangeShapeType="1"/>
            </p:cNvSpPr>
            <p:nvPr/>
          </p:nvSpPr>
          <p:spPr bwMode="auto">
            <a:xfrm>
              <a:off x="4369" y="1577"/>
              <a:ext cx="1" cy="1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399" name="Freeform 509"/>
            <p:cNvSpPr>
              <a:spLocks noChangeArrowheads="1"/>
            </p:cNvSpPr>
            <p:nvPr/>
          </p:nvSpPr>
          <p:spPr bwMode="auto">
            <a:xfrm>
              <a:off x="4233" y="1577"/>
              <a:ext cx="129" cy="364"/>
            </a:xfrm>
            <a:custGeom>
              <a:avLst/>
              <a:gdLst>
                <a:gd name="T0" fmla="*/ 31974 w 36"/>
                <a:gd name="T1" fmla="*/ 210688 h 102"/>
                <a:gd name="T2" fmla="*/ 0 w 36"/>
                <a:gd name="T3" fmla="*/ 113343 h 102"/>
                <a:gd name="T4" fmla="*/ 76196 w 36"/>
                <a:gd name="T5" fmla="*/ 0 h 102"/>
                <a:gd name="T6" fmla="*/ 0 60000 65536"/>
                <a:gd name="T7" fmla="*/ 0 60000 65536"/>
                <a:gd name="T8" fmla="*/ 0 60000 65536"/>
                <a:gd name="T9" fmla="*/ 0 w 36"/>
                <a:gd name="T10" fmla="*/ 0 h 102"/>
                <a:gd name="T11" fmla="*/ 36 w 36"/>
                <a:gd name="T12" fmla="*/ 102 h 10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6" h="102">
                  <a:moveTo>
                    <a:pt x="15" y="102"/>
                  </a:moveTo>
                  <a:cubicBezTo>
                    <a:pt x="6" y="90"/>
                    <a:pt x="1" y="73"/>
                    <a:pt x="0" y="55"/>
                  </a:cubicBezTo>
                  <a:cubicBezTo>
                    <a:pt x="0" y="27"/>
                    <a:pt x="21" y="4"/>
                    <a:pt x="36" y="0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400" name="Freeform 510"/>
            <p:cNvSpPr>
              <a:spLocks noChangeArrowheads="1"/>
            </p:cNvSpPr>
            <p:nvPr/>
          </p:nvSpPr>
          <p:spPr bwMode="auto">
            <a:xfrm>
              <a:off x="3994" y="1913"/>
              <a:ext cx="385" cy="71"/>
            </a:xfrm>
            <a:custGeom>
              <a:avLst/>
              <a:gdLst>
                <a:gd name="T0" fmla="*/ 221575 w 108"/>
                <a:gd name="T1" fmla="*/ 2244 h 20"/>
                <a:gd name="T2" fmla="*/ 219300 w 108"/>
                <a:gd name="T3" fmla="*/ 0 h 20"/>
                <a:gd name="T4" fmla="*/ 102567 w 108"/>
                <a:gd name="T5" fmla="*/ 24296 h 20"/>
                <a:gd name="T6" fmla="*/ 4028 w 108"/>
                <a:gd name="T7" fmla="*/ 11896 h 20"/>
                <a:gd name="T8" fmla="*/ 2264 w 108"/>
                <a:gd name="T9" fmla="*/ 25897 h 20"/>
                <a:gd name="T10" fmla="*/ 104827 w 108"/>
                <a:gd name="T11" fmla="*/ 40037 h 20"/>
                <a:gd name="T12" fmla="*/ 182472 w 108"/>
                <a:gd name="T13" fmla="*/ 28279 h 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8"/>
                <a:gd name="T22" fmla="*/ 0 h 20"/>
                <a:gd name="T23" fmla="*/ 108 w 108"/>
                <a:gd name="T24" fmla="*/ 20 h 2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8" h="20">
                  <a:moveTo>
                    <a:pt x="108" y="1"/>
                  </a:moveTo>
                  <a:cubicBezTo>
                    <a:pt x="107" y="0"/>
                    <a:pt x="107" y="0"/>
                    <a:pt x="107" y="0"/>
                  </a:cubicBezTo>
                  <a:cubicBezTo>
                    <a:pt x="107" y="0"/>
                    <a:pt x="78" y="13"/>
                    <a:pt x="50" y="12"/>
                  </a:cubicBezTo>
                  <a:cubicBezTo>
                    <a:pt x="23" y="12"/>
                    <a:pt x="12" y="10"/>
                    <a:pt x="2" y="6"/>
                  </a:cubicBezTo>
                  <a:cubicBezTo>
                    <a:pt x="0" y="6"/>
                    <a:pt x="1" y="12"/>
                    <a:pt x="1" y="13"/>
                  </a:cubicBezTo>
                  <a:cubicBezTo>
                    <a:pt x="6" y="16"/>
                    <a:pt x="29" y="20"/>
                    <a:pt x="51" y="20"/>
                  </a:cubicBezTo>
                  <a:cubicBezTo>
                    <a:pt x="66" y="20"/>
                    <a:pt x="80" y="17"/>
                    <a:pt x="89" y="14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401" name="Oval 511"/>
            <p:cNvSpPr>
              <a:spLocks noChangeArrowheads="1"/>
            </p:cNvSpPr>
            <p:nvPr/>
          </p:nvSpPr>
          <p:spPr bwMode="auto">
            <a:xfrm>
              <a:off x="4451" y="1831"/>
              <a:ext cx="117" cy="118"/>
            </a:xfrm>
            <a:prstGeom prst="ellipse">
              <a:avLst/>
            </a:pr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33402" name="Freeform 512"/>
            <p:cNvSpPr>
              <a:spLocks noChangeArrowheads="1"/>
            </p:cNvSpPr>
            <p:nvPr/>
          </p:nvSpPr>
          <p:spPr bwMode="auto">
            <a:xfrm>
              <a:off x="4301" y="1884"/>
              <a:ext cx="150" cy="90"/>
            </a:xfrm>
            <a:custGeom>
              <a:avLst/>
              <a:gdLst>
                <a:gd name="T0" fmla="*/ 87193 w 42"/>
                <a:gd name="T1" fmla="*/ 0 h 25"/>
                <a:gd name="T2" fmla="*/ 35486 w 42"/>
                <a:gd name="T3" fmla="*/ 26035 h 25"/>
                <a:gd name="T4" fmla="*/ 0 w 42"/>
                <a:gd name="T5" fmla="*/ 54407 h 25"/>
                <a:gd name="T6" fmla="*/ 0 60000 65536"/>
                <a:gd name="T7" fmla="*/ 0 60000 65536"/>
                <a:gd name="T8" fmla="*/ 0 60000 65536"/>
                <a:gd name="T9" fmla="*/ 0 w 42"/>
                <a:gd name="T10" fmla="*/ 0 h 25"/>
                <a:gd name="T11" fmla="*/ 42 w 42"/>
                <a:gd name="T12" fmla="*/ 25 h 2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2" h="25">
                  <a:moveTo>
                    <a:pt x="42" y="0"/>
                  </a:moveTo>
                  <a:cubicBezTo>
                    <a:pt x="37" y="2"/>
                    <a:pt x="22" y="8"/>
                    <a:pt x="17" y="12"/>
                  </a:cubicBezTo>
                  <a:cubicBezTo>
                    <a:pt x="11" y="16"/>
                    <a:pt x="2" y="22"/>
                    <a:pt x="0" y="25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403" name="Freeform 513"/>
            <p:cNvSpPr>
              <a:spLocks noChangeArrowheads="1"/>
            </p:cNvSpPr>
            <p:nvPr/>
          </p:nvSpPr>
          <p:spPr bwMode="auto">
            <a:xfrm>
              <a:off x="4351" y="1949"/>
              <a:ext cx="150" cy="121"/>
            </a:xfrm>
            <a:custGeom>
              <a:avLst/>
              <a:gdLst>
                <a:gd name="T0" fmla="*/ 87193 w 42"/>
                <a:gd name="T1" fmla="*/ 0 h 34"/>
                <a:gd name="T2" fmla="*/ 43596 w 42"/>
                <a:gd name="T3" fmla="*/ 42820 h 34"/>
                <a:gd name="T4" fmla="*/ 0 w 42"/>
                <a:gd name="T5" fmla="*/ 69141 h 34"/>
                <a:gd name="T6" fmla="*/ 0 60000 65536"/>
                <a:gd name="T7" fmla="*/ 0 60000 65536"/>
                <a:gd name="T8" fmla="*/ 0 60000 65536"/>
                <a:gd name="T9" fmla="*/ 0 w 42"/>
                <a:gd name="T10" fmla="*/ 0 h 34"/>
                <a:gd name="T11" fmla="*/ 42 w 42"/>
                <a:gd name="T12" fmla="*/ 34 h 3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2" h="34">
                  <a:moveTo>
                    <a:pt x="42" y="0"/>
                  </a:moveTo>
                  <a:cubicBezTo>
                    <a:pt x="40" y="4"/>
                    <a:pt x="32" y="13"/>
                    <a:pt x="21" y="21"/>
                  </a:cubicBezTo>
                  <a:cubicBezTo>
                    <a:pt x="7" y="32"/>
                    <a:pt x="0" y="34"/>
                    <a:pt x="0" y="34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404" name="Freeform 514"/>
            <p:cNvSpPr>
              <a:spLocks noChangeArrowheads="1"/>
            </p:cNvSpPr>
            <p:nvPr/>
          </p:nvSpPr>
          <p:spPr bwMode="auto">
            <a:xfrm>
              <a:off x="3905" y="1841"/>
              <a:ext cx="93" cy="161"/>
            </a:xfrm>
            <a:custGeom>
              <a:avLst/>
              <a:gdLst>
                <a:gd name="T0" fmla="*/ 14547 w 26"/>
                <a:gd name="T1" fmla="*/ 0 h 45"/>
                <a:gd name="T2" fmla="*/ 2289 w 26"/>
                <a:gd name="T3" fmla="*/ 14569 h 45"/>
                <a:gd name="T4" fmla="*/ 54505 w 26"/>
                <a:gd name="T5" fmla="*/ 94393 h 45"/>
                <a:gd name="T6" fmla="*/ 0 60000 65536"/>
                <a:gd name="T7" fmla="*/ 0 60000 65536"/>
                <a:gd name="T8" fmla="*/ 0 60000 65536"/>
                <a:gd name="T9" fmla="*/ 0 w 26"/>
                <a:gd name="T10" fmla="*/ 0 h 45"/>
                <a:gd name="T11" fmla="*/ 26 w 26"/>
                <a:gd name="T12" fmla="*/ 45 h 4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6" h="45">
                  <a:moveTo>
                    <a:pt x="7" y="0"/>
                  </a:moveTo>
                  <a:cubicBezTo>
                    <a:pt x="2" y="1"/>
                    <a:pt x="0" y="5"/>
                    <a:pt x="1" y="7"/>
                  </a:cubicBezTo>
                  <a:cubicBezTo>
                    <a:pt x="2" y="15"/>
                    <a:pt x="15" y="34"/>
                    <a:pt x="26" y="45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405" name="Freeform 515"/>
            <p:cNvSpPr>
              <a:spLocks noChangeArrowheads="1"/>
            </p:cNvSpPr>
            <p:nvPr/>
          </p:nvSpPr>
          <p:spPr bwMode="auto">
            <a:xfrm>
              <a:off x="3987" y="1966"/>
              <a:ext cx="457" cy="329"/>
            </a:xfrm>
            <a:custGeom>
              <a:avLst/>
              <a:gdLst>
                <a:gd name="T0" fmla="*/ 8144 w 128"/>
                <a:gd name="T1" fmla="*/ 0 h 92"/>
                <a:gd name="T2" fmla="*/ 4052 w 128"/>
                <a:gd name="T3" fmla="*/ 73124 h 92"/>
                <a:gd name="T4" fmla="*/ 33129 w 128"/>
                <a:gd name="T5" fmla="*/ 169574 h 92"/>
                <a:gd name="T6" fmla="*/ 109676 w 128"/>
                <a:gd name="T7" fmla="*/ 192490 h 92"/>
                <a:gd name="T8" fmla="*/ 203112 w 128"/>
                <a:gd name="T9" fmla="*/ 175468 h 92"/>
                <a:gd name="T10" fmla="*/ 232010 w 128"/>
                <a:gd name="T11" fmla="*/ 169574 h 92"/>
                <a:gd name="T12" fmla="*/ 238383 w 128"/>
                <a:gd name="T13" fmla="*/ 69008 h 92"/>
                <a:gd name="T14" fmla="*/ 217593 w 128"/>
                <a:gd name="T15" fmla="*/ 75413 h 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8"/>
                <a:gd name="T25" fmla="*/ 0 h 92"/>
                <a:gd name="T26" fmla="*/ 128 w 128"/>
                <a:gd name="T27" fmla="*/ 92 h 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8" h="92">
                  <a:moveTo>
                    <a:pt x="4" y="0"/>
                  </a:moveTo>
                  <a:cubicBezTo>
                    <a:pt x="4" y="6"/>
                    <a:pt x="3" y="22"/>
                    <a:pt x="2" y="35"/>
                  </a:cubicBezTo>
                  <a:cubicBezTo>
                    <a:pt x="1" y="49"/>
                    <a:pt x="0" y="69"/>
                    <a:pt x="16" y="81"/>
                  </a:cubicBezTo>
                  <a:cubicBezTo>
                    <a:pt x="28" y="91"/>
                    <a:pt x="45" y="92"/>
                    <a:pt x="53" y="92"/>
                  </a:cubicBezTo>
                  <a:cubicBezTo>
                    <a:pt x="59" y="92"/>
                    <a:pt x="80" y="89"/>
                    <a:pt x="98" y="84"/>
                  </a:cubicBezTo>
                  <a:cubicBezTo>
                    <a:pt x="104" y="82"/>
                    <a:pt x="109" y="81"/>
                    <a:pt x="112" y="81"/>
                  </a:cubicBezTo>
                  <a:cubicBezTo>
                    <a:pt x="125" y="72"/>
                    <a:pt x="128" y="37"/>
                    <a:pt x="115" y="33"/>
                  </a:cubicBezTo>
                  <a:cubicBezTo>
                    <a:pt x="111" y="33"/>
                    <a:pt x="106" y="36"/>
                    <a:pt x="105" y="36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406" name="Freeform 516"/>
            <p:cNvSpPr>
              <a:spLocks noChangeArrowheads="1"/>
            </p:cNvSpPr>
            <p:nvPr/>
          </p:nvSpPr>
          <p:spPr bwMode="auto">
            <a:xfrm>
              <a:off x="4019" y="2220"/>
              <a:ext cx="32" cy="21"/>
            </a:xfrm>
            <a:custGeom>
              <a:avLst/>
              <a:gdLst>
                <a:gd name="T0" fmla="*/ 18204 w 9"/>
                <a:gd name="T1" fmla="*/ 0 h 6"/>
                <a:gd name="T2" fmla="*/ 0 w 9"/>
                <a:gd name="T3" fmla="*/ 11113 h 6"/>
                <a:gd name="T4" fmla="*/ 0 60000 65536"/>
                <a:gd name="T5" fmla="*/ 0 60000 65536"/>
                <a:gd name="T6" fmla="*/ 0 w 9"/>
                <a:gd name="T7" fmla="*/ 0 h 6"/>
                <a:gd name="T8" fmla="*/ 9 w 9"/>
                <a:gd name="T9" fmla="*/ 6 h 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9" h="6">
                  <a:moveTo>
                    <a:pt x="9" y="0"/>
                  </a:moveTo>
                  <a:cubicBezTo>
                    <a:pt x="9" y="0"/>
                    <a:pt x="1" y="4"/>
                    <a:pt x="0" y="6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407" name="Oval 517"/>
            <p:cNvSpPr>
              <a:spLocks noChangeArrowheads="1"/>
            </p:cNvSpPr>
            <p:nvPr/>
          </p:nvSpPr>
          <p:spPr bwMode="auto">
            <a:xfrm>
              <a:off x="3944" y="2227"/>
              <a:ext cx="82" cy="82"/>
            </a:xfrm>
            <a:prstGeom prst="ellipse">
              <a:avLst/>
            </a:pr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33408" name="Freeform 518"/>
            <p:cNvSpPr>
              <a:spLocks noChangeArrowheads="1"/>
            </p:cNvSpPr>
            <p:nvPr/>
          </p:nvSpPr>
          <p:spPr bwMode="auto">
            <a:xfrm>
              <a:off x="4365" y="2063"/>
              <a:ext cx="4" cy="28"/>
            </a:xfrm>
            <a:custGeom>
              <a:avLst/>
              <a:gdLst>
                <a:gd name="T0" fmla="*/ 0 w 1"/>
                <a:gd name="T1" fmla="*/ 0 h 8"/>
                <a:gd name="T2" fmla="*/ 4096 w 1"/>
                <a:gd name="T3" fmla="*/ 14714 h 8"/>
                <a:gd name="T4" fmla="*/ 0 60000 65536"/>
                <a:gd name="T5" fmla="*/ 0 60000 65536"/>
                <a:gd name="T6" fmla="*/ 0 w 1"/>
                <a:gd name="T7" fmla="*/ 0 h 8"/>
                <a:gd name="T8" fmla="*/ 1 w 1"/>
                <a:gd name="T9" fmla="*/ 8 h 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8">
                  <a:moveTo>
                    <a:pt x="0" y="0"/>
                  </a:moveTo>
                  <a:cubicBezTo>
                    <a:pt x="0" y="3"/>
                    <a:pt x="0" y="7"/>
                    <a:pt x="1" y="8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409" name="Freeform 519"/>
            <p:cNvSpPr>
              <a:spLocks noChangeArrowheads="1"/>
            </p:cNvSpPr>
            <p:nvPr/>
          </p:nvSpPr>
          <p:spPr bwMode="auto">
            <a:xfrm>
              <a:off x="4383" y="2052"/>
              <a:ext cx="3" cy="32"/>
            </a:xfrm>
            <a:custGeom>
              <a:avLst/>
              <a:gdLst>
                <a:gd name="T0" fmla="*/ 0 w 1"/>
                <a:gd name="T1" fmla="*/ 0 h 9"/>
                <a:gd name="T2" fmla="*/ 729 w 1"/>
                <a:gd name="T3" fmla="*/ 18204 h 9"/>
                <a:gd name="T4" fmla="*/ 0 60000 65536"/>
                <a:gd name="T5" fmla="*/ 0 60000 65536"/>
                <a:gd name="T6" fmla="*/ 0 w 1"/>
                <a:gd name="T7" fmla="*/ 0 h 9"/>
                <a:gd name="T8" fmla="*/ 1 w 1"/>
                <a:gd name="T9" fmla="*/ 9 h 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9">
                  <a:moveTo>
                    <a:pt x="0" y="0"/>
                  </a:moveTo>
                  <a:cubicBezTo>
                    <a:pt x="1" y="3"/>
                    <a:pt x="1" y="7"/>
                    <a:pt x="1" y="9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410" name="Line 520"/>
            <p:cNvSpPr>
              <a:spLocks noChangeShapeType="1"/>
            </p:cNvSpPr>
            <p:nvPr/>
          </p:nvSpPr>
          <p:spPr bwMode="auto">
            <a:xfrm>
              <a:off x="4379" y="2252"/>
              <a:ext cx="1" cy="1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411" name="Freeform 521"/>
            <p:cNvSpPr>
              <a:spLocks noChangeArrowheads="1"/>
            </p:cNvSpPr>
            <p:nvPr/>
          </p:nvSpPr>
          <p:spPr bwMode="auto">
            <a:xfrm>
              <a:off x="4383" y="2041"/>
              <a:ext cx="125" cy="229"/>
            </a:xfrm>
            <a:custGeom>
              <a:avLst/>
              <a:gdLst>
                <a:gd name="T0" fmla="*/ 0 w 35"/>
                <a:gd name="T1" fmla="*/ 27527 h 64"/>
                <a:gd name="T2" fmla="*/ 37257 w 35"/>
                <a:gd name="T3" fmla="*/ 4072 h 64"/>
                <a:gd name="T4" fmla="*/ 64414 w 35"/>
                <a:gd name="T5" fmla="*/ 75731 h 64"/>
                <a:gd name="T6" fmla="*/ 12207 w 35"/>
                <a:gd name="T7" fmla="*/ 130144 h 64"/>
                <a:gd name="T8" fmla="*/ 2282 w 35"/>
                <a:gd name="T9" fmla="*/ 126072 h 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64"/>
                <a:gd name="T17" fmla="*/ 35 w 35"/>
                <a:gd name="T18" fmla="*/ 64 h 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64">
                  <a:moveTo>
                    <a:pt x="0" y="13"/>
                  </a:moveTo>
                  <a:cubicBezTo>
                    <a:pt x="3" y="4"/>
                    <a:pt x="12" y="0"/>
                    <a:pt x="18" y="2"/>
                  </a:cubicBezTo>
                  <a:cubicBezTo>
                    <a:pt x="29" y="4"/>
                    <a:pt x="35" y="20"/>
                    <a:pt x="31" y="36"/>
                  </a:cubicBezTo>
                  <a:cubicBezTo>
                    <a:pt x="28" y="53"/>
                    <a:pt x="17" y="64"/>
                    <a:pt x="6" y="62"/>
                  </a:cubicBezTo>
                  <a:cubicBezTo>
                    <a:pt x="4" y="61"/>
                    <a:pt x="2" y="61"/>
                    <a:pt x="1" y="60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412" name="Freeform 522"/>
            <p:cNvSpPr>
              <a:spLocks noChangeArrowheads="1"/>
            </p:cNvSpPr>
            <p:nvPr/>
          </p:nvSpPr>
          <p:spPr bwMode="auto">
            <a:xfrm>
              <a:off x="3855" y="1752"/>
              <a:ext cx="50" cy="114"/>
            </a:xfrm>
            <a:custGeom>
              <a:avLst/>
              <a:gdLst>
                <a:gd name="T0" fmla="*/ 29107 w 14"/>
                <a:gd name="T1" fmla="*/ 65372 h 32"/>
                <a:gd name="T2" fmla="*/ 0 w 14"/>
                <a:gd name="T3" fmla="*/ 32693 h 32"/>
                <a:gd name="T4" fmla="*/ 29107 w 14"/>
                <a:gd name="T5" fmla="*/ 0 h 32"/>
                <a:gd name="T6" fmla="*/ 0 60000 65536"/>
                <a:gd name="T7" fmla="*/ 0 60000 65536"/>
                <a:gd name="T8" fmla="*/ 0 60000 65536"/>
                <a:gd name="T9" fmla="*/ 0 w 14"/>
                <a:gd name="T10" fmla="*/ 0 h 32"/>
                <a:gd name="T11" fmla="*/ 14 w 14"/>
                <a:gd name="T12" fmla="*/ 32 h 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" h="32">
                  <a:moveTo>
                    <a:pt x="14" y="32"/>
                  </a:moveTo>
                  <a:cubicBezTo>
                    <a:pt x="6" y="31"/>
                    <a:pt x="0" y="24"/>
                    <a:pt x="0" y="16"/>
                  </a:cubicBezTo>
                  <a:cubicBezTo>
                    <a:pt x="0" y="8"/>
                    <a:pt x="6" y="1"/>
                    <a:pt x="14" y="0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413" name="Freeform 523"/>
            <p:cNvSpPr>
              <a:spLocks noChangeArrowheads="1"/>
            </p:cNvSpPr>
            <p:nvPr/>
          </p:nvSpPr>
          <p:spPr bwMode="auto">
            <a:xfrm>
              <a:off x="1740" y="1681"/>
              <a:ext cx="482" cy="525"/>
            </a:xfrm>
            <a:custGeom>
              <a:avLst/>
              <a:gdLst>
                <a:gd name="T0" fmla="*/ 122339 w 135"/>
                <a:gd name="T1" fmla="*/ 259157 h 147"/>
                <a:gd name="T2" fmla="*/ 153237 w 135"/>
                <a:gd name="T3" fmla="*/ 228407 h 147"/>
                <a:gd name="T4" fmla="*/ 186241 w 135"/>
                <a:gd name="T5" fmla="*/ 259157 h 147"/>
                <a:gd name="T6" fmla="*/ 209456 w 135"/>
                <a:gd name="T7" fmla="*/ 278379 h 147"/>
                <a:gd name="T8" fmla="*/ 233852 w 135"/>
                <a:gd name="T9" fmla="*/ 269593 h 147"/>
                <a:gd name="T10" fmla="*/ 233852 w 135"/>
                <a:gd name="T11" fmla="*/ 269593 h 147"/>
                <a:gd name="T12" fmla="*/ 267481 w 135"/>
                <a:gd name="T13" fmla="*/ 68507 h 147"/>
                <a:gd name="T14" fmla="*/ 267481 w 135"/>
                <a:gd name="T15" fmla="*/ 68507 h 147"/>
                <a:gd name="T16" fmla="*/ 141051 w 135"/>
                <a:gd name="T17" fmla="*/ 0 h 147"/>
                <a:gd name="T18" fmla="*/ 0 w 135"/>
                <a:gd name="T19" fmla="*/ 145268 h 147"/>
                <a:gd name="T20" fmla="*/ 141051 w 135"/>
                <a:gd name="T21" fmla="*/ 294643 h 147"/>
                <a:gd name="T22" fmla="*/ 134539 w 135"/>
                <a:gd name="T23" fmla="*/ 284068 h 147"/>
                <a:gd name="T24" fmla="*/ 122339 w 135"/>
                <a:gd name="T25" fmla="*/ 259157 h 14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35"/>
                <a:gd name="T40" fmla="*/ 0 h 147"/>
                <a:gd name="T41" fmla="*/ 135 w 135"/>
                <a:gd name="T42" fmla="*/ 147 h 14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35" h="147">
                  <a:moveTo>
                    <a:pt x="59" y="125"/>
                  </a:moveTo>
                  <a:cubicBezTo>
                    <a:pt x="59" y="117"/>
                    <a:pt x="66" y="110"/>
                    <a:pt x="74" y="110"/>
                  </a:cubicBezTo>
                  <a:cubicBezTo>
                    <a:pt x="83" y="110"/>
                    <a:pt x="90" y="117"/>
                    <a:pt x="90" y="125"/>
                  </a:cubicBezTo>
                  <a:cubicBezTo>
                    <a:pt x="92" y="127"/>
                    <a:pt x="98" y="132"/>
                    <a:pt x="101" y="134"/>
                  </a:cubicBezTo>
                  <a:cubicBezTo>
                    <a:pt x="106" y="134"/>
                    <a:pt x="110" y="132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27" y="112"/>
                    <a:pt x="135" y="65"/>
                    <a:pt x="129" y="33"/>
                  </a:cubicBezTo>
                  <a:cubicBezTo>
                    <a:pt x="129" y="33"/>
                    <a:pt x="129" y="33"/>
                    <a:pt x="129" y="33"/>
                  </a:cubicBezTo>
                  <a:cubicBezTo>
                    <a:pt x="121" y="22"/>
                    <a:pt x="97" y="0"/>
                    <a:pt x="68" y="0"/>
                  </a:cubicBezTo>
                  <a:cubicBezTo>
                    <a:pt x="24" y="0"/>
                    <a:pt x="0" y="31"/>
                    <a:pt x="0" y="70"/>
                  </a:cubicBezTo>
                  <a:cubicBezTo>
                    <a:pt x="0" y="122"/>
                    <a:pt x="37" y="147"/>
                    <a:pt x="68" y="142"/>
                  </a:cubicBezTo>
                  <a:cubicBezTo>
                    <a:pt x="66" y="141"/>
                    <a:pt x="66" y="139"/>
                    <a:pt x="65" y="137"/>
                  </a:cubicBezTo>
                  <a:cubicBezTo>
                    <a:pt x="61" y="134"/>
                    <a:pt x="59" y="130"/>
                    <a:pt x="59" y="125"/>
                  </a:cubicBezTo>
                  <a:close/>
                </a:path>
              </a:pathLst>
            </a:custGeom>
            <a:solidFill>
              <a:srgbClr val="00A0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414" name="Freeform 524"/>
            <p:cNvSpPr>
              <a:spLocks noChangeArrowheads="1"/>
            </p:cNvSpPr>
            <p:nvPr/>
          </p:nvSpPr>
          <p:spPr bwMode="auto">
            <a:xfrm>
              <a:off x="2521" y="1870"/>
              <a:ext cx="68" cy="54"/>
            </a:xfrm>
            <a:custGeom>
              <a:avLst/>
              <a:gdLst>
                <a:gd name="T0" fmla="*/ 27551 w 19"/>
                <a:gd name="T1" fmla="*/ 8399 h 15"/>
                <a:gd name="T2" fmla="*/ 0 w 19"/>
                <a:gd name="T3" fmla="*/ 8399 h 15"/>
                <a:gd name="T4" fmla="*/ 4087 w 19"/>
                <a:gd name="T5" fmla="*/ 17446 h 15"/>
                <a:gd name="T6" fmla="*/ 29383 w 19"/>
                <a:gd name="T7" fmla="*/ 26035 h 15"/>
                <a:gd name="T8" fmla="*/ 39887 w 19"/>
                <a:gd name="T9" fmla="*/ 32569 h 15"/>
                <a:gd name="T10" fmla="*/ 27551 w 19"/>
                <a:gd name="T11" fmla="*/ 8399 h 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"/>
                <a:gd name="T19" fmla="*/ 0 h 15"/>
                <a:gd name="T20" fmla="*/ 19 w 19"/>
                <a:gd name="T21" fmla="*/ 15 h 1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" h="15">
                  <a:moveTo>
                    <a:pt x="13" y="4"/>
                  </a:moveTo>
                  <a:cubicBezTo>
                    <a:pt x="8" y="0"/>
                    <a:pt x="2" y="1"/>
                    <a:pt x="0" y="4"/>
                  </a:cubicBezTo>
                  <a:cubicBezTo>
                    <a:pt x="1" y="5"/>
                    <a:pt x="2" y="7"/>
                    <a:pt x="2" y="8"/>
                  </a:cubicBezTo>
                  <a:cubicBezTo>
                    <a:pt x="6" y="9"/>
                    <a:pt x="10" y="10"/>
                    <a:pt x="14" y="12"/>
                  </a:cubicBezTo>
                  <a:cubicBezTo>
                    <a:pt x="16" y="13"/>
                    <a:pt x="17" y="14"/>
                    <a:pt x="19" y="15"/>
                  </a:cubicBezTo>
                  <a:cubicBezTo>
                    <a:pt x="18" y="12"/>
                    <a:pt x="16" y="8"/>
                    <a:pt x="13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415" name="Freeform 525"/>
            <p:cNvSpPr>
              <a:spLocks noChangeArrowheads="1"/>
            </p:cNvSpPr>
            <p:nvPr/>
          </p:nvSpPr>
          <p:spPr bwMode="auto">
            <a:xfrm>
              <a:off x="2496" y="2059"/>
              <a:ext cx="47" cy="32"/>
            </a:xfrm>
            <a:custGeom>
              <a:avLst/>
              <a:gdLst>
                <a:gd name="T0" fmla="*/ 0 w 13"/>
                <a:gd name="T1" fmla="*/ 14208 h 9"/>
                <a:gd name="T2" fmla="*/ 29057 w 13"/>
                <a:gd name="T3" fmla="*/ 6244 h 9"/>
                <a:gd name="T4" fmla="*/ 6848 w 13"/>
                <a:gd name="T5" fmla="*/ 0 h 9"/>
                <a:gd name="T6" fmla="*/ 0 w 13"/>
                <a:gd name="T7" fmla="*/ 14208 h 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"/>
                <a:gd name="T13" fmla="*/ 0 h 9"/>
                <a:gd name="T14" fmla="*/ 13 w 13"/>
                <a:gd name="T15" fmla="*/ 9 h 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" h="9">
                  <a:moveTo>
                    <a:pt x="0" y="7"/>
                  </a:moveTo>
                  <a:cubicBezTo>
                    <a:pt x="3" y="9"/>
                    <a:pt x="11" y="8"/>
                    <a:pt x="13" y="3"/>
                  </a:cubicBezTo>
                  <a:cubicBezTo>
                    <a:pt x="9" y="3"/>
                    <a:pt x="6" y="2"/>
                    <a:pt x="3" y="0"/>
                  </a:cubicBezTo>
                  <a:cubicBezTo>
                    <a:pt x="2" y="2"/>
                    <a:pt x="1" y="5"/>
                    <a:pt x="0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416" name="Freeform 526"/>
            <p:cNvSpPr>
              <a:spLocks noChangeArrowheads="1"/>
            </p:cNvSpPr>
            <p:nvPr/>
          </p:nvSpPr>
          <p:spPr bwMode="auto">
            <a:xfrm>
              <a:off x="1951" y="2073"/>
              <a:ext cx="110" cy="108"/>
            </a:xfrm>
            <a:custGeom>
              <a:avLst/>
              <a:gdLst>
                <a:gd name="T0" fmla="*/ 29803 w 31"/>
                <a:gd name="T1" fmla="*/ 0 h 30"/>
                <a:gd name="T2" fmla="*/ 0 w 31"/>
                <a:gd name="T3" fmla="*/ 32569 h 30"/>
                <a:gd name="T4" fmla="*/ 11887 w 31"/>
                <a:gd name="T5" fmla="*/ 58604 h 30"/>
                <a:gd name="T6" fmla="*/ 29803 w 31"/>
                <a:gd name="T7" fmla="*/ 65318 h 30"/>
                <a:gd name="T8" fmla="*/ 61834 w 31"/>
                <a:gd name="T9" fmla="*/ 32569 h 30"/>
                <a:gd name="T10" fmla="*/ 61834 w 31"/>
                <a:gd name="T11" fmla="*/ 32569 h 30"/>
                <a:gd name="T12" fmla="*/ 29803 w 31"/>
                <a:gd name="T13" fmla="*/ 0 h 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1"/>
                <a:gd name="T22" fmla="*/ 0 h 30"/>
                <a:gd name="T23" fmla="*/ 31 w 31"/>
                <a:gd name="T24" fmla="*/ 30 h 3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1" h="30">
                  <a:moveTo>
                    <a:pt x="15" y="0"/>
                  </a:moveTo>
                  <a:cubicBezTo>
                    <a:pt x="7" y="0"/>
                    <a:pt x="0" y="7"/>
                    <a:pt x="0" y="15"/>
                  </a:cubicBezTo>
                  <a:cubicBezTo>
                    <a:pt x="0" y="20"/>
                    <a:pt x="2" y="24"/>
                    <a:pt x="6" y="27"/>
                  </a:cubicBezTo>
                  <a:cubicBezTo>
                    <a:pt x="9" y="29"/>
                    <a:pt x="12" y="30"/>
                    <a:pt x="15" y="30"/>
                  </a:cubicBezTo>
                  <a:cubicBezTo>
                    <a:pt x="24" y="30"/>
                    <a:pt x="31" y="23"/>
                    <a:pt x="31" y="15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31" y="7"/>
                    <a:pt x="24" y="0"/>
                    <a:pt x="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417" name="Freeform 527"/>
            <p:cNvSpPr>
              <a:spLocks noChangeArrowheads="1"/>
            </p:cNvSpPr>
            <p:nvPr/>
          </p:nvSpPr>
          <p:spPr bwMode="auto">
            <a:xfrm>
              <a:off x="2143" y="1799"/>
              <a:ext cx="107" cy="353"/>
            </a:xfrm>
            <a:custGeom>
              <a:avLst/>
              <a:gdLst>
                <a:gd name="T0" fmla="*/ 43378 w 30"/>
                <a:gd name="T1" fmla="*/ 4029 h 99"/>
                <a:gd name="T2" fmla="*/ 43378 w 30"/>
                <a:gd name="T3" fmla="*/ 2264 h 99"/>
                <a:gd name="T4" fmla="*/ 32845 w 30"/>
                <a:gd name="T5" fmla="*/ 0 h 99"/>
                <a:gd name="T6" fmla="*/ 32845 w 30"/>
                <a:gd name="T7" fmla="*/ 0 h 99"/>
                <a:gd name="T8" fmla="*/ 0 w 30"/>
                <a:gd name="T9" fmla="*/ 199470 h 99"/>
                <a:gd name="T10" fmla="*/ 0 w 30"/>
                <a:gd name="T11" fmla="*/ 199470 h 99"/>
                <a:gd name="T12" fmla="*/ 8079 w 30"/>
                <a:gd name="T13" fmla="*/ 201096 h 99"/>
                <a:gd name="T14" fmla="*/ 43378 w 30"/>
                <a:gd name="T15" fmla="*/ 4029 h 9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0"/>
                <a:gd name="T25" fmla="*/ 0 h 99"/>
                <a:gd name="T26" fmla="*/ 30 w 30"/>
                <a:gd name="T27" fmla="*/ 99 h 9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0" h="99">
                  <a:moveTo>
                    <a:pt x="21" y="2"/>
                  </a:moveTo>
                  <a:cubicBezTo>
                    <a:pt x="21" y="2"/>
                    <a:pt x="21" y="1"/>
                    <a:pt x="21" y="1"/>
                  </a:cubicBezTo>
                  <a:cubicBezTo>
                    <a:pt x="20" y="0"/>
                    <a:pt x="17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2" y="32"/>
                    <a:pt x="14" y="79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8"/>
                    <a:pt x="3" y="99"/>
                    <a:pt x="4" y="98"/>
                  </a:cubicBezTo>
                  <a:cubicBezTo>
                    <a:pt x="26" y="78"/>
                    <a:pt x="30" y="10"/>
                    <a:pt x="21" y="2"/>
                  </a:cubicBezTo>
                  <a:close/>
                </a:path>
              </a:pathLst>
            </a:custGeom>
            <a:solidFill>
              <a:srgbClr val="E100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418" name="Freeform 528"/>
            <p:cNvSpPr>
              <a:spLocks noChangeArrowheads="1"/>
            </p:cNvSpPr>
            <p:nvPr/>
          </p:nvSpPr>
          <p:spPr bwMode="auto">
            <a:xfrm>
              <a:off x="2425" y="1891"/>
              <a:ext cx="225" cy="182"/>
            </a:xfrm>
            <a:custGeom>
              <a:avLst/>
              <a:gdLst>
                <a:gd name="T0" fmla="*/ 95343 w 63"/>
                <a:gd name="T1" fmla="*/ 18493 h 51"/>
                <a:gd name="T2" fmla="*/ 84771 w 63"/>
                <a:gd name="T3" fmla="*/ 12176 h 51"/>
                <a:gd name="T4" fmla="*/ 60357 w 63"/>
                <a:gd name="T5" fmla="*/ 4050 h 51"/>
                <a:gd name="T6" fmla="*/ 10432 w 63"/>
                <a:gd name="T7" fmla="*/ 26590 h 51"/>
                <a:gd name="T8" fmla="*/ 45868 w 63"/>
                <a:gd name="T9" fmla="*/ 97295 h 51"/>
                <a:gd name="T10" fmla="*/ 47654 w 63"/>
                <a:gd name="T11" fmla="*/ 97295 h 51"/>
                <a:gd name="T12" fmla="*/ 68507 w 63"/>
                <a:gd name="T13" fmla="*/ 102987 h 51"/>
                <a:gd name="T14" fmla="*/ 120218 w 63"/>
                <a:gd name="T15" fmla="*/ 80433 h 51"/>
                <a:gd name="T16" fmla="*/ 95343 w 63"/>
                <a:gd name="T17" fmla="*/ 18493 h 5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3"/>
                <a:gd name="T28" fmla="*/ 0 h 51"/>
                <a:gd name="T29" fmla="*/ 63 w 63"/>
                <a:gd name="T30" fmla="*/ 51 h 5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3" h="51">
                  <a:moveTo>
                    <a:pt x="46" y="9"/>
                  </a:moveTo>
                  <a:cubicBezTo>
                    <a:pt x="44" y="8"/>
                    <a:pt x="43" y="7"/>
                    <a:pt x="41" y="6"/>
                  </a:cubicBezTo>
                  <a:cubicBezTo>
                    <a:pt x="37" y="4"/>
                    <a:pt x="33" y="3"/>
                    <a:pt x="29" y="2"/>
                  </a:cubicBezTo>
                  <a:cubicBezTo>
                    <a:pt x="19" y="0"/>
                    <a:pt x="10" y="4"/>
                    <a:pt x="5" y="13"/>
                  </a:cubicBezTo>
                  <a:cubicBezTo>
                    <a:pt x="0" y="24"/>
                    <a:pt x="7" y="40"/>
                    <a:pt x="22" y="47"/>
                  </a:cubicBezTo>
                  <a:cubicBezTo>
                    <a:pt x="22" y="47"/>
                    <a:pt x="22" y="47"/>
                    <a:pt x="23" y="47"/>
                  </a:cubicBezTo>
                  <a:cubicBezTo>
                    <a:pt x="26" y="49"/>
                    <a:pt x="29" y="50"/>
                    <a:pt x="33" y="50"/>
                  </a:cubicBezTo>
                  <a:cubicBezTo>
                    <a:pt x="44" y="51"/>
                    <a:pt x="54" y="47"/>
                    <a:pt x="58" y="39"/>
                  </a:cubicBezTo>
                  <a:cubicBezTo>
                    <a:pt x="63" y="28"/>
                    <a:pt x="58" y="16"/>
                    <a:pt x="46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419" name="Freeform 529"/>
            <p:cNvSpPr>
              <a:spLocks noEditPoints="1" noChangeArrowheads="1"/>
            </p:cNvSpPr>
            <p:nvPr/>
          </p:nvSpPr>
          <p:spPr bwMode="auto">
            <a:xfrm>
              <a:off x="1972" y="1770"/>
              <a:ext cx="557" cy="464"/>
            </a:xfrm>
            <a:custGeom>
              <a:avLst/>
              <a:gdLst>
                <a:gd name="T0" fmla="*/ 323278 w 156"/>
                <a:gd name="T1" fmla="*/ 74154 h 130"/>
                <a:gd name="T2" fmla="*/ 319172 w 156"/>
                <a:gd name="T3" fmla="*/ 66066 h 130"/>
                <a:gd name="T4" fmla="*/ 244248 w 156"/>
                <a:gd name="T5" fmla="*/ 28868 h 130"/>
                <a:gd name="T6" fmla="*/ 221672 w 156"/>
                <a:gd name="T7" fmla="*/ 31327 h 130"/>
                <a:gd name="T8" fmla="*/ 190312 w 156"/>
                <a:gd name="T9" fmla="*/ 6318 h 130"/>
                <a:gd name="T10" fmla="*/ 142706 w 156"/>
                <a:gd name="T11" fmla="*/ 18510 h 130"/>
                <a:gd name="T12" fmla="*/ 142706 w 156"/>
                <a:gd name="T13" fmla="*/ 20776 h 130"/>
                <a:gd name="T14" fmla="*/ 107929 w 156"/>
                <a:gd name="T15" fmla="*/ 218940 h 130"/>
                <a:gd name="T16" fmla="*/ 99325 w 156"/>
                <a:gd name="T17" fmla="*/ 217170 h 130"/>
                <a:gd name="T18" fmla="*/ 74924 w 156"/>
                <a:gd name="T19" fmla="*/ 225258 h 130"/>
                <a:gd name="T20" fmla="*/ 51669 w 156"/>
                <a:gd name="T21" fmla="*/ 206748 h 130"/>
                <a:gd name="T22" fmla="*/ 51669 w 156"/>
                <a:gd name="T23" fmla="*/ 206748 h 130"/>
                <a:gd name="T24" fmla="*/ 18524 w 156"/>
                <a:gd name="T25" fmla="*/ 237450 h 130"/>
                <a:gd name="T26" fmla="*/ 0 w 156"/>
                <a:gd name="T27" fmla="*/ 231754 h 130"/>
                <a:gd name="T28" fmla="*/ 6323 w 156"/>
                <a:gd name="T29" fmla="*/ 242126 h 130"/>
                <a:gd name="T30" fmla="*/ 64369 w 156"/>
                <a:gd name="T31" fmla="*/ 268777 h 130"/>
                <a:gd name="T32" fmla="*/ 134548 w 156"/>
                <a:gd name="T33" fmla="*/ 231754 h 130"/>
                <a:gd name="T34" fmla="*/ 190312 w 156"/>
                <a:gd name="T35" fmla="*/ 235805 h 130"/>
                <a:gd name="T36" fmla="*/ 296595 w 156"/>
                <a:gd name="T37" fmla="*/ 196390 h 130"/>
                <a:gd name="T38" fmla="*/ 304754 w 156"/>
                <a:gd name="T39" fmla="*/ 181920 h 130"/>
                <a:gd name="T40" fmla="*/ 311077 w 156"/>
                <a:gd name="T41" fmla="*/ 167461 h 130"/>
                <a:gd name="T42" fmla="*/ 308796 w 156"/>
                <a:gd name="T43" fmla="*/ 167461 h 130"/>
                <a:gd name="T44" fmla="*/ 273394 w 156"/>
                <a:gd name="T45" fmla="*/ 97394 h 130"/>
                <a:gd name="T46" fmla="*/ 323278 w 156"/>
                <a:gd name="T47" fmla="*/ 74154 h 130"/>
                <a:gd name="T48" fmla="*/ 286041 w 156"/>
                <a:gd name="T49" fmla="*/ 171369 h 130"/>
                <a:gd name="T50" fmla="*/ 262825 w 156"/>
                <a:gd name="T51" fmla="*/ 192339 h 130"/>
                <a:gd name="T52" fmla="*/ 240210 w 156"/>
                <a:gd name="T53" fmla="*/ 171369 h 130"/>
                <a:gd name="T54" fmla="*/ 262825 w 156"/>
                <a:gd name="T55" fmla="*/ 148823 h 130"/>
                <a:gd name="T56" fmla="*/ 286041 w 156"/>
                <a:gd name="T57" fmla="*/ 171369 h 1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56"/>
                <a:gd name="T88" fmla="*/ 0 h 130"/>
                <a:gd name="T89" fmla="*/ 156 w 156"/>
                <a:gd name="T90" fmla="*/ 130 h 1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56" h="130">
                  <a:moveTo>
                    <a:pt x="156" y="36"/>
                  </a:moveTo>
                  <a:cubicBezTo>
                    <a:pt x="156" y="35"/>
                    <a:pt x="155" y="33"/>
                    <a:pt x="154" y="32"/>
                  </a:cubicBezTo>
                  <a:cubicBezTo>
                    <a:pt x="147" y="19"/>
                    <a:pt x="129" y="14"/>
                    <a:pt x="118" y="14"/>
                  </a:cubicBezTo>
                  <a:cubicBezTo>
                    <a:pt x="114" y="14"/>
                    <a:pt x="110" y="15"/>
                    <a:pt x="107" y="15"/>
                  </a:cubicBezTo>
                  <a:cubicBezTo>
                    <a:pt x="104" y="11"/>
                    <a:pt x="99" y="4"/>
                    <a:pt x="92" y="3"/>
                  </a:cubicBezTo>
                  <a:cubicBezTo>
                    <a:pt x="81" y="0"/>
                    <a:pt x="72" y="5"/>
                    <a:pt x="69" y="9"/>
                  </a:cubicBezTo>
                  <a:cubicBezTo>
                    <a:pt x="69" y="9"/>
                    <a:pt x="69" y="10"/>
                    <a:pt x="69" y="10"/>
                  </a:cubicBezTo>
                  <a:cubicBezTo>
                    <a:pt x="78" y="18"/>
                    <a:pt x="74" y="86"/>
                    <a:pt x="52" y="106"/>
                  </a:cubicBezTo>
                  <a:cubicBezTo>
                    <a:pt x="51" y="107"/>
                    <a:pt x="48" y="106"/>
                    <a:pt x="48" y="105"/>
                  </a:cubicBezTo>
                  <a:cubicBezTo>
                    <a:pt x="45" y="107"/>
                    <a:pt x="41" y="109"/>
                    <a:pt x="36" y="109"/>
                  </a:cubicBezTo>
                  <a:cubicBezTo>
                    <a:pt x="33" y="107"/>
                    <a:pt x="27" y="102"/>
                    <a:pt x="25" y="100"/>
                  </a:cubicBezTo>
                  <a:cubicBezTo>
                    <a:pt x="25" y="100"/>
                    <a:pt x="25" y="100"/>
                    <a:pt x="25" y="100"/>
                  </a:cubicBezTo>
                  <a:cubicBezTo>
                    <a:pt x="25" y="108"/>
                    <a:pt x="18" y="115"/>
                    <a:pt x="9" y="115"/>
                  </a:cubicBezTo>
                  <a:cubicBezTo>
                    <a:pt x="6" y="115"/>
                    <a:pt x="3" y="114"/>
                    <a:pt x="0" y="112"/>
                  </a:cubicBezTo>
                  <a:cubicBezTo>
                    <a:pt x="1" y="114"/>
                    <a:pt x="1" y="116"/>
                    <a:pt x="3" y="117"/>
                  </a:cubicBezTo>
                  <a:cubicBezTo>
                    <a:pt x="7" y="123"/>
                    <a:pt x="16" y="130"/>
                    <a:pt x="31" y="130"/>
                  </a:cubicBezTo>
                  <a:cubicBezTo>
                    <a:pt x="49" y="130"/>
                    <a:pt x="61" y="116"/>
                    <a:pt x="65" y="112"/>
                  </a:cubicBezTo>
                  <a:cubicBezTo>
                    <a:pt x="70" y="112"/>
                    <a:pt x="86" y="113"/>
                    <a:pt x="92" y="114"/>
                  </a:cubicBezTo>
                  <a:cubicBezTo>
                    <a:pt x="101" y="115"/>
                    <a:pt x="130" y="118"/>
                    <a:pt x="143" y="95"/>
                  </a:cubicBezTo>
                  <a:cubicBezTo>
                    <a:pt x="145" y="93"/>
                    <a:pt x="146" y="90"/>
                    <a:pt x="147" y="88"/>
                  </a:cubicBezTo>
                  <a:cubicBezTo>
                    <a:pt x="148" y="86"/>
                    <a:pt x="149" y="83"/>
                    <a:pt x="150" y="81"/>
                  </a:cubicBezTo>
                  <a:cubicBezTo>
                    <a:pt x="149" y="81"/>
                    <a:pt x="149" y="81"/>
                    <a:pt x="149" y="81"/>
                  </a:cubicBezTo>
                  <a:cubicBezTo>
                    <a:pt x="134" y="74"/>
                    <a:pt x="127" y="58"/>
                    <a:pt x="132" y="47"/>
                  </a:cubicBezTo>
                  <a:cubicBezTo>
                    <a:pt x="137" y="38"/>
                    <a:pt x="146" y="34"/>
                    <a:pt x="156" y="36"/>
                  </a:cubicBezTo>
                  <a:close/>
                  <a:moveTo>
                    <a:pt x="138" y="83"/>
                  </a:moveTo>
                  <a:cubicBezTo>
                    <a:pt x="138" y="89"/>
                    <a:pt x="133" y="93"/>
                    <a:pt x="127" y="93"/>
                  </a:cubicBezTo>
                  <a:cubicBezTo>
                    <a:pt x="121" y="93"/>
                    <a:pt x="116" y="89"/>
                    <a:pt x="116" y="83"/>
                  </a:cubicBezTo>
                  <a:cubicBezTo>
                    <a:pt x="116" y="77"/>
                    <a:pt x="121" y="72"/>
                    <a:pt x="127" y="72"/>
                  </a:cubicBezTo>
                  <a:cubicBezTo>
                    <a:pt x="133" y="72"/>
                    <a:pt x="138" y="77"/>
                    <a:pt x="138" y="83"/>
                  </a:cubicBezTo>
                  <a:close/>
                </a:path>
              </a:pathLst>
            </a:custGeom>
            <a:solidFill>
              <a:srgbClr val="00A0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420" name="Oval 530"/>
            <p:cNvSpPr>
              <a:spLocks noChangeArrowheads="1"/>
            </p:cNvSpPr>
            <p:nvPr/>
          </p:nvSpPr>
          <p:spPr bwMode="auto">
            <a:xfrm>
              <a:off x="2386" y="2027"/>
              <a:ext cx="78" cy="75"/>
            </a:xfrm>
            <a:prstGeom prst="ellipse">
              <a:avLst/>
            </a:prstGeom>
            <a:solidFill>
              <a:srgbClr val="E100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33421" name="Freeform 531"/>
            <p:cNvSpPr>
              <a:spLocks noChangeArrowheads="1"/>
            </p:cNvSpPr>
            <p:nvPr/>
          </p:nvSpPr>
          <p:spPr bwMode="auto">
            <a:xfrm>
              <a:off x="1740" y="1681"/>
              <a:ext cx="460" cy="525"/>
            </a:xfrm>
            <a:custGeom>
              <a:avLst/>
              <a:gdLst>
                <a:gd name="T0" fmla="*/ 139516 w 129"/>
                <a:gd name="T1" fmla="*/ 294643 h 147"/>
                <a:gd name="T2" fmla="*/ 0 w 129"/>
                <a:gd name="T3" fmla="*/ 145268 h 147"/>
                <a:gd name="T4" fmla="*/ 139516 w 129"/>
                <a:gd name="T5" fmla="*/ 0 h 147"/>
                <a:gd name="T6" fmla="*/ 265160 w 129"/>
                <a:gd name="T7" fmla="*/ 68507 h 14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9"/>
                <a:gd name="T13" fmla="*/ 0 h 147"/>
                <a:gd name="T14" fmla="*/ 129 w 129"/>
                <a:gd name="T15" fmla="*/ 147 h 14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9" h="147">
                  <a:moveTo>
                    <a:pt x="68" y="142"/>
                  </a:moveTo>
                  <a:cubicBezTo>
                    <a:pt x="37" y="147"/>
                    <a:pt x="0" y="122"/>
                    <a:pt x="0" y="70"/>
                  </a:cubicBezTo>
                  <a:cubicBezTo>
                    <a:pt x="0" y="31"/>
                    <a:pt x="24" y="0"/>
                    <a:pt x="68" y="0"/>
                  </a:cubicBezTo>
                  <a:cubicBezTo>
                    <a:pt x="97" y="0"/>
                    <a:pt x="121" y="22"/>
                    <a:pt x="129" y="33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422" name="Oval 532"/>
            <p:cNvSpPr>
              <a:spLocks noChangeArrowheads="1"/>
            </p:cNvSpPr>
            <p:nvPr/>
          </p:nvSpPr>
          <p:spPr bwMode="auto">
            <a:xfrm>
              <a:off x="1951" y="2073"/>
              <a:ext cx="110" cy="108"/>
            </a:xfrm>
            <a:prstGeom prst="ellipse">
              <a:avLst/>
            </a:pr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33423" name="Freeform 533"/>
            <p:cNvSpPr>
              <a:spLocks noChangeArrowheads="1"/>
            </p:cNvSpPr>
            <p:nvPr/>
          </p:nvSpPr>
          <p:spPr bwMode="auto">
            <a:xfrm>
              <a:off x="2140" y="1799"/>
              <a:ext cx="110" cy="353"/>
            </a:xfrm>
            <a:custGeom>
              <a:avLst/>
              <a:gdLst>
                <a:gd name="T0" fmla="*/ 33781 w 31"/>
                <a:gd name="T1" fmla="*/ 0 h 99"/>
                <a:gd name="T2" fmla="*/ 43918 w 31"/>
                <a:gd name="T3" fmla="*/ 4029 h 99"/>
                <a:gd name="T4" fmla="*/ 10134 w 31"/>
                <a:gd name="T5" fmla="*/ 201096 h 99"/>
                <a:gd name="T6" fmla="*/ 2228 w 31"/>
                <a:gd name="T7" fmla="*/ 199470 h 99"/>
                <a:gd name="T8" fmla="*/ 33781 w 31"/>
                <a:gd name="T9" fmla="*/ 0 h 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"/>
                <a:gd name="T16" fmla="*/ 0 h 99"/>
                <a:gd name="T17" fmla="*/ 31 w 31"/>
                <a:gd name="T18" fmla="*/ 99 h 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" h="99">
                  <a:moveTo>
                    <a:pt x="17" y="0"/>
                  </a:moveTo>
                  <a:cubicBezTo>
                    <a:pt x="17" y="0"/>
                    <a:pt x="21" y="0"/>
                    <a:pt x="22" y="2"/>
                  </a:cubicBezTo>
                  <a:cubicBezTo>
                    <a:pt x="31" y="10"/>
                    <a:pt x="27" y="78"/>
                    <a:pt x="5" y="98"/>
                  </a:cubicBezTo>
                  <a:cubicBezTo>
                    <a:pt x="4" y="99"/>
                    <a:pt x="0" y="98"/>
                    <a:pt x="1" y="97"/>
                  </a:cubicBezTo>
                  <a:cubicBezTo>
                    <a:pt x="15" y="79"/>
                    <a:pt x="23" y="32"/>
                    <a:pt x="17" y="0"/>
                  </a:cubicBezTo>
                  <a:close/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424" name="Freeform 534"/>
            <p:cNvSpPr>
              <a:spLocks noChangeArrowheads="1"/>
            </p:cNvSpPr>
            <p:nvPr/>
          </p:nvSpPr>
          <p:spPr bwMode="auto">
            <a:xfrm>
              <a:off x="2101" y="2145"/>
              <a:ext cx="42" cy="14"/>
            </a:xfrm>
            <a:custGeom>
              <a:avLst/>
              <a:gdLst>
                <a:gd name="T0" fmla="*/ 22089 w 12"/>
                <a:gd name="T1" fmla="*/ 0 h 4"/>
                <a:gd name="T2" fmla="*/ 0 w 12"/>
                <a:gd name="T3" fmla="*/ 7375 h 4"/>
                <a:gd name="T4" fmla="*/ 0 60000 65536"/>
                <a:gd name="T5" fmla="*/ 0 60000 65536"/>
                <a:gd name="T6" fmla="*/ 0 w 12"/>
                <a:gd name="T7" fmla="*/ 0 h 4"/>
                <a:gd name="T8" fmla="*/ 12 w 12"/>
                <a:gd name="T9" fmla="*/ 4 h 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2" h="4">
                  <a:moveTo>
                    <a:pt x="12" y="0"/>
                  </a:moveTo>
                  <a:cubicBezTo>
                    <a:pt x="9" y="2"/>
                    <a:pt x="5" y="3"/>
                    <a:pt x="0" y="4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425" name="Freeform 535"/>
            <p:cNvSpPr>
              <a:spLocks noChangeArrowheads="1"/>
            </p:cNvSpPr>
            <p:nvPr/>
          </p:nvSpPr>
          <p:spPr bwMode="auto">
            <a:xfrm>
              <a:off x="2061" y="2127"/>
              <a:ext cx="40" cy="32"/>
            </a:xfrm>
            <a:custGeom>
              <a:avLst/>
              <a:gdLst>
                <a:gd name="T0" fmla="*/ 0 w 11"/>
                <a:gd name="T1" fmla="*/ 0 h 9"/>
                <a:gd name="T2" fmla="*/ 25335 w 11"/>
                <a:gd name="T3" fmla="*/ 18204 h 9"/>
                <a:gd name="T4" fmla="*/ 0 60000 65536"/>
                <a:gd name="T5" fmla="*/ 0 60000 65536"/>
                <a:gd name="T6" fmla="*/ 0 w 11"/>
                <a:gd name="T7" fmla="*/ 0 h 9"/>
                <a:gd name="T8" fmla="*/ 11 w 11"/>
                <a:gd name="T9" fmla="*/ 9 h 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" h="9">
                  <a:moveTo>
                    <a:pt x="0" y="0"/>
                  </a:moveTo>
                  <a:cubicBezTo>
                    <a:pt x="2" y="2"/>
                    <a:pt x="10" y="8"/>
                    <a:pt x="11" y="9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426" name="Freeform 536"/>
            <p:cNvSpPr>
              <a:spLocks noChangeArrowheads="1"/>
            </p:cNvSpPr>
            <p:nvPr/>
          </p:nvSpPr>
          <p:spPr bwMode="auto">
            <a:xfrm>
              <a:off x="1972" y="2170"/>
              <a:ext cx="232" cy="64"/>
            </a:xfrm>
            <a:custGeom>
              <a:avLst/>
              <a:gdLst>
                <a:gd name="T0" fmla="*/ 0 w 65"/>
                <a:gd name="T1" fmla="*/ 0 h 18"/>
                <a:gd name="T2" fmla="*/ 64246 w 65"/>
                <a:gd name="T3" fmla="*/ 36459 h 18"/>
                <a:gd name="T4" fmla="*/ 134364 w 65"/>
                <a:gd name="T5" fmla="*/ 0 h 18"/>
                <a:gd name="T6" fmla="*/ 0 60000 65536"/>
                <a:gd name="T7" fmla="*/ 0 60000 65536"/>
                <a:gd name="T8" fmla="*/ 0 60000 65536"/>
                <a:gd name="T9" fmla="*/ 0 w 65"/>
                <a:gd name="T10" fmla="*/ 0 h 18"/>
                <a:gd name="T11" fmla="*/ 65 w 65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5" h="18">
                  <a:moveTo>
                    <a:pt x="0" y="0"/>
                  </a:moveTo>
                  <a:cubicBezTo>
                    <a:pt x="2" y="7"/>
                    <a:pt x="12" y="18"/>
                    <a:pt x="31" y="18"/>
                  </a:cubicBezTo>
                  <a:cubicBezTo>
                    <a:pt x="49" y="18"/>
                    <a:pt x="61" y="5"/>
                    <a:pt x="65" y="0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427" name="Freeform 537"/>
            <p:cNvSpPr>
              <a:spLocks noChangeArrowheads="1"/>
            </p:cNvSpPr>
            <p:nvPr/>
          </p:nvSpPr>
          <p:spPr bwMode="auto">
            <a:xfrm>
              <a:off x="2197" y="2059"/>
              <a:ext cx="310" cy="132"/>
            </a:xfrm>
            <a:custGeom>
              <a:avLst/>
              <a:gdLst>
                <a:gd name="T0" fmla="*/ 0 w 87"/>
                <a:gd name="T1" fmla="*/ 64159 h 37"/>
                <a:gd name="T2" fmla="*/ 59178 w 87"/>
                <a:gd name="T3" fmla="*/ 68194 h 37"/>
                <a:gd name="T4" fmla="*/ 163773 w 87"/>
                <a:gd name="T5" fmla="*/ 28830 h 37"/>
                <a:gd name="T6" fmla="*/ 178107 w 87"/>
                <a:gd name="T7" fmla="*/ 0 h 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7"/>
                <a:gd name="T13" fmla="*/ 0 h 37"/>
                <a:gd name="T14" fmla="*/ 87 w 87"/>
                <a:gd name="T15" fmla="*/ 37 h 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7" h="37">
                  <a:moveTo>
                    <a:pt x="0" y="31"/>
                  </a:moveTo>
                  <a:cubicBezTo>
                    <a:pt x="0" y="31"/>
                    <a:pt x="21" y="32"/>
                    <a:pt x="29" y="33"/>
                  </a:cubicBezTo>
                  <a:cubicBezTo>
                    <a:pt x="38" y="34"/>
                    <a:pt x="67" y="37"/>
                    <a:pt x="80" y="14"/>
                  </a:cubicBezTo>
                  <a:cubicBezTo>
                    <a:pt x="83" y="9"/>
                    <a:pt x="85" y="4"/>
                    <a:pt x="87" y="0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428" name="Oval 538"/>
            <p:cNvSpPr>
              <a:spLocks noChangeArrowheads="1"/>
            </p:cNvSpPr>
            <p:nvPr/>
          </p:nvSpPr>
          <p:spPr bwMode="auto">
            <a:xfrm>
              <a:off x="2386" y="2027"/>
              <a:ext cx="78" cy="75"/>
            </a:xfrm>
            <a:prstGeom prst="ellipse">
              <a:avLst/>
            </a:pr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33429" name="Freeform 539"/>
            <p:cNvSpPr>
              <a:spLocks noChangeArrowheads="1"/>
            </p:cNvSpPr>
            <p:nvPr/>
          </p:nvSpPr>
          <p:spPr bwMode="auto">
            <a:xfrm>
              <a:off x="2404" y="2020"/>
              <a:ext cx="3" cy="11"/>
            </a:xfrm>
            <a:custGeom>
              <a:avLst/>
              <a:gdLst>
                <a:gd name="T0" fmla="*/ 0 w 1"/>
                <a:gd name="T1" fmla="*/ 0 h 3"/>
                <a:gd name="T2" fmla="*/ 729 w 1"/>
                <a:gd name="T3" fmla="*/ 7245 h 3"/>
                <a:gd name="T4" fmla="*/ 0 60000 65536"/>
                <a:gd name="T5" fmla="*/ 0 60000 65536"/>
                <a:gd name="T6" fmla="*/ 0 w 1"/>
                <a:gd name="T7" fmla="*/ 0 h 3"/>
                <a:gd name="T8" fmla="*/ 1 w 1"/>
                <a:gd name="T9" fmla="*/ 3 h 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">
                  <a:moveTo>
                    <a:pt x="0" y="0"/>
                  </a:moveTo>
                  <a:cubicBezTo>
                    <a:pt x="0" y="0"/>
                    <a:pt x="1" y="3"/>
                    <a:pt x="1" y="3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430" name="Freeform 540"/>
            <p:cNvSpPr>
              <a:spLocks noChangeArrowheads="1"/>
            </p:cNvSpPr>
            <p:nvPr/>
          </p:nvSpPr>
          <p:spPr bwMode="auto">
            <a:xfrm>
              <a:off x="2429" y="1909"/>
              <a:ext cx="7" cy="50"/>
            </a:xfrm>
            <a:custGeom>
              <a:avLst/>
              <a:gdLst>
                <a:gd name="T0" fmla="*/ 2107 w 2"/>
                <a:gd name="T1" fmla="*/ 0 h 14"/>
                <a:gd name="T2" fmla="*/ 3773 w 2"/>
                <a:gd name="T3" fmla="*/ 29107 h 14"/>
                <a:gd name="T4" fmla="*/ 0 60000 65536"/>
                <a:gd name="T5" fmla="*/ 0 60000 65536"/>
                <a:gd name="T6" fmla="*/ 0 w 2"/>
                <a:gd name="T7" fmla="*/ 0 h 14"/>
                <a:gd name="T8" fmla="*/ 2 w 2"/>
                <a:gd name="T9" fmla="*/ 14 h 1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" h="14">
                  <a:moveTo>
                    <a:pt x="1" y="0"/>
                  </a:moveTo>
                  <a:cubicBezTo>
                    <a:pt x="1" y="0"/>
                    <a:pt x="0" y="8"/>
                    <a:pt x="2" y="14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431" name="Freeform 541"/>
            <p:cNvSpPr>
              <a:spLocks noChangeArrowheads="1"/>
            </p:cNvSpPr>
            <p:nvPr/>
          </p:nvSpPr>
          <p:spPr bwMode="auto">
            <a:xfrm>
              <a:off x="2279" y="1816"/>
              <a:ext cx="250" cy="83"/>
            </a:xfrm>
            <a:custGeom>
              <a:avLst/>
              <a:gdLst>
                <a:gd name="T0" fmla="*/ 0 w 70"/>
                <a:gd name="T1" fmla="*/ 0 h 23"/>
                <a:gd name="T2" fmla="*/ 66236 w 70"/>
                <a:gd name="T3" fmla="*/ 2396 h 23"/>
                <a:gd name="T4" fmla="*/ 145268 w 70"/>
                <a:gd name="T5" fmla="*/ 50893 h 23"/>
                <a:gd name="T6" fmla="*/ 0 60000 65536"/>
                <a:gd name="T7" fmla="*/ 0 60000 65536"/>
                <a:gd name="T8" fmla="*/ 0 60000 65536"/>
                <a:gd name="T9" fmla="*/ 0 w 70"/>
                <a:gd name="T10" fmla="*/ 0 h 23"/>
                <a:gd name="T11" fmla="*/ 70 w 70"/>
                <a:gd name="T12" fmla="*/ 23 h 2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0" h="23">
                  <a:moveTo>
                    <a:pt x="0" y="0"/>
                  </a:moveTo>
                  <a:cubicBezTo>
                    <a:pt x="7" y="2"/>
                    <a:pt x="21" y="2"/>
                    <a:pt x="32" y="1"/>
                  </a:cubicBezTo>
                  <a:cubicBezTo>
                    <a:pt x="44" y="0"/>
                    <a:pt x="66" y="8"/>
                    <a:pt x="70" y="23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432" name="Freeform 542"/>
            <p:cNvSpPr>
              <a:spLocks noChangeArrowheads="1"/>
            </p:cNvSpPr>
            <p:nvPr/>
          </p:nvSpPr>
          <p:spPr bwMode="auto">
            <a:xfrm>
              <a:off x="2521" y="1870"/>
              <a:ext cx="68" cy="54"/>
            </a:xfrm>
            <a:custGeom>
              <a:avLst/>
              <a:gdLst>
                <a:gd name="T0" fmla="*/ 0 w 19"/>
                <a:gd name="T1" fmla="*/ 8399 h 15"/>
                <a:gd name="T2" fmla="*/ 27551 w 19"/>
                <a:gd name="T3" fmla="*/ 8399 h 15"/>
                <a:gd name="T4" fmla="*/ 39887 w 19"/>
                <a:gd name="T5" fmla="*/ 32569 h 15"/>
                <a:gd name="T6" fmla="*/ 0 60000 65536"/>
                <a:gd name="T7" fmla="*/ 0 60000 65536"/>
                <a:gd name="T8" fmla="*/ 0 60000 65536"/>
                <a:gd name="T9" fmla="*/ 0 w 19"/>
                <a:gd name="T10" fmla="*/ 0 h 15"/>
                <a:gd name="T11" fmla="*/ 19 w 19"/>
                <a:gd name="T12" fmla="*/ 15 h 1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" h="15">
                  <a:moveTo>
                    <a:pt x="0" y="4"/>
                  </a:moveTo>
                  <a:cubicBezTo>
                    <a:pt x="3" y="1"/>
                    <a:pt x="8" y="0"/>
                    <a:pt x="13" y="4"/>
                  </a:cubicBezTo>
                  <a:cubicBezTo>
                    <a:pt x="16" y="8"/>
                    <a:pt x="18" y="12"/>
                    <a:pt x="19" y="15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433" name="Freeform 543"/>
            <p:cNvSpPr>
              <a:spLocks noChangeArrowheads="1"/>
            </p:cNvSpPr>
            <p:nvPr/>
          </p:nvSpPr>
          <p:spPr bwMode="auto">
            <a:xfrm>
              <a:off x="2425" y="1888"/>
              <a:ext cx="225" cy="196"/>
            </a:xfrm>
            <a:custGeom>
              <a:avLst/>
              <a:gdLst>
                <a:gd name="T0" fmla="*/ 120218 w 63"/>
                <a:gd name="T1" fmla="*/ 82231 h 55"/>
                <a:gd name="T2" fmla="*/ 45868 w 63"/>
                <a:gd name="T3" fmla="*/ 98207 h 55"/>
                <a:gd name="T4" fmla="*/ 10432 w 63"/>
                <a:gd name="T5" fmla="*/ 28687 h 55"/>
                <a:gd name="T6" fmla="*/ 84771 w 63"/>
                <a:gd name="T7" fmla="*/ 14351 h 55"/>
                <a:gd name="T8" fmla="*/ 120218 w 63"/>
                <a:gd name="T9" fmla="*/ 82231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55"/>
                <a:gd name="T17" fmla="*/ 63 w 63"/>
                <a:gd name="T18" fmla="*/ 55 h 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55">
                  <a:moveTo>
                    <a:pt x="58" y="40"/>
                  </a:moveTo>
                  <a:cubicBezTo>
                    <a:pt x="52" y="51"/>
                    <a:pt x="36" y="55"/>
                    <a:pt x="22" y="48"/>
                  </a:cubicBezTo>
                  <a:cubicBezTo>
                    <a:pt x="7" y="41"/>
                    <a:pt x="0" y="25"/>
                    <a:pt x="5" y="14"/>
                  </a:cubicBezTo>
                  <a:cubicBezTo>
                    <a:pt x="11" y="1"/>
                    <a:pt x="26" y="0"/>
                    <a:pt x="41" y="7"/>
                  </a:cubicBezTo>
                  <a:cubicBezTo>
                    <a:pt x="56" y="14"/>
                    <a:pt x="63" y="28"/>
                    <a:pt x="58" y="40"/>
                  </a:cubicBezTo>
                  <a:close/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434" name="Freeform 544"/>
            <p:cNvSpPr>
              <a:spLocks noChangeArrowheads="1"/>
            </p:cNvSpPr>
            <p:nvPr/>
          </p:nvSpPr>
          <p:spPr bwMode="auto">
            <a:xfrm>
              <a:off x="2496" y="2070"/>
              <a:ext cx="47" cy="21"/>
            </a:xfrm>
            <a:custGeom>
              <a:avLst/>
              <a:gdLst>
                <a:gd name="T0" fmla="*/ 0 w 13"/>
                <a:gd name="T1" fmla="*/ 7375 h 6"/>
                <a:gd name="T2" fmla="*/ 29057 w 13"/>
                <a:gd name="T3" fmla="*/ 0 h 6"/>
                <a:gd name="T4" fmla="*/ 0 60000 65536"/>
                <a:gd name="T5" fmla="*/ 0 60000 65536"/>
                <a:gd name="T6" fmla="*/ 0 w 13"/>
                <a:gd name="T7" fmla="*/ 0 h 6"/>
                <a:gd name="T8" fmla="*/ 13 w 13"/>
                <a:gd name="T9" fmla="*/ 6 h 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3" h="6">
                  <a:moveTo>
                    <a:pt x="0" y="4"/>
                  </a:moveTo>
                  <a:cubicBezTo>
                    <a:pt x="3" y="6"/>
                    <a:pt x="11" y="5"/>
                    <a:pt x="13" y="0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435" name="Freeform 545"/>
            <p:cNvSpPr>
              <a:spLocks noChangeArrowheads="1"/>
            </p:cNvSpPr>
            <p:nvPr/>
          </p:nvSpPr>
          <p:spPr bwMode="auto">
            <a:xfrm>
              <a:off x="2218" y="1770"/>
              <a:ext cx="132" cy="54"/>
            </a:xfrm>
            <a:custGeom>
              <a:avLst/>
              <a:gdLst>
                <a:gd name="T0" fmla="*/ 0 w 37"/>
                <a:gd name="T1" fmla="*/ 19310 h 15"/>
                <a:gd name="T2" fmla="*/ 47449 w 37"/>
                <a:gd name="T3" fmla="*/ 6714 h 15"/>
                <a:gd name="T4" fmla="*/ 76289 w 37"/>
                <a:gd name="T5" fmla="*/ 32569 h 15"/>
                <a:gd name="T6" fmla="*/ 0 60000 65536"/>
                <a:gd name="T7" fmla="*/ 0 60000 65536"/>
                <a:gd name="T8" fmla="*/ 0 60000 65536"/>
                <a:gd name="T9" fmla="*/ 0 w 37"/>
                <a:gd name="T10" fmla="*/ 0 h 15"/>
                <a:gd name="T11" fmla="*/ 37 w 37"/>
                <a:gd name="T12" fmla="*/ 15 h 1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7" h="15">
                  <a:moveTo>
                    <a:pt x="0" y="9"/>
                  </a:moveTo>
                  <a:cubicBezTo>
                    <a:pt x="4" y="5"/>
                    <a:pt x="12" y="0"/>
                    <a:pt x="23" y="3"/>
                  </a:cubicBezTo>
                  <a:cubicBezTo>
                    <a:pt x="30" y="4"/>
                    <a:pt x="35" y="11"/>
                    <a:pt x="37" y="15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436" name="Freeform 546"/>
            <p:cNvSpPr>
              <a:spLocks noChangeArrowheads="1"/>
            </p:cNvSpPr>
            <p:nvPr/>
          </p:nvSpPr>
          <p:spPr bwMode="auto">
            <a:xfrm>
              <a:off x="4005" y="471"/>
              <a:ext cx="321" cy="203"/>
            </a:xfrm>
            <a:custGeom>
              <a:avLst/>
              <a:gdLst>
                <a:gd name="T0" fmla="*/ 170868 w 90"/>
                <a:gd name="T1" fmla="*/ 16083 h 57"/>
                <a:gd name="T2" fmla="*/ 92876 w 90"/>
                <a:gd name="T3" fmla="*/ 2258 h 57"/>
                <a:gd name="T4" fmla="*/ 96910 w 90"/>
                <a:gd name="T5" fmla="*/ 12062 h 57"/>
                <a:gd name="T6" fmla="*/ 96910 w 90"/>
                <a:gd name="T7" fmla="*/ 14320 h 57"/>
                <a:gd name="T8" fmla="*/ 96910 w 90"/>
                <a:gd name="T9" fmla="*/ 22362 h 57"/>
                <a:gd name="T10" fmla="*/ 96910 w 90"/>
                <a:gd name="T11" fmla="*/ 22362 h 57"/>
                <a:gd name="T12" fmla="*/ 69914 w 90"/>
                <a:gd name="T13" fmla="*/ 42958 h 57"/>
                <a:gd name="T14" fmla="*/ 40924 w 90"/>
                <a:gd name="T15" fmla="*/ 16083 h 57"/>
                <a:gd name="T16" fmla="*/ 45008 w 90"/>
                <a:gd name="T17" fmla="*/ 6279 h 57"/>
                <a:gd name="T18" fmla="*/ 47233 w 90"/>
                <a:gd name="T19" fmla="*/ 0 h 57"/>
                <a:gd name="T20" fmla="*/ 43378 w 90"/>
                <a:gd name="T21" fmla="*/ 0 h 57"/>
                <a:gd name="T22" fmla="*/ 10343 w 90"/>
                <a:gd name="T23" fmla="*/ 28641 h 57"/>
                <a:gd name="T24" fmla="*/ 0 w 90"/>
                <a:gd name="T25" fmla="*/ 61299 h 57"/>
                <a:gd name="T26" fmla="*/ 45008 w 90"/>
                <a:gd name="T27" fmla="*/ 116323 h 57"/>
                <a:gd name="T28" fmla="*/ 45008 w 90"/>
                <a:gd name="T29" fmla="*/ 112302 h 57"/>
                <a:gd name="T30" fmla="*/ 119412 w 90"/>
                <a:gd name="T31" fmla="*/ 34920 h 57"/>
                <a:gd name="T32" fmla="*/ 160529 w 90"/>
                <a:gd name="T33" fmla="*/ 106023 h 57"/>
                <a:gd name="T34" fmla="*/ 183031 w 90"/>
                <a:gd name="T35" fmla="*/ 53257 h 57"/>
                <a:gd name="T36" fmla="*/ 170868 w 90"/>
                <a:gd name="T37" fmla="*/ 16083 h 5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0"/>
                <a:gd name="T58" fmla="*/ 0 h 57"/>
                <a:gd name="T59" fmla="*/ 90 w 90"/>
                <a:gd name="T60" fmla="*/ 57 h 5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0" h="57">
                  <a:moveTo>
                    <a:pt x="83" y="8"/>
                  </a:moveTo>
                  <a:cubicBezTo>
                    <a:pt x="66" y="3"/>
                    <a:pt x="50" y="1"/>
                    <a:pt x="45" y="1"/>
                  </a:cubicBezTo>
                  <a:cubicBezTo>
                    <a:pt x="46" y="3"/>
                    <a:pt x="47" y="4"/>
                    <a:pt x="47" y="6"/>
                  </a:cubicBezTo>
                  <a:cubicBezTo>
                    <a:pt x="47" y="6"/>
                    <a:pt x="47" y="6"/>
                    <a:pt x="47" y="7"/>
                  </a:cubicBezTo>
                  <a:cubicBezTo>
                    <a:pt x="49" y="8"/>
                    <a:pt x="48" y="11"/>
                    <a:pt x="47" y="11"/>
                  </a:cubicBezTo>
                  <a:cubicBezTo>
                    <a:pt x="47" y="11"/>
                    <a:pt x="47" y="11"/>
                    <a:pt x="47" y="11"/>
                  </a:cubicBezTo>
                  <a:cubicBezTo>
                    <a:pt x="45" y="17"/>
                    <a:pt x="40" y="21"/>
                    <a:pt x="34" y="21"/>
                  </a:cubicBezTo>
                  <a:cubicBezTo>
                    <a:pt x="26" y="21"/>
                    <a:pt x="20" y="15"/>
                    <a:pt x="20" y="8"/>
                  </a:cubicBezTo>
                  <a:cubicBezTo>
                    <a:pt x="20" y="6"/>
                    <a:pt x="21" y="4"/>
                    <a:pt x="22" y="3"/>
                  </a:cubicBezTo>
                  <a:cubicBezTo>
                    <a:pt x="20" y="3"/>
                    <a:pt x="21" y="1"/>
                    <a:pt x="23" y="0"/>
                  </a:cubicBezTo>
                  <a:cubicBezTo>
                    <a:pt x="22" y="0"/>
                    <a:pt x="22" y="0"/>
                    <a:pt x="21" y="0"/>
                  </a:cubicBezTo>
                  <a:cubicBezTo>
                    <a:pt x="14" y="3"/>
                    <a:pt x="9" y="8"/>
                    <a:pt x="5" y="14"/>
                  </a:cubicBezTo>
                  <a:cubicBezTo>
                    <a:pt x="2" y="19"/>
                    <a:pt x="0" y="25"/>
                    <a:pt x="0" y="30"/>
                  </a:cubicBezTo>
                  <a:cubicBezTo>
                    <a:pt x="0" y="44"/>
                    <a:pt x="8" y="53"/>
                    <a:pt x="22" y="57"/>
                  </a:cubicBezTo>
                  <a:cubicBezTo>
                    <a:pt x="22" y="56"/>
                    <a:pt x="22" y="56"/>
                    <a:pt x="22" y="55"/>
                  </a:cubicBezTo>
                  <a:cubicBezTo>
                    <a:pt x="26" y="34"/>
                    <a:pt x="42" y="14"/>
                    <a:pt x="58" y="17"/>
                  </a:cubicBezTo>
                  <a:cubicBezTo>
                    <a:pt x="73" y="20"/>
                    <a:pt x="80" y="34"/>
                    <a:pt x="78" y="52"/>
                  </a:cubicBezTo>
                  <a:cubicBezTo>
                    <a:pt x="84" y="48"/>
                    <a:pt x="88" y="40"/>
                    <a:pt x="89" y="26"/>
                  </a:cubicBezTo>
                  <a:cubicBezTo>
                    <a:pt x="90" y="20"/>
                    <a:pt x="87" y="13"/>
                    <a:pt x="83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437" name="Freeform 547"/>
            <p:cNvSpPr>
              <a:spLocks noChangeArrowheads="1"/>
            </p:cNvSpPr>
            <p:nvPr/>
          </p:nvSpPr>
          <p:spPr bwMode="auto">
            <a:xfrm>
              <a:off x="4083" y="14"/>
              <a:ext cx="154" cy="107"/>
            </a:xfrm>
            <a:custGeom>
              <a:avLst/>
              <a:gdLst>
                <a:gd name="T0" fmla="*/ 0 w 43"/>
                <a:gd name="T1" fmla="*/ 61800 h 30"/>
                <a:gd name="T2" fmla="*/ 50666 w 43"/>
                <a:gd name="T3" fmla="*/ 35303 h 30"/>
                <a:gd name="T4" fmla="*/ 76022 w 43"/>
                <a:gd name="T5" fmla="*/ 8079 h 30"/>
                <a:gd name="T6" fmla="*/ 90810 w 43"/>
                <a:gd name="T7" fmla="*/ 0 h 30"/>
                <a:gd name="T8" fmla="*/ 0 w 43"/>
                <a:gd name="T9" fmla="*/ 61800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"/>
                <a:gd name="T16" fmla="*/ 0 h 30"/>
                <a:gd name="T17" fmla="*/ 43 w 43"/>
                <a:gd name="T18" fmla="*/ 30 h 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" h="30">
                  <a:moveTo>
                    <a:pt x="0" y="30"/>
                  </a:moveTo>
                  <a:cubicBezTo>
                    <a:pt x="7" y="22"/>
                    <a:pt x="17" y="17"/>
                    <a:pt x="24" y="17"/>
                  </a:cubicBezTo>
                  <a:cubicBezTo>
                    <a:pt x="26" y="13"/>
                    <a:pt x="30" y="8"/>
                    <a:pt x="36" y="4"/>
                  </a:cubicBezTo>
                  <a:cubicBezTo>
                    <a:pt x="38" y="2"/>
                    <a:pt x="40" y="1"/>
                    <a:pt x="43" y="0"/>
                  </a:cubicBezTo>
                  <a:cubicBezTo>
                    <a:pt x="25" y="5"/>
                    <a:pt x="10" y="15"/>
                    <a:pt x="0" y="30"/>
                  </a:cubicBezTo>
                  <a:close/>
                </a:path>
              </a:pathLst>
            </a:custGeom>
            <a:solidFill>
              <a:srgbClr val="00A0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438" name="Freeform 548"/>
            <p:cNvSpPr>
              <a:spLocks noChangeArrowheads="1"/>
            </p:cNvSpPr>
            <p:nvPr/>
          </p:nvSpPr>
          <p:spPr bwMode="auto">
            <a:xfrm>
              <a:off x="3984" y="339"/>
              <a:ext cx="89" cy="178"/>
            </a:xfrm>
            <a:custGeom>
              <a:avLst/>
              <a:gdLst>
                <a:gd name="T0" fmla="*/ 50936 w 25"/>
                <a:gd name="T1" fmla="*/ 62987 h 50"/>
                <a:gd name="T2" fmla="*/ 28605 w 25"/>
                <a:gd name="T3" fmla="*/ 0 h 50"/>
                <a:gd name="T4" fmla="*/ 6273 w 25"/>
                <a:gd name="T5" fmla="*/ 69210 h 50"/>
                <a:gd name="T6" fmla="*/ 20570 w 25"/>
                <a:gd name="T7" fmla="*/ 101834 h 50"/>
                <a:gd name="T8" fmla="*/ 40655 w 25"/>
                <a:gd name="T9" fmla="*/ 75483 h 50"/>
                <a:gd name="T10" fmla="*/ 40655 w 25"/>
                <a:gd name="T11" fmla="*/ 75483 h 50"/>
                <a:gd name="T12" fmla="*/ 44660 w 25"/>
                <a:gd name="T13" fmla="*/ 67006 h 50"/>
                <a:gd name="T14" fmla="*/ 50936 w 25"/>
                <a:gd name="T15" fmla="*/ 62987 h 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5"/>
                <a:gd name="T25" fmla="*/ 0 h 50"/>
                <a:gd name="T26" fmla="*/ 25 w 25"/>
                <a:gd name="T27" fmla="*/ 50 h 5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5" h="50">
                  <a:moveTo>
                    <a:pt x="25" y="31"/>
                  </a:moveTo>
                  <a:cubicBezTo>
                    <a:pt x="19" y="22"/>
                    <a:pt x="15" y="11"/>
                    <a:pt x="14" y="0"/>
                  </a:cubicBezTo>
                  <a:cubicBezTo>
                    <a:pt x="6" y="6"/>
                    <a:pt x="0" y="18"/>
                    <a:pt x="3" y="34"/>
                  </a:cubicBezTo>
                  <a:cubicBezTo>
                    <a:pt x="4" y="43"/>
                    <a:pt x="8" y="48"/>
                    <a:pt x="10" y="50"/>
                  </a:cubicBezTo>
                  <a:cubicBezTo>
                    <a:pt x="13" y="45"/>
                    <a:pt x="17" y="40"/>
                    <a:pt x="20" y="37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19" y="35"/>
                    <a:pt x="22" y="33"/>
                    <a:pt x="22" y="33"/>
                  </a:cubicBezTo>
                  <a:cubicBezTo>
                    <a:pt x="22" y="32"/>
                    <a:pt x="23" y="32"/>
                    <a:pt x="25" y="31"/>
                  </a:cubicBezTo>
                  <a:close/>
                </a:path>
              </a:pathLst>
            </a:custGeom>
            <a:solidFill>
              <a:srgbClr val="00A0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439" name="Freeform 549"/>
            <p:cNvSpPr>
              <a:spLocks noChangeArrowheads="1"/>
            </p:cNvSpPr>
            <p:nvPr/>
          </p:nvSpPr>
          <p:spPr bwMode="auto">
            <a:xfrm>
              <a:off x="4165" y="3"/>
              <a:ext cx="157" cy="118"/>
            </a:xfrm>
            <a:custGeom>
              <a:avLst/>
              <a:gdLst>
                <a:gd name="T0" fmla="*/ 76366 w 44"/>
                <a:gd name="T1" fmla="*/ 0 h 33"/>
                <a:gd name="T2" fmla="*/ 41023 w 44"/>
                <a:gd name="T3" fmla="*/ 6354 h 33"/>
                <a:gd name="T4" fmla="*/ 26572 w 44"/>
                <a:gd name="T5" fmla="*/ 14539 h 33"/>
                <a:gd name="T6" fmla="*/ 2266 w 44"/>
                <a:gd name="T7" fmla="*/ 42015 h 33"/>
                <a:gd name="T8" fmla="*/ 8086 w 44"/>
                <a:gd name="T9" fmla="*/ 66706 h 33"/>
                <a:gd name="T10" fmla="*/ 14451 w 44"/>
                <a:gd name="T11" fmla="*/ 68994 h 33"/>
                <a:gd name="T12" fmla="*/ 39393 w 44"/>
                <a:gd name="T13" fmla="*/ 51988 h 33"/>
                <a:gd name="T14" fmla="*/ 59649 w 44"/>
                <a:gd name="T15" fmla="*/ 60809 h 33"/>
                <a:gd name="T16" fmla="*/ 72281 w 44"/>
                <a:gd name="T17" fmla="*/ 51988 h 33"/>
                <a:gd name="T18" fmla="*/ 82682 w 44"/>
                <a:gd name="T19" fmla="*/ 37449 h 33"/>
                <a:gd name="T20" fmla="*/ 76366 w 44"/>
                <a:gd name="T21" fmla="*/ 0 h 3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"/>
                <a:gd name="T34" fmla="*/ 0 h 33"/>
                <a:gd name="T35" fmla="*/ 44 w 44"/>
                <a:gd name="T36" fmla="*/ 33 h 3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" h="33">
                  <a:moveTo>
                    <a:pt x="37" y="0"/>
                  </a:moveTo>
                  <a:cubicBezTo>
                    <a:pt x="31" y="0"/>
                    <a:pt x="26" y="1"/>
                    <a:pt x="20" y="3"/>
                  </a:cubicBezTo>
                  <a:cubicBezTo>
                    <a:pt x="17" y="4"/>
                    <a:pt x="15" y="5"/>
                    <a:pt x="13" y="7"/>
                  </a:cubicBezTo>
                  <a:cubicBezTo>
                    <a:pt x="7" y="11"/>
                    <a:pt x="3" y="16"/>
                    <a:pt x="1" y="20"/>
                  </a:cubicBezTo>
                  <a:cubicBezTo>
                    <a:pt x="0" y="25"/>
                    <a:pt x="0" y="29"/>
                    <a:pt x="4" y="32"/>
                  </a:cubicBezTo>
                  <a:cubicBezTo>
                    <a:pt x="4" y="33"/>
                    <a:pt x="6" y="33"/>
                    <a:pt x="7" y="33"/>
                  </a:cubicBezTo>
                  <a:cubicBezTo>
                    <a:pt x="9" y="29"/>
                    <a:pt x="14" y="25"/>
                    <a:pt x="19" y="25"/>
                  </a:cubicBezTo>
                  <a:cubicBezTo>
                    <a:pt x="23" y="25"/>
                    <a:pt x="26" y="27"/>
                    <a:pt x="29" y="29"/>
                  </a:cubicBezTo>
                  <a:cubicBezTo>
                    <a:pt x="31" y="28"/>
                    <a:pt x="33" y="26"/>
                    <a:pt x="35" y="25"/>
                  </a:cubicBezTo>
                  <a:cubicBezTo>
                    <a:pt x="37" y="23"/>
                    <a:pt x="39" y="21"/>
                    <a:pt x="40" y="18"/>
                  </a:cubicBezTo>
                  <a:cubicBezTo>
                    <a:pt x="44" y="10"/>
                    <a:pt x="43" y="1"/>
                    <a:pt x="3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440" name="Freeform 550"/>
            <p:cNvSpPr>
              <a:spLocks noChangeArrowheads="1"/>
            </p:cNvSpPr>
            <p:nvPr/>
          </p:nvSpPr>
          <p:spPr bwMode="auto">
            <a:xfrm>
              <a:off x="4294" y="10"/>
              <a:ext cx="160" cy="175"/>
            </a:xfrm>
            <a:custGeom>
              <a:avLst/>
              <a:gdLst>
                <a:gd name="T0" fmla="*/ 58482 w 45"/>
                <a:gd name="T1" fmla="*/ 2282 h 49"/>
                <a:gd name="T2" fmla="*/ 10254 w 45"/>
                <a:gd name="T3" fmla="*/ 33214 h 49"/>
                <a:gd name="T4" fmla="*/ 3996 w 45"/>
                <a:gd name="T5" fmla="*/ 45868 h 49"/>
                <a:gd name="T6" fmla="*/ 28459 w 45"/>
                <a:gd name="T7" fmla="*/ 97629 h 49"/>
                <a:gd name="T8" fmla="*/ 78937 w 45"/>
                <a:gd name="T9" fmla="*/ 72564 h 49"/>
                <a:gd name="T10" fmla="*/ 82930 w 45"/>
                <a:gd name="T11" fmla="*/ 62129 h 49"/>
                <a:gd name="T12" fmla="*/ 58482 w 45"/>
                <a:gd name="T13" fmla="*/ 2282 h 4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5"/>
                <a:gd name="T22" fmla="*/ 0 h 49"/>
                <a:gd name="T23" fmla="*/ 45 w 45"/>
                <a:gd name="T24" fmla="*/ 49 h 4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5" h="49">
                  <a:moveTo>
                    <a:pt x="29" y="1"/>
                  </a:moveTo>
                  <a:cubicBezTo>
                    <a:pt x="19" y="0"/>
                    <a:pt x="9" y="6"/>
                    <a:pt x="5" y="16"/>
                  </a:cubicBezTo>
                  <a:cubicBezTo>
                    <a:pt x="4" y="18"/>
                    <a:pt x="3" y="20"/>
                    <a:pt x="2" y="22"/>
                  </a:cubicBezTo>
                  <a:cubicBezTo>
                    <a:pt x="0" y="32"/>
                    <a:pt x="0" y="43"/>
                    <a:pt x="14" y="47"/>
                  </a:cubicBezTo>
                  <a:cubicBezTo>
                    <a:pt x="23" y="49"/>
                    <a:pt x="34" y="45"/>
                    <a:pt x="39" y="35"/>
                  </a:cubicBezTo>
                  <a:cubicBezTo>
                    <a:pt x="40" y="34"/>
                    <a:pt x="41" y="32"/>
                    <a:pt x="41" y="30"/>
                  </a:cubicBezTo>
                  <a:cubicBezTo>
                    <a:pt x="45" y="16"/>
                    <a:pt x="40" y="3"/>
                    <a:pt x="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441" name="Freeform 551"/>
            <p:cNvSpPr>
              <a:spLocks noChangeArrowheads="1"/>
            </p:cNvSpPr>
            <p:nvPr/>
          </p:nvSpPr>
          <p:spPr bwMode="auto">
            <a:xfrm>
              <a:off x="4187" y="92"/>
              <a:ext cx="93" cy="97"/>
            </a:xfrm>
            <a:custGeom>
              <a:avLst/>
              <a:gdLst>
                <a:gd name="T0" fmla="*/ 47967 w 26"/>
                <a:gd name="T1" fmla="*/ 8349 h 27"/>
                <a:gd name="T2" fmla="*/ 27507 w 26"/>
                <a:gd name="T3" fmla="*/ 0 h 27"/>
                <a:gd name="T4" fmla="*/ 2289 w 26"/>
                <a:gd name="T5" fmla="*/ 17345 h 27"/>
                <a:gd name="T6" fmla="*/ 0 w 26"/>
                <a:gd name="T7" fmla="*/ 28148 h 27"/>
                <a:gd name="T8" fmla="*/ 27507 w 26"/>
                <a:gd name="T9" fmla="*/ 57963 h 27"/>
                <a:gd name="T10" fmla="*/ 54505 w 26"/>
                <a:gd name="T11" fmla="*/ 28148 h 27"/>
                <a:gd name="T12" fmla="*/ 47967 w 26"/>
                <a:gd name="T13" fmla="*/ 8349 h 2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6"/>
                <a:gd name="T22" fmla="*/ 0 h 27"/>
                <a:gd name="T23" fmla="*/ 26 w 26"/>
                <a:gd name="T24" fmla="*/ 27 h 2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6" h="27">
                  <a:moveTo>
                    <a:pt x="23" y="4"/>
                  </a:moveTo>
                  <a:cubicBezTo>
                    <a:pt x="20" y="2"/>
                    <a:pt x="17" y="0"/>
                    <a:pt x="13" y="0"/>
                  </a:cubicBezTo>
                  <a:cubicBezTo>
                    <a:pt x="8" y="0"/>
                    <a:pt x="3" y="4"/>
                    <a:pt x="1" y="8"/>
                  </a:cubicBezTo>
                  <a:cubicBezTo>
                    <a:pt x="0" y="10"/>
                    <a:pt x="0" y="12"/>
                    <a:pt x="0" y="13"/>
                  </a:cubicBezTo>
                  <a:cubicBezTo>
                    <a:pt x="0" y="21"/>
                    <a:pt x="6" y="27"/>
                    <a:pt x="13" y="27"/>
                  </a:cubicBezTo>
                  <a:cubicBezTo>
                    <a:pt x="20" y="27"/>
                    <a:pt x="26" y="21"/>
                    <a:pt x="26" y="13"/>
                  </a:cubicBezTo>
                  <a:cubicBezTo>
                    <a:pt x="26" y="10"/>
                    <a:pt x="25" y="7"/>
                    <a:pt x="23" y="4"/>
                  </a:cubicBezTo>
                  <a:close/>
                </a:path>
              </a:pathLst>
            </a:custGeom>
            <a:solidFill>
              <a:srgbClr val="E100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442" name="Freeform 552"/>
            <p:cNvSpPr>
              <a:spLocks noChangeArrowheads="1"/>
            </p:cNvSpPr>
            <p:nvPr/>
          </p:nvSpPr>
          <p:spPr bwMode="auto">
            <a:xfrm>
              <a:off x="4076" y="453"/>
              <a:ext cx="104" cy="93"/>
            </a:xfrm>
            <a:custGeom>
              <a:avLst/>
              <a:gdLst>
                <a:gd name="T0" fmla="*/ 57566 w 29"/>
                <a:gd name="T1" fmla="*/ 25217 h 26"/>
                <a:gd name="T2" fmla="*/ 57566 w 29"/>
                <a:gd name="T3" fmla="*/ 22928 h 26"/>
                <a:gd name="T4" fmla="*/ 53413 w 29"/>
                <a:gd name="T5" fmla="*/ 12269 h 26"/>
                <a:gd name="T6" fmla="*/ 29604 w 29"/>
                <a:gd name="T7" fmla="*/ 0 h 26"/>
                <a:gd name="T8" fmla="*/ 8255 w 29"/>
                <a:gd name="T9" fmla="*/ 8188 h 26"/>
                <a:gd name="T10" fmla="*/ 8255 w 29"/>
                <a:gd name="T11" fmla="*/ 8188 h 26"/>
                <a:gd name="T12" fmla="*/ 6455 w 29"/>
                <a:gd name="T13" fmla="*/ 10480 h 26"/>
                <a:gd name="T14" fmla="*/ 4153 w 29"/>
                <a:gd name="T15" fmla="*/ 17030 h 26"/>
                <a:gd name="T16" fmla="*/ 0 w 29"/>
                <a:gd name="T17" fmla="*/ 27507 h 26"/>
                <a:gd name="T18" fmla="*/ 29604 w 29"/>
                <a:gd name="T19" fmla="*/ 54505 h 26"/>
                <a:gd name="T20" fmla="*/ 57566 w 29"/>
                <a:gd name="T21" fmla="*/ 33405 h 26"/>
                <a:gd name="T22" fmla="*/ 57566 w 29"/>
                <a:gd name="T23" fmla="*/ 33405 h 26"/>
                <a:gd name="T24" fmla="*/ 57566 w 29"/>
                <a:gd name="T25" fmla="*/ 25217 h 2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9"/>
                <a:gd name="T40" fmla="*/ 0 h 26"/>
                <a:gd name="T41" fmla="*/ 29 w 29"/>
                <a:gd name="T42" fmla="*/ 26 h 2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9" h="26">
                  <a:moveTo>
                    <a:pt x="27" y="12"/>
                  </a:moveTo>
                  <a:cubicBezTo>
                    <a:pt x="27" y="11"/>
                    <a:pt x="27" y="11"/>
                    <a:pt x="27" y="11"/>
                  </a:cubicBezTo>
                  <a:cubicBezTo>
                    <a:pt x="27" y="9"/>
                    <a:pt x="26" y="8"/>
                    <a:pt x="25" y="6"/>
                  </a:cubicBezTo>
                  <a:cubicBezTo>
                    <a:pt x="23" y="2"/>
                    <a:pt x="18" y="0"/>
                    <a:pt x="14" y="0"/>
                  </a:cubicBezTo>
                  <a:cubicBezTo>
                    <a:pt x="10" y="0"/>
                    <a:pt x="7" y="1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5"/>
                  </a:cubicBezTo>
                  <a:cubicBezTo>
                    <a:pt x="1" y="6"/>
                    <a:pt x="0" y="8"/>
                    <a:pt x="2" y="8"/>
                  </a:cubicBezTo>
                  <a:cubicBezTo>
                    <a:pt x="1" y="9"/>
                    <a:pt x="0" y="11"/>
                    <a:pt x="0" y="13"/>
                  </a:cubicBezTo>
                  <a:cubicBezTo>
                    <a:pt x="0" y="20"/>
                    <a:pt x="6" y="26"/>
                    <a:pt x="14" y="26"/>
                  </a:cubicBezTo>
                  <a:cubicBezTo>
                    <a:pt x="20" y="26"/>
                    <a:pt x="25" y="22"/>
                    <a:pt x="27" y="16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8" y="16"/>
                    <a:pt x="29" y="13"/>
                    <a:pt x="27" y="12"/>
                  </a:cubicBezTo>
                  <a:close/>
                </a:path>
              </a:pathLst>
            </a:custGeom>
            <a:solidFill>
              <a:srgbClr val="FFE5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443" name="Freeform 553"/>
            <p:cNvSpPr>
              <a:spLocks noChangeArrowheads="1"/>
            </p:cNvSpPr>
            <p:nvPr/>
          </p:nvSpPr>
          <p:spPr bwMode="auto">
            <a:xfrm>
              <a:off x="3762" y="471"/>
              <a:ext cx="200" cy="282"/>
            </a:xfrm>
            <a:custGeom>
              <a:avLst/>
              <a:gdLst>
                <a:gd name="T0" fmla="*/ 116161 w 56"/>
                <a:gd name="T1" fmla="*/ 60219 h 79"/>
                <a:gd name="T2" fmla="*/ 76621 w 56"/>
                <a:gd name="T3" fmla="*/ 6322 h 79"/>
                <a:gd name="T4" fmla="*/ 8150 w 56"/>
                <a:gd name="T5" fmla="*/ 84596 h 79"/>
                <a:gd name="T6" fmla="*/ 51746 w 56"/>
                <a:gd name="T7" fmla="*/ 163521 h 79"/>
                <a:gd name="T8" fmla="*/ 72564 w 56"/>
                <a:gd name="T9" fmla="*/ 159430 h 79"/>
                <a:gd name="T10" fmla="*/ 113889 w 56"/>
                <a:gd name="T11" fmla="*/ 88648 h 79"/>
                <a:gd name="T12" fmla="*/ 116161 w 56"/>
                <a:gd name="T13" fmla="*/ 60219 h 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6"/>
                <a:gd name="T22" fmla="*/ 0 h 79"/>
                <a:gd name="T23" fmla="*/ 56 w 56"/>
                <a:gd name="T24" fmla="*/ 79 h 7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6" h="79">
                  <a:moveTo>
                    <a:pt x="56" y="29"/>
                  </a:moveTo>
                  <a:cubicBezTo>
                    <a:pt x="55" y="15"/>
                    <a:pt x="49" y="5"/>
                    <a:pt x="37" y="3"/>
                  </a:cubicBezTo>
                  <a:cubicBezTo>
                    <a:pt x="22" y="0"/>
                    <a:pt x="7" y="20"/>
                    <a:pt x="4" y="41"/>
                  </a:cubicBezTo>
                  <a:cubicBezTo>
                    <a:pt x="0" y="62"/>
                    <a:pt x="12" y="79"/>
                    <a:pt x="25" y="79"/>
                  </a:cubicBezTo>
                  <a:cubicBezTo>
                    <a:pt x="29" y="79"/>
                    <a:pt x="32" y="78"/>
                    <a:pt x="35" y="77"/>
                  </a:cubicBezTo>
                  <a:cubicBezTo>
                    <a:pt x="45" y="72"/>
                    <a:pt x="52" y="60"/>
                    <a:pt x="55" y="43"/>
                  </a:cubicBezTo>
                  <a:cubicBezTo>
                    <a:pt x="56" y="38"/>
                    <a:pt x="56" y="33"/>
                    <a:pt x="56" y="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444" name="Freeform 554"/>
            <p:cNvSpPr>
              <a:spLocks noChangeArrowheads="1"/>
            </p:cNvSpPr>
            <p:nvPr/>
          </p:nvSpPr>
          <p:spPr bwMode="auto">
            <a:xfrm>
              <a:off x="4076" y="521"/>
              <a:ext cx="214" cy="278"/>
            </a:xfrm>
            <a:custGeom>
              <a:avLst/>
              <a:gdLst>
                <a:gd name="T0" fmla="*/ 78488 w 60"/>
                <a:gd name="T1" fmla="*/ 6287 h 78"/>
                <a:gd name="T2" fmla="*/ 4034 w 60"/>
                <a:gd name="T3" fmla="*/ 83888 h 78"/>
                <a:gd name="T4" fmla="*/ 4034 w 60"/>
                <a:gd name="T5" fmla="*/ 87916 h 78"/>
                <a:gd name="T6" fmla="*/ 53721 w 60"/>
                <a:gd name="T7" fmla="*/ 159903 h 78"/>
                <a:gd name="T8" fmla="*/ 117147 w 60"/>
                <a:gd name="T9" fmla="*/ 87916 h 78"/>
                <a:gd name="T10" fmla="*/ 119412 w 60"/>
                <a:gd name="T11" fmla="*/ 77601 h 78"/>
                <a:gd name="T12" fmla="*/ 78488 w 60"/>
                <a:gd name="T13" fmla="*/ 6287 h 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0"/>
                <a:gd name="T22" fmla="*/ 0 h 78"/>
                <a:gd name="T23" fmla="*/ 60 w 60"/>
                <a:gd name="T24" fmla="*/ 78 h 7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0" h="78">
                  <a:moveTo>
                    <a:pt x="38" y="3"/>
                  </a:moveTo>
                  <a:cubicBezTo>
                    <a:pt x="22" y="0"/>
                    <a:pt x="6" y="20"/>
                    <a:pt x="2" y="41"/>
                  </a:cubicBezTo>
                  <a:cubicBezTo>
                    <a:pt x="2" y="42"/>
                    <a:pt x="2" y="42"/>
                    <a:pt x="2" y="43"/>
                  </a:cubicBezTo>
                  <a:cubicBezTo>
                    <a:pt x="0" y="63"/>
                    <a:pt x="11" y="78"/>
                    <a:pt x="26" y="78"/>
                  </a:cubicBezTo>
                  <a:cubicBezTo>
                    <a:pt x="42" y="78"/>
                    <a:pt x="53" y="64"/>
                    <a:pt x="57" y="43"/>
                  </a:cubicBezTo>
                  <a:cubicBezTo>
                    <a:pt x="57" y="41"/>
                    <a:pt x="58" y="40"/>
                    <a:pt x="58" y="38"/>
                  </a:cubicBezTo>
                  <a:cubicBezTo>
                    <a:pt x="60" y="20"/>
                    <a:pt x="53" y="6"/>
                    <a:pt x="38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445" name="Oval 555"/>
            <p:cNvSpPr>
              <a:spLocks noChangeArrowheads="1"/>
            </p:cNvSpPr>
            <p:nvPr/>
          </p:nvSpPr>
          <p:spPr bwMode="auto">
            <a:xfrm>
              <a:off x="4304" y="828"/>
              <a:ext cx="93" cy="93"/>
            </a:xfrm>
            <a:prstGeom prst="ellipse">
              <a:avLst/>
            </a:prstGeom>
            <a:solidFill>
              <a:srgbClr val="E100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33446" name="Oval 556"/>
            <p:cNvSpPr>
              <a:spLocks noChangeArrowheads="1"/>
            </p:cNvSpPr>
            <p:nvPr/>
          </p:nvSpPr>
          <p:spPr bwMode="auto">
            <a:xfrm>
              <a:off x="4226" y="110"/>
              <a:ext cx="29" cy="2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33447" name="Freeform 557"/>
            <p:cNvSpPr>
              <a:spLocks noChangeArrowheads="1"/>
            </p:cNvSpPr>
            <p:nvPr/>
          </p:nvSpPr>
          <p:spPr bwMode="auto">
            <a:xfrm>
              <a:off x="4101" y="489"/>
              <a:ext cx="29" cy="17"/>
            </a:xfrm>
            <a:custGeom>
              <a:avLst/>
              <a:gdLst>
                <a:gd name="T0" fmla="*/ 18147 w 8"/>
                <a:gd name="T1" fmla="*/ 4556 h 5"/>
                <a:gd name="T2" fmla="*/ 9342 w 8"/>
                <a:gd name="T3" fmla="*/ 7745 h 5"/>
                <a:gd name="T4" fmla="*/ 0 w 8"/>
                <a:gd name="T5" fmla="*/ 3227 h 5"/>
                <a:gd name="T6" fmla="*/ 9342 w 8"/>
                <a:gd name="T7" fmla="*/ 0 h 5"/>
                <a:gd name="T8" fmla="*/ 18147 w 8"/>
                <a:gd name="T9" fmla="*/ 4556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5"/>
                <a:gd name="T17" fmla="*/ 8 w 8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5">
                  <a:moveTo>
                    <a:pt x="8" y="3"/>
                  </a:moveTo>
                  <a:cubicBezTo>
                    <a:pt x="8" y="4"/>
                    <a:pt x="6" y="5"/>
                    <a:pt x="4" y="5"/>
                  </a:cubicBezTo>
                  <a:cubicBezTo>
                    <a:pt x="2" y="5"/>
                    <a:pt x="0" y="3"/>
                    <a:pt x="0" y="2"/>
                  </a:cubicBezTo>
                  <a:cubicBezTo>
                    <a:pt x="0" y="0"/>
                    <a:pt x="2" y="0"/>
                    <a:pt x="4" y="0"/>
                  </a:cubicBezTo>
                  <a:cubicBezTo>
                    <a:pt x="6" y="0"/>
                    <a:pt x="8" y="1"/>
                    <a:pt x="8" y="3"/>
                  </a:cubicBezTo>
                  <a:close/>
                </a:path>
              </a:pathLst>
            </a:custGeom>
            <a:solidFill>
              <a:srgbClr val="7D6B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448" name="Freeform 558"/>
            <p:cNvSpPr>
              <a:spLocks noChangeArrowheads="1"/>
            </p:cNvSpPr>
            <p:nvPr/>
          </p:nvSpPr>
          <p:spPr bwMode="auto">
            <a:xfrm>
              <a:off x="4030" y="67"/>
              <a:ext cx="524" cy="464"/>
            </a:xfrm>
            <a:custGeom>
              <a:avLst/>
              <a:gdLst>
                <a:gd name="T0" fmla="*/ 221538 w 147"/>
                <a:gd name="T1" fmla="*/ 268777 h 130"/>
                <a:gd name="T2" fmla="*/ 233622 w 147"/>
                <a:gd name="T3" fmla="*/ 264673 h 130"/>
                <a:gd name="T4" fmla="*/ 260763 w 147"/>
                <a:gd name="T5" fmla="*/ 247997 h 130"/>
                <a:gd name="T6" fmla="*/ 301617 w 147"/>
                <a:gd name="T7" fmla="*/ 152874 h 130"/>
                <a:gd name="T8" fmla="*/ 231997 w 147"/>
                <a:gd name="T9" fmla="*/ 39429 h 130"/>
                <a:gd name="T10" fmla="*/ 180673 w 147"/>
                <a:gd name="T11" fmla="*/ 64246 h 130"/>
                <a:gd name="T12" fmla="*/ 155949 w 147"/>
                <a:gd name="T13" fmla="*/ 12192 h 130"/>
                <a:gd name="T14" fmla="*/ 162237 w 147"/>
                <a:gd name="T15" fmla="*/ 0 h 130"/>
                <a:gd name="T16" fmla="*/ 160027 w 147"/>
                <a:gd name="T17" fmla="*/ 0 h 130"/>
                <a:gd name="T18" fmla="*/ 149657 w 147"/>
                <a:gd name="T19" fmla="*/ 14459 h 130"/>
                <a:gd name="T20" fmla="*/ 137562 w 147"/>
                <a:gd name="T21" fmla="*/ 22550 h 130"/>
                <a:gd name="T22" fmla="*/ 143850 w 147"/>
                <a:gd name="T23" fmla="*/ 41060 h 130"/>
                <a:gd name="T24" fmla="*/ 116902 w 147"/>
                <a:gd name="T25" fmla="*/ 70118 h 130"/>
                <a:gd name="T26" fmla="*/ 90406 w 147"/>
                <a:gd name="T27" fmla="*/ 41060 h 130"/>
                <a:gd name="T28" fmla="*/ 92035 w 147"/>
                <a:gd name="T29" fmla="*/ 31327 h 130"/>
                <a:gd name="T30" fmla="*/ 86378 w 147"/>
                <a:gd name="T31" fmla="*/ 28868 h 130"/>
                <a:gd name="T32" fmla="*/ 79898 w 147"/>
                <a:gd name="T33" fmla="*/ 4051 h 130"/>
                <a:gd name="T34" fmla="*/ 30535 w 147"/>
                <a:gd name="T35" fmla="*/ 31327 h 130"/>
                <a:gd name="T36" fmla="*/ 0 w 147"/>
                <a:gd name="T37" fmla="*/ 132094 h 130"/>
                <a:gd name="T38" fmla="*/ 24689 w 147"/>
                <a:gd name="T39" fmla="*/ 221207 h 130"/>
                <a:gd name="T40" fmla="*/ 221538 w 147"/>
                <a:gd name="T41" fmla="*/ 268777 h 13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47"/>
                <a:gd name="T64" fmla="*/ 0 h 130"/>
                <a:gd name="T65" fmla="*/ 147 w 147"/>
                <a:gd name="T66" fmla="*/ 130 h 13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47" h="130">
                  <a:moveTo>
                    <a:pt x="108" y="130"/>
                  </a:moveTo>
                  <a:cubicBezTo>
                    <a:pt x="109" y="129"/>
                    <a:pt x="112" y="129"/>
                    <a:pt x="114" y="128"/>
                  </a:cubicBezTo>
                  <a:cubicBezTo>
                    <a:pt x="118" y="126"/>
                    <a:pt x="123" y="123"/>
                    <a:pt x="127" y="120"/>
                  </a:cubicBezTo>
                  <a:cubicBezTo>
                    <a:pt x="139" y="109"/>
                    <a:pt x="147" y="92"/>
                    <a:pt x="147" y="74"/>
                  </a:cubicBezTo>
                  <a:cubicBezTo>
                    <a:pt x="147" y="51"/>
                    <a:pt x="133" y="30"/>
                    <a:pt x="113" y="19"/>
                  </a:cubicBezTo>
                  <a:cubicBezTo>
                    <a:pt x="108" y="29"/>
                    <a:pt x="97" y="33"/>
                    <a:pt x="88" y="31"/>
                  </a:cubicBezTo>
                  <a:cubicBezTo>
                    <a:pt x="74" y="27"/>
                    <a:pt x="74" y="16"/>
                    <a:pt x="76" y="6"/>
                  </a:cubicBezTo>
                  <a:cubicBezTo>
                    <a:pt x="77" y="4"/>
                    <a:pt x="78" y="2"/>
                    <a:pt x="79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7" y="2"/>
                    <a:pt x="75" y="5"/>
                    <a:pt x="73" y="7"/>
                  </a:cubicBezTo>
                  <a:cubicBezTo>
                    <a:pt x="71" y="8"/>
                    <a:pt x="69" y="10"/>
                    <a:pt x="67" y="11"/>
                  </a:cubicBezTo>
                  <a:cubicBezTo>
                    <a:pt x="69" y="14"/>
                    <a:pt x="70" y="17"/>
                    <a:pt x="70" y="20"/>
                  </a:cubicBezTo>
                  <a:cubicBezTo>
                    <a:pt x="70" y="28"/>
                    <a:pt x="64" y="34"/>
                    <a:pt x="57" y="34"/>
                  </a:cubicBezTo>
                  <a:cubicBezTo>
                    <a:pt x="50" y="34"/>
                    <a:pt x="44" y="28"/>
                    <a:pt x="44" y="20"/>
                  </a:cubicBezTo>
                  <a:cubicBezTo>
                    <a:pt x="44" y="19"/>
                    <a:pt x="44" y="17"/>
                    <a:pt x="45" y="15"/>
                  </a:cubicBezTo>
                  <a:cubicBezTo>
                    <a:pt x="44" y="15"/>
                    <a:pt x="42" y="15"/>
                    <a:pt x="42" y="14"/>
                  </a:cubicBezTo>
                  <a:cubicBezTo>
                    <a:pt x="38" y="11"/>
                    <a:pt x="38" y="7"/>
                    <a:pt x="39" y="2"/>
                  </a:cubicBezTo>
                  <a:cubicBezTo>
                    <a:pt x="32" y="2"/>
                    <a:pt x="22" y="7"/>
                    <a:pt x="15" y="15"/>
                  </a:cubicBezTo>
                  <a:cubicBezTo>
                    <a:pt x="5" y="28"/>
                    <a:pt x="0" y="45"/>
                    <a:pt x="0" y="64"/>
                  </a:cubicBezTo>
                  <a:cubicBezTo>
                    <a:pt x="0" y="80"/>
                    <a:pt x="4" y="95"/>
                    <a:pt x="12" y="107"/>
                  </a:cubicBezTo>
                  <a:cubicBezTo>
                    <a:pt x="27" y="105"/>
                    <a:pt x="80" y="108"/>
                    <a:pt x="108" y="13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449" name="Freeform 559"/>
            <p:cNvSpPr>
              <a:spLocks noChangeArrowheads="1"/>
            </p:cNvSpPr>
            <p:nvPr/>
          </p:nvSpPr>
          <p:spPr bwMode="auto">
            <a:xfrm>
              <a:off x="4051" y="442"/>
              <a:ext cx="364" cy="97"/>
            </a:xfrm>
            <a:custGeom>
              <a:avLst/>
              <a:gdLst>
                <a:gd name="T0" fmla="*/ 12176 w 102"/>
                <a:gd name="T1" fmla="*/ 4167 h 27"/>
                <a:gd name="T2" fmla="*/ 6316 w 102"/>
                <a:gd name="T3" fmla="*/ 8349 h 27"/>
                <a:gd name="T4" fmla="*/ 2266 w 102"/>
                <a:gd name="T5" fmla="*/ 17345 h 27"/>
                <a:gd name="T6" fmla="*/ 2266 w 102"/>
                <a:gd name="T7" fmla="*/ 17345 h 27"/>
                <a:gd name="T8" fmla="*/ 16723 w 102"/>
                <a:gd name="T9" fmla="*/ 17345 h 27"/>
                <a:gd name="T10" fmla="*/ 20769 w 102"/>
                <a:gd name="T11" fmla="*/ 17345 h 27"/>
                <a:gd name="T12" fmla="*/ 22539 w 102"/>
                <a:gd name="T13" fmla="*/ 14970 h 27"/>
                <a:gd name="T14" fmla="*/ 22539 w 102"/>
                <a:gd name="T15" fmla="*/ 14970 h 27"/>
                <a:gd name="T16" fmla="*/ 43452 w 102"/>
                <a:gd name="T17" fmla="*/ 6671 h 27"/>
                <a:gd name="T18" fmla="*/ 65995 w 102"/>
                <a:gd name="T19" fmla="*/ 19152 h 27"/>
                <a:gd name="T20" fmla="*/ 144658 w 102"/>
                <a:gd name="T21" fmla="*/ 34126 h 27"/>
                <a:gd name="T22" fmla="*/ 198516 w 102"/>
                <a:gd name="T23" fmla="*/ 57963 h 27"/>
                <a:gd name="T24" fmla="*/ 210688 w 102"/>
                <a:gd name="T25" fmla="*/ 53781 h 27"/>
                <a:gd name="T26" fmla="*/ 12176 w 102"/>
                <a:gd name="T27" fmla="*/ 4167 h 2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02"/>
                <a:gd name="T43" fmla="*/ 0 h 27"/>
                <a:gd name="T44" fmla="*/ 102 w 102"/>
                <a:gd name="T45" fmla="*/ 27 h 2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02" h="27">
                  <a:moveTo>
                    <a:pt x="6" y="2"/>
                  </a:moveTo>
                  <a:cubicBezTo>
                    <a:pt x="4" y="3"/>
                    <a:pt x="3" y="3"/>
                    <a:pt x="3" y="4"/>
                  </a:cubicBezTo>
                  <a:cubicBezTo>
                    <a:pt x="3" y="4"/>
                    <a:pt x="0" y="6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3" y="8"/>
                    <a:pt x="6" y="8"/>
                    <a:pt x="8" y="8"/>
                  </a:cubicBezTo>
                  <a:cubicBezTo>
                    <a:pt x="9" y="8"/>
                    <a:pt x="9" y="8"/>
                    <a:pt x="10" y="8"/>
                  </a:cubicBezTo>
                  <a:cubicBezTo>
                    <a:pt x="10" y="7"/>
                    <a:pt x="10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4" y="4"/>
                    <a:pt x="17" y="3"/>
                    <a:pt x="21" y="3"/>
                  </a:cubicBezTo>
                  <a:cubicBezTo>
                    <a:pt x="25" y="3"/>
                    <a:pt x="30" y="5"/>
                    <a:pt x="32" y="9"/>
                  </a:cubicBezTo>
                  <a:cubicBezTo>
                    <a:pt x="37" y="9"/>
                    <a:pt x="53" y="11"/>
                    <a:pt x="70" y="16"/>
                  </a:cubicBezTo>
                  <a:cubicBezTo>
                    <a:pt x="79" y="19"/>
                    <a:pt x="88" y="22"/>
                    <a:pt x="96" y="27"/>
                  </a:cubicBezTo>
                  <a:cubicBezTo>
                    <a:pt x="97" y="26"/>
                    <a:pt x="99" y="26"/>
                    <a:pt x="102" y="25"/>
                  </a:cubicBezTo>
                  <a:cubicBezTo>
                    <a:pt x="74" y="3"/>
                    <a:pt x="21" y="0"/>
                    <a:pt x="6" y="2"/>
                  </a:cubicBezTo>
                  <a:close/>
                </a:path>
              </a:pathLst>
            </a:custGeom>
            <a:solidFill>
              <a:srgbClr val="E100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450" name="Freeform 560"/>
            <p:cNvSpPr>
              <a:spLocks noChangeArrowheads="1"/>
            </p:cNvSpPr>
            <p:nvPr/>
          </p:nvSpPr>
          <p:spPr bwMode="auto">
            <a:xfrm>
              <a:off x="4297" y="0"/>
              <a:ext cx="357" cy="524"/>
            </a:xfrm>
            <a:custGeom>
              <a:avLst/>
              <a:gdLst>
                <a:gd name="T0" fmla="*/ 204657 w 100"/>
                <a:gd name="T1" fmla="*/ 170357 h 147"/>
                <a:gd name="T2" fmla="*/ 25029 w 100"/>
                <a:gd name="T3" fmla="*/ 0 h 147"/>
                <a:gd name="T4" fmla="*/ 0 w 100"/>
                <a:gd name="T5" fmla="*/ 2264 h 147"/>
                <a:gd name="T6" fmla="*/ 6322 w 100"/>
                <a:gd name="T7" fmla="*/ 39086 h 147"/>
                <a:gd name="T8" fmla="*/ 8143 w 100"/>
                <a:gd name="T9" fmla="*/ 39086 h 147"/>
                <a:gd name="T10" fmla="*/ 57963 w 100"/>
                <a:gd name="T11" fmla="*/ 8070 h 147"/>
                <a:gd name="T12" fmla="*/ 82995 w 100"/>
                <a:gd name="T13" fmla="*/ 67992 h 147"/>
                <a:gd name="T14" fmla="*/ 78943 w 100"/>
                <a:gd name="T15" fmla="*/ 77677 h 147"/>
                <a:gd name="T16" fmla="*/ 148962 w 100"/>
                <a:gd name="T17" fmla="*/ 191003 h 147"/>
                <a:gd name="T18" fmla="*/ 107835 w 100"/>
                <a:gd name="T19" fmla="*/ 284806 h 147"/>
                <a:gd name="T20" fmla="*/ 80575 w 100"/>
                <a:gd name="T21" fmla="*/ 301617 h 147"/>
                <a:gd name="T22" fmla="*/ 128174 w 100"/>
                <a:gd name="T23" fmla="*/ 287205 h 147"/>
                <a:gd name="T24" fmla="*/ 153014 w 100"/>
                <a:gd name="T25" fmla="*/ 289480 h 147"/>
                <a:gd name="T26" fmla="*/ 204657 w 100"/>
                <a:gd name="T27" fmla="*/ 170357 h 14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00"/>
                <a:gd name="T43" fmla="*/ 0 h 147"/>
                <a:gd name="T44" fmla="*/ 100 w 100"/>
                <a:gd name="T45" fmla="*/ 147 h 14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00" h="147">
                  <a:moveTo>
                    <a:pt x="99" y="83"/>
                  </a:moveTo>
                  <a:cubicBezTo>
                    <a:pt x="100" y="29"/>
                    <a:pt x="51" y="0"/>
                    <a:pt x="12" y="0"/>
                  </a:cubicBezTo>
                  <a:cubicBezTo>
                    <a:pt x="8" y="0"/>
                    <a:pt x="4" y="0"/>
                    <a:pt x="0" y="1"/>
                  </a:cubicBezTo>
                  <a:cubicBezTo>
                    <a:pt x="6" y="2"/>
                    <a:pt x="7" y="11"/>
                    <a:pt x="3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9" y="9"/>
                    <a:pt x="18" y="3"/>
                    <a:pt x="28" y="4"/>
                  </a:cubicBezTo>
                  <a:cubicBezTo>
                    <a:pt x="39" y="6"/>
                    <a:pt x="44" y="19"/>
                    <a:pt x="40" y="33"/>
                  </a:cubicBezTo>
                  <a:cubicBezTo>
                    <a:pt x="40" y="35"/>
                    <a:pt x="39" y="37"/>
                    <a:pt x="38" y="38"/>
                  </a:cubicBezTo>
                  <a:cubicBezTo>
                    <a:pt x="58" y="49"/>
                    <a:pt x="72" y="70"/>
                    <a:pt x="72" y="93"/>
                  </a:cubicBezTo>
                  <a:cubicBezTo>
                    <a:pt x="72" y="111"/>
                    <a:pt x="64" y="128"/>
                    <a:pt x="52" y="139"/>
                  </a:cubicBezTo>
                  <a:cubicBezTo>
                    <a:pt x="48" y="142"/>
                    <a:pt x="43" y="145"/>
                    <a:pt x="39" y="147"/>
                  </a:cubicBezTo>
                  <a:cubicBezTo>
                    <a:pt x="47" y="144"/>
                    <a:pt x="56" y="142"/>
                    <a:pt x="62" y="140"/>
                  </a:cubicBezTo>
                  <a:cubicBezTo>
                    <a:pt x="67" y="139"/>
                    <a:pt x="71" y="140"/>
                    <a:pt x="74" y="141"/>
                  </a:cubicBezTo>
                  <a:cubicBezTo>
                    <a:pt x="92" y="123"/>
                    <a:pt x="98" y="103"/>
                    <a:pt x="99" y="83"/>
                  </a:cubicBezTo>
                  <a:close/>
                </a:path>
              </a:pathLst>
            </a:custGeom>
            <a:solidFill>
              <a:srgbClr val="00A0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451" name="Freeform 561"/>
            <p:cNvSpPr>
              <a:spLocks noChangeArrowheads="1"/>
            </p:cNvSpPr>
            <p:nvPr/>
          </p:nvSpPr>
          <p:spPr bwMode="auto">
            <a:xfrm>
              <a:off x="3887" y="471"/>
              <a:ext cx="710" cy="400"/>
            </a:xfrm>
            <a:custGeom>
              <a:avLst/>
              <a:gdLst>
                <a:gd name="T0" fmla="*/ 389726 w 199"/>
                <a:gd name="T1" fmla="*/ 18546 h 112"/>
                <a:gd name="T2" fmla="*/ 365375 w 199"/>
                <a:gd name="T3" fmla="*/ 16900 h 112"/>
                <a:gd name="T4" fmla="*/ 317424 w 199"/>
                <a:gd name="T5" fmla="*/ 31389 h 112"/>
                <a:gd name="T6" fmla="*/ 305289 w 199"/>
                <a:gd name="T7" fmla="*/ 35486 h 112"/>
                <a:gd name="T8" fmla="*/ 293123 w 199"/>
                <a:gd name="T9" fmla="*/ 39539 h 112"/>
                <a:gd name="T10" fmla="*/ 239352 w 199"/>
                <a:gd name="T11" fmla="*/ 16900 h 112"/>
                <a:gd name="T12" fmla="*/ 251472 w 199"/>
                <a:gd name="T13" fmla="*/ 54032 h 112"/>
                <a:gd name="T14" fmla="*/ 228941 w 199"/>
                <a:gd name="T15" fmla="*/ 108011 h 112"/>
                <a:gd name="T16" fmla="*/ 226676 w 199"/>
                <a:gd name="T17" fmla="*/ 118621 h 112"/>
                <a:gd name="T18" fmla="*/ 163000 w 199"/>
                <a:gd name="T19" fmla="*/ 191146 h 112"/>
                <a:gd name="T20" fmla="*/ 113268 w 199"/>
                <a:gd name="T21" fmla="*/ 118621 h 112"/>
                <a:gd name="T22" fmla="*/ 68217 w 199"/>
                <a:gd name="T23" fmla="*/ 62129 h 112"/>
                <a:gd name="T24" fmla="*/ 111638 w 199"/>
                <a:gd name="T25" fmla="*/ 0 h 112"/>
                <a:gd name="T26" fmla="*/ 97049 w 199"/>
                <a:gd name="T27" fmla="*/ 0 h 112"/>
                <a:gd name="T28" fmla="*/ 55591 w 199"/>
                <a:gd name="T29" fmla="*/ 60357 h 112"/>
                <a:gd name="T30" fmla="*/ 43421 w 199"/>
                <a:gd name="T31" fmla="*/ 60357 h 112"/>
                <a:gd name="T32" fmla="*/ 41016 w 199"/>
                <a:gd name="T33" fmla="*/ 89464 h 112"/>
                <a:gd name="T34" fmla="*/ 0 w 199"/>
                <a:gd name="T35" fmla="*/ 159757 h 112"/>
                <a:gd name="T36" fmla="*/ 53821 w 199"/>
                <a:gd name="T37" fmla="*/ 170193 h 112"/>
                <a:gd name="T38" fmla="*/ 111638 w 199"/>
                <a:gd name="T39" fmla="*/ 199300 h 112"/>
                <a:gd name="T40" fmla="*/ 233037 w 199"/>
                <a:gd name="T41" fmla="*/ 211504 h 112"/>
                <a:gd name="T42" fmla="*/ 317424 w 199"/>
                <a:gd name="T43" fmla="*/ 116161 h 112"/>
                <a:gd name="T44" fmla="*/ 396041 w 199"/>
                <a:gd name="T45" fmla="*/ 58086 h 112"/>
                <a:gd name="T46" fmla="*/ 389726 w 199"/>
                <a:gd name="T47" fmla="*/ 18546 h 11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99"/>
                <a:gd name="T73" fmla="*/ 0 h 112"/>
                <a:gd name="T74" fmla="*/ 199 w 199"/>
                <a:gd name="T75" fmla="*/ 112 h 112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99" h="112">
                  <a:moveTo>
                    <a:pt x="189" y="9"/>
                  </a:moveTo>
                  <a:cubicBezTo>
                    <a:pt x="186" y="8"/>
                    <a:pt x="182" y="7"/>
                    <a:pt x="177" y="8"/>
                  </a:cubicBezTo>
                  <a:cubicBezTo>
                    <a:pt x="171" y="10"/>
                    <a:pt x="162" y="12"/>
                    <a:pt x="154" y="15"/>
                  </a:cubicBezTo>
                  <a:cubicBezTo>
                    <a:pt x="152" y="16"/>
                    <a:pt x="149" y="16"/>
                    <a:pt x="148" y="17"/>
                  </a:cubicBezTo>
                  <a:cubicBezTo>
                    <a:pt x="145" y="18"/>
                    <a:pt x="143" y="18"/>
                    <a:pt x="142" y="19"/>
                  </a:cubicBezTo>
                  <a:cubicBezTo>
                    <a:pt x="134" y="14"/>
                    <a:pt x="125" y="11"/>
                    <a:pt x="116" y="8"/>
                  </a:cubicBezTo>
                  <a:cubicBezTo>
                    <a:pt x="120" y="13"/>
                    <a:pt x="123" y="20"/>
                    <a:pt x="122" y="26"/>
                  </a:cubicBezTo>
                  <a:cubicBezTo>
                    <a:pt x="121" y="40"/>
                    <a:pt x="117" y="48"/>
                    <a:pt x="111" y="52"/>
                  </a:cubicBezTo>
                  <a:cubicBezTo>
                    <a:pt x="111" y="54"/>
                    <a:pt x="110" y="55"/>
                    <a:pt x="110" y="57"/>
                  </a:cubicBezTo>
                  <a:cubicBezTo>
                    <a:pt x="106" y="78"/>
                    <a:pt x="95" y="92"/>
                    <a:pt x="79" y="92"/>
                  </a:cubicBezTo>
                  <a:cubicBezTo>
                    <a:pt x="64" y="92"/>
                    <a:pt x="53" y="77"/>
                    <a:pt x="55" y="57"/>
                  </a:cubicBezTo>
                  <a:cubicBezTo>
                    <a:pt x="41" y="53"/>
                    <a:pt x="33" y="44"/>
                    <a:pt x="33" y="30"/>
                  </a:cubicBezTo>
                  <a:cubicBezTo>
                    <a:pt x="33" y="18"/>
                    <a:pt x="41" y="7"/>
                    <a:pt x="54" y="0"/>
                  </a:cubicBezTo>
                  <a:cubicBezTo>
                    <a:pt x="52" y="0"/>
                    <a:pt x="49" y="0"/>
                    <a:pt x="47" y="0"/>
                  </a:cubicBezTo>
                  <a:cubicBezTo>
                    <a:pt x="40" y="7"/>
                    <a:pt x="29" y="24"/>
                    <a:pt x="27" y="29"/>
                  </a:cubicBezTo>
                  <a:cubicBezTo>
                    <a:pt x="26" y="29"/>
                    <a:pt x="23" y="29"/>
                    <a:pt x="21" y="29"/>
                  </a:cubicBezTo>
                  <a:cubicBezTo>
                    <a:pt x="21" y="33"/>
                    <a:pt x="21" y="38"/>
                    <a:pt x="20" y="43"/>
                  </a:cubicBezTo>
                  <a:cubicBezTo>
                    <a:pt x="17" y="60"/>
                    <a:pt x="10" y="72"/>
                    <a:pt x="0" y="77"/>
                  </a:cubicBezTo>
                  <a:cubicBezTo>
                    <a:pt x="8" y="77"/>
                    <a:pt x="23" y="81"/>
                    <a:pt x="26" y="82"/>
                  </a:cubicBezTo>
                  <a:cubicBezTo>
                    <a:pt x="31" y="84"/>
                    <a:pt x="42" y="90"/>
                    <a:pt x="54" y="96"/>
                  </a:cubicBezTo>
                  <a:cubicBezTo>
                    <a:pt x="66" y="102"/>
                    <a:pt x="89" y="112"/>
                    <a:pt x="113" y="102"/>
                  </a:cubicBezTo>
                  <a:cubicBezTo>
                    <a:pt x="138" y="93"/>
                    <a:pt x="151" y="59"/>
                    <a:pt x="154" y="56"/>
                  </a:cubicBezTo>
                  <a:cubicBezTo>
                    <a:pt x="156" y="54"/>
                    <a:pt x="179" y="45"/>
                    <a:pt x="192" y="28"/>
                  </a:cubicBezTo>
                  <a:cubicBezTo>
                    <a:pt x="199" y="18"/>
                    <a:pt x="196" y="11"/>
                    <a:pt x="189" y="9"/>
                  </a:cubicBezTo>
                  <a:close/>
                </a:path>
              </a:pathLst>
            </a:custGeom>
            <a:solidFill>
              <a:srgbClr val="00A0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452" name="Freeform 562"/>
            <p:cNvSpPr>
              <a:spLocks noChangeArrowheads="1"/>
            </p:cNvSpPr>
            <p:nvPr/>
          </p:nvSpPr>
          <p:spPr bwMode="auto">
            <a:xfrm>
              <a:off x="4294" y="10"/>
              <a:ext cx="160" cy="179"/>
            </a:xfrm>
            <a:custGeom>
              <a:avLst/>
              <a:gdLst>
                <a:gd name="T0" fmla="*/ 82930 w 45"/>
                <a:gd name="T1" fmla="*/ 62904 h 50"/>
                <a:gd name="T2" fmla="*/ 28459 w 45"/>
                <a:gd name="T3" fmla="*/ 98736 h 50"/>
                <a:gd name="T4" fmla="*/ 3996 w 45"/>
                <a:gd name="T5" fmla="*/ 46486 h 50"/>
                <a:gd name="T6" fmla="*/ 58482 w 45"/>
                <a:gd name="T7" fmla="*/ 2295 h 50"/>
                <a:gd name="T8" fmla="*/ 82930 w 45"/>
                <a:gd name="T9" fmla="*/ 62904 h 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50"/>
                <a:gd name="T17" fmla="*/ 45 w 45"/>
                <a:gd name="T18" fmla="*/ 50 h 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50">
                  <a:moveTo>
                    <a:pt x="41" y="30"/>
                  </a:moveTo>
                  <a:cubicBezTo>
                    <a:pt x="38" y="43"/>
                    <a:pt x="25" y="50"/>
                    <a:pt x="14" y="47"/>
                  </a:cubicBezTo>
                  <a:cubicBezTo>
                    <a:pt x="0" y="43"/>
                    <a:pt x="0" y="32"/>
                    <a:pt x="2" y="22"/>
                  </a:cubicBezTo>
                  <a:cubicBezTo>
                    <a:pt x="6" y="9"/>
                    <a:pt x="17" y="0"/>
                    <a:pt x="29" y="1"/>
                  </a:cubicBezTo>
                  <a:cubicBezTo>
                    <a:pt x="40" y="3"/>
                    <a:pt x="45" y="16"/>
                    <a:pt x="41" y="30"/>
                  </a:cubicBezTo>
                  <a:close/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453" name="Freeform 563"/>
            <p:cNvSpPr>
              <a:spLocks noChangeArrowheads="1"/>
            </p:cNvSpPr>
            <p:nvPr/>
          </p:nvSpPr>
          <p:spPr bwMode="auto">
            <a:xfrm>
              <a:off x="4269" y="3"/>
              <a:ext cx="57" cy="104"/>
            </a:xfrm>
            <a:custGeom>
              <a:avLst/>
              <a:gdLst>
                <a:gd name="T0" fmla="*/ 14328 w 16"/>
                <a:gd name="T1" fmla="*/ 0 h 29"/>
                <a:gd name="T2" fmla="*/ 12070 w 16"/>
                <a:gd name="T3" fmla="*/ 53413 h 29"/>
                <a:gd name="T4" fmla="*/ 0 w 16"/>
                <a:gd name="T5" fmla="*/ 61708 h 29"/>
                <a:gd name="T6" fmla="*/ 0 60000 65536"/>
                <a:gd name="T7" fmla="*/ 0 60000 65536"/>
                <a:gd name="T8" fmla="*/ 0 60000 65536"/>
                <a:gd name="T9" fmla="*/ 0 w 16"/>
                <a:gd name="T10" fmla="*/ 0 h 29"/>
                <a:gd name="T11" fmla="*/ 16 w 16"/>
                <a:gd name="T12" fmla="*/ 29 h 2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" h="29">
                  <a:moveTo>
                    <a:pt x="7" y="0"/>
                  </a:moveTo>
                  <a:cubicBezTo>
                    <a:pt x="16" y="0"/>
                    <a:pt x="15" y="16"/>
                    <a:pt x="6" y="25"/>
                  </a:cubicBezTo>
                  <a:cubicBezTo>
                    <a:pt x="4" y="26"/>
                    <a:pt x="2" y="28"/>
                    <a:pt x="0" y="29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454" name="Freeform 564"/>
            <p:cNvSpPr>
              <a:spLocks noChangeArrowheads="1"/>
            </p:cNvSpPr>
            <p:nvPr/>
          </p:nvSpPr>
          <p:spPr bwMode="auto">
            <a:xfrm>
              <a:off x="4155" y="14"/>
              <a:ext cx="82" cy="107"/>
            </a:xfrm>
            <a:custGeom>
              <a:avLst/>
              <a:gdLst>
                <a:gd name="T0" fmla="*/ 20668 w 23"/>
                <a:gd name="T1" fmla="*/ 61800 h 30"/>
                <a:gd name="T2" fmla="*/ 14364 w 23"/>
                <a:gd name="T3" fmla="*/ 59396 h 30"/>
                <a:gd name="T4" fmla="*/ 32807 w 23"/>
                <a:gd name="T5" fmla="*/ 8079 h 30"/>
                <a:gd name="T6" fmla="*/ 47171 w 23"/>
                <a:gd name="T7" fmla="*/ 0 h 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"/>
                <a:gd name="T13" fmla="*/ 0 h 30"/>
                <a:gd name="T14" fmla="*/ 23 w 23"/>
                <a:gd name="T15" fmla="*/ 30 h 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" h="30">
                  <a:moveTo>
                    <a:pt x="10" y="30"/>
                  </a:moveTo>
                  <a:cubicBezTo>
                    <a:pt x="9" y="30"/>
                    <a:pt x="7" y="30"/>
                    <a:pt x="7" y="29"/>
                  </a:cubicBezTo>
                  <a:cubicBezTo>
                    <a:pt x="0" y="24"/>
                    <a:pt x="4" y="12"/>
                    <a:pt x="16" y="4"/>
                  </a:cubicBezTo>
                  <a:cubicBezTo>
                    <a:pt x="18" y="2"/>
                    <a:pt x="20" y="1"/>
                    <a:pt x="23" y="0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455" name="Oval 565"/>
            <p:cNvSpPr>
              <a:spLocks noChangeArrowheads="1"/>
            </p:cNvSpPr>
            <p:nvPr/>
          </p:nvSpPr>
          <p:spPr bwMode="auto">
            <a:xfrm>
              <a:off x="4187" y="92"/>
              <a:ext cx="93" cy="97"/>
            </a:xfrm>
            <a:prstGeom prst="ellipse">
              <a:avLst/>
            </a:pr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33456" name="Freeform 566"/>
            <p:cNvSpPr>
              <a:spLocks noChangeArrowheads="1"/>
            </p:cNvSpPr>
            <p:nvPr/>
          </p:nvSpPr>
          <p:spPr bwMode="auto">
            <a:xfrm>
              <a:off x="4098" y="185"/>
              <a:ext cx="124" cy="139"/>
            </a:xfrm>
            <a:custGeom>
              <a:avLst/>
              <a:gdLst>
                <a:gd name="T0" fmla="*/ 69149 w 35"/>
                <a:gd name="T1" fmla="*/ 0 h 39"/>
                <a:gd name="T2" fmla="*/ 49628 w 35"/>
                <a:gd name="T3" fmla="*/ 39073 h 39"/>
                <a:gd name="T4" fmla="*/ 7869 w 35"/>
                <a:gd name="T5" fmla="*/ 34996 h 39"/>
                <a:gd name="T6" fmla="*/ 33576 w 35"/>
                <a:gd name="T7" fmla="*/ 79864 h 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5"/>
                <a:gd name="T13" fmla="*/ 0 h 39"/>
                <a:gd name="T14" fmla="*/ 35 w 35"/>
                <a:gd name="T15" fmla="*/ 39 h 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5" h="39">
                  <a:moveTo>
                    <a:pt x="35" y="0"/>
                  </a:moveTo>
                  <a:cubicBezTo>
                    <a:pt x="32" y="3"/>
                    <a:pt x="26" y="15"/>
                    <a:pt x="25" y="19"/>
                  </a:cubicBezTo>
                  <a:cubicBezTo>
                    <a:pt x="19" y="8"/>
                    <a:pt x="9" y="8"/>
                    <a:pt x="4" y="17"/>
                  </a:cubicBezTo>
                  <a:cubicBezTo>
                    <a:pt x="0" y="26"/>
                    <a:pt x="4" y="37"/>
                    <a:pt x="17" y="39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457" name="Freeform 567"/>
            <p:cNvSpPr>
              <a:spLocks noChangeArrowheads="1"/>
            </p:cNvSpPr>
            <p:nvPr/>
          </p:nvSpPr>
          <p:spPr bwMode="auto">
            <a:xfrm>
              <a:off x="4094" y="314"/>
              <a:ext cx="93" cy="96"/>
            </a:xfrm>
            <a:custGeom>
              <a:avLst/>
              <a:gdLst>
                <a:gd name="T0" fmla="*/ 27507 w 26"/>
                <a:gd name="T1" fmla="*/ 3996 h 27"/>
                <a:gd name="T2" fmla="*/ 12269 w 26"/>
                <a:gd name="T3" fmla="*/ 38660 h 27"/>
                <a:gd name="T4" fmla="*/ 54505 w 26"/>
                <a:gd name="T5" fmla="*/ 46663 h 27"/>
                <a:gd name="T6" fmla="*/ 0 60000 65536"/>
                <a:gd name="T7" fmla="*/ 0 60000 65536"/>
                <a:gd name="T8" fmla="*/ 0 60000 65536"/>
                <a:gd name="T9" fmla="*/ 0 w 26"/>
                <a:gd name="T10" fmla="*/ 0 h 27"/>
                <a:gd name="T11" fmla="*/ 26 w 26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6" h="27">
                  <a:moveTo>
                    <a:pt x="13" y="2"/>
                  </a:moveTo>
                  <a:cubicBezTo>
                    <a:pt x="8" y="0"/>
                    <a:pt x="0" y="9"/>
                    <a:pt x="6" y="19"/>
                  </a:cubicBezTo>
                  <a:cubicBezTo>
                    <a:pt x="10" y="25"/>
                    <a:pt x="20" y="27"/>
                    <a:pt x="26" y="23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458" name="Freeform 568"/>
            <p:cNvSpPr>
              <a:spLocks noChangeArrowheads="1"/>
            </p:cNvSpPr>
            <p:nvPr/>
          </p:nvSpPr>
          <p:spPr bwMode="auto">
            <a:xfrm>
              <a:off x="4319" y="207"/>
              <a:ext cx="164" cy="10"/>
            </a:xfrm>
            <a:custGeom>
              <a:avLst/>
              <a:gdLst>
                <a:gd name="T0" fmla="*/ 0 w 46"/>
                <a:gd name="T1" fmla="*/ 1223 h 3"/>
                <a:gd name="T2" fmla="*/ 94532 w 46"/>
                <a:gd name="T3" fmla="*/ 4077 h 3"/>
                <a:gd name="T4" fmla="*/ 0 60000 65536"/>
                <a:gd name="T5" fmla="*/ 0 60000 65536"/>
                <a:gd name="T6" fmla="*/ 0 w 46"/>
                <a:gd name="T7" fmla="*/ 0 h 3"/>
                <a:gd name="T8" fmla="*/ 46 w 46"/>
                <a:gd name="T9" fmla="*/ 3 h 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6" h="3">
                  <a:moveTo>
                    <a:pt x="0" y="1"/>
                  </a:moveTo>
                  <a:cubicBezTo>
                    <a:pt x="7" y="0"/>
                    <a:pt x="36" y="1"/>
                    <a:pt x="46" y="3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459" name="Freeform 569"/>
            <p:cNvSpPr>
              <a:spLocks noChangeArrowheads="1"/>
            </p:cNvSpPr>
            <p:nvPr/>
          </p:nvSpPr>
          <p:spPr bwMode="auto">
            <a:xfrm>
              <a:off x="4308" y="242"/>
              <a:ext cx="171" cy="47"/>
            </a:xfrm>
            <a:custGeom>
              <a:avLst/>
              <a:gdLst>
                <a:gd name="T0" fmla="*/ 0 w 48"/>
                <a:gd name="T1" fmla="*/ 0 h 13"/>
                <a:gd name="T2" fmla="*/ 98118 w 48"/>
                <a:gd name="T3" fmla="*/ 29057 h 13"/>
                <a:gd name="T4" fmla="*/ 0 60000 65536"/>
                <a:gd name="T5" fmla="*/ 0 60000 65536"/>
                <a:gd name="T6" fmla="*/ 0 w 48"/>
                <a:gd name="T7" fmla="*/ 0 h 13"/>
                <a:gd name="T8" fmla="*/ 48 w 48"/>
                <a:gd name="T9" fmla="*/ 13 h 1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" h="13">
                  <a:moveTo>
                    <a:pt x="0" y="0"/>
                  </a:moveTo>
                  <a:cubicBezTo>
                    <a:pt x="9" y="2"/>
                    <a:pt x="48" y="13"/>
                    <a:pt x="48" y="13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460" name="Freeform 570"/>
            <p:cNvSpPr>
              <a:spLocks noChangeArrowheads="1"/>
            </p:cNvSpPr>
            <p:nvPr/>
          </p:nvSpPr>
          <p:spPr bwMode="auto">
            <a:xfrm>
              <a:off x="4294" y="274"/>
              <a:ext cx="142" cy="93"/>
            </a:xfrm>
            <a:custGeom>
              <a:avLst/>
              <a:gdLst>
                <a:gd name="T0" fmla="*/ 0 w 40"/>
                <a:gd name="T1" fmla="*/ 0 h 26"/>
                <a:gd name="T2" fmla="*/ 80038 w 40"/>
                <a:gd name="T3" fmla="*/ 54505 h 26"/>
                <a:gd name="T4" fmla="*/ 0 60000 65536"/>
                <a:gd name="T5" fmla="*/ 0 60000 65536"/>
                <a:gd name="T6" fmla="*/ 0 w 40"/>
                <a:gd name="T7" fmla="*/ 0 h 26"/>
                <a:gd name="T8" fmla="*/ 40 w 40"/>
                <a:gd name="T9" fmla="*/ 26 h 2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0" h="26">
                  <a:moveTo>
                    <a:pt x="0" y="0"/>
                  </a:moveTo>
                  <a:cubicBezTo>
                    <a:pt x="4" y="4"/>
                    <a:pt x="32" y="22"/>
                    <a:pt x="40" y="26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461" name="Line 571"/>
            <p:cNvSpPr>
              <a:spLocks noChangeShapeType="1"/>
            </p:cNvSpPr>
            <p:nvPr/>
          </p:nvSpPr>
          <p:spPr bwMode="auto">
            <a:xfrm flipH="1" flipV="1">
              <a:off x="4076" y="82"/>
              <a:ext cx="86" cy="78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462" name="Line 572"/>
            <p:cNvSpPr>
              <a:spLocks noChangeShapeType="1"/>
            </p:cNvSpPr>
            <p:nvPr/>
          </p:nvSpPr>
          <p:spPr bwMode="auto">
            <a:xfrm flipH="1" flipV="1">
              <a:off x="4026" y="128"/>
              <a:ext cx="125" cy="54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463" name="Line 573"/>
            <p:cNvSpPr>
              <a:spLocks noChangeShapeType="1"/>
            </p:cNvSpPr>
            <p:nvPr/>
          </p:nvSpPr>
          <p:spPr bwMode="auto">
            <a:xfrm flipH="1" flipV="1">
              <a:off x="3998" y="203"/>
              <a:ext cx="146" cy="11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464" name="Freeform 574"/>
            <p:cNvSpPr>
              <a:spLocks noChangeArrowheads="1"/>
            </p:cNvSpPr>
            <p:nvPr/>
          </p:nvSpPr>
          <p:spPr bwMode="auto">
            <a:xfrm>
              <a:off x="4083" y="74"/>
              <a:ext cx="86" cy="43"/>
            </a:xfrm>
            <a:custGeom>
              <a:avLst/>
              <a:gdLst>
                <a:gd name="T0" fmla="*/ 0 w 24"/>
                <a:gd name="T1" fmla="*/ 25399 h 12"/>
                <a:gd name="T2" fmla="*/ 50797 w 24"/>
                <a:gd name="T3" fmla="*/ 0 h 12"/>
                <a:gd name="T4" fmla="*/ 0 60000 65536"/>
                <a:gd name="T5" fmla="*/ 0 60000 65536"/>
                <a:gd name="T6" fmla="*/ 0 w 24"/>
                <a:gd name="T7" fmla="*/ 0 h 12"/>
                <a:gd name="T8" fmla="*/ 24 w 24"/>
                <a:gd name="T9" fmla="*/ 12 h 1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" h="12">
                  <a:moveTo>
                    <a:pt x="0" y="12"/>
                  </a:moveTo>
                  <a:cubicBezTo>
                    <a:pt x="7" y="5"/>
                    <a:pt x="17" y="0"/>
                    <a:pt x="24" y="0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465" name="Freeform 575"/>
            <p:cNvSpPr>
              <a:spLocks noChangeArrowheads="1"/>
            </p:cNvSpPr>
            <p:nvPr/>
          </p:nvSpPr>
          <p:spPr bwMode="auto">
            <a:xfrm>
              <a:off x="4230" y="60"/>
              <a:ext cx="46" cy="25"/>
            </a:xfrm>
            <a:custGeom>
              <a:avLst/>
              <a:gdLst>
                <a:gd name="T0" fmla="*/ 0 w 13"/>
                <a:gd name="T1" fmla="*/ 8150 h 7"/>
                <a:gd name="T2" fmla="*/ 13772 w 13"/>
                <a:gd name="T3" fmla="*/ 12207 h 7"/>
                <a:gd name="T4" fmla="*/ 25569 w 13"/>
                <a:gd name="T5" fmla="*/ 0 h 7"/>
                <a:gd name="T6" fmla="*/ 0 60000 65536"/>
                <a:gd name="T7" fmla="*/ 0 60000 65536"/>
                <a:gd name="T8" fmla="*/ 0 60000 65536"/>
                <a:gd name="T9" fmla="*/ 0 w 13"/>
                <a:gd name="T10" fmla="*/ 0 h 7"/>
                <a:gd name="T11" fmla="*/ 13 w 13"/>
                <a:gd name="T12" fmla="*/ 7 h 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" h="7">
                  <a:moveTo>
                    <a:pt x="0" y="4"/>
                  </a:moveTo>
                  <a:cubicBezTo>
                    <a:pt x="1" y="7"/>
                    <a:pt x="3" y="7"/>
                    <a:pt x="7" y="6"/>
                  </a:cubicBezTo>
                  <a:cubicBezTo>
                    <a:pt x="10" y="5"/>
                    <a:pt x="13" y="3"/>
                    <a:pt x="13" y="0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466" name="Freeform 576"/>
            <p:cNvSpPr>
              <a:spLocks noChangeArrowheads="1"/>
            </p:cNvSpPr>
            <p:nvPr/>
          </p:nvSpPr>
          <p:spPr bwMode="auto">
            <a:xfrm>
              <a:off x="4322" y="82"/>
              <a:ext cx="43" cy="46"/>
            </a:xfrm>
            <a:custGeom>
              <a:avLst/>
              <a:gdLst>
                <a:gd name="T0" fmla="*/ 2297 w 12"/>
                <a:gd name="T1" fmla="*/ 0 h 13"/>
                <a:gd name="T2" fmla="*/ 25399 w 12"/>
                <a:gd name="T3" fmla="*/ 19444 h 13"/>
                <a:gd name="T4" fmla="*/ 0 60000 65536"/>
                <a:gd name="T5" fmla="*/ 0 60000 65536"/>
                <a:gd name="T6" fmla="*/ 0 w 12"/>
                <a:gd name="T7" fmla="*/ 0 h 13"/>
                <a:gd name="T8" fmla="*/ 12 w 12"/>
                <a:gd name="T9" fmla="*/ 13 h 1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2" h="13">
                  <a:moveTo>
                    <a:pt x="1" y="0"/>
                  </a:moveTo>
                  <a:cubicBezTo>
                    <a:pt x="0" y="2"/>
                    <a:pt x="4" y="13"/>
                    <a:pt x="12" y="10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467" name="Freeform 577"/>
            <p:cNvSpPr>
              <a:spLocks noChangeArrowheads="1"/>
            </p:cNvSpPr>
            <p:nvPr/>
          </p:nvSpPr>
          <p:spPr bwMode="auto">
            <a:xfrm>
              <a:off x="3962" y="471"/>
              <a:ext cx="93" cy="103"/>
            </a:xfrm>
            <a:custGeom>
              <a:avLst/>
              <a:gdLst>
                <a:gd name="T0" fmla="*/ 54505 w 26"/>
                <a:gd name="T1" fmla="*/ 0 h 29"/>
                <a:gd name="T2" fmla="*/ 12269 w 26"/>
                <a:gd name="T3" fmla="*/ 58241 h 29"/>
                <a:gd name="T4" fmla="*/ 0 w 26"/>
                <a:gd name="T5" fmla="*/ 58241 h 29"/>
                <a:gd name="T6" fmla="*/ 0 60000 65536"/>
                <a:gd name="T7" fmla="*/ 0 60000 65536"/>
                <a:gd name="T8" fmla="*/ 0 60000 65536"/>
                <a:gd name="T9" fmla="*/ 0 w 26"/>
                <a:gd name="T10" fmla="*/ 0 h 29"/>
                <a:gd name="T11" fmla="*/ 26 w 26"/>
                <a:gd name="T12" fmla="*/ 29 h 2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6" h="29">
                  <a:moveTo>
                    <a:pt x="26" y="0"/>
                  </a:moveTo>
                  <a:cubicBezTo>
                    <a:pt x="19" y="7"/>
                    <a:pt x="8" y="24"/>
                    <a:pt x="6" y="29"/>
                  </a:cubicBezTo>
                  <a:cubicBezTo>
                    <a:pt x="5" y="29"/>
                    <a:pt x="2" y="29"/>
                    <a:pt x="0" y="29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468" name="Freeform 578"/>
            <p:cNvSpPr>
              <a:spLocks noChangeArrowheads="1"/>
            </p:cNvSpPr>
            <p:nvPr/>
          </p:nvSpPr>
          <p:spPr bwMode="auto">
            <a:xfrm>
              <a:off x="3984" y="339"/>
              <a:ext cx="49" cy="178"/>
            </a:xfrm>
            <a:custGeom>
              <a:avLst/>
              <a:gdLst>
                <a:gd name="T0" fmla="*/ 25813 w 14"/>
                <a:gd name="T1" fmla="*/ 0 h 50"/>
                <a:gd name="T2" fmla="*/ 5880 w 14"/>
                <a:gd name="T3" fmla="*/ 69210 h 50"/>
                <a:gd name="T4" fmla="*/ 18487 w 14"/>
                <a:gd name="T5" fmla="*/ 101834 h 50"/>
                <a:gd name="T6" fmla="*/ 0 60000 65536"/>
                <a:gd name="T7" fmla="*/ 0 60000 65536"/>
                <a:gd name="T8" fmla="*/ 0 60000 65536"/>
                <a:gd name="T9" fmla="*/ 0 w 14"/>
                <a:gd name="T10" fmla="*/ 0 h 50"/>
                <a:gd name="T11" fmla="*/ 14 w 14"/>
                <a:gd name="T12" fmla="*/ 50 h 5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" h="50">
                  <a:moveTo>
                    <a:pt x="14" y="0"/>
                  </a:moveTo>
                  <a:cubicBezTo>
                    <a:pt x="6" y="6"/>
                    <a:pt x="0" y="18"/>
                    <a:pt x="3" y="34"/>
                  </a:cubicBezTo>
                  <a:cubicBezTo>
                    <a:pt x="4" y="43"/>
                    <a:pt x="8" y="48"/>
                    <a:pt x="10" y="50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469" name="Freeform 579"/>
            <p:cNvSpPr>
              <a:spLocks noChangeArrowheads="1"/>
            </p:cNvSpPr>
            <p:nvPr/>
          </p:nvSpPr>
          <p:spPr bwMode="auto">
            <a:xfrm>
              <a:off x="4076" y="481"/>
              <a:ext cx="97" cy="65"/>
            </a:xfrm>
            <a:custGeom>
              <a:avLst/>
              <a:gdLst>
                <a:gd name="T0" fmla="*/ 57963 w 27"/>
                <a:gd name="T1" fmla="*/ 17853 h 18"/>
                <a:gd name="T2" fmla="*/ 29995 w 27"/>
                <a:gd name="T3" fmla="*/ 39982 h 18"/>
                <a:gd name="T4" fmla="*/ 0 w 27"/>
                <a:gd name="T5" fmla="*/ 11072 h 18"/>
                <a:gd name="T6" fmla="*/ 4167 w 27"/>
                <a:gd name="T7" fmla="*/ 0 h 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7"/>
                <a:gd name="T13" fmla="*/ 0 h 18"/>
                <a:gd name="T14" fmla="*/ 27 w 27"/>
                <a:gd name="T15" fmla="*/ 18 h 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7" h="18">
                  <a:moveTo>
                    <a:pt x="27" y="8"/>
                  </a:moveTo>
                  <a:cubicBezTo>
                    <a:pt x="25" y="14"/>
                    <a:pt x="20" y="18"/>
                    <a:pt x="14" y="18"/>
                  </a:cubicBezTo>
                  <a:cubicBezTo>
                    <a:pt x="6" y="18"/>
                    <a:pt x="0" y="12"/>
                    <a:pt x="0" y="5"/>
                  </a:cubicBezTo>
                  <a:cubicBezTo>
                    <a:pt x="0" y="3"/>
                    <a:pt x="1" y="1"/>
                    <a:pt x="2" y="0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470" name="Freeform 580"/>
            <p:cNvSpPr>
              <a:spLocks noChangeArrowheads="1"/>
            </p:cNvSpPr>
            <p:nvPr/>
          </p:nvSpPr>
          <p:spPr bwMode="auto">
            <a:xfrm>
              <a:off x="4090" y="453"/>
              <a:ext cx="83" cy="39"/>
            </a:xfrm>
            <a:custGeom>
              <a:avLst/>
              <a:gdLst>
                <a:gd name="T0" fmla="*/ 0 w 23"/>
                <a:gd name="T1" fmla="*/ 7896 h 11"/>
                <a:gd name="T2" fmla="*/ 22035 w 23"/>
                <a:gd name="T3" fmla="*/ 0 h 11"/>
                <a:gd name="T4" fmla="*/ 50893 w 23"/>
                <a:gd name="T5" fmla="*/ 21797 h 11"/>
                <a:gd name="T6" fmla="*/ 0 60000 65536"/>
                <a:gd name="T7" fmla="*/ 0 60000 65536"/>
                <a:gd name="T8" fmla="*/ 0 60000 65536"/>
                <a:gd name="T9" fmla="*/ 0 w 23"/>
                <a:gd name="T10" fmla="*/ 0 h 11"/>
                <a:gd name="T11" fmla="*/ 23 w 23"/>
                <a:gd name="T12" fmla="*/ 11 h 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3" h="11">
                  <a:moveTo>
                    <a:pt x="0" y="4"/>
                  </a:moveTo>
                  <a:cubicBezTo>
                    <a:pt x="3" y="1"/>
                    <a:pt x="6" y="0"/>
                    <a:pt x="10" y="0"/>
                  </a:cubicBezTo>
                  <a:cubicBezTo>
                    <a:pt x="16" y="0"/>
                    <a:pt x="22" y="5"/>
                    <a:pt x="23" y="11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471" name="Freeform 581"/>
            <p:cNvSpPr>
              <a:spLocks noChangeArrowheads="1"/>
            </p:cNvSpPr>
            <p:nvPr/>
          </p:nvSpPr>
          <p:spPr bwMode="auto">
            <a:xfrm>
              <a:off x="4101" y="489"/>
              <a:ext cx="29" cy="17"/>
            </a:xfrm>
            <a:custGeom>
              <a:avLst/>
              <a:gdLst>
                <a:gd name="T0" fmla="*/ 18147 w 8"/>
                <a:gd name="T1" fmla="*/ 4556 h 5"/>
                <a:gd name="T2" fmla="*/ 9342 w 8"/>
                <a:gd name="T3" fmla="*/ 7745 h 5"/>
                <a:gd name="T4" fmla="*/ 0 w 8"/>
                <a:gd name="T5" fmla="*/ 3227 h 5"/>
                <a:gd name="T6" fmla="*/ 9342 w 8"/>
                <a:gd name="T7" fmla="*/ 0 h 5"/>
                <a:gd name="T8" fmla="*/ 18147 w 8"/>
                <a:gd name="T9" fmla="*/ 4556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5"/>
                <a:gd name="T17" fmla="*/ 8 w 8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5">
                  <a:moveTo>
                    <a:pt x="8" y="3"/>
                  </a:moveTo>
                  <a:cubicBezTo>
                    <a:pt x="8" y="4"/>
                    <a:pt x="6" y="5"/>
                    <a:pt x="4" y="5"/>
                  </a:cubicBezTo>
                  <a:cubicBezTo>
                    <a:pt x="2" y="5"/>
                    <a:pt x="0" y="3"/>
                    <a:pt x="0" y="2"/>
                  </a:cubicBezTo>
                  <a:cubicBezTo>
                    <a:pt x="0" y="0"/>
                    <a:pt x="2" y="0"/>
                    <a:pt x="4" y="0"/>
                  </a:cubicBezTo>
                  <a:cubicBezTo>
                    <a:pt x="6" y="0"/>
                    <a:pt x="8" y="1"/>
                    <a:pt x="8" y="3"/>
                  </a:cubicBezTo>
                  <a:close/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472" name="Freeform 582"/>
            <p:cNvSpPr>
              <a:spLocks noChangeArrowheads="1"/>
            </p:cNvSpPr>
            <p:nvPr/>
          </p:nvSpPr>
          <p:spPr bwMode="auto">
            <a:xfrm>
              <a:off x="4076" y="464"/>
              <a:ext cx="104" cy="46"/>
            </a:xfrm>
            <a:custGeom>
              <a:avLst/>
              <a:gdLst>
                <a:gd name="T0" fmla="*/ 4153 w 29"/>
                <a:gd name="T1" fmla="*/ 10017 h 13"/>
                <a:gd name="T2" fmla="*/ 8255 w 29"/>
                <a:gd name="T3" fmla="*/ 2215 h 13"/>
                <a:gd name="T4" fmla="*/ 57566 w 29"/>
                <a:gd name="T5" fmla="*/ 17717 h 13"/>
                <a:gd name="T6" fmla="*/ 57566 w 29"/>
                <a:gd name="T7" fmla="*/ 25569 h 13"/>
                <a:gd name="T8" fmla="*/ 4153 w 29"/>
                <a:gd name="T9" fmla="*/ 10017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13"/>
                <a:gd name="T17" fmla="*/ 29 w 29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13">
                  <a:moveTo>
                    <a:pt x="2" y="5"/>
                  </a:moveTo>
                  <a:cubicBezTo>
                    <a:pt x="0" y="5"/>
                    <a:pt x="1" y="2"/>
                    <a:pt x="4" y="1"/>
                  </a:cubicBezTo>
                  <a:cubicBezTo>
                    <a:pt x="6" y="0"/>
                    <a:pt x="22" y="2"/>
                    <a:pt x="27" y="9"/>
                  </a:cubicBezTo>
                  <a:cubicBezTo>
                    <a:pt x="29" y="10"/>
                    <a:pt x="28" y="13"/>
                    <a:pt x="27" y="13"/>
                  </a:cubicBezTo>
                  <a:cubicBezTo>
                    <a:pt x="25" y="10"/>
                    <a:pt x="13" y="3"/>
                    <a:pt x="2" y="5"/>
                  </a:cubicBezTo>
                  <a:close/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473" name="Freeform 583"/>
            <p:cNvSpPr>
              <a:spLocks noChangeArrowheads="1"/>
            </p:cNvSpPr>
            <p:nvPr/>
          </p:nvSpPr>
          <p:spPr bwMode="auto">
            <a:xfrm>
              <a:off x="4105" y="506"/>
              <a:ext cx="7" cy="36"/>
            </a:xfrm>
            <a:custGeom>
              <a:avLst/>
              <a:gdLst>
                <a:gd name="T0" fmla="*/ 3773 w 2"/>
                <a:gd name="T1" fmla="*/ 0 h 10"/>
                <a:gd name="T2" fmla="*/ 0 w 2"/>
                <a:gd name="T3" fmla="*/ 21838 h 10"/>
                <a:gd name="T4" fmla="*/ 0 60000 65536"/>
                <a:gd name="T5" fmla="*/ 0 60000 65536"/>
                <a:gd name="T6" fmla="*/ 0 w 2"/>
                <a:gd name="T7" fmla="*/ 0 h 10"/>
                <a:gd name="T8" fmla="*/ 2 w 2"/>
                <a:gd name="T9" fmla="*/ 10 h 1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" h="10">
                  <a:moveTo>
                    <a:pt x="2" y="0"/>
                  </a:moveTo>
                  <a:cubicBezTo>
                    <a:pt x="0" y="2"/>
                    <a:pt x="0" y="8"/>
                    <a:pt x="0" y="10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474" name="Freeform 584"/>
            <p:cNvSpPr>
              <a:spLocks noChangeArrowheads="1"/>
            </p:cNvSpPr>
            <p:nvPr/>
          </p:nvSpPr>
          <p:spPr bwMode="auto">
            <a:xfrm>
              <a:off x="4283" y="503"/>
              <a:ext cx="43" cy="153"/>
            </a:xfrm>
            <a:custGeom>
              <a:avLst/>
              <a:gdLst>
                <a:gd name="T0" fmla="*/ 10721 w 12"/>
                <a:gd name="T1" fmla="*/ 0 h 43"/>
                <a:gd name="T2" fmla="*/ 23098 w 12"/>
                <a:gd name="T3" fmla="*/ 34144 h 43"/>
                <a:gd name="T4" fmla="*/ 0 w 12"/>
                <a:gd name="T5" fmla="*/ 87217 h 43"/>
                <a:gd name="T6" fmla="*/ 0 60000 65536"/>
                <a:gd name="T7" fmla="*/ 0 60000 65536"/>
                <a:gd name="T8" fmla="*/ 0 60000 65536"/>
                <a:gd name="T9" fmla="*/ 0 w 12"/>
                <a:gd name="T10" fmla="*/ 0 h 43"/>
                <a:gd name="T11" fmla="*/ 12 w 12"/>
                <a:gd name="T12" fmla="*/ 43 h 4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43">
                  <a:moveTo>
                    <a:pt x="5" y="0"/>
                  </a:moveTo>
                  <a:cubicBezTo>
                    <a:pt x="9" y="4"/>
                    <a:pt x="12" y="11"/>
                    <a:pt x="11" y="17"/>
                  </a:cubicBezTo>
                  <a:cubicBezTo>
                    <a:pt x="10" y="31"/>
                    <a:pt x="6" y="39"/>
                    <a:pt x="0" y="43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475" name="Freeform 585"/>
            <p:cNvSpPr>
              <a:spLocks noChangeArrowheads="1"/>
            </p:cNvSpPr>
            <p:nvPr/>
          </p:nvSpPr>
          <p:spPr bwMode="auto">
            <a:xfrm>
              <a:off x="4005" y="471"/>
              <a:ext cx="78" cy="203"/>
            </a:xfrm>
            <a:custGeom>
              <a:avLst/>
              <a:gdLst>
                <a:gd name="T0" fmla="*/ 43769 w 22"/>
                <a:gd name="T1" fmla="*/ 116323 h 57"/>
                <a:gd name="T2" fmla="*/ 0 w 22"/>
                <a:gd name="T3" fmla="*/ 61299 h 57"/>
                <a:gd name="T4" fmla="*/ 41407 w 22"/>
                <a:gd name="T5" fmla="*/ 0 h 57"/>
                <a:gd name="T6" fmla="*/ 0 60000 65536"/>
                <a:gd name="T7" fmla="*/ 0 60000 65536"/>
                <a:gd name="T8" fmla="*/ 0 60000 65536"/>
                <a:gd name="T9" fmla="*/ 0 w 22"/>
                <a:gd name="T10" fmla="*/ 0 h 57"/>
                <a:gd name="T11" fmla="*/ 22 w 22"/>
                <a:gd name="T12" fmla="*/ 57 h 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" h="57">
                  <a:moveTo>
                    <a:pt x="22" y="57"/>
                  </a:moveTo>
                  <a:cubicBezTo>
                    <a:pt x="8" y="53"/>
                    <a:pt x="0" y="44"/>
                    <a:pt x="0" y="30"/>
                  </a:cubicBezTo>
                  <a:cubicBezTo>
                    <a:pt x="0" y="18"/>
                    <a:pt x="8" y="7"/>
                    <a:pt x="21" y="0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476" name="Freeform 586"/>
            <p:cNvSpPr>
              <a:spLocks noChangeArrowheads="1"/>
            </p:cNvSpPr>
            <p:nvPr/>
          </p:nvSpPr>
          <p:spPr bwMode="auto">
            <a:xfrm>
              <a:off x="4280" y="674"/>
              <a:ext cx="28" cy="22"/>
            </a:xfrm>
            <a:custGeom>
              <a:avLst/>
              <a:gdLst>
                <a:gd name="T0" fmla="*/ 0 w 8"/>
                <a:gd name="T1" fmla="*/ 0 h 6"/>
                <a:gd name="T2" fmla="*/ 14714 w 8"/>
                <a:gd name="T3" fmla="*/ 14641 h 6"/>
                <a:gd name="T4" fmla="*/ 0 60000 65536"/>
                <a:gd name="T5" fmla="*/ 0 60000 65536"/>
                <a:gd name="T6" fmla="*/ 0 w 8"/>
                <a:gd name="T7" fmla="*/ 0 h 6"/>
                <a:gd name="T8" fmla="*/ 8 w 8"/>
                <a:gd name="T9" fmla="*/ 6 h 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" h="6">
                  <a:moveTo>
                    <a:pt x="0" y="0"/>
                  </a:moveTo>
                  <a:cubicBezTo>
                    <a:pt x="3" y="0"/>
                    <a:pt x="6" y="2"/>
                    <a:pt x="8" y="6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477" name="Freeform 587"/>
            <p:cNvSpPr>
              <a:spLocks noChangeArrowheads="1"/>
            </p:cNvSpPr>
            <p:nvPr/>
          </p:nvSpPr>
          <p:spPr bwMode="auto">
            <a:xfrm>
              <a:off x="4165" y="528"/>
              <a:ext cx="25" cy="3"/>
            </a:xfrm>
            <a:custGeom>
              <a:avLst/>
              <a:gdLst>
                <a:gd name="T0" fmla="*/ 14489 w 7"/>
                <a:gd name="T1" fmla="*/ 729 h 1"/>
                <a:gd name="T2" fmla="*/ 0 w 7"/>
                <a:gd name="T3" fmla="*/ 0 h 1"/>
                <a:gd name="T4" fmla="*/ 0 60000 65536"/>
                <a:gd name="T5" fmla="*/ 0 60000 65536"/>
                <a:gd name="T6" fmla="*/ 0 w 7"/>
                <a:gd name="T7" fmla="*/ 0 h 1"/>
                <a:gd name="T8" fmla="*/ 7 w 7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" h="1">
                  <a:moveTo>
                    <a:pt x="7" y="1"/>
                  </a:moveTo>
                  <a:cubicBezTo>
                    <a:pt x="4" y="1"/>
                    <a:pt x="2" y="0"/>
                    <a:pt x="0" y="0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478" name="Freeform 588"/>
            <p:cNvSpPr>
              <a:spLocks noChangeArrowheads="1"/>
            </p:cNvSpPr>
            <p:nvPr/>
          </p:nvSpPr>
          <p:spPr bwMode="auto">
            <a:xfrm>
              <a:off x="4251" y="549"/>
              <a:ext cx="32" cy="36"/>
            </a:xfrm>
            <a:custGeom>
              <a:avLst/>
              <a:gdLst>
                <a:gd name="T0" fmla="*/ 14208 w 9"/>
                <a:gd name="T1" fmla="*/ 21838 h 10"/>
                <a:gd name="T2" fmla="*/ 18204 w 9"/>
                <a:gd name="T3" fmla="*/ 8399 h 10"/>
                <a:gd name="T4" fmla="*/ 0 w 9"/>
                <a:gd name="T5" fmla="*/ 0 h 10"/>
                <a:gd name="T6" fmla="*/ 0 60000 65536"/>
                <a:gd name="T7" fmla="*/ 0 60000 65536"/>
                <a:gd name="T8" fmla="*/ 0 60000 65536"/>
                <a:gd name="T9" fmla="*/ 0 w 9"/>
                <a:gd name="T10" fmla="*/ 0 h 10"/>
                <a:gd name="T11" fmla="*/ 9 w 9"/>
                <a:gd name="T12" fmla="*/ 10 h 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" h="10">
                  <a:moveTo>
                    <a:pt x="7" y="10"/>
                  </a:moveTo>
                  <a:cubicBezTo>
                    <a:pt x="8" y="7"/>
                    <a:pt x="9" y="5"/>
                    <a:pt x="9" y="4"/>
                  </a:cubicBezTo>
                  <a:cubicBezTo>
                    <a:pt x="8" y="3"/>
                    <a:pt x="5" y="2"/>
                    <a:pt x="0" y="0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479" name="Freeform 589"/>
            <p:cNvSpPr>
              <a:spLocks noChangeArrowheads="1"/>
            </p:cNvSpPr>
            <p:nvPr/>
          </p:nvSpPr>
          <p:spPr bwMode="auto">
            <a:xfrm>
              <a:off x="4012" y="528"/>
              <a:ext cx="75" cy="125"/>
            </a:xfrm>
            <a:custGeom>
              <a:avLst/>
              <a:gdLst>
                <a:gd name="T0" fmla="*/ 43596 w 21"/>
                <a:gd name="T1" fmla="*/ 0 h 35"/>
                <a:gd name="T2" fmla="*/ 18546 w 21"/>
                <a:gd name="T3" fmla="*/ 2282 h 35"/>
                <a:gd name="T4" fmla="*/ 43596 w 21"/>
                <a:gd name="T5" fmla="*/ 72564 h 35"/>
                <a:gd name="T6" fmla="*/ 0 60000 65536"/>
                <a:gd name="T7" fmla="*/ 0 60000 65536"/>
                <a:gd name="T8" fmla="*/ 0 60000 65536"/>
                <a:gd name="T9" fmla="*/ 0 w 21"/>
                <a:gd name="T10" fmla="*/ 0 h 35"/>
                <a:gd name="T11" fmla="*/ 21 w 21"/>
                <a:gd name="T12" fmla="*/ 35 h 3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35">
                  <a:moveTo>
                    <a:pt x="21" y="0"/>
                  </a:moveTo>
                  <a:cubicBezTo>
                    <a:pt x="17" y="0"/>
                    <a:pt x="12" y="0"/>
                    <a:pt x="9" y="1"/>
                  </a:cubicBezTo>
                  <a:cubicBezTo>
                    <a:pt x="4" y="6"/>
                    <a:pt x="0" y="28"/>
                    <a:pt x="21" y="35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480" name="Freeform 590"/>
            <p:cNvSpPr>
              <a:spLocks noChangeArrowheads="1"/>
            </p:cNvSpPr>
            <p:nvPr/>
          </p:nvSpPr>
          <p:spPr bwMode="auto">
            <a:xfrm>
              <a:off x="3762" y="471"/>
              <a:ext cx="207" cy="282"/>
            </a:xfrm>
            <a:custGeom>
              <a:avLst/>
              <a:gdLst>
                <a:gd name="T0" fmla="*/ 113554 w 58"/>
                <a:gd name="T1" fmla="*/ 88648 h 79"/>
                <a:gd name="T2" fmla="*/ 51600 w 58"/>
                <a:gd name="T3" fmla="*/ 163521 h 79"/>
                <a:gd name="T4" fmla="*/ 8087 w 58"/>
                <a:gd name="T5" fmla="*/ 84596 h 79"/>
                <a:gd name="T6" fmla="*/ 76412 w 58"/>
                <a:gd name="T7" fmla="*/ 6322 h 79"/>
                <a:gd name="T8" fmla="*/ 113554 w 58"/>
                <a:gd name="T9" fmla="*/ 88648 h 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"/>
                <a:gd name="T16" fmla="*/ 0 h 79"/>
                <a:gd name="T17" fmla="*/ 58 w 58"/>
                <a:gd name="T18" fmla="*/ 79 h 7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" h="79">
                  <a:moveTo>
                    <a:pt x="55" y="43"/>
                  </a:moveTo>
                  <a:cubicBezTo>
                    <a:pt x="51" y="65"/>
                    <a:pt x="41" y="79"/>
                    <a:pt x="25" y="79"/>
                  </a:cubicBezTo>
                  <a:cubicBezTo>
                    <a:pt x="12" y="79"/>
                    <a:pt x="0" y="62"/>
                    <a:pt x="4" y="41"/>
                  </a:cubicBezTo>
                  <a:cubicBezTo>
                    <a:pt x="7" y="20"/>
                    <a:pt x="22" y="0"/>
                    <a:pt x="37" y="3"/>
                  </a:cubicBezTo>
                  <a:cubicBezTo>
                    <a:pt x="53" y="5"/>
                    <a:pt x="58" y="22"/>
                    <a:pt x="55" y="43"/>
                  </a:cubicBezTo>
                  <a:close/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481" name="Freeform 591"/>
            <p:cNvSpPr>
              <a:spLocks noChangeArrowheads="1"/>
            </p:cNvSpPr>
            <p:nvPr/>
          </p:nvSpPr>
          <p:spPr bwMode="auto">
            <a:xfrm>
              <a:off x="4073" y="521"/>
              <a:ext cx="221" cy="278"/>
            </a:xfrm>
            <a:custGeom>
              <a:avLst/>
              <a:gdLst>
                <a:gd name="T0" fmla="*/ 119155 w 62"/>
                <a:gd name="T1" fmla="*/ 87916 h 78"/>
                <a:gd name="T2" fmla="*/ 55207 w 62"/>
                <a:gd name="T3" fmla="*/ 159903 h 78"/>
                <a:gd name="T4" fmla="*/ 6288 w 62"/>
                <a:gd name="T5" fmla="*/ 83888 h 78"/>
                <a:gd name="T6" fmla="*/ 79895 w 62"/>
                <a:gd name="T7" fmla="*/ 6287 h 78"/>
                <a:gd name="T8" fmla="*/ 119155 w 62"/>
                <a:gd name="T9" fmla="*/ 87916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2"/>
                <a:gd name="T16" fmla="*/ 0 h 78"/>
                <a:gd name="T17" fmla="*/ 62 w 62"/>
                <a:gd name="T18" fmla="*/ 78 h 7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2" h="78">
                  <a:moveTo>
                    <a:pt x="58" y="43"/>
                  </a:moveTo>
                  <a:cubicBezTo>
                    <a:pt x="54" y="64"/>
                    <a:pt x="43" y="78"/>
                    <a:pt x="27" y="78"/>
                  </a:cubicBezTo>
                  <a:cubicBezTo>
                    <a:pt x="12" y="78"/>
                    <a:pt x="0" y="62"/>
                    <a:pt x="3" y="41"/>
                  </a:cubicBezTo>
                  <a:cubicBezTo>
                    <a:pt x="7" y="20"/>
                    <a:pt x="23" y="0"/>
                    <a:pt x="39" y="3"/>
                  </a:cubicBezTo>
                  <a:cubicBezTo>
                    <a:pt x="56" y="6"/>
                    <a:pt x="62" y="22"/>
                    <a:pt x="58" y="43"/>
                  </a:cubicBezTo>
                  <a:close/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482" name="Oval 592"/>
            <p:cNvSpPr>
              <a:spLocks noChangeArrowheads="1"/>
            </p:cNvSpPr>
            <p:nvPr/>
          </p:nvSpPr>
          <p:spPr bwMode="auto">
            <a:xfrm>
              <a:off x="4304" y="828"/>
              <a:ext cx="93" cy="93"/>
            </a:xfrm>
            <a:prstGeom prst="ellipse">
              <a:avLst/>
            </a:pr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33483" name="Line 593"/>
            <p:cNvSpPr>
              <a:spLocks noChangeShapeType="1"/>
            </p:cNvSpPr>
            <p:nvPr/>
          </p:nvSpPr>
          <p:spPr bwMode="auto">
            <a:xfrm>
              <a:off x="4319" y="821"/>
              <a:ext cx="10" cy="17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484" name="Freeform 594"/>
            <p:cNvSpPr>
              <a:spLocks noChangeArrowheads="1"/>
            </p:cNvSpPr>
            <p:nvPr/>
          </p:nvSpPr>
          <p:spPr bwMode="auto">
            <a:xfrm>
              <a:off x="4030" y="0"/>
              <a:ext cx="624" cy="499"/>
            </a:xfrm>
            <a:custGeom>
              <a:avLst/>
              <a:gdLst>
                <a:gd name="T0" fmla="*/ 24753 w 175"/>
                <a:gd name="T1" fmla="*/ 258236 h 140"/>
                <a:gd name="T2" fmla="*/ 0 w 175"/>
                <a:gd name="T3" fmla="*/ 170262 h 140"/>
                <a:gd name="T4" fmla="*/ 178624 w 175"/>
                <a:gd name="T5" fmla="*/ 0 h 140"/>
                <a:gd name="T6" fmla="*/ 357424 w 175"/>
                <a:gd name="T7" fmla="*/ 170262 h 140"/>
                <a:gd name="T8" fmla="*/ 306020 w 175"/>
                <a:gd name="T9" fmla="*/ 287125 h 1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5"/>
                <a:gd name="T16" fmla="*/ 0 h 140"/>
                <a:gd name="T17" fmla="*/ 175 w 175"/>
                <a:gd name="T18" fmla="*/ 140 h 1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5" h="140">
                  <a:moveTo>
                    <a:pt x="12" y="126"/>
                  </a:moveTo>
                  <a:cubicBezTo>
                    <a:pt x="4" y="114"/>
                    <a:pt x="0" y="99"/>
                    <a:pt x="0" y="83"/>
                  </a:cubicBezTo>
                  <a:cubicBezTo>
                    <a:pt x="0" y="33"/>
                    <a:pt x="36" y="0"/>
                    <a:pt x="87" y="0"/>
                  </a:cubicBezTo>
                  <a:cubicBezTo>
                    <a:pt x="126" y="0"/>
                    <a:pt x="175" y="29"/>
                    <a:pt x="174" y="83"/>
                  </a:cubicBezTo>
                  <a:cubicBezTo>
                    <a:pt x="173" y="103"/>
                    <a:pt x="167" y="123"/>
                    <a:pt x="149" y="140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485" name="Freeform 595"/>
            <p:cNvSpPr>
              <a:spLocks noChangeArrowheads="1"/>
            </p:cNvSpPr>
            <p:nvPr/>
          </p:nvSpPr>
          <p:spPr bwMode="auto">
            <a:xfrm>
              <a:off x="4051" y="439"/>
              <a:ext cx="360" cy="92"/>
            </a:xfrm>
            <a:custGeom>
              <a:avLst/>
              <a:gdLst>
                <a:gd name="T0" fmla="*/ 207086 w 101"/>
                <a:gd name="T1" fmla="*/ 51124 h 26"/>
                <a:gd name="T2" fmla="*/ 6288 w 101"/>
                <a:gd name="T3" fmla="*/ 10017 h 26"/>
                <a:gd name="T4" fmla="*/ 2260 w 101"/>
                <a:gd name="T5" fmla="*/ 17717 h 26"/>
                <a:gd name="T6" fmla="*/ 20645 w 101"/>
                <a:gd name="T7" fmla="*/ 17717 h 2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1"/>
                <a:gd name="T13" fmla="*/ 0 h 26"/>
                <a:gd name="T14" fmla="*/ 101 w 101"/>
                <a:gd name="T15" fmla="*/ 26 h 2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1" h="26">
                  <a:moveTo>
                    <a:pt x="101" y="26"/>
                  </a:moveTo>
                  <a:cubicBezTo>
                    <a:pt x="71" y="2"/>
                    <a:pt x="9" y="0"/>
                    <a:pt x="3" y="5"/>
                  </a:cubicBezTo>
                  <a:cubicBezTo>
                    <a:pt x="3" y="5"/>
                    <a:pt x="0" y="7"/>
                    <a:pt x="1" y="9"/>
                  </a:cubicBezTo>
                  <a:cubicBezTo>
                    <a:pt x="4" y="9"/>
                    <a:pt x="7" y="9"/>
                    <a:pt x="10" y="9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486" name="Freeform 596"/>
            <p:cNvSpPr>
              <a:spLocks noChangeArrowheads="1"/>
            </p:cNvSpPr>
            <p:nvPr/>
          </p:nvSpPr>
          <p:spPr bwMode="auto">
            <a:xfrm>
              <a:off x="4165" y="474"/>
              <a:ext cx="229" cy="65"/>
            </a:xfrm>
            <a:custGeom>
              <a:avLst/>
              <a:gdLst>
                <a:gd name="T0" fmla="*/ 0 w 64"/>
                <a:gd name="T1" fmla="*/ 0 h 18"/>
                <a:gd name="T2" fmla="*/ 134226 w 64"/>
                <a:gd name="T3" fmla="*/ 39982 h 18"/>
                <a:gd name="T4" fmla="*/ 0 60000 65536"/>
                <a:gd name="T5" fmla="*/ 0 60000 65536"/>
                <a:gd name="T6" fmla="*/ 0 w 64"/>
                <a:gd name="T7" fmla="*/ 0 h 18"/>
                <a:gd name="T8" fmla="*/ 64 w 64"/>
                <a:gd name="T9" fmla="*/ 18 h 1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4" h="18">
                  <a:moveTo>
                    <a:pt x="0" y="0"/>
                  </a:moveTo>
                  <a:cubicBezTo>
                    <a:pt x="8" y="1"/>
                    <a:pt x="42" y="5"/>
                    <a:pt x="64" y="18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487" name="Freeform 597"/>
            <p:cNvSpPr>
              <a:spLocks noChangeArrowheads="1"/>
            </p:cNvSpPr>
            <p:nvPr/>
          </p:nvSpPr>
          <p:spPr bwMode="auto">
            <a:xfrm>
              <a:off x="3887" y="489"/>
              <a:ext cx="721" cy="382"/>
            </a:xfrm>
            <a:custGeom>
              <a:avLst/>
              <a:gdLst>
                <a:gd name="T0" fmla="*/ 289706 w 202"/>
                <a:gd name="T1" fmla="*/ 29071 h 107"/>
                <a:gd name="T2" fmla="*/ 366147 w 202"/>
                <a:gd name="T3" fmla="*/ 6323 h 107"/>
                <a:gd name="T4" fmla="*/ 396836 w 202"/>
                <a:gd name="T5" fmla="*/ 47593 h 107"/>
                <a:gd name="T6" fmla="*/ 318625 w 202"/>
                <a:gd name="T7" fmla="*/ 105611 h 107"/>
                <a:gd name="T8" fmla="*/ 233408 w 202"/>
                <a:gd name="T9" fmla="*/ 200629 h 107"/>
                <a:gd name="T10" fmla="*/ 111819 w 202"/>
                <a:gd name="T11" fmla="*/ 188430 h 107"/>
                <a:gd name="T12" fmla="*/ 53889 w 202"/>
                <a:gd name="T13" fmla="*/ 159537 h 107"/>
                <a:gd name="T14" fmla="*/ 0 w 202"/>
                <a:gd name="T15" fmla="*/ 149112 h 10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2"/>
                <a:gd name="T25" fmla="*/ 0 h 107"/>
                <a:gd name="T26" fmla="*/ 202 w 202"/>
                <a:gd name="T27" fmla="*/ 107 h 10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2" h="107">
                  <a:moveTo>
                    <a:pt x="140" y="14"/>
                  </a:moveTo>
                  <a:cubicBezTo>
                    <a:pt x="140" y="14"/>
                    <a:pt x="164" y="6"/>
                    <a:pt x="177" y="3"/>
                  </a:cubicBezTo>
                  <a:cubicBezTo>
                    <a:pt x="191" y="0"/>
                    <a:pt x="202" y="9"/>
                    <a:pt x="192" y="23"/>
                  </a:cubicBezTo>
                  <a:cubicBezTo>
                    <a:pt x="179" y="40"/>
                    <a:pt x="156" y="49"/>
                    <a:pt x="154" y="51"/>
                  </a:cubicBezTo>
                  <a:cubicBezTo>
                    <a:pt x="151" y="54"/>
                    <a:pt x="138" y="88"/>
                    <a:pt x="113" y="97"/>
                  </a:cubicBezTo>
                  <a:cubicBezTo>
                    <a:pt x="89" y="107"/>
                    <a:pt x="66" y="97"/>
                    <a:pt x="54" y="91"/>
                  </a:cubicBezTo>
                  <a:cubicBezTo>
                    <a:pt x="42" y="85"/>
                    <a:pt x="31" y="79"/>
                    <a:pt x="26" y="77"/>
                  </a:cubicBezTo>
                  <a:cubicBezTo>
                    <a:pt x="23" y="76"/>
                    <a:pt x="8" y="72"/>
                    <a:pt x="0" y="72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488" name="Freeform 598"/>
            <p:cNvSpPr>
              <a:spLocks noChangeArrowheads="1"/>
            </p:cNvSpPr>
            <p:nvPr/>
          </p:nvSpPr>
          <p:spPr bwMode="auto">
            <a:xfrm>
              <a:off x="4433" y="135"/>
              <a:ext cx="121" cy="389"/>
            </a:xfrm>
            <a:custGeom>
              <a:avLst/>
              <a:gdLst>
                <a:gd name="T0" fmla="*/ 0 w 34"/>
                <a:gd name="T1" fmla="*/ 0 h 109"/>
                <a:gd name="T2" fmla="*/ 69141 w 34"/>
                <a:gd name="T3" fmla="*/ 113406 h 109"/>
                <a:gd name="T4" fmla="*/ 28535 w 34"/>
                <a:gd name="T5" fmla="*/ 208458 h 109"/>
                <a:gd name="T6" fmla="*/ 2253 w 34"/>
                <a:gd name="T7" fmla="*/ 225181 h 10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4"/>
                <a:gd name="T13" fmla="*/ 0 h 109"/>
                <a:gd name="T14" fmla="*/ 34 w 34"/>
                <a:gd name="T15" fmla="*/ 109 h 10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4" h="109">
                  <a:moveTo>
                    <a:pt x="0" y="0"/>
                  </a:moveTo>
                  <a:cubicBezTo>
                    <a:pt x="20" y="11"/>
                    <a:pt x="34" y="32"/>
                    <a:pt x="34" y="55"/>
                  </a:cubicBezTo>
                  <a:cubicBezTo>
                    <a:pt x="34" y="73"/>
                    <a:pt x="26" y="90"/>
                    <a:pt x="14" y="101"/>
                  </a:cubicBezTo>
                  <a:cubicBezTo>
                    <a:pt x="10" y="104"/>
                    <a:pt x="5" y="107"/>
                    <a:pt x="1" y="109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489" name="Freeform 599"/>
            <p:cNvSpPr>
              <a:spLocks noChangeArrowheads="1"/>
            </p:cNvSpPr>
            <p:nvPr/>
          </p:nvSpPr>
          <p:spPr bwMode="auto">
            <a:xfrm>
              <a:off x="3049" y="731"/>
              <a:ext cx="39" cy="54"/>
            </a:xfrm>
            <a:custGeom>
              <a:avLst/>
              <a:gdLst>
                <a:gd name="T0" fmla="*/ 7896 w 11"/>
                <a:gd name="T1" fmla="*/ 0 h 15"/>
                <a:gd name="T2" fmla="*/ 6148 w 11"/>
                <a:gd name="T3" fmla="*/ 30236 h 15"/>
                <a:gd name="T4" fmla="*/ 21797 w 11"/>
                <a:gd name="T5" fmla="*/ 30236 h 15"/>
                <a:gd name="T6" fmla="*/ 7896 w 11"/>
                <a:gd name="T7" fmla="*/ 0 h 1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"/>
                <a:gd name="T13" fmla="*/ 0 h 15"/>
                <a:gd name="T14" fmla="*/ 11 w 11"/>
                <a:gd name="T15" fmla="*/ 15 h 1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" h="15">
                  <a:moveTo>
                    <a:pt x="4" y="0"/>
                  </a:moveTo>
                  <a:cubicBezTo>
                    <a:pt x="1" y="2"/>
                    <a:pt x="0" y="9"/>
                    <a:pt x="3" y="14"/>
                  </a:cubicBezTo>
                  <a:cubicBezTo>
                    <a:pt x="6" y="15"/>
                    <a:pt x="9" y="14"/>
                    <a:pt x="11" y="14"/>
                  </a:cubicBezTo>
                  <a:cubicBezTo>
                    <a:pt x="8" y="10"/>
                    <a:pt x="6" y="5"/>
                    <a:pt x="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490" name="Freeform 600"/>
            <p:cNvSpPr>
              <a:spLocks noChangeArrowheads="1"/>
            </p:cNvSpPr>
            <p:nvPr/>
          </p:nvSpPr>
          <p:spPr bwMode="auto">
            <a:xfrm>
              <a:off x="2750" y="628"/>
              <a:ext cx="135" cy="203"/>
            </a:xfrm>
            <a:custGeom>
              <a:avLst/>
              <a:gdLst>
                <a:gd name="T0" fmla="*/ 70264 w 38"/>
                <a:gd name="T1" fmla="*/ 95723 h 57"/>
                <a:gd name="T2" fmla="*/ 48113 w 38"/>
                <a:gd name="T3" fmla="*/ 65320 h 57"/>
                <a:gd name="T4" fmla="*/ 62285 w 38"/>
                <a:gd name="T5" fmla="*/ 22362 h 57"/>
                <a:gd name="T6" fmla="*/ 60530 w 38"/>
                <a:gd name="T7" fmla="*/ 6279 h 57"/>
                <a:gd name="T8" fmla="*/ 60530 w 38"/>
                <a:gd name="T9" fmla="*/ 0 h 57"/>
                <a:gd name="T10" fmla="*/ 38557 w 38"/>
                <a:gd name="T11" fmla="*/ 20599 h 57"/>
                <a:gd name="T12" fmla="*/ 15788 w 38"/>
                <a:gd name="T13" fmla="*/ 102002 h 57"/>
                <a:gd name="T14" fmla="*/ 76446 w 38"/>
                <a:gd name="T15" fmla="*/ 100239 h 57"/>
                <a:gd name="T16" fmla="*/ 70264 w 38"/>
                <a:gd name="T17" fmla="*/ 95723 h 5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8"/>
                <a:gd name="T28" fmla="*/ 0 h 57"/>
                <a:gd name="T29" fmla="*/ 38 w 38"/>
                <a:gd name="T30" fmla="*/ 57 h 5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8" h="57">
                  <a:moveTo>
                    <a:pt x="35" y="47"/>
                  </a:moveTo>
                  <a:cubicBezTo>
                    <a:pt x="32" y="44"/>
                    <a:pt x="27" y="40"/>
                    <a:pt x="24" y="32"/>
                  </a:cubicBezTo>
                  <a:cubicBezTo>
                    <a:pt x="22" y="23"/>
                    <a:pt x="27" y="13"/>
                    <a:pt x="31" y="11"/>
                  </a:cubicBezTo>
                  <a:cubicBezTo>
                    <a:pt x="30" y="9"/>
                    <a:pt x="30" y="6"/>
                    <a:pt x="30" y="3"/>
                  </a:cubicBezTo>
                  <a:cubicBezTo>
                    <a:pt x="30" y="2"/>
                    <a:pt x="30" y="1"/>
                    <a:pt x="30" y="0"/>
                  </a:cubicBezTo>
                  <a:cubicBezTo>
                    <a:pt x="26" y="2"/>
                    <a:pt x="23" y="6"/>
                    <a:pt x="19" y="10"/>
                  </a:cubicBezTo>
                  <a:cubicBezTo>
                    <a:pt x="7" y="23"/>
                    <a:pt x="0" y="41"/>
                    <a:pt x="8" y="50"/>
                  </a:cubicBezTo>
                  <a:cubicBezTo>
                    <a:pt x="15" y="56"/>
                    <a:pt x="27" y="57"/>
                    <a:pt x="38" y="49"/>
                  </a:cubicBezTo>
                  <a:cubicBezTo>
                    <a:pt x="37" y="49"/>
                    <a:pt x="36" y="48"/>
                    <a:pt x="35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491" name="Freeform 601"/>
            <p:cNvSpPr>
              <a:spLocks noChangeArrowheads="1"/>
            </p:cNvSpPr>
            <p:nvPr/>
          </p:nvSpPr>
          <p:spPr bwMode="auto">
            <a:xfrm>
              <a:off x="3028" y="778"/>
              <a:ext cx="75" cy="53"/>
            </a:xfrm>
            <a:custGeom>
              <a:avLst/>
              <a:gdLst>
                <a:gd name="T0" fmla="*/ 35486 w 21"/>
                <a:gd name="T1" fmla="*/ 2159 h 15"/>
                <a:gd name="T2" fmla="*/ 18546 w 21"/>
                <a:gd name="T3" fmla="*/ 2159 h 15"/>
                <a:gd name="T4" fmla="*/ 12207 w 21"/>
                <a:gd name="T5" fmla="*/ 0 h 15"/>
                <a:gd name="T6" fmla="*/ 0 w 21"/>
                <a:gd name="T7" fmla="*/ 19327 h 15"/>
                <a:gd name="T8" fmla="*/ 43596 w 21"/>
                <a:gd name="T9" fmla="*/ 13720 h 15"/>
                <a:gd name="T10" fmla="*/ 35486 w 21"/>
                <a:gd name="T11" fmla="*/ 2159 h 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"/>
                <a:gd name="T19" fmla="*/ 0 h 15"/>
                <a:gd name="T20" fmla="*/ 21 w 21"/>
                <a:gd name="T21" fmla="*/ 15 h 1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" h="15">
                  <a:moveTo>
                    <a:pt x="17" y="1"/>
                  </a:moveTo>
                  <a:cubicBezTo>
                    <a:pt x="15" y="1"/>
                    <a:pt x="12" y="2"/>
                    <a:pt x="9" y="1"/>
                  </a:cubicBezTo>
                  <a:cubicBezTo>
                    <a:pt x="8" y="1"/>
                    <a:pt x="7" y="1"/>
                    <a:pt x="6" y="0"/>
                  </a:cubicBezTo>
                  <a:cubicBezTo>
                    <a:pt x="5" y="4"/>
                    <a:pt x="3" y="7"/>
                    <a:pt x="0" y="10"/>
                  </a:cubicBezTo>
                  <a:cubicBezTo>
                    <a:pt x="15" y="15"/>
                    <a:pt x="19" y="11"/>
                    <a:pt x="21" y="7"/>
                  </a:cubicBezTo>
                  <a:cubicBezTo>
                    <a:pt x="19" y="6"/>
                    <a:pt x="18" y="3"/>
                    <a:pt x="17" y="1"/>
                  </a:cubicBezTo>
                  <a:close/>
                </a:path>
              </a:pathLst>
            </a:custGeom>
            <a:solidFill>
              <a:srgbClr val="00A0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492" name="Freeform 602"/>
            <p:cNvSpPr>
              <a:spLocks noChangeArrowheads="1"/>
            </p:cNvSpPr>
            <p:nvPr/>
          </p:nvSpPr>
          <p:spPr bwMode="auto">
            <a:xfrm>
              <a:off x="3103" y="806"/>
              <a:ext cx="117" cy="82"/>
            </a:xfrm>
            <a:custGeom>
              <a:avLst/>
              <a:gdLst>
                <a:gd name="T0" fmla="*/ 6148 w 33"/>
                <a:gd name="T1" fmla="*/ 8072 h 23"/>
                <a:gd name="T2" fmla="*/ 3971 w 33"/>
                <a:gd name="T3" fmla="*/ 28778 h 23"/>
                <a:gd name="T4" fmla="*/ 39798 w 33"/>
                <a:gd name="T5" fmla="*/ 43139 h 23"/>
                <a:gd name="T6" fmla="*/ 63379 w 33"/>
                <a:gd name="T7" fmla="*/ 14364 h 23"/>
                <a:gd name="T8" fmla="*/ 49916 w 33"/>
                <a:gd name="T9" fmla="*/ 0 h 23"/>
                <a:gd name="T10" fmla="*/ 6148 w 33"/>
                <a:gd name="T11" fmla="*/ 8072 h 23"/>
                <a:gd name="T12" fmla="*/ 6148 w 33"/>
                <a:gd name="T13" fmla="*/ 8072 h 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"/>
                <a:gd name="T22" fmla="*/ 0 h 23"/>
                <a:gd name="T23" fmla="*/ 33 w 33"/>
                <a:gd name="T24" fmla="*/ 23 h 2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" h="23">
                  <a:moveTo>
                    <a:pt x="3" y="4"/>
                  </a:moveTo>
                  <a:cubicBezTo>
                    <a:pt x="2" y="5"/>
                    <a:pt x="0" y="9"/>
                    <a:pt x="2" y="14"/>
                  </a:cubicBezTo>
                  <a:cubicBezTo>
                    <a:pt x="5" y="21"/>
                    <a:pt x="12" y="23"/>
                    <a:pt x="20" y="21"/>
                  </a:cubicBezTo>
                  <a:cubicBezTo>
                    <a:pt x="28" y="19"/>
                    <a:pt x="33" y="14"/>
                    <a:pt x="32" y="7"/>
                  </a:cubicBezTo>
                  <a:cubicBezTo>
                    <a:pt x="31" y="3"/>
                    <a:pt x="27" y="1"/>
                    <a:pt x="25" y="0"/>
                  </a:cubicBezTo>
                  <a:cubicBezTo>
                    <a:pt x="23" y="0"/>
                    <a:pt x="11" y="3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493" name="Freeform 603"/>
            <p:cNvSpPr>
              <a:spLocks noChangeArrowheads="1"/>
            </p:cNvSpPr>
            <p:nvPr/>
          </p:nvSpPr>
          <p:spPr bwMode="auto">
            <a:xfrm>
              <a:off x="3056" y="464"/>
              <a:ext cx="246" cy="264"/>
            </a:xfrm>
            <a:custGeom>
              <a:avLst/>
              <a:gdLst>
                <a:gd name="T0" fmla="*/ 133589 w 69"/>
                <a:gd name="T1" fmla="*/ 146302 h 74"/>
                <a:gd name="T2" fmla="*/ 90499 w 69"/>
                <a:gd name="T3" fmla="*/ 119549 h 74"/>
                <a:gd name="T4" fmla="*/ 61546 w 69"/>
                <a:gd name="T5" fmla="*/ 92989 h 74"/>
                <a:gd name="T6" fmla="*/ 10336 w 69"/>
                <a:gd name="T7" fmla="*/ 12169 h 74"/>
                <a:gd name="T8" fmla="*/ 12100 w 69"/>
                <a:gd name="T9" fmla="*/ 4046 h 74"/>
                <a:gd name="T10" fmla="*/ 12100 w 69"/>
                <a:gd name="T11" fmla="*/ 2265 h 74"/>
                <a:gd name="T12" fmla="*/ 0 w 69"/>
                <a:gd name="T13" fmla="*/ 8081 h 74"/>
                <a:gd name="T14" fmla="*/ 0 w 69"/>
                <a:gd name="T15" fmla="*/ 10346 h 74"/>
                <a:gd name="T16" fmla="*/ 40879 w 69"/>
                <a:gd name="T17" fmla="*/ 92989 h 74"/>
                <a:gd name="T18" fmla="*/ 47171 w 69"/>
                <a:gd name="T19" fmla="*/ 97034 h 74"/>
                <a:gd name="T20" fmla="*/ 82392 w 69"/>
                <a:gd name="T21" fmla="*/ 130088 h 74"/>
                <a:gd name="T22" fmla="*/ 115199 w 69"/>
                <a:gd name="T23" fmla="*/ 148532 h 74"/>
                <a:gd name="T24" fmla="*/ 123257 w 69"/>
                <a:gd name="T25" fmla="*/ 148532 h 74"/>
                <a:gd name="T26" fmla="*/ 137671 w 69"/>
                <a:gd name="T27" fmla="*/ 152617 h 74"/>
                <a:gd name="T28" fmla="*/ 141700 w 69"/>
                <a:gd name="T29" fmla="*/ 150337 h 74"/>
                <a:gd name="T30" fmla="*/ 141700 w 69"/>
                <a:gd name="T31" fmla="*/ 148532 h 74"/>
                <a:gd name="T32" fmla="*/ 133589 w 69"/>
                <a:gd name="T33" fmla="*/ 146302 h 7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9"/>
                <a:gd name="T52" fmla="*/ 0 h 74"/>
                <a:gd name="T53" fmla="*/ 69 w 69"/>
                <a:gd name="T54" fmla="*/ 74 h 7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9" h="74">
                  <a:moveTo>
                    <a:pt x="65" y="71"/>
                  </a:moveTo>
                  <a:cubicBezTo>
                    <a:pt x="63" y="70"/>
                    <a:pt x="55" y="67"/>
                    <a:pt x="44" y="58"/>
                  </a:cubicBezTo>
                  <a:cubicBezTo>
                    <a:pt x="40" y="55"/>
                    <a:pt x="35" y="50"/>
                    <a:pt x="30" y="45"/>
                  </a:cubicBezTo>
                  <a:cubicBezTo>
                    <a:pt x="11" y="26"/>
                    <a:pt x="6" y="11"/>
                    <a:pt x="5" y="6"/>
                  </a:cubicBezTo>
                  <a:cubicBezTo>
                    <a:pt x="5" y="5"/>
                    <a:pt x="6" y="3"/>
                    <a:pt x="6" y="2"/>
                  </a:cubicBezTo>
                  <a:cubicBezTo>
                    <a:pt x="6" y="2"/>
                    <a:pt x="6" y="2"/>
                    <a:pt x="6" y="1"/>
                  </a:cubicBezTo>
                  <a:cubicBezTo>
                    <a:pt x="4" y="0"/>
                    <a:pt x="1" y="0"/>
                    <a:pt x="0" y="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11"/>
                    <a:pt x="6" y="28"/>
                    <a:pt x="20" y="45"/>
                  </a:cubicBezTo>
                  <a:cubicBezTo>
                    <a:pt x="21" y="45"/>
                    <a:pt x="22" y="46"/>
                    <a:pt x="23" y="47"/>
                  </a:cubicBezTo>
                  <a:cubicBezTo>
                    <a:pt x="27" y="53"/>
                    <a:pt x="33" y="58"/>
                    <a:pt x="40" y="63"/>
                  </a:cubicBezTo>
                  <a:cubicBezTo>
                    <a:pt x="45" y="66"/>
                    <a:pt x="50" y="70"/>
                    <a:pt x="56" y="72"/>
                  </a:cubicBezTo>
                  <a:cubicBezTo>
                    <a:pt x="57" y="72"/>
                    <a:pt x="58" y="72"/>
                    <a:pt x="60" y="72"/>
                  </a:cubicBezTo>
                  <a:cubicBezTo>
                    <a:pt x="62" y="72"/>
                    <a:pt x="65" y="72"/>
                    <a:pt x="67" y="74"/>
                  </a:cubicBezTo>
                  <a:cubicBezTo>
                    <a:pt x="67" y="74"/>
                    <a:pt x="68" y="73"/>
                    <a:pt x="69" y="73"/>
                  </a:cubicBezTo>
                  <a:cubicBezTo>
                    <a:pt x="69" y="73"/>
                    <a:pt x="69" y="72"/>
                    <a:pt x="69" y="72"/>
                  </a:cubicBezTo>
                  <a:cubicBezTo>
                    <a:pt x="68" y="72"/>
                    <a:pt x="67" y="72"/>
                    <a:pt x="65" y="71"/>
                  </a:cubicBezTo>
                  <a:close/>
                </a:path>
              </a:pathLst>
            </a:custGeom>
            <a:solidFill>
              <a:srgbClr val="E100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494" name="Freeform 604"/>
            <p:cNvSpPr>
              <a:spLocks noChangeArrowheads="1"/>
            </p:cNvSpPr>
            <p:nvPr/>
          </p:nvSpPr>
          <p:spPr bwMode="auto">
            <a:xfrm>
              <a:off x="3074" y="196"/>
              <a:ext cx="482" cy="475"/>
            </a:xfrm>
            <a:custGeom>
              <a:avLst/>
              <a:gdLst>
                <a:gd name="T0" fmla="*/ 145093 w 135"/>
                <a:gd name="T1" fmla="*/ 2282 h 133"/>
                <a:gd name="T2" fmla="*/ 2281 w 135"/>
                <a:gd name="T3" fmla="*/ 145268 h 133"/>
                <a:gd name="T4" fmla="*/ 2281 w 135"/>
                <a:gd name="T5" fmla="*/ 157475 h 133"/>
                <a:gd name="T6" fmla="*/ 2281 w 135"/>
                <a:gd name="T7" fmla="*/ 159757 h 133"/>
                <a:gd name="T8" fmla="*/ 0 w 135"/>
                <a:gd name="T9" fmla="*/ 167907 h 133"/>
                <a:gd name="T10" fmla="*/ 51653 w 135"/>
                <a:gd name="T11" fmla="*/ 249221 h 133"/>
                <a:gd name="T12" fmla="*/ 80601 w 135"/>
                <a:gd name="T13" fmla="*/ 275918 h 133"/>
                <a:gd name="T14" fmla="*/ 155522 w 135"/>
                <a:gd name="T15" fmla="*/ 141211 h 133"/>
                <a:gd name="T16" fmla="*/ 254646 w 135"/>
                <a:gd name="T17" fmla="*/ 124311 h 133"/>
                <a:gd name="T18" fmla="*/ 254646 w 135"/>
                <a:gd name="T19" fmla="*/ 124311 h 133"/>
                <a:gd name="T20" fmla="*/ 269252 w 135"/>
                <a:gd name="T21" fmla="*/ 76621 h 133"/>
                <a:gd name="T22" fmla="*/ 279681 w 135"/>
                <a:gd name="T23" fmla="*/ 83139 h 133"/>
                <a:gd name="T24" fmla="*/ 145093 w 135"/>
                <a:gd name="T25" fmla="*/ 2282 h 13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35"/>
                <a:gd name="T40" fmla="*/ 0 h 133"/>
                <a:gd name="T41" fmla="*/ 135 w 135"/>
                <a:gd name="T42" fmla="*/ 133 h 13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35" h="133">
                  <a:moveTo>
                    <a:pt x="70" y="1"/>
                  </a:moveTo>
                  <a:cubicBezTo>
                    <a:pt x="31" y="1"/>
                    <a:pt x="1" y="31"/>
                    <a:pt x="1" y="70"/>
                  </a:cubicBezTo>
                  <a:cubicBezTo>
                    <a:pt x="1" y="72"/>
                    <a:pt x="1" y="74"/>
                    <a:pt x="1" y="76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8"/>
                    <a:pt x="0" y="80"/>
                    <a:pt x="0" y="81"/>
                  </a:cubicBezTo>
                  <a:cubicBezTo>
                    <a:pt x="1" y="86"/>
                    <a:pt x="6" y="101"/>
                    <a:pt x="25" y="120"/>
                  </a:cubicBezTo>
                  <a:cubicBezTo>
                    <a:pt x="30" y="125"/>
                    <a:pt x="35" y="130"/>
                    <a:pt x="39" y="133"/>
                  </a:cubicBezTo>
                  <a:cubicBezTo>
                    <a:pt x="36" y="116"/>
                    <a:pt x="52" y="81"/>
                    <a:pt x="75" y="68"/>
                  </a:cubicBezTo>
                  <a:cubicBezTo>
                    <a:pt x="94" y="56"/>
                    <a:pt x="112" y="56"/>
                    <a:pt x="123" y="60"/>
                  </a:cubicBezTo>
                  <a:cubicBezTo>
                    <a:pt x="123" y="60"/>
                    <a:pt x="123" y="60"/>
                    <a:pt x="123" y="60"/>
                  </a:cubicBezTo>
                  <a:cubicBezTo>
                    <a:pt x="122" y="48"/>
                    <a:pt x="126" y="37"/>
                    <a:pt x="130" y="37"/>
                  </a:cubicBezTo>
                  <a:cubicBezTo>
                    <a:pt x="132" y="37"/>
                    <a:pt x="133" y="38"/>
                    <a:pt x="135" y="40"/>
                  </a:cubicBezTo>
                  <a:cubicBezTo>
                    <a:pt x="123" y="16"/>
                    <a:pt x="98" y="0"/>
                    <a:pt x="70" y="1"/>
                  </a:cubicBezTo>
                  <a:close/>
                </a:path>
              </a:pathLst>
            </a:custGeom>
            <a:solidFill>
              <a:srgbClr val="00A0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495" name="Freeform 605"/>
            <p:cNvSpPr>
              <a:spLocks noChangeArrowheads="1"/>
            </p:cNvSpPr>
            <p:nvPr/>
          </p:nvSpPr>
          <p:spPr bwMode="auto">
            <a:xfrm>
              <a:off x="2828" y="478"/>
              <a:ext cx="371" cy="368"/>
            </a:xfrm>
            <a:custGeom>
              <a:avLst/>
              <a:gdLst>
                <a:gd name="T0" fmla="*/ 203879 w 104"/>
                <a:gd name="T1" fmla="*/ 137364 h 103"/>
                <a:gd name="T2" fmla="*/ 195799 w 104"/>
                <a:gd name="T3" fmla="*/ 118803 h 103"/>
                <a:gd name="T4" fmla="*/ 214274 w 104"/>
                <a:gd name="T5" fmla="*/ 122862 h 103"/>
                <a:gd name="T6" fmla="*/ 179090 w 104"/>
                <a:gd name="T7" fmla="*/ 89624 h 103"/>
                <a:gd name="T8" fmla="*/ 173271 w 104"/>
                <a:gd name="T9" fmla="*/ 85054 h 103"/>
                <a:gd name="T10" fmla="*/ 131648 w 104"/>
                <a:gd name="T11" fmla="*/ 2287 h 103"/>
                <a:gd name="T12" fmla="*/ 131648 w 104"/>
                <a:gd name="T13" fmla="*/ 0 h 103"/>
                <a:gd name="T14" fmla="*/ 88430 w 104"/>
                <a:gd name="T15" fmla="*/ 10443 h 103"/>
                <a:gd name="T16" fmla="*/ 16659 w 104"/>
                <a:gd name="T17" fmla="*/ 87337 h 103"/>
                <a:gd name="T18" fmla="*/ 16659 w 104"/>
                <a:gd name="T19" fmla="*/ 93683 h 103"/>
                <a:gd name="T20" fmla="*/ 18479 w 104"/>
                <a:gd name="T21" fmla="*/ 110011 h 103"/>
                <a:gd name="T22" fmla="*/ 4035 w 104"/>
                <a:gd name="T23" fmla="*/ 153653 h 103"/>
                <a:gd name="T24" fmla="*/ 26559 w 104"/>
                <a:gd name="T25" fmla="*/ 185118 h 103"/>
                <a:gd name="T26" fmla="*/ 32869 w 104"/>
                <a:gd name="T27" fmla="*/ 189177 h 103"/>
                <a:gd name="T28" fmla="*/ 105089 w 104"/>
                <a:gd name="T29" fmla="*/ 202046 h 103"/>
                <a:gd name="T30" fmla="*/ 115449 w 104"/>
                <a:gd name="T31" fmla="*/ 195522 h 103"/>
                <a:gd name="T32" fmla="*/ 127613 w 104"/>
                <a:gd name="T33" fmla="*/ 174675 h 103"/>
                <a:gd name="T34" fmla="*/ 134102 w 104"/>
                <a:gd name="T35" fmla="*/ 176962 h 103"/>
                <a:gd name="T36" fmla="*/ 135693 w 104"/>
                <a:gd name="T37" fmla="*/ 147807 h 103"/>
                <a:gd name="T38" fmla="*/ 150266 w 104"/>
                <a:gd name="T39" fmla="*/ 176962 h 103"/>
                <a:gd name="T40" fmla="*/ 158891 w 104"/>
                <a:gd name="T41" fmla="*/ 189177 h 103"/>
                <a:gd name="T42" fmla="*/ 164695 w 104"/>
                <a:gd name="T43" fmla="*/ 199620 h 103"/>
                <a:gd name="T44" fmla="*/ 164695 w 104"/>
                <a:gd name="T45" fmla="*/ 199620 h 103"/>
                <a:gd name="T46" fmla="*/ 210368 w 104"/>
                <a:gd name="T47" fmla="*/ 191464 h 103"/>
                <a:gd name="T48" fmla="*/ 210368 w 104"/>
                <a:gd name="T49" fmla="*/ 191464 h 103"/>
                <a:gd name="T50" fmla="*/ 210368 w 104"/>
                <a:gd name="T51" fmla="*/ 166507 h 103"/>
                <a:gd name="T52" fmla="*/ 203879 w 104"/>
                <a:gd name="T53" fmla="*/ 137364 h 103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04"/>
                <a:gd name="T82" fmla="*/ 0 h 103"/>
                <a:gd name="T83" fmla="*/ 104 w 104"/>
                <a:gd name="T84" fmla="*/ 103 h 103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04" h="103">
                  <a:moveTo>
                    <a:pt x="99" y="66"/>
                  </a:moveTo>
                  <a:cubicBezTo>
                    <a:pt x="98" y="63"/>
                    <a:pt x="96" y="60"/>
                    <a:pt x="95" y="57"/>
                  </a:cubicBezTo>
                  <a:cubicBezTo>
                    <a:pt x="98" y="57"/>
                    <a:pt x="101" y="58"/>
                    <a:pt x="104" y="59"/>
                  </a:cubicBezTo>
                  <a:cubicBezTo>
                    <a:pt x="97" y="54"/>
                    <a:pt x="91" y="49"/>
                    <a:pt x="87" y="43"/>
                  </a:cubicBezTo>
                  <a:cubicBezTo>
                    <a:pt x="86" y="42"/>
                    <a:pt x="85" y="41"/>
                    <a:pt x="84" y="41"/>
                  </a:cubicBezTo>
                  <a:cubicBezTo>
                    <a:pt x="70" y="24"/>
                    <a:pt x="64" y="7"/>
                    <a:pt x="64" y="1"/>
                  </a:cubicBezTo>
                  <a:cubicBezTo>
                    <a:pt x="64" y="1"/>
                    <a:pt x="64" y="1"/>
                    <a:pt x="64" y="0"/>
                  </a:cubicBezTo>
                  <a:cubicBezTo>
                    <a:pt x="59" y="2"/>
                    <a:pt x="50" y="4"/>
                    <a:pt x="43" y="5"/>
                  </a:cubicBezTo>
                  <a:cubicBezTo>
                    <a:pt x="29" y="8"/>
                    <a:pt x="8" y="21"/>
                    <a:pt x="8" y="42"/>
                  </a:cubicBezTo>
                  <a:cubicBezTo>
                    <a:pt x="8" y="43"/>
                    <a:pt x="8" y="44"/>
                    <a:pt x="8" y="45"/>
                  </a:cubicBezTo>
                  <a:cubicBezTo>
                    <a:pt x="8" y="48"/>
                    <a:pt x="8" y="51"/>
                    <a:pt x="9" y="53"/>
                  </a:cubicBezTo>
                  <a:cubicBezTo>
                    <a:pt x="5" y="55"/>
                    <a:pt x="0" y="65"/>
                    <a:pt x="2" y="74"/>
                  </a:cubicBezTo>
                  <a:cubicBezTo>
                    <a:pt x="5" y="82"/>
                    <a:pt x="10" y="86"/>
                    <a:pt x="13" y="89"/>
                  </a:cubicBezTo>
                  <a:cubicBezTo>
                    <a:pt x="14" y="90"/>
                    <a:pt x="15" y="91"/>
                    <a:pt x="16" y="91"/>
                  </a:cubicBezTo>
                  <a:cubicBezTo>
                    <a:pt x="24" y="98"/>
                    <a:pt x="38" y="103"/>
                    <a:pt x="51" y="97"/>
                  </a:cubicBezTo>
                  <a:cubicBezTo>
                    <a:pt x="53" y="96"/>
                    <a:pt x="55" y="95"/>
                    <a:pt x="56" y="94"/>
                  </a:cubicBezTo>
                  <a:cubicBezTo>
                    <a:pt x="59" y="91"/>
                    <a:pt x="61" y="88"/>
                    <a:pt x="62" y="84"/>
                  </a:cubicBezTo>
                  <a:cubicBezTo>
                    <a:pt x="63" y="85"/>
                    <a:pt x="64" y="85"/>
                    <a:pt x="65" y="85"/>
                  </a:cubicBezTo>
                  <a:cubicBezTo>
                    <a:pt x="62" y="80"/>
                    <a:pt x="63" y="73"/>
                    <a:pt x="66" y="71"/>
                  </a:cubicBezTo>
                  <a:cubicBezTo>
                    <a:pt x="68" y="76"/>
                    <a:pt x="70" y="81"/>
                    <a:pt x="73" y="85"/>
                  </a:cubicBezTo>
                  <a:cubicBezTo>
                    <a:pt x="74" y="87"/>
                    <a:pt x="75" y="90"/>
                    <a:pt x="77" y="91"/>
                  </a:cubicBezTo>
                  <a:cubicBezTo>
                    <a:pt x="78" y="93"/>
                    <a:pt x="79" y="95"/>
                    <a:pt x="80" y="96"/>
                  </a:cubicBezTo>
                  <a:cubicBezTo>
                    <a:pt x="80" y="96"/>
                    <a:pt x="80" y="96"/>
                    <a:pt x="80" y="96"/>
                  </a:cubicBezTo>
                  <a:cubicBezTo>
                    <a:pt x="88" y="95"/>
                    <a:pt x="100" y="92"/>
                    <a:pt x="102" y="92"/>
                  </a:cubicBezTo>
                  <a:cubicBezTo>
                    <a:pt x="102" y="92"/>
                    <a:pt x="102" y="92"/>
                    <a:pt x="102" y="92"/>
                  </a:cubicBezTo>
                  <a:cubicBezTo>
                    <a:pt x="102" y="92"/>
                    <a:pt x="103" y="89"/>
                    <a:pt x="102" y="80"/>
                  </a:cubicBezTo>
                  <a:cubicBezTo>
                    <a:pt x="101" y="76"/>
                    <a:pt x="100" y="72"/>
                    <a:pt x="99" y="66"/>
                  </a:cubicBezTo>
                  <a:close/>
                </a:path>
              </a:pathLst>
            </a:custGeom>
            <a:solidFill>
              <a:srgbClr val="00A0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496" name="Freeform 606"/>
            <p:cNvSpPr>
              <a:spLocks noChangeArrowheads="1"/>
            </p:cNvSpPr>
            <p:nvPr/>
          </p:nvSpPr>
          <p:spPr bwMode="auto">
            <a:xfrm>
              <a:off x="3509" y="328"/>
              <a:ext cx="68" cy="161"/>
            </a:xfrm>
            <a:custGeom>
              <a:avLst/>
              <a:gdLst>
                <a:gd name="T0" fmla="*/ 39887 w 19"/>
                <a:gd name="T1" fmla="*/ 46389 h 45"/>
                <a:gd name="T2" fmla="*/ 37593 w 19"/>
                <a:gd name="T3" fmla="*/ 42268 h 45"/>
                <a:gd name="T4" fmla="*/ 27551 w 19"/>
                <a:gd name="T5" fmla="*/ 6411 h 45"/>
                <a:gd name="T6" fmla="*/ 17050 w 19"/>
                <a:gd name="T7" fmla="*/ 0 h 45"/>
                <a:gd name="T8" fmla="*/ 2294 w 19"/>
                <a:gd name="T9" fmla="*/ 48003 h 45"/>
                <a:gd name="T10" fmla="*/ 2294 w 19"/>
                <a:gd name="T11" fmla="*/ 48003 h 45"/>
                <a:gd name="T12" fmla="*/ 22966 w 19"/>
                <a:gd name="T13" fmla="*/ 92099 h 45"/>
                <a:gd name="T14" fmla="*/ 39887 w 19"/>
                <a:gd name="T15" fmla="*/ 46389 h 4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9"/>
                <a:gd name="T25" fmla="*/ 0 h 45"/>
                <a:gd name="T26" fmla="*/ 19 w 19"/>
                <a:gd name="T27" fmla="*/ 45 h 4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9" h="45">
                  <a:moveTo>
                    <a:pt x="19" y="22"/>
                  </a:moveTo>
                  <a:cubicBezTo>
                    <a:pt x="18" y="22"/>
                    <a:pt x="18" y="21"/>
                    <a:pt x="18" y="20"/>
                  </a:cubicBezTo>
                  <a:cubicBezTo>
                    <a:pt x="17" y="14"/>
                    <a:pt x="15" y="8"/>
                    <a:pt x="13" y="3"/>
                  </a:cubicBezTo>
                  <a:cubicBezTo>
                    <a:pt x="11" y="1"/>
                    <a:pt x="10" y="0"/>
                    <a:pt x="8" y="0"/>
                  </a:cubicBezTo>
                  <a:cubicBezTo>
                    <a:pt x="4" y="0"/>
                    <a:pt x="0" y="11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37"/>
                    <a:pt x="6" y="45"/>
                    <a:pt x="11" y="44"/>
                  </a:cubicBezTo>
                  <a:cubicBezTo>
                    <a:pt x="18" y="43"/>
                    <a:pt x="19" y="35"/>
                    <a:pt x="19" y="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2774" name="Group 606"/>
          <p:cNvGrpSpPr/>
          <p:nvPr/>
        </p:nvGrpSpPr>
        <p:grpSpPr bwMode="auto">
          <a:xfrm>
            <a:off x="1476375" y="150813"/>
            <a:ext cx="6119813" cy="1546225"/>
            <a:chOff x="0" y="0"/>
            <a:chExt cx="3855" cy="974"/>
          </a:xfrm>
        </p:grpSpPr>
        <p:sp>
          <p:nvSpPr>
            <p:cNvPr id="33097" name="Freeform 608"/>
            <p:cNvSpPr>
              <a:spLocks noChangeArrowheads="1"/>
            </p:cNvSpPr>
            <p:nvPr/>
          </p:nvSpPr>
          <p:spPr bwMode="auto">
            <a:xfrm>
              <a:off x="3548" y="568"/>
              <a:ext cx="72" cy="149"/>
            </a:xfrm>
            <a:custGeom>
              <a:avLst/>
              <a:gdLst>
                <a:gd name="T0" fmla="*/ 41148 w 20"/>
                <a:gd name="T1" fmla="*/ 33756 h 42"/>
                <a:gd name="T2" fmla="*/ 19310 w 20"/>
                <a:gd name="T3" fmla="*/ 2228 h 42"/>
                <a:gd name="T4" fmla="*/ 21838 w 20"/>
                <a:gd name="T5" fmla="*/ 83809 h 42"/>
                <a:gd name="T6" fmla="*/ 36950 w 20"/>
                <a:gd name="T7" fmla="*/ 67951 h 42"/>
                <a:gd name="T8" fmla="*/ 41148 w 20"/>
                <a:gd name="T9" fmla="*/ 33756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"/>
                <a:gd name="T16" fmla="*/ 0 h 42"/>
                <a:gd name="T17" fmla="*/ 20 w 20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" h="42">
                  <a:moveTo>
                    <a:pt x="19" y="17"/>
                  </a:moveTo>
                  <a:cubicBezTo>
                    <a:pt x="18" y="3"/>
                    <a:pt x="12" y="0"/>
                    <a:pt x="9" y="1"/>
                  </a:cubicBezTo>
                  <a:cubicBezTo>
                    <a:pt x="5" y="8"/>
                    <a:pt x="0" y="24"/>
                    <a:pt x="10" y="42"/>
                  </a:cubicBezTo>
                  <a:cubicBezTo>
                    <a:pt x="12" y="41"/>
                    <a:pt x="15" y="38"/>
                    <a:pt x="17" y="34"/>
                  </a:cubicBezTo>
                  <a:cubicBezTo>
                    <a:pt x="19" y="30"/>
                    <a:pt x="20" y="24"/>
                    <a:pt x="19" y="17"/>
                  </a:cubicBezTo>
                  <a:close/>
                </a:path>
              </a:pathLst>
            </a:custGeom>
            <a:solidFill>
              <a:srgbClr val="EF7C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098" name="Freeform 609"/>
            <p:cNvSpPr>
              <a:spLocks noChangeArrowheads="1"/>
            </p:cNvSpPr>
            <p:nvPr/>
          </p:nvSpPr>
          <p:spPr bwMode="auto">
            <a:xfrm>
              <a:off x="3580" y="546"/>
              <a:ext cx="150" cy="143"/>
            </a:xfrm>
            <a:custGeom>
              <a:avLst/>
              <a:gdLst>
                <a:gd name="T0" fmla="*/ 0 w 42"/>
                <a:gd name="T1" fmla="*/ 14532 h 40"/>
                <a:gd name="T2" fmla="*/ 0 w 42"/>
                <a:gd name="T3" fmla="*/ 14532 h 40"/>
                <a:gd name="T4" fmla="*/ 20996 w 42"/>
                <a:gd name="T5" fmla="*/ 47837 h 40"/>
                <a:gd name="T6" fmla="*/ 16900 w 42"/>
                <a:gd name="T7" fmla="*/ 83483 h 40"/>
                <a:gd name="T8" fmla="*/ 87193 w 42"/>
                <a:gd name="T9" fmla="*/ 54240 h 40"/>
                <a:gd name="T10" fmla="*/ 26696 w 42"/>
                <a:gd name="T11" fmla="*/ 8180 h 40"/>
                <a:gd name="T12" fmla="*/ 0 w 42"/>
                <a:gd name="T13" fmla="*/ 14532 h 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2"/>
                <a:gd name="T22" fmla="*/ 0 h 40"/>
                <a:gd name="T23" fmla="*/ 42 w 42"/>
                <a:gd name="T24" fmla="*/ 40 h 4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2" h="40"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3" y="6"/>
                    <a:pt x="9" y="9"/>
                    <a:pt x="10" y="23"/>
                  </a:cubicBezTo>
                  <a:cubicBezTo>
                    <a:pt x="11" y="30"/>
                    <a:pt x="10" y="36"/>
                    <a:pt x="8" y="40"/>
                  </a:cubicBezTo>
                  <a:cubicBezTo>
                    <a:pt x="17" y="35"/>
                    <a:pt x="34" y="28"/>
                    <a:pt x="42" y="26"/>
                  </a:cubicBezTo>
                  <a:cubicBezTo>
                    <a:pt x="34" y="19"/>
                    <a:pt x="17" y="6"/>
                    <a:pt x="13" y="4"/>
                  </a:cubicBezTo>
                  <a:cubicBezTo>
                    <a:pt x="8" y="1"/>
                    <a:pt x="5" y="0"/>
                    <a:pt x="0" y="7"/>
                  </a:cubicBezTo>
                  <a:close/>
                </a:path>
              </a:pathLst>
            </a:custGeom>
            <a:solidFill>
              <a:srgbClr val="E100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099" name="Freeform 610"/>
            <p:cNvSpPr>
              <a:spLocks noChangeArrowheads="1"/>
            </p:cNvSpPr>
            <p:nvPr/>
          </p:nvSpPr>
          <p:spPr bwMode="auto">
            <a:xfrm>
              <a:off x="3424" y="425"/>
              <a:ext cx="424" cy="325"/>
            </a:xfrm>
            <a:custGeom>
              <a:avLst/>
              <a:gdLst>
                <a:gd name="T0" fmla="*/ 208391 w 119"/>
                <a:gd name="T1" fmla="*/ 93571 h 91"/>
                <a:gd name="T2" fmla="*/ 214854 w 119"/>
                <a:gd name="T3" fmla="*/ 72564 h 91"/>
                <a:gd name="T4" fmla="*/ 208391 w 119"/>
                <a:gd name="T5" fmla="*/ 55804 h 91"/>
                <a:gd name="T6" fmla="*/ 214854 w 119"/>
                <a:gd name="T7" fmla="*/ 41314 h 91"/>
                <a:gd name="T8" fmla="*/ 217074 w 119"/>
                <a:gd name="T9" fmla="*/ 31389 h 91"/>
                <a:gd name="T10" fmla="*/ 213051 w 119"/>
                <a:gd name="T11" fmla="*/ 2282 h 91"/>
                <a:gd name="T12" fmla="*/ 214854 w 119"/>
                <a:gd name="T13" fmla="*/ 6325 h 91"/>
                <a:gd name="T14" fmla="*/ 198703 w 119"/>
                <a:gd name="T15" fmla="*/ 51746 h 91"/>
                <a:gd name="T16" fmla="*/ 178087 w 119"/>
                <a:gd name="T17" fmla="*/ 8150 h 91"/>
                <a:gd name="T18" fmla="*/ 79790 w 119"/>
                <a:gd name="T19" fmla="*/ 25050 h 91"/>
                <a:gd name="T20" fmla="*/ 6285 w 119"/>
                <a:gd name="T21" fmla="*/ 159757 h 91"/>
                <a:gd name="T22" fmla="*/ 49309 w 119"/>
                <a:gd name="T23" fmla="*/ 186454 h 91"/>
                <a:gd name="T24" fmla="*/ 57358 w 119"/>
                <a:gd name="T25" fmla="*/ 188864 h 91"/>
                <a:gd name="T26" fmla="*/ 75764 w 119"/>
                <a:gd name="T27" fmla="*/ 188864 h 91"/>
                <a:gd name="T28" fmla="*/ 100559 w 119"/>
                <a:gd name="T29" fmla="*/ 182396 h 91"/>
                <a:gd name="T30" fmla="*/ 91876 w 119"/>
                <a:gd name="T31" fmla="*/ 170193 h 91"/>
                <a:gd name="T32" fmla="*/ 90109 w 119"/>
                <a:gd name="T33" fmla="*/ 84771 h 91"/>
                <a:gd name="T34" fmla="*/ 90109 w 119"/>
                <a:gd name="T35" fmla="*/ 84771 h 91"/>
                <a:gd name="T36" fmla="*/ 116514 w 119"/>
                <a:gd name="T37" fmla="*/ 79082 h 91"/>
                <a:gd name="T38" fmla="*/ 175689 w 119"/>
                <a:gd name="T39" fmla="*/ 124311 h 91"/>
                <a:gd name="T40" fmla="*/ 185997 w 119"/>
                <a:gd name="T41" fmla="*/ 133061 h 91"/>
                <a:gd name="T42" fmla="*/ 226747 w 119"/>
                <a:gd name="T43" fmla="*/ 120218 h 91"/>
                <a:gd name="T44" fmla="*/ 208391 w 119"/>
                <a:gd name="T45" fmla="*/ 93571 h 9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19"/>
                <a:gd name="T70" fmla="*/ 0 h 91"/>
                <a:gd name="T71" fmla="*/ 119 w 119"/>
                <a:gd name="T72" fmla="*/ 91 h 9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19" h="91">
                  <a:moveTo>
                    <a:pt x="102" y="45"/>
                  </a:moveTo>
                  <a:cubicBezTo>
                    <a:pt x="103" y="44"/>
                    <a:pt x="105" y="38"/>
                    <a:pt x="105" y="35"/>
                  </a:cubicBezTo>
                  <a:cubicBezTo>
                    <a:pt x="103" y="33"/>
                    <a:pt x="102" y="30"/>
                    <a:pt x="102" y="27"/>
                  </a:cubicBezTo>
                  <a:cubicBezTo>
                    <a:pt x="102" y="24"/>
                    <a:pt x="103" y="22"/>
                    <a:pt x="105" y="20"/>
                  </a:cubicBezTo>
                  <a:cubicBezTo>
                    <a:pt x="106" y="18"/>
                    <a:pt x="106" y="17"/>
                    <a:pt x="106" y="15"/>
                  </a:cubicBezTo>
                  <a:cubicBezTo>
                    <a:pt x="106" y="11"/>
                    <a:pt x="105" y="6"/>
                    <a:pt x="104" y="1"/>
                  </a:cubicBezTo>
                  <a:cubicBezTo>
                    <a:pt x="104" y="2"/>
                    <a:pt x="104" y="3"/>
                    <a:pt x="105" y="3"/>
                  </a:cubicBezTo>
                  <a:cubicBezTo>
                    <a:pt x="105" y="16"/>
                    <a:pt x="104" y="24"/>
                    <a:pt x="97" y="25"/>
                  </a:cubicBezTo>
                  <a:cubicBezTo>
                    <a:pt x="92" y="26"/>
                    <a:pt x="87" y="18"/>
                    <a:pt x="87" y="4"/>
                  </a:cubicBezTo>
                  <a:cubicBezTo>
                    <a:pt x="76" y="0"/>
                    <a:pt x="58" y="0"/>
                    <a:pt x="39" y="12"/>
                  </a:cubicBezTo>
                  <a:cubicBezTo>
                    <a:pt x="16" y="25"/>
                    <a:pt x="0" y="60"/>
                    <a:pt x="3" y="77"/>
                  </a:cubicBezTo>
                  <a:cubicBezTo>
                    <a:pt x="14" y="86"/>
                    <a:pt x="22" y="89"/>
                    <a:pt x="24" y="90"/>
                  </a:cubicBezTo>
                  <a:cubicBezTo>
                    <a:pt x="26" y="91"/>
                    <a:pt x="27" y="91"/>
                    <a:pt x="28" y="91"/>
                  </a:cubicBezTo>
                  <a:cubicBezTo>
                    <a:pt x="31" y="91"/>
                    <a:pt x="34" y="91"/>
                    <a:pt x="37" y="91"/>
                  </a:cubicBezTo>
                  <a:cubicBezTo>
                    <a:pt x="41" y="90"/>
                    <a:pt x="46" y="89"/>
                    <a:pt x="49" y="88"/>
                  </a:cubicBezTo>
                  <a:cubicBezTo>
                    <a:pt x="47" y="86"/>
                    <a:pt x="46" y="84"/>
                    <a:pt x="45" y="82"/>
                  </a:cubicBezTo>
                  <a:cubicBezTo>
                    <a:pt x="35" y="64"/>
                    <a:pt x="40" y="48"/>
                    <a:pt x="44" y="41"/>
                  </a:cubicBezTo>
                  <a:cubicBezTo>
                    <a:pt x="44" y="41"/>
                    <a:pt x="44" y="41"/>
                    <a:pt x="44" y="41"/>
                  </a:cubicBezTo>
                  <a:cubicBezTo>
                    <a:pt x="49" y="34"/>
                    <a:pt x="52" y="35"/>
                    <a:pt x="57" y="38"/>
                  </a:cubicBezTo>
                  <a:cubicBezTo>
                    <a:pt x="61" y="40"/>
                    <a:pt x="78" y="53"/>
                    <a:pt x="86" y="60"/>
                  </a:cubicBezTo>
                  <a:cubicBezTo>
                    <a:pt x="88" y="62"/>
                    <a:pt x="90" y="63"/>
                    <a:pt x="91" y="64"/>
                  </a:cubicBezTo>
                  <a:cubicBezTo>
                    <a:pt x="94" y="66"/>
                    <a:pt x="104" y="68"/>
                    <a:pt x="111" y="58"/>
                  </a:cubicBezTo>
                  <a:cubicBezTo>
                    <a:pt x="119" y="45"/>
                    <a:pt x="108" y="42"/>
                    <a:pt x="102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100" name="Freeform 611"/>
            <p:cNvSpPr>
              <a:spLocks noChangeArrowheads="1"/>
            </p:cNvSpPr>
            <p:nvPr/>
          </p:nvSpPr>
          <p:spPr bwMode="auto">
            <a:xfrm>
              <a:off x="3787" y="489"/>
              <a:ext cx="68" cy="68"/>
            </a:xfrm>
            <a:custGeom>
              <a:avLst/>
              <a:gdLst>
                <a:gd name="T0" fmla="*/ 18893 w 19"/>
                <a:gd name="T1" fmla="*/ 0 h 19"/>
                <a:gd name="T2" fmla="*/ 6417 w 19"/>
                <a:gd name="T3" fmla="*/ 4087 h 19"/>
                <a:gd name="T4" fmla="*/ 0 w 19"/>
                <a:gd name="T5" fmla="*/ 18893 h 19"/>
                <a:gd name="T6" fmla="*/ 6417 w 19"/>
                <a:gd name="T7" fmla="*/ 35761 h 19"/>
                <a:gd name="T8" fmla="*/ 18893 w 19"/>
                <a:gd name="T9" fmla="*/ 39887 h 19"/>
                <a:gd name="T10" fmla="*/ 39887 w 19"/>
                <a:gd name="T11" fmla="*/ 18893 h 19"/>
                <a:gd name="T12" fmla="*/ 18893 w 19"/>
                <a:gd name="T13" fmla="*/ 0 h 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"/>
                <a:gd name="T22" fmla="*/ 0 h 19"/>
                <a:gd name="T23" fmla="*/ 19 w 19"/>
                <a:gd name="T24" fmla="*/ 19 h 1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" h="19">
                  <a:moveTo>
                    <a:pt x="9" y="0"/>
                  </a:moveTo>
                  <a:cubicBezTo>
                    <a:pt x="7" y="0"/>
                    <a:pt x="5" y="0"/>
                    <a:pt x="3" y="2"/>
                  </a:cubicBezTo>
                  <a:cubicBezTo>
                    <a:pt x="1" y="4"/>
                    <a:pt x="0" y="6"/>
                    <a:pt x="0" y="9"/>
                  </a:cubicBezTo>
                  <a:cubicBezTo>
                    <a:pt x="0" y="12"/>
                    <a:pt x="1" y="15"/>
                    <a:pt x="3" y="17"/>
                  </a:cubicBezTo>
                  <a:cubicBezTo>
                    <a:pt x="5" y="18"/>
                    <a:pt x="7" y="19"/>
                    <a:pt x="9" y="19"/>
                  </a:cubicBezTo>
                  <a:cubicBezTo>
                    <a:pt x="15" y="19"/>
                    <a:pt x="19" y="15"/>
                    <a:pt x="19" y="9"/>
                  </a:cubicBezTo>
                  <a:cubicBezTo>
                    <a:pt x="19" y="4"/>
                    <a:pt x="15" y="0"/>
                    <a:pt x="9" y="0"/>
                  </a:cubicBezTo>
                  <a:close/>
                </a:path>
              </a:pathLst>
            </a:custGeom>
            <a:solidFill>
              <a:srgbClr val="E100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101" name="Oval 612"/>
            <p:cNvSpPr>
              <a:spLocks noChangeArrowheads="1"/>
            </p:cNvSpPr>
            <p:nvPr/>
          </p:nvSpPr>
          <p:spPr bwMode="auto">
            <a:xfrm>
              <a:off x="3021" y="539"/>
              <a:ext cx="74" cy="71"/>
            </a:xfrm>
            <a:prstGeom prst="ellipse">
              <a:avLst/>
            </a:prstGeom>
            <a:solidFill>
              <a:srgbClr val="E100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33102" name="Freeform 613"/>
            <p:cNvSpPr>
              <a:spLocks noChangeArrowheads="1"/>
            </p:cNvSpPr>
            <p:nvPr/>
          </p:nvSpPr>
          <p:spPr bwMode="auto">
            <a:xfrm>
              <a:off x="3777" y="432"/>
              <a:ext cx="14" cy="46"/>
            </a:xfrm>
            <a:custGeom>
              <a:avLst/>
              <a:gdLst>
                <a:gd name="T0" fmla="*/ 7375 w 4"/>
                <a:gd name="T1" fmla="*/ 13772 h 13"/>
                <a:gd name="T2" fmla="*/ 7375 w 4"/>
                <a:gd name="T3" fmla="*/ 10017 h 13"/>
                <a:gd name="T4" fmla="*/ 3773 w 4"/>
                <a:gd name="T5" fmla="*/ 0 h 13"/>
                <a:gd name="T6" fmla="*/ 0 w 4"/>
                <a:gd name="T7" fmla="*/ 13772 h 13"/>
                <a:gd name="T8" fmla="*/ 5282 w 4"/>
                <a:gd name="T9" fmla="*/ 25569 h 13"/>
                <a:gd name="T10" fmla="*/ 7375 w 4"/>
                <a:gd name="T11" fmla="*/ 17717 h 13"/>
                <a:gd name="T12" fmla="*/ 7375 w 4"/>
                <a:gd name="T13" fmla="*/ 13772 h 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"/>
                <a:gd name="T22" fmla="*/ 0 h 13"/>
                <a:gd name="T23" fmla="*/ 4 w 4"/>
                <a:gd name="T24" fmla="*/ 13 h 1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" h="13">
                  <a:moveTo>
                    <a:pt x="4" y="7"/>
                  </a:moveTo>
                  <a:cubicBezTo>
                    <a:pt x="4" y="6"/>
                    <a:pt x="4" y="5"/>
                    <a:pt x="4" y="5"/>
                  </a:cubicBezTo>
                  <a:cubicBezTo>
                    <a:pt x="4" y="2"/>
                    <a:pt x="3" y="0"/>
                    <a:pt x="2" y="0"/>
                  </a:cubicBezTo>
                  <a:cubicBezTo>
                    <a:pt x="0" y="0"/>
                    <a:pt x="0" y="4"/>
                    <a:pt x="0" y="7"/>
                  </a:cubicBezTo>
                  <a:cubicBezTo>
                    <a:pt x="0" y="11"/>
                    <a:pt x="1" y="13"/>
                    <a:pt x="3" y="13"/>
                  </a:cubicBezTo>
                  <a:cubicBezTo>
                    <a:pt x="4" y="13"/>
                    <a:pt x="4" y="11"/>
                    <a:pt x="4" y="9"/>
                  </a:cubicBezTo>
                  <a:cubicBezTo>
                    <a:pt x="4" y="8"/>
                    <a:pt x="4" y="7"/>
                    <a:pt x="4" y="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103" name="Oval 614"/>
            <p:cNvSpPr>
              <a:spLocks noChangeArrowheads="1"/>
            </p:cNvSpPr>
            <p:nvPr/>
          </p:nvSpPr>
          <p:spPr bwMode="auto">
            <a:xfrm>
              <a:off x="3816" y="507"/>
              <a:ext cx="21" cy="1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33104" name="Freeform 615"/>
            <p:cNvSpPr>
              <a:spLocks noChangeArrowheads="1"/>
            </p:cNvSpPr>
            <p:nvPr/>
          </p:nvSpPr>
          <p:spPr bwMode="auto">
            <a:xfrm>
              <a:off x="3784" y="446"/>
              <a:ext cx="7" cy="22"/>
            </a:xfrm>
            <a:custGeom>
              <a:avLst/>
              <a:gdLst>
                <a:gd name="T0" fmla="*/ 3773 w 2"/>
                <a:gd name="T1" fmla="*/ 7245 h 6"/>
                <a:gd name="T2" fmla="*/ 2107 w 2"/>
                <a:gd name="T3" fmla="*/ 14641 h 6"/>
                <a:gd name="T4" fmla="*/ 0 w 2"/>
                <a:gd name="T5" fmla="*/ 7245 h 6"/>
                <a:gd name="T6" fmla="*/ 2107 w 2"/>
                <a:gd name="T7" fmla="*/ 0 h 6"/>
                <a:gd name="T8" fmla="*/ 3773 w 2"/>
                <a:gd name="T9" fmla="*/ 7245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6"/>
                <a:gd name="T17" fmla="*/ 2 w 2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6">
                  <a:moveTo>
                    <a:pt x="2" y="3"/>
                  </a:moveTo>
                  <a:cubicBezTo>
                    <a:pt x="2" y="5"/>
                    <a:pt x="2" y="6"/>
                    <a:pt x="1" y="6"/>
                  </a:cubicBezTo>
                  <a:cubicBezTo>
                    <a:pt x="0" y="6"/>
                    <a:pt x="0" y="5"/>
                    <a:pt x="0" y="3"/>
                  </a:cubicBezTo>
                  <a:cubicBezTo>
                    <a:pt x="0" y="2"/>
                    <a:pt x="0" y="1"/>
                    <a:pt x="1" y="0"/>
                  </a:cubicBezTo>
                  <a:cubicBezTo>
                    <a:pt x="1" y="0"/>
                    <a:pt x="2" y="2"/>
                    <a:pt x="2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105" name="Freeform 616"/>
            <p:cNvSpPr>
              <a:spLocks noChangeArrowheads="1"/>
            </p:cNvSpPr>
            <p:nvPr/>
          </p:nvSpPr>
          <p:spPr bwMode="auto">
            <a:xfrm>
              <a:off x="3388" y="710"/>
              <a:ext cx="89" cy="82"/>
            </a:xfrm>
            <a:custGeom>
              <a:avLst/>
              <a:gdLst>
                <a:gd name="T0" fmla="*/ 18313 w 25"/>
                <a:gd name="T1" fmla="*/ 4029 h 23"/>
                <a:gd name="T2" fmla="*/ 0 w 25"/>
                <a:gd name="T3" fmla="*/ 0 h 23"/>
                <a:gd name="T4" fmla="*/ 8035 w 25"/>
                <a:gd name="T5" fmla="*/ 18393 h 23"/>
                <a:gd name="T6" fmla="*/ 10292 w 25"/>
                <a:gd name="T7" fmla="*/ 28778 h 23"/>
                <a:gd name="T8" fmla="*/ 14308 w 25"/>
                <a:gd name="T9" fmla="*/ 47171 h 23"/>
                <a:gd name="T10" fmla="*/ 32620 w 25"/>
                <a:gd name="T11" fmla="*/ 40879 h 23"/>
                <a:gd name="T12" fmla="*/ 36640 w 25"/>
                <a:gd name="T13" fmla="*/ 39110 h 23"/>
                <a:gd name="T14" fmla="*/ 50936 w 25"/>
                <a:gd name="T15" fmla="*/ 22472 h 23"/>
                <a:gd name="T16" fmla="*/ 18313 w 25"/>
                <a:gd name="T17" fmla="*/ 4029 h 2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5"/>
                <a:gd name="T28" fmla="*/ 0 h 23"/>
                <a:gd name="T29" fmla="*/ 25 w 25"/>
                <a:gd name="T30" fmla="*/ 23 h 2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5" h="23">
                  <a:moveTo>
                    <a:pt x="9" y="2"/>
                  </a:moveTo>
                  <a:cubicBezTo>
                    <a:pt x="6" y="1"/>
                    <a:pt x="3" y="0"/>
                    <a:pt x="0" y="0"/>
                  </a:cubicBezTo>
                  <a:cubicBezTo>
                    <a:pt x="1" y="3"/>
                    <a:pt x="3" y="6"/>
                    <a:pt x="4" y="9"/>
                  </a:cubicBezTo>
                  <a:cubicBezTo>
                    <a:pt x="4" y="11"/>
                    <a:pt x="4" y="12"/>
                    <a:pt x="5" y="14"/>
                  </a:cubicBezTo>
                  <a:cubicBezTo>
                    <a:pt x="6" y="17"/>
                    <a:pt x="6" y="20"/>
                    <a:pt x="7" y="23"/>
                  </a:cubicBezTo>
                  <a:cubicBezTo>
                    <a:pt x="11" y="22"/>
                    <a:pt x="14" y="21"/>
                    <a:pt x="16" y="20"/>
                  </a:cubicBezTo>
                  <a:cubicBezTo>
                    <a:pt x="17" y="20"/>
                    <a:pt x="18" y="19"/>
                    <a:pt x="18" y="19"/>
                  </a:cubicBezTo>
                  <a:cubicBezTo>
                    <a:pt x="19" y="16"/>
                    <a:pt x="21" y="13"/>
                    <a:pt x="25" y="11"/>
                  </a:cubicBezTo>
                  <a:cubicBezTo>
                    <a:pt x="19" y="9"/>
                    <a:pt x="14" y="5"/>
                    <a:pt x="9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106" name="Freeform 617"/>
            <p:cNvSpPr>
              <a:spLocks noChangeArrowheads="1"/>
            </p:cNvSpPr>
            <p:nvPr/>
          </p:nvSpPr>
          <p:spPr bwMode="auto">
            <a:xfrm>
              <a:off x="3502" y="757"/>
              <a:ext cx="82" cy="75"/>
            </a:xfrm>
            <a:custGeom>
              <a:avLst/>
              <a:gdLst>
                <a:gd name="T0" fmla="*/ 32807 w 23"/>
                <a:gd name="T1" fmla="*/ 2282 h 21"/>
                <a:gd name="T2" fmla="*/ 18393 w 23"/>
                <a:gd name="T3" fmla="*/ 12207 h 21"/>
                <a:gd name="T4" fmla="*/ 16625 w 23"/>
                <a:gd name="T5" fmla="*/ 14489 h 21"/>
                <a:gd name="T6" fmla="*/ 16625 w 23"/>
                <a:gd name="T7" fmla="*/ 14489 h 21"/>
                <a:gd name="T8" fmla="*/ 16625 w 23"/>
                <a:gd name="T9" fmla="*/ 18546 h 21"/>
                <a:gd name="T10" fmla="*/ 0 w 23"/>
                <a:gd name="T11" fmla="*/ 39539 h 21"/>
                <a:gd name="T12" fmla="*/ 20668 w 23"/>
                <a:gd name="T13" fmla="*/ 43596 h 21"/>
                <a:gd name="T14" fmla="*/ 47171 w 23"/>
                <a:gd name="T15" fmla="*/ 20996 h 21"/>
                <a:gd name="T16" fmla="*/ 32807 w 23"/>
                <a:gd name="T17" fmla="*/ 0 h 21"/>
                <a:gd name="T18" fmla="*/ 32807 w 23"/>
                <a:gd name="T19" fmla="*/ 2282 h 2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3"/>
                <a:gd name="T31" fmla="*/ 0 h 21"/>
                <a:gd name="T32" fmla="*/ 23 w 23"/>
                <a:gd name="T33" fmla="*/ 21 h 2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3" h="21">
                  <a:moveTo>
                    <a:pt x="16" y="1"/>
                  </a:moveTo>
                  <a:cubicBezTo>
                    <a:pt x="15" y="2"/>
                    <a:pt x="12" y="5"/>
                    <a:pt x="9" y="6"/>
                  </a:cubicBezTo>
                  <a:cubicBezTo>
                    <a:pt x="9" y="6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8"/>
                    <a:pt x="8" y="9"/>
                  </a:cubicBezTo>
                  <a:cubicBezTo>
                    <a:pt x="8" y="13"/>
                    <a:pt x="5" y="18"/>
                    <a:pt x="0" y="19"/>
                  </a:cubicBezTo>
                  <a:cubicBezTo>
                    <a:pt x="3" y="21"/>
                    <a:pt x="6" y="21"/>
                    <a:pt x="10" y="21"/>
                  </a:cubicBezTo>
                  <a:cubicBezTo>
                    <a:pt x="17" y="21"/>
                    <a:pt x="23" y="16"/>
                    <a:pt x="23" y="10"/>
                  </a:cubicBezTo>
                  <a:cubicBezTo>
                    <a:pt x="23" y="5"/>
                    <a:pt x="20" y="2"/>
                    <a:pt x="16" y="0"/>
                  </a:cubicBezTo>
                  <a:cubicBezTo>
                    <a:pt x="16" y="0"/>
                    <a:pt x="16" y="1"/>
                    <a:pt x="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107" name="Freeform 618"/>
            <p:cNvSpPr>
              <a:spLocks noChangeArrowheads="1"/>
            </p:cNvSpPr>
            <p:nvPr/>
          </p:nvSpPr>
          <p:spPr bwMode="auto">
            <a:xfrm>
              <a:off x="3516" y="750"/>
              <a:ext cx="43" cy="28"/>
            </a:xfrm>
            <a:custGeom>
              <a:avLst/>
              <a:gdLst>
                <a:gd name="T0" fmla="*/ 25399 w 12"/>
                <a:gd name="T1" fmla="*/ 3773 h 8"/>
                <a:gd name="T2" fmla="*/ 23098 w 12"/>
                <a:gd name="T3" fmla="*/ 0 h 8"/>
                <a:gd name="T4" fmla="*/ 4146 w 12"/>
                <a:gd name="T5" fmla="*/ 0 h 8"/>
                <a:gd name="T6" fmla="*/ 4146 w 12"/>
                <a:gd name="T7" fmla="*/ 2107 h 8"/>
                <a:gd name="T8" fmla="*/ 0 w 12"/>
                <a:gd name="T9" fmla="*/ 3773 h 8"/>
                <a:gd name="T10" fmla="*/ 6446 w 12"/>
                <a:gd name="T11" fmla="*/ 11113 h 8"/>
                <a:gd name="T12" fmla="*/ 10721 w 12"/>
                <a:gd name="T13" fmla="*/ 14714 h 8"/>
                <a:gd name="T14" fmla="*/ 25399 w 12"/>
                <a:gd name="T15" fmla="*/ 5282 h 8"/>
                <a:gd name="T16" fmla="*/ 25399 w 12"/>
                <a:gd name="T17" fmla="*/ 3773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"/>
                <a:gd name="T28" fmla="*/ 0 h 8"/>
                <a:gd name="T29" fmla="*/ 12 w 12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" h="8">
                  <a:moveTo>
                    <a:pt x="12" y="2"/>
                  </a:moveTo>
                  <a:cubicBezTo>
                    <a:pt x="11" y="1"/>
                    <a:pt x="11" y="0"/>
                    <a:pt x="11" y="0"/>
                  </a:cubicBezTo>
                  <a:cubicBezTo>
                    <a:pt x="8" y="0"/>
                    <a:pt x="5" y="0"/>
                    <a:pt x="2" y="0"/>
                  </a:cubicBezTo>
                  <a:cubicBezTo>
                    <a:pt x="2" y="0"/>
                    <a:pt x="2" y="1"/>
                    <a:pt x="2" y="1"/>
                  </a:cubicBezTo>
                  <a:cubicBezTo>
                    <a:pt x="1" y="1"/>
                    <a:pt x="0" y="2"/>
                    <a:pt x="0" y="2"/>
                  </a:cubicBezTo>
                  <a:cubicBezTo>
                    <a:pt x="1" y="3"/>
                    <a:pt x="2" y="4"/>
                    <a:pt x="3" y="6"/>
                  </a:cubicBezTo>
                  <a:cubicBezTo>
                    <a:pt x="4" y="6"/>
                    <a:pt x="5" y="7"/>
                    <a:pt x="5" y="8"/>
                  </a:cubicBezTo>
                  <a:cubicBezTo>
                    <a:pt x="8" y="7"/>
                    <a:pt x="11" y="4"/>
                    <a:pt x="12" y="3"/>
                  </a:cubicBezTo>
                  <a:cubicBezTo>
                    <a:pt x="12" y="3"/>
                    <a:pt x="12" y="2"/>
                    <a:pt x="12" y="2"/>
                  </a:cubicBezTo>
                  <a:close/>
                </a:path>
              </a:pathLst>
            </a:custGeom>
            <a:solidFill>
              <a:srgbClr val="00A0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108" name="Freeform 619"/>
            <p:cNvSpPr>
              <a:spLocks noChangeArrowheads="1"/>
            </p:cNvSpPr>
            <p:nvPr/>
          </p:nvSpPr>
          <p:spPr bwMode="auto">
            <a:xfrm>
              <a:off x="3445" y="750"/>
              <a:ext cx="89" cy="78"/>
            </a:xfrm>
            <a:custGeom>
              <a:avLst/>
              <a:gdLst>
                <a:gd name="T0" fmla="*/ 46917 w 25"/>
                <a:gd name="T1" fmla="*/ 11679 h 22"/>
                <a:gd name="T2" fmla="*/ 40655 w 25"/>
                <a:gd name="T3" fmla="*/ 3971 h 22"/>
                <a:gd name="T4" fmla="*/ 26348 w 25"/>
                <a:gd name="T5" fmla="*/ 0 h 22"/>
                <a:gd name="T6" fmla="*/ 18313 w 25"/>
                <a:gd name="T7" fmla="*/ 0 h 22"/>
                <a:gd name="T8" fmla="*/ 4019 w 25"/>
                <a:gd name="T9" fmla="*/ 15639 h 22"/>
                <a:gd name="T10" fmla="*/ 4019 w 25"/>
                <a:gd name="T11" fmla="*/ 17876 h 22"/>
                <a:gd name="T12" fmla="*/ 4019 w 25"/>
                <a:gd name="T13" fmla="*/ 24020 h 22"/>
                <a:gd name="T14" fmla="*/ 4019 w 25"/>
                <a:gd name="T15" fmla="*/ 24020 h 22"/>
                <a:gd name="T16" fmla="*/ 26348 w 25"/>
                <a:gd name="T17" fmla="*/ 43769 h 22"/>
                <a:gd name="T18" fmla="*/ 32620 w 25"/>
                <a:gd name="T19" fmla="*/ 41407 h 22"/>
                <a:gd name="T20" fmla="*/ 48679 w 25"/>
                <a:gd name="T21" fmla="*/ 21797 h 22"/>
                <a:gd name="T22" fmla="*/ 48679 w 25"/>
                <a:gd name="T23" fmla="*/ 17876 h 22"/>
                <a:gd name="T24" fmla="*/ 48679 w 25"/>
                <a:gd name="T25" fmla="*/ 17876 h 22"/>
                <a:gd name="T26" fmla="*/ 50936 w 25"/>
                <a:gd name="T27" fmla="*/ 15639 h 22"/>
                <a:gd name="T28" fmla="*/ 46917 w 25"/>
                <a:gd name="T29" fmla="*/ 11679 h 2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5"/>
                <a:gd name="T46" fmla="*/ 0 h 22"/>
                <a:gd name="T47" fmla="*/ 25 w 25"/>
                <a:gd name="T48" fmla="*/ 22 h 2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5" h="22">
                  <a:moveTo>
                    <a:pt x="23" y="6"/>
                  </a:moveTo>
                  <a:cubicBezTo>
                    <a:pt x="22" y="4"/>
                    <a:pt x="21" y="3"/>
                    <a:pt x="20" y="2"/>
                  </a:cubicBezTo>
                  <a:cubicBezTo>
                    <a:pt x="18" y="0"/>
                    <a:pt x="15" y="0"/>
                    <a:pt x="13" y="0"/>
                  </a:cubicBezTo>
                  <a:cubicBezTo>
                    <a:pt x="11" y="0"/>
                    <a:pt x="10" y="0"/>
                    <a:pt x="9" y="0"/>
                  </a:cubicBezTo>
                  <a:cubicBezTo>
                    <a:pt x="5" y="2"/>
                    <a:pt x="3" y="5"/>
                    <a:pt x="2" y="8"/>
                  </a:cubicBezTo>
                  <a:cubicBezTo>
                    <a:pt x="2" y="8"/>
                    <a:pt x="2" y="9"/>
                    <a:pt x="2" y="9"/>
                  </a:cubicBezTo>
                  <a:cubicBezTo>
                    <a:pt x="0" y="10"/>
                    <a:pt x="1" y="13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3" y="18"/>
                    <a:pt x="7" y="22"/>
                    <a:pt x="13" y="22"/>
                  </a:cubicBezTo>
                  <a:cubicBezTo>
                    <a:pt x="14" y="22"/>
                    <a:pt x="15" y="21"/>
                    <a:pt x="16" y="21"/>
                  </a:cubicBezTo>
                  <a:cubicBezTo>
                    <a:pt x="21" y="20"/>
                    <a:pt x="24" y="15"/>
                    <a:pt x="24" y="11"/>
                  </a:cubicBezTo>
                  <a:cubicBezTo>
                    <a:pt x="24" y="10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5" y="8"/>
                    <a:pt x="25" y="8"/>
                  </a:cubicBezTo>
                  <a:cubicBezTo>
                    <a:pt x="25" y="7"/>
                    <a:pt x="24" y="6"/>
                    <a:pt x="23" y="6"/>
                  </a:cubicBezTo>
                  <a:close/>
                </a:path>
              </a:pathLst>
            </a:custGeom>
            <a:solidFill>
              <a:srgbClr val="FFE5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109" name="Freeform 620"/>
            <p:cNvSpPr>
              <a:spLocks noChangeArrowheads="1"/>
            </p:cNvSpPr>
            <p:nvPr/>
          </p:nvSpPr>
          <p:spPr bwMode="auto">
            <a:xfrm>
              <a:off x="3509" y="789"/>
              <a:ext cx="18" cy="11"/>
            </a:xfrm>
            <a:custGeom>
              <a:avLst/>
              <a:gdLst>
                <a:gd name="T0" fmla="*/ 6714 w 5"/>
                <a:gd name="T1" fmla="*/ 7245 h 3"/>
                <a:gd name="T2" fmla="*/ 10912 w 5"/>
                <a:gd name="T3" fmla="*/ 2717 h 3"/>
                <a:gd name="T4" fmla="*/ 6714 w 5"/>
                <a:gd name="T5" fmla="*/ 0 h 3"/>
                <a:gd name="T6" fmla="*/ 0 w 5"/>
                <a:gd name="T7" fmla="*/ 4679 h 3"/>
                <a:gd name="T8" fmla="*/ 6714 w 5"/>
                <a:gd name="T9" fmla="*/ 7245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3"/>
                <a:gd name="T17" fmla="*/ 5 w 5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3">
                  <a:moveTo>
                    <a:pt x="3" y="3"/>
                  </a:moveTo>
                  <a:cubicBezTo>
                    <a:pt x="5" y="3"/>
                    <a:pt x="5" y="2"/>
                    <a:pt x="5" y="1"/>
                  </a:cubicBezTo>
                  <a:cubicBezTo>
                    <a:pt x="5" y="1"/>
                    <a:pt x="5" y="0"/>
                    <a:pt x="3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3"/>
                    <a:pt x="3" y="3"/>
                  </a:cubicBezTo>
                  <a:close/>
                </a:path>
              </a:pathLst>
            </a:custGeom>
            <a:solidFill>
              <a:srgbClr val="7D6B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110" name="Freeform 621"/>
            <p:cNvSpPr>
              <a:spLocks noChangeArrowheads="1"/>
            </p:cNvSpPr>
            <p:nvPr/>
          </p:nvSpPr>
          <p:spPr bwMode="auto">
            <a:xfrm>
              <a:off x="3295" y="225"/>
              <a:ext cx="507" cy="285"/>
            </a:xfrm>
            <a:custGeom>
              <a:avLst/>
              <a:gdLst>
                <a:gd name="T0" fmla="*/ 0 w 142"/>
                <a:gd name="T1" fmla="*/ 163490 h 80"/>
                <a:gd name="T2" fmla="*/ 2282 w 142"/>
                <a:gd name="T3" fmla="*/ 157210 h 80"/>
                <a:gd name="T4" fmla="*/ 2282 w 142"/>
                <a:gd name="T5" fmla="*/ 142881 h 80"/>
                <a:gd name="T6" fmla="*/ 145109 w 142"/>
                <a:gd name="T7" fmla="*/ 2259 h 80"/>
                <a:gd name="T8" fmla="*/ 294121 w 142"/>
                <a:gd name="T9" fmla="*/ 145140 h 80"/>
                <a:gd name="T10" fmla="*/ 291850 w 142"/>
                <a:gd name="T11" fmla="*/ 155446 h 8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2"/>
                <a:gd name="T19" fmla="*/ 0 h 80"/>
                <a:gd name="T20" fmla="*/ 142 w 142"/>
                <a:gd name="T21" fmla="*/ 80 h 8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2" h="80">
                  <a:moveTo>
                    <a:pt x="0" y="80"/>
                  </a:moveTo>
                  <a:cubicBezTo>
                    <a:pt x="0" y="79"/>
                    <a:pt x="1" y="78"/>
                    <a:pt x="1" y="77"/>
                  </a:cubicBezTo>
                  <a:cubicBezTo>
                    <a:pt x="1" y="75"/>
                    <a:pt x="1" y="73"/>
                    <a:pt x="1" y="70"/>
                  </a:cubicBezTo>
                  <a:cubicBezTo>
                    <a:pt x="1" y="31"/>
                    <a:pt x="31" y="1"/>
                    <a:pt x="70" y="1"/>
                  </a:cubicBezTo>
                  <a:cubicBezTo>
                    <a:pt x="109" y="0"/>
                    <a:pt x="142" y="31"/>
                    <a:pt x="142" y="71"/>
                  </a:cubicBezTo>
                  <a:cubicBezTo>
                    <a:pt x="142" y="73"/>
                    <a:pt x="142" y="74"/>
                    <a:pt x="141" y="76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111" name="Freeform 622"/>
            <p:cNvSpPr>
              <a:spLocks noChangeArrowheads="1"/>
            </p:cNvSpPr>
            <p:nvPr/>
          </p:nvSpPr>
          <p:spPr bwMode="auto">
            <a:xfrm>
              <a:off x="3730" y="357"/>
              <a:ext cx="72" cy="161"/>
            </a:xfrm>
            <a:custGeom>
              <a:avLst/>
              <a:gdLst>
                <a:gd name="T0" fmla="*/ 39283 w 20"/>
                <a:gd name="T1" fmla="*/ 42268 h 45"/>
                <a:gd name="T2" fmla="*/ 41148 w 20"/>
                <a:gd name="T3" fmla="*/ 46389 h 45"/>
                <a:gd name="T4" fmla="*/ 24170 w 20"/>
                <a:gd name="T5" fmla="*/ 92099 h 45"/>
                <a:gd name="T6" fmla="*/ 2333 w 20"/>
                <a:gd name="T7" fmla="*/ 48003 h 45"/>
                <a:gd name="T8" fmla="*/ 17446 w 20"/>
                <a:gd name="T9" fmla="*/ 0 h 45"/>
                <a:gd name="T10" fmla="*/ 26035 w 20"/>
                <a:gd name="T11" fmla="*/ 6411 h 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"/>
                <a:gd name="T19" fmla="*/ 0 h 45"/>
                <a:gd name="T20" fmla="*/ 20 w 20"/>
                <a:gd name="T21" fmla="*/ 45 h 4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" h="45">
                  <a:moveTo>
                    <a:pt x="18" y="20"/>
                  </a:moveTo>
                  <a:cubicBezTo>
                    <a:pt x="18" y="21"/>
                    <a:pt x="19" y="22"/>
                    <a:pt x="19" y="22"/>
                  </a:cubicBezTo>
                  <a:cubicBezTo>
                    <a:pt x="20" y="33"/>
                    <a:pt x="18" y="43"/>
                    <a:pt x="11" y="44"/>
                  </a:cubicBezTo>
                  <a:cubicBezTo>
                    <a:pt x="6" y="45"/>
                    <a:pt x="1" y="37"/>
                    <a:pt x="1" y="23"/>
                  </a:cubicBezTo>
                  <a:cubicBezTo>
                    <a:pt x="0" y="11"/>
                    <a:pt x="4" y="0"/>
                    <a:pt x="8" y="0"/>
                  </a:cubicBezTo>
                  <a:cubicBezTo>
                    <a:pt x="10" y="0"/>
                    <a:pt x="11" y="1"/>
                    <a:pt x="12" y="3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112" name="Oval 623"/>
            <p:cNvSpPr>
              <a:spLocks noChangeArrowheads="1"/>
            </p:cNvSpPr>
            <p:nvPr/>
          </p:nvSpPr>
          <p:spPr bwMode="auto">
            <a:xfrm>
              <a:off x="3787" y="489"/>
              <a:ext cx="68" cy="68"/>
            </a:xfrm>
            <a:prstGeom prst="ellipse">
              <a:avLst/>
            </a:pr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33113" name="Freeform 624"/>
            <p:cNvSpPr>
              <a:spLocks noChangeArrowheads="1"/>
            </p:cNvSpPr>
            <p:nvPr/>
          </p:nvSpPr>
          <p:spPr bwMode="auto">
            <a:xfrm>
              <a:off x="3513" y="546"/>
              <a:ext cx="335" cy="204"/>
            </a:xfrm>
            <a:custGeom>
              <a:avLst/>
              <a:gdLst>
                <a:gd name="T0" fmla="*/ 163904 w 94"/>
                <a:gd name="T1" fmla="*/ 2294 h 57"/>
                <a:gd name="T2" fmla="*/ 157429 w 94"/>
                <a:gd name="T3" fmla="*/ 22966 h 57"/>
                <a:gd name="T4" fmla="*/ 175982 w 94"/>
                <a:gd name="T5" fmla="*/ 50517 h 57"/>
                <a:gd name="T6" fmla="*/ 135162 w 94"/>
                <a:gd name="T7" fmla="*/ 62853 h 57"/>
                <a:gd name="T8" fmla="*/ 65500 w 94"/>
                <a:gd name="T9" fmla="*/ 8210 h 57"/>
                <a:gd name="T10" fmla="*/ 39017 w 94"/>
                <a:gd name="T11" fmla="*/ 14627 h 57"/>
                <a:gd name="T12" fmla="*/ 49380 w 94"/>
                <a:gd name="T13" fmla="*/ 113370 h 57"/>
                <a:gd name="T14" fmla="*/ 0 w 94"/>
                <a:gd name="T15" fmla="*/ 119787 h 5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4"/>
                <a:gd name="T25" fmla="*/ 0 h 57"/>
                <a:gd name="T26" fmla="*/ 94 w 94"/>
                <a:gd name="T27" fmla="*/ 57 h 5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4" h="57">
                  <a:moveTo>
                    <a:pt x="80" y="1"/>
                  </a:moveTo>
                  <a:cubicBezTo>
                    <a:pt x="80" y="4"/>
                    <a:pt x="78" y="10"/>
                    <a:pt x="77" y="11"/>
                  </a:cubicBezTo>
                  <a:cubicBezTo>
                    <a:pt x="83" y="8"/>
                    <a:pt x="94" y="11"/>
                    <a:pt x="86" y="24"/>
                  </a:cubicBezTo>
                  <a:cubicBezTo>
                    <a:pt x="79" y="34"/>
                    <a:pt x="69" y="32"/>
                    <a:pt x="66" y="30"/>
                  </a:cubicBezTo>
                  <a:cubicBezTo>
                    <a:pt x="60" y="25"/>
                    <a:pt x="37" y="6"/>
                    <a:pt x="32" y="4"/>
                  </a:cubicBezTo>
                  <a:cubicBezTo>
                    <a:pt x="27" y="1"/>
                    <a:pt x="24" y="0"/>
                    <a:pt x="19" y="7"/>
                  </a:cubicBezTo>
                  <a:cubicBezTo>
                    <a:pt x="14" y="14"/>
                    <a:pt x="9" y="33"/>
                    <a:pt x="24" y="54"/>
                  </a:cubicBezTo>
                  <a:cubicBezTo>
                    <a:pt x="19" y="57"/>
                    <a:pt x="7" y="57"/>
                    <a:pt x="0" y="57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114" name="Line 625"/>
            <p:cNvSpPr>
              <a:spLocks noChangeShapeType="1"/>
            </p:cNvSpPr>
            <p:nvPr/>
          </p:nvSpPr>
          <p:spPr bwMode="auto">
            <a:xfrm>
              <a:off x="3627" y="432"/>
              <a:ext cx="117" cy="93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115" name="Freeform 626"/>
            <p:cNvSpPr>
              <a:spLocks noChangeArrowheads="1"/>
            </p:cNvSpPr>
            <p:nvPr/>
          </p:nvSpPr>
          <p:spPr bwMode="auto">
            <a:xfrm>
              <a:off x="3584" y="482"/>
              <a:ext cx="153" cy="64"/>
            </a:xfrm>
            <a:custGeom>
              <a:avLst/>
              <a:gdLst>
                <a:gd name="T0" fmla="*/ 0 w 43"/>
                <a:gd name="T1" fmla="*/ 0 h 18"/>
                <a:gd name="T2" fmla="*/ 87217 w 43"/>
                <a:gd name="T3" fmla="*/ 36459 h 18"/>
                <a:gd name="T4" fmla="*/ 0 60000 65536"/>
                <a:gd name="T5" fmla="*/ 0 60000 65536"/>
                <a:gd name="T6" fmla="*/ 0 w 43"/>
                <a:gd name="T7" fmla="*/ 0 h 18"/>
                <a:gd name="T8" fmla="*/ 43 w 43"/>
                <a:gd name="T9" fmla="*/ 18 h 1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3" h="18">
                  <a:moveTo>
                    <a:pt x="0" y="0"/>
                  </a:moveTo>
                  <a:cubicBezTo>
                    <a:pt x="0" y="0"/>
                    <a:pt x="35" y="15"/>
                    <a:pt x="43" y="18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116" name="Line 627"/>
            <p:cNvSpPr>
              <a:spLocks noChangeShapeType="1"/>
            </p:cNvSpPr>
            <p:nvPr/>
          </p:nvSpPr>
          <p:spPr bwMode="auto">
            <a:xfrm>
              <a:off x="3588" y="553"/>
              <a:ext cx="142" cy="15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117" name="Freeform 628"/>
            <p:cNvSpPr>
              <a:spLocks noChangeArrowheads="1"/>
            </p:cNvSpPr>
            <p:nvPr/>
          </p:nvSpPr>
          <p:spPr bwMode="auto">
            <a:xfrm>
              <a:off x="3580" y="568"/>
              <a:ext cx="43" cy="149"/>
            </a:xfrm>
            <a:custGeom>
              <a:avLst/>
              <a:gdLst>
                <a:gd name="T0" fmla="*/ 0 w 12"/>
                <a:gd name="T1" fmla="*/ 2228 h 42"/>
                <a:gd name="T2" fmla="*/ 21264 w 12"/>
                <a:gd name="T3" fmla="*/ 33756 h 42"/>
                <a:gd name="T4" fmla="*/ 2297 w 12"/>
                <a:gd name="T5" fmla="*/ 83809 h 42"/>
                <a:gd name="T6" fmla="*/ 0 60000 65536"/>
                <a:gd name="T7" fmla="*/ 0 60000 65536"/>
                <a:gd name="T8" fmla="*/ 0 60000 65536"/>
                <a:gd name="T9" fmla="*/ 0 w 12"/>
                <a:gd name="T10" fmla="*/ 0 h 42"/>
                <a:gd name="T11" fmla="*/ 12 w 12"/>
                <a:gd name="T12" fmla="*/ 42 h 4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42">
                  <a:moveTo>
                    <a:pt x="0" y="1"/>
                  </a:moveTo>
                  <a:cubicBezTo>
                    <a:pt x="4" y="0"/>
                    <a:pt x="9" y="3"/>
                    <a:pt x="10" y="17"/>
                  </a:cubicBezTo>
                  <a:cubicBezTo>
                    <a:pt x="12" y="31"/>
                    <a:pt x="5" y="39"/>
                    <a:pt x="1" y="42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118" name="Freeform 629"/>
            <p:cNvSpPr>
              <a:spLocks noChangeArrowheads="1"/>
            </p:cNvSpPr>
            <p:nvPr/>
          </p:nvSpPr>
          <p:spPr bwMode="auto">
            <a:xfrm>
              <a:off x="3609" y="639"/>
              <a:ext cx="121" cy="50"/>
            </a:xfrm>
            <a:custGeom>
              <a:avLst/>
              <a:gdLst>
                <a:gd name="T0" fmla="*/ 69141 w 34"/>
                <a:gd name="T1" fmla="*/ 0 h 14"/>
                <a:gd name="T2" fmla="*/ 0 w 34"/>
                <a:gd name="T3" fmla="*/ 29107 h 14"/>
                <a:gd name="T4" fmla="*/ 0 60000 65536"/>
                <a:gd name="T5" fmla="*/ 0 60000 65536"/>
                <a:gd name="T6" fmla="*/ 0 w 34"/>
                <a:gd name="T7" fmla="*/ 0 h 14"/>
                <a:gd name="T8" fmla="*/ 34 w 34"/>
                <a:gd name="T9" fmla="*/ 14 h 1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" h="14">
                  <a:moveTo>
                    <a:pt x="34" y="0"/>
                  </a:moveTo>
                  <a:cubicBezTo>
                    <a:pt x="27" y="2"/>
                    <a:pt x="9" y="9"/>
                    <a:pt x="0" y="14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119" name="Freeform 630"/>
            <p:cNvSpPr>
              <a:spLocks noChangeArrowheads="1"/>
            </p:cNvSpPr>
            <p:nvPr/>
          </p:nvSpPr>
          <p:spPr bwMode="auto">
            <a:xfrm>
              <a:off x="3516" y="750"/>
              <a:ext cx="7" cy="7"/>
            </a:xfrm>
            <a:custGeom>
              <a:avLst/>
              <a:gdLst>
                <a:gd name="T0" fmla="*/ 3773 w 2"/>
                <a:gd name="T1" fmla="*/ 0 h 2"/>
                <a:gd name="T2" fmla="*/ 3773 w 2"/>
                <a:gd name="T3" fmla="*/ 2107 h 2"/>
                <a:gd name="T4" fmla="*/ 0 w 2"/>
                <a:gd name="T5" fmla="*/ 3773 h 2"/>
                <a:gd name="T6" fmla="*/ 0 60000 65536"/>
                <a:gd name="T7" fmla="*/ 0 60000 65536"/>
                <a:gd name="T8" fmla="*/ 0 60000 65536"/>
                <a:gd name="T9" fmla="*/ 0 w 2"/>
                <a:gd name="T10" fmla="*/ 0 h 2"/>
                <a:gd name="T11" fmla="*/ 2 w 2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2">
                  <a:moveTo>
                    <a:pt x="2" y="0"/>
                  </a:moveTo>
                  <a:cubicBezTo>
                    <a:pt x="2" y="0"/>
                    <a:pt x="2" y="1"/>
                    <a:pt x="2" y="1"/>
                  </a:cubicBezTo>
                  <a:cubicBezTo>
                    <a:pt x="1" y="1"/>
                    <a:pt x="1" y="2"/>
                    <a:pt x="0" y="2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120" name="Freeform 631"/>
            <p:cNvSpPr>
              <a:spLocks noChangeArrowheads="1"/>
            </p:cNvSpPr>
            <p:nvPr/>
          </p:nvSpPr>
          <p:spPr bwMode="auto">
            <a:xfrm>
              <a:off x="3295" y="507"/>
              <a:ext cx="221" cy="243"/>
            </a:xfrm>
            <a:custGeom>
              <a:avLst/>
              <a:gdLst>
                <a:gd name="T0" fmla="*/ 127225 w 62"/>
                <a:gd name="T1" fmla="*/ 141558 h 68"/>
                <a:gd name="T2" fmla="*/ 51179 w 62"/>
                <a:gd name="T3" fmla="*/ 85611 h 68"/>
                <a:gd name="T4" fmla="*/ 0 w 62"/>
                <a:gd name="T5" fmla="*/ 0 h 68"/>
                <a:gd name="T6" fmla="*/ 0 60000 65536"/>
                <a:gd name="T7" fmla="*/ 0 60000 65536"/>
                <a:gd name="T8" fmla="*/ 0 60000 65536"/>
                <a:gd name="T9" fmla="*/ 0 w 62"/>
                <a:gd name="T10" fmla="*/ 0 h 68"/>
                <a:gd name="T11" fmla="*/ 62 w 62"/>
                <a:gd name="T12" fmla="*/ 68 h 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2" h="68">
                  <a:moveTo>
                    <a:pt x="62" y="68"/>
                  </a:moveTo>
                  <a:cubicBezTo>
                    <a:pt x="62" y="68"/>
                    <a:pt x="47" y="64"/>
                    <a:pt x="25" y="41"/>
                  </a:cubicBezTo>
                  <a:cubicBezTo>
                    <a:pt x="2" y="18"/>
                    <a:pt x="0" y="2"/>
                    <a:pt x="0" y="0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121" name="Freeform 632"/>
            <p:cNvSpPr>
              <a:spLocks noChangeArrowheads="1"/>
            </p:cNvSpPr>
            <p:nvPr/>
          </p:nvSpPr>
          <p:spPr bwMode="auto">
            <a:xfrm>
              <a:off x="3274" y="493"/>
              <a:ext cx="203" cy="257"/>
            </a:xfrm>
            <a:custGeom>
              <a:avLst/>
              <a:gdLst>
                <a:gd name="T0" fmla="*/ 14320 w 57"/>
                <a:gd name="T1" fmla="*/ 2267 h 72"/>
                <a:gd name="T2" fmla="*/ 2258 w 57"/>
                <a:gd name="T3" fmla="*/ 10373 h 72"/>
                <a:gd name="T4" fmla="*/ 116323 w 57"/>
                <a:gd name="T5" fmla="*/ 148853 h 72"/>
                <a:gd name="T6" fmla="*/ 0 60000 65536"/>
                <a:gd name="T7" fmla="*/ 0 60000 65536"/>
                <a:gd name="T8" fmla="*/ 0 60000 65536"/>
                <a:gd name="T9" fmla="*/ 0 w 57"/>
                <a:gd name="T10" fmla="*/ 0 h 72"/>
                <a:gd name="T11" fmla="*/ 57 w 57"/>
                <a:gd name="T12" fmla="*/ 72 h 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7" h="72">
                  <a:moveTo>
                    <a:pt x="7" y="1"/>
                  </a:moveTo>
                  <a:cubicBezTo>
                    <a:pt x="5" y="0"/>
                    <a:pt x="2" y="1"/>
                    <a:pt x="1" y="5"/>
                  </a:cubicBezTo>
                  <a:cubicBezTo>
                    <a:pt x="0" y="15"/>
                    <a:pt x="18" y="53"/>
                    <a:pt x="57" y="72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122" name="Freeform 633"/>
            <p:cNvSpPr>
              <a:spLocks noChangeArrowheads="1"/>
            </p:cNvSpPr>
            <p:nvPr/>
          </p:nvSpPr>
          <p:spPr bwMode="auto">
            <a:xfrm>
              <a:off x="3424" y="425"/>
              <a:ext cx="310" cy="275"/>
            </a:xfrm>
            <a:custGeom>
              <a:avLst/>
              <a:gdLst>
                <a:gd name="T0" fmla="*/ 6286 w 87"/>
                <a:gd name="T1" fmla="*/ 159757 h 77"/>
                <a:gd name="T2" fmla="*/ 79809 w 87"/>
                <a:gd name="T3" fmla="*/ 25050 h 77"/>
                <a:gd name="T4" fmla="*/ 178107 w 87"/>
                <a:gd name="T5" fmla="*/ 8150 h 77"/>
                <a:gd name="T6" fmla="*/ 0 60000 65536"/>
                <a:gd name="T7" fmla="*/ 0 60000 65536"/>
                <a:gd name="T8" fmla="*/ 0 60000 65536"/>
                <a:gd name="T9" fmla="*/ 0 w 87"/>
                <a:gd name="T10" fmla="*/ 0 h 77"/>
                <a:gd name="T11" fmla="*/ 87 w 87"/>
                <a:gd name="T12" fmla="*/ 77 h 7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7" h="77">
                  <a:moveTo>
                    <a:pt x="3" y="77"/>
                  </a:moveTo>
                  <a:cubicBezTo>
                    <a:pt x="0" y="59"/>
                    <a:pt x="16" y="25"/>
                    <a:pt x="39" y="12"/>
                  </a:cubicBezTo>
                  <a:cubicBezTo>
                    <a:pt x="58" y="1"/>
                    <a:pt x="76" y="0"/>
                    <a:pt x="87" y="4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123" name="Freeform 634"/>
            <p:cNvSpPr>
              <a:spLocks noChangeArrowheads="1"/>
            </p:cNvSpPr>
            <p:nvPr/>
          </p:nvSpPr>
          <p:spPr bwMode="auto">
            <a:xfrm>
              <a:off x="3388" y="710"/>
              <a:ext cx="28" cy="7"/>
            </a:xfrm>
            <a:custGeom>
              <a:avLst/>
              <a:gdLst>
                <a:gd name="T0" fmla="*/ 0 w 8"/>
                <a:gd name="T1" fmla="*/ 0 h 2"/>
                <a:gd name="T2" fmla="*/ 14714 w 8"/>
                <a:gd name="T3" fmla="*/ 3773 h 2"/>
                <a:gd name="T4" fmla="*/ 0 60000 65536"/>
                <a:gd name="T5" fmla="*/ 0 60000 65536"/>
                <a:gd name="T6" fmla="*/ 0 w 8"/>
                <a:gd name="T7" fmla="*/ 0 h 2"/>
                <a:gd name="T8" fmla="*/ 8 w 8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" h="2">
                  <a:moveTo>
                    <a:pt x="0" y="0"/>
                  </a:moveTo>
                  <a:cubicBezTo>
                    <a:pt x="3" y="0"/>
                    <a:pt x="6" y="1"/>
                    <a:pt x="8" y="2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124" name="Freeform 635"/>
            <p:cNvSpPr>
              <a:spLocks noChangeArrowheads="1"/>
            </p:cNvSpPr>
            <p:nvPr/>
          </p:nvSpPr>
          <p:spPr bwMode="auto">
            <a:xfrm>
              <a:off x="3406" y="760"/>
              <a:ext cx="35" cy="22"/>
            </a:xfrm>
            <a:custGeom>
              <a:avLst/>
              <a:gdLst>
                <a:gd name="T0" fmla="*/ 0 w 10"/>
                <a:gd name="T1" fmla="*/ 0 h 6"/>
                <a:gd name="T2" fmla="*/ 18487 w 10"/>
                <a:gd name="T3" fmla="*/ 14641 h 6"/>
                <a:gd name="T4" fmla="*/ 0 60000 65536"/>
                <a:gd name="T5" fmla="*/ 0 60000 65536"/>
                <a:gd name="T6" fmla="*/ 0 w 10"/>
                <a:gd name="T7" fmla="*/ 0 h 6"/>
                <a:gd name="T8" fmla="*/ 10 w 10"/>
                <a:gd name="T9" fmla="*/ 6 h 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0" h="6">
                  <a:moveTo>
                    <a:pt x="0" y="0"/>
                  </a:moveTo>
                  <a:cubicBezTo>
                    <a:pt x="2" y="2"/>
                    <a:pt x="6" y="5"/>
                    <a:pt x="10" y="6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125" name="Freeform 636"/>
            <p:cNvSpPr>
              <a:spLocks noChangeArrowheads="1"/>
            </p:cNvSpPr>
            <p:nvPr/>
          </p:nvSpPr>
          <p:spPr bwMode="auto">
            <a:xfrm>
              <a:off x="3267" y="643"/>
              <a:ext cx="153" cy="207"/>
            </a:xfrm>
            <a:custGeom>
              <a:avLst/>
              <a:gdLst>
                <a:gd name="T0" fmla="*/ 40538 w 43"/>
                <a:gd name="T1" fmla="*/ 0 h 58"/>
                <a:gd name="T2" fmla="*/ 76938 w 43"/>
                <a:gd name="T3" fmla="*/ 57917 h 58"/>
                <a:gd name="T4" fmla="*/ 83204 w 43"/>
                <a:gd name="T5" fmla="*/ 111784 h 58"/>
                <a:gd name="T6" fmla="*/ 38791 w 43"/>
                <a:gd name="T7" fmla="*/ 119874 h 58"/>
                <a:gd name="T8" fmla="*/ 4014 w 43"/>
                <a:gd name="T9" fmla="*/ 24826 h 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"/>
                <a:gd name="T16" fmla="*/ 0 h 58"/>
                <a:gd name="T17" fmla="*/ 43 w 43"/>
                <a:gd name="T18" fmla="*/ 58 h 5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" h="58">
                  <a:moveTo>
                    <a:pt x="20" y="0"/>
                  </a:moveTo>
                  <a:cubicBezTo>
                    <a:pt x="20" y="0"/>
                    <a:pt x="32" y="9"/>
                    <a:pt x="38" y="28"/>
                  </a:cubicBezTo>
                  <a:cubicBezTo>
                    <a:pt x="43" y="48"/>
                    <a:pt x="41" y="54"/>
                    <a:pt x="41" y="54"/>
                  </a:cubicBezTo>
                  <a:cubicBezTo>
                    <a:pt x="41" y="54"/>
                    <a:pt x="28" y="57"/>
                    <a:pt x="19" y="58"/>
                  </a:cubicBezTo>
                  <a:cubicBezTo>
                    <a:pt x="14" y="52"/>
                    <a:pt x="0" y="31"/>
                    <a:pt x="2" y="12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126" name="Freeform 637"/>
            <p:cNvSpPr>
              <a:spLocks noChangeArrowheads="1"/>
            </p:cNvSpPr>
            <p:nvPr/>
          </p:nvSpPr>
          <p:spPr bwMode="auto">
            <a:xfrm>
              <a:off x="3324" y="835"/>
              <a:ext cx="117" cy="82"/>
            </a:xfrm>
            <a:custGeom>
              <a:avLst/>
              <a:gdLst>
                <a:gd name="T0" fmla="*/ 6148 w 33"/>
                <a:gd name="T1" fmla="*/ 8072 h 23"/>
                <a:gd name="T2" fmla="*/ 3971 w 33"/>
                <a:gd name="T3" fmla="*/ 28778 h 23"/>
                <a:gd name="T4" fmla="*/ 39798 w 33"/>
                <a:gd name="T5" fmla="*/ 43139 h 23"/>
                <a:gd name="T6" fmla="*/ 63379 w 33"/>
                <a:gd name="T7" fmla="*/ 14364 h 23"/>
                <a:gd name="T8" fmla="*/ 49916 w 33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23"/>
                <a:gd name="T17" fmla="*/ 33 w 33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23">
                  <a:moveTo>
                    <a:pt x="3" y="4"/>
                  </a:moveTo>
                  <a:cubicBezTo>
                    <a:pt x="2" y="6"/>
                    <a:pt x="0" y="9"/>
                    <a:pt x="2" y="14"/>
                  </a:cubicBezTo>
                  <a:cubicBezTo>
                    <a:pt x="5" y="21"/>
                    <a:pt x="12" y="23"/>
                    <a:pt x="20" y="21"/>
                  </a:cubicBezTo>
                  <a:cubicBezTo>
                    <a:pt x="28" y="19"/>
                    <a:pt x="33" y="14"/>
                    <a:pt x="32" y="7"/>
                  </a:cubicBezTo>
                  <a:cubicBezTo>
                    <a:pt x="31" y="3"/>
                    <a:pt x="28" y="1"/>
                    <a:pt x="25" y="0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127" name="Freeform 638"/>
            <p:cNvSpPr>
              <a:spLocks noChangeArrowheads="1"/>
            </p:cNvSpPr>
            <p:nvPr/>
          </p:nvSpPr>
          <p:spPr bwMode="auto">
            <a:xfrm>
              <a:off x="3270" y="760"/>
              <a:ext cx="14" cy="50"/>
            </a:xfrm>
            <a:custGeom>
              <a:avLst/>
              <a:gdLst>
                <a:gd name="T0" fmla="*/ 7375 w 4"/>
                <a:gd name="T1" fmla="*/ 0 h 14"/>
                <a:gd name="T2" fmla="*/ 3773 w 4"/>
                <a:gd name="T3" fmla="*/ 29107 h 14"/>
                <a:gd name="T4" fmla="*/ 0 60000 65536"/>
                <a:gd name="T5" fmla="*/ 0 60000 65536"/>
                <a:gd name="T6" fmla="*/ 0 w 4"/>
                <a:gd name="T7" fmla="*/ 0 h 14"/>
                <a:gd name="T8" fmla="*/ 4 w 4"/>
                <a:gd name="T9" fmla="*/ 14 h 1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" h="14">
                  <a:moveTo>
                    <a:pt x="4" y="0"/>
                  </a:moveTo>
                  <a:cubicBezTo>
                    <a:pt x="1" y="2"/>
                    <a:pt x="0" y="8"/>
                    <a:pt x="2" y="14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128" name="Freeform 639"/>
            <p:cNvSpPr>
              <a:spLocks noChangeArrowheads="1"/>
            </p:cNvSpPr>
            <p:nvPr/>
          </p:nvSpPr>
          <p:spPr bwMode="auto">
            <a:xfrm>
              <a:off x="3270" y="807"/>
              <a:ext cx="36" cy="7"/>
            </a:xfrm>
            <a:custGeom>
              <a:avLst/>
              <a:gdLst>
                <a:gd name="T0" fmla="*/ 21838 w 10"/>
                <a:gd name="T1" fmla="*/ 2107 h 2"/>
                <a:gd name="T2" fmla="*/ 0 w 10"/>
                <a:gd name="T3" fmla="*/ 0 h 2"/>
                <a:gd name="T4" fmla="*/ 0 60000 65536"/>
                <a:gd name="T5" fmla="*/ 0 60000 65536"/>
                <a:gd name="T6" fmla="*/ 0 w 10"/>
                <a:gd name="T7" fmla="*/ 0 h 2"/>
                <a:gd name="T8" fmla="*/ 10 w 10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0" h="2">
                  <a:moveTo>
                    <a:pt x="10" y="1"/>
                  </a:moveTo>
                  <a:cubicBezTo>
                    <a:pt x="8" y="1"/>
                    <a:pt x="4" y="2"/>
                    <a:pt x="0" y="0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129" name="Freeform 640"/>
            <p:cNvSpPr>
              <a:spLocks noChangeArrowheads="1"/>
            </p:cNvSpPr>
            <p:nvPr/>
          </p:nvSpPr>
          <p:spPr bwMode="auto">
            <a:xfrm>
              <a:off x="3249" y="832"/>
              <a:ext cx="75" cy="28"/>
            </a:xfrm>
            <a:custGeom>
              <a:avLst/>
              <a:gdLst>
                <a:gd name="T0" fmla="*/ 43596 w 21"/>
                <a:gd name="T1" fmla="*/ 0 h 8"/>
                <a:gd name="T2" fmla="*/ 0 w 21"/>
                <a:gd name="T3" fmla="*/ 5282 h 8"/>
                <a:gd name="T4" fmla="*/ 0 60000 65536"/>
                <a:gd name="T5" fmla="*/ 0 60000 65536"/>
                <a:gd name="T6" fmla="*/ 0 w 21"/>
                <a:gd name="T7" fmla="*/ 0 h 8"/>
                <a:gd name="T8" fmla="*/ 21 w 21"/>
                <a:gd name="T9" fmla="*/ 8 h 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1" h="8">
                  <a:moveTo>
                    <a:pt x="21" y="0"/>
                  </a:moveTo>
                  <a:cubicBezTo>
                    <a:pt x="19" y="4"/>
                    <a:pt x="15" y="8"/>
                    <a:pt x="0" y="3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130" name="Freeform 641"/>
            <p:cNvSpPr>
              <a:spLocks noChangeArrowheads="1"/>
            </p:cNvSpPr>
            <p:nvPr/>
          </p:nvSpPr>
          <p:spPr bwMode="auto">
            <a:xfrm>
              <a:off x="3049" y="696"/>
              <a:ext cx="235" cy="182"/>
            </a:xfrm>
            <a:custGeom>
              <a:avLst/>
              <a:gdLst>
                <a:gd name="T0" fmla="*/ 122467 w 66"/>
                <a:gd name="T1" fmla="*/ 35354 h 51"/>
                <a:gd name="T2" fmla="*/ 104137 w 66"/>
                <a:gd name="T3" fmla="*/ 90800 h 51"/>
                <a:gd name="T4" fmla="*/ 26359 w 66"/>
                <a:gd name="T5" fmla="*/ 74117 h 51"/>
                <a:gd name="T6" fmla="*/ 4020 w 66"/>
                <a:gd name="T7" fmla="*/ 43452 h 51"/>
                <a:gd name="T8" fmla="*/ 18334 w 66"/>
                <a:gd name="T9" fmla="*/ 0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6"/>
                <a:gd name="T16" fmla="*/ 0 h 51"/>
                <a:gd name="T17" fmla="*/ 66 w 66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6" h="51">
                  <a:moveTo>
                    <a:pt x="60" y="17"/>
                  </a:moveTo>
                  <a:cubicBezTo>
                    <a:pt x="61" y="21"/>
                    <a:pt x="66" y="37"/>
                    <a:pt x="51" y="44"/>
                  </a:cubicBezTo>
                  <a:cubicBezTo>
                    <a:pt x="36" y="51"/>
                    <a:pt x="21" y="43"/>
                    <a:pt x="13" y="36"/>
                  </a:cubicBezTo>
                  <a:cubicBezTo>
                    <a:pt x="10" y="33"/>
                    <a:pt x="5" y="29"/>
                    <a:pt x="2" y="21"/>
                  </a:cubicBezTo>
                  <a:cubicBezTo>
                    <a:pt x="0" y="12"/>
                    <a:pt x="4" y="3"/>
                    <a:pt x="9" y="0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131" name="Oval 642"/>
            <p:cNvSpPr>
              <a:spLocks noChangeArrowheads="1"/>
            </p:cNvSpPr>
            <p:nvPr/>
          </p:nvSpPr>
          <p:spPr bwMode="auto">
            <a:xfrm>
              <a:off x="3021" y="539"/>
              <a:ext cx="74" cy="71"/>
            </a:xfrm>
            <a:prstGeom prst="ellipse">
              <a:avLst/>
            </a:pr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33132" name="Freeform 643"/>
            <p:cNvSpPr>
              <a:spLocks noChangeArrowheads="1"/>
            </p:cNvSpPr>
            <p:nvPr/>
          </p:nvSpPr>
          <p:spPr bwMode="auto">
            <a:xfrm>
              <a:off x="2971" y="660"/>
              <a:ext cx="135" cy="200"/>
            </a:xfrm>
            <a:custGeom>
              <a:avLst/>
              <a:gdLst>
                <a:gd name="T0" fmla="*/ 76446 w 38"/>
                <a:gd name="T1" fmla="*/ 99400 h 56"/>
                <a:gd name="T2" fmla="*/ 15788 w 38"/>
                <a:gd name="T3" fmla="*/ 101671 h 56"/>
                <a:gd name="T4" fmla="*/ 38557 w 38"/>
                <a:gd name="T5" fmla="*/ 18546 h 56"/>
                <a:gd name="T6" fmla="*/ 60530 w 38"/>
                <a:gd name="T7" fmla="*/ 0 h 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8"/>
                <a:gd name="T13" fmla="*/ 0 h 56"/>
                <a:gd name="T14" fmla="*/ 38 w 38"/>
                <a:gd name="T15" fmla="*/ 56 h 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8" h="56">
                  <a:moveTo>
                    <a:pt x="38" y="48"/>
                  </a:moveTo>
                  <a:cubicBezTo>
                    <a:pt x="27" y="56"/>
                    <a:pt x="15" y="55"/>
                    <a:pt x="8" y="49"/>
                  </a:cubicBezTo>
                  <a:cubicBezTo>
                    <a:pt x="0" y="40"/>
                    <a:pt x="7" y="22"/>
                    <a:pt x="19" y="9"/>
                  </a:cubicBezTo>
                  <a:cubicBezTo>
                    <a:pt x="23" y="5"/>
                    <a:pt x="26" y="1"/>
                    <a:pt x="30" y="0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133" name="Freeform 644"/>
            <p:cNvSpPr>
              <a:spLocks noChangeArrowheads="1"/>
            </p:cNvSpPr>
            <p:nvPr/>
          </p:nvSpPr>
          <p:spPr bwMode="auto">
            <a:xfrm>
              <a:off x="3074" y="507"/>
              <a:ext cx="203" cy="246"/>
            </a:xfrm>
            <a:custGeom>
              <a:avLst/>
              <a:gdLst>
                <a:gd name="T0" fmla="*/ 116323 w 57"/>
                <a:gd name="T1" fmla="*/ 0 h 69"/>
                <a:gd name="T2" fmla="*/ 73361 w 57"/>
                <a:gd name="T3" fmla="*/ 10336 h 69"/>
                <a:gd name="T4" fmla="*/ 2258 w 57"/>
                <a:gd name="T5" fmla="*/ 92090 h 69"/>
                <a:gd name="T6" fmla="*/ 18341 w 57"/>
                <a:gd name="T7" fmla="*/ 141700 h 6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"/>
                <a:gd name="T13" fmla="*/ 0 h 69"/>
                <a:gd name="T14" fmla="*/ 57 w 57"/>
                <a:gd name="T15" fmla="*/ 69 h 6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" h="69">
                  <a:moveTo>
                    <a:pt x="57" y="0"/>
                  </a:moveTo>
                  <a:cubicBezTo>
                    <a:pt x="52" y="2"/>
                    <a:pt x="43" y="4"/>
                    <a:pt x="36" y="5"/>
                  </a:cubicBezTo>
                  <a:cubicBezTo>
                    <a:pt x="21" y="8"/>
                    <a:pt x="0" y="22"/>
                    <a:pt x="1" y="45"/>
                  </a:cubicBezTo>
                  <a:cubicBezTo>
                    <a:pt x="1" y="59"/>
                    <a:pt x="8" y="64"/>
                    <a:pt x="9" y="69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134" name="Freeform 645"/>
            <p:cNvSpPr>
              <a:spLocks noChangeArrowheads="1"/>
            </p:cNvSpPr>
            <p:nvPr/>
          </p:nvSpPr>
          <p:spPr bwMode="auto">
            <a:xfrm>
              <a:off x="3078" y="589"/>
              <a:ext cx="21" cy="1"/>
            </a:xfrm>
            <a:custGeom>
              <a:avLst/>
              <a:gdLst>
                <a:gd name="T0" fmla="*/ 0 w 6"/>
                <a:gd name="T1" fmla="*/ 0 h 1"/>
                <a:gd name="T2" fmla="*/ 11113 w 6"/>
                <a:gd name="T3" fmla="*/ 0 h 1"/>
                <a:gd name="T4" fmla="*/ 0 60000 65536"/>
                <a:gd name="T5" fmla="*/ 0 60000 65536"/>
                <a:gd name="T6" fmla="*/ 0 w 6"/>
                <a:gd name="T7" fmla="*/ 0 h 1"/>
                <a:gd name="T8" fmla="*/ 6 w 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" h="1">
                  <a:moveTo>
                    <a:pt x="0" y="0"/>
                  </a:moveTo>
                  <a:cubicBezTo>
                    <a:pt x="0" y="0"/>
                    <a:pt x="4" y="0"/>
                    <a:pt x="6" y="0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135" name="Freeform 646"/>
            <p:cNvSpPr>
              <a:spLocks noChangeArrowheads="1"/>
            </p:cNvSpPr>
            <p:nvPr/>
          </p:nvSpPr>
          <p:spPr bwMode="auto">
            <a:xfrm>
              <a:off x="3777" y="432"/>
              <a:ext cx="17" cy="46"/>
            </a:xfrm>
            <a:custGeom>
              <a:avLst/>
              <a:gdLst>
                <a:gd name="T0" fmla="*/ 6406 w 5"/>
                <a:gd name="T1" fmla="*/ 13772 h 13"/>
                <a:gd name="T2" fmla="*/ 4556 w 5"/>
                <a:gd name="T3" fmla="*/ 25569 h 13"/>
                <a:gd name="T4" fmla="*/ 0 w 5"/>
                <a:gd name="T5" fmla="*/ 13772 h 13"/>
                <a:gd name="T6" fmla="*/ 3227 w 5"/>
                <a:gd name="T7" fmla="*/ 0 h 13"/>
                <a:gd name="T8" fmla="*/ 6406 w 5"/>
                <a:gd name="T9" fmla="*/ 13772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13"/>
                <a:gd name="T17" fmla="*/ 5 w 5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13">
                  <a:moveTo>
                    <a:pt x="4" y="7"/>
                  </a:moveTo>
                  <a:cubicBezTo>
                    <a:pt x="5" y="10"/>
                    <a:pt x="4" y="13"/>
                    <a:pt x="3" y="13"/>
                  </a:cubicBezTo>
                  <a:cubicBezTo>
                    <a:pt x="1" y="13"/>
                    <a:pt x="0" y="11"/>
                    <a:pt x="0" y="7"/>
                  </a:cubicBezTo>
                  <a:cubicBezTo>
                    <a:pt x="0" y="4"/>
                    <a:pt x="0" y="0"/>
                    <a:pt x="2" y="0"/>
                  </a:cubicBezTo>
                  <a:cubicBezTo>
                    <a:pt x="3" y="0"/>
                    <a:pt x="4" y="3"/>
                    <a:pt x="4" y="7"/>
                  </a:cubicBezTo>
                  <a:close/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136" name="Freeform 647"/>
            <p:cNvSpPr>
              <a:spLocks noChangeArrowheads="1"/>
            </p:cNvSpPr>
            <p:nvPr/>
          </p:nvSpPr>
          <p:spPr bwMode="auto">
            <a:xfrm>
              <a:off x="3413" y="778"/>
              <a:ext cx="39" cy="14"/>
            </a:xfrm>
            <a:custGeom>
              <a:avLst/>
              <a:gdLst>
                <a:gd name="T0" fmla="*/ 21797 w 11"/>
                <a:gd name="T1" fmla="*/ 0 h 4"/>
                <a:gd name="T2" fmla="*/ 0 w 11"/>
                <a:gd name="T3" fmla="*/ 7375 h 4"/>
                <a:gd name="T4" fmla="*/ 0 60000 65536"/>
                <a:gd name="T5" fmla="*/ 0 60000 65536"/>
                <a:gd name="T6" fmla="*/ 0 w 11"/>
                <a:gd name="T7" fmla="*/ 0 h 4"/>
                <a:gd name="T8" fmla="*/ 11 w 11"/>
                <a:gd name="T9" fmla="*/ 4 h 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" h="4">
                  <a:moveTo>
                    <a:pt x="11" y="0"/>
                  </a:moveTo>
                  <a:cubicBezTo>
                    <a:pt x="10" y="1"/>
                    <a:pt x="6" y="3"/>
                    <a:pt x="0" y="4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137" name="Freeform 648"/>
            <p:cNvSpPr>
              <a:spLocks noChangeArrowheads="1"/>
            </p:cNvSpPr>
            <p:nvPr/>
          </p:nvSpPr>
          <p:spPr bwMode="auto">
            <a:xfrm>
              <a:off x="3452" y="782"/>
              <a:ext cx="79" cy="46"/>
            </a:xfrm>
            <a:custGeom>
              <a:avLst/>
              <a:gdLst>
                <a:gd name="T0" fmla="*/ 47235 w 22"/>
                <a:gd name="T1" fmla="*/ 0 h 13"/>
                <a:gd name="T2" fmla="*/ 47235 w 22"/>
                <a:gd name="T3" fmla="*/ 3892 h 13"/>
                <a:gd name="T4" fmla="*/ 23944 w 22"/>
                <a:gd name="T5" fmla="*/ 25569 h 13"/>
                <a:gd name="T6" fmla="*/ 0 w 22"/>
                <a:gd name="T7" fmla="*/ 6111 h 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13"/>
                <a:gd name="T14" fmla="*/ 22 w 22"/>
                <a:gd name="T15" fmla="*/ 13 h 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13">
                  <a:moveTo>
                    <a:pt x="22" y="0"/>
                  </a:moveTo>
                  <a:cubicBezTo>
                    <a:pt x="22" y="0"/>
                    <a:pt x="22" y="1"/>
                    <a:pt x="22" y="2"/>
                  </a:cubicBezTo>
                  <a:cubicBezTo>
                    <a:pt x="22" y="8"/>
                    <a:pt x="17" y="13"/>
                    <a:pt x="11" y="13"/>
                  </a:cubicBezTo>
                  <a:cubicBezTo>
                    <a:pt x="5" y="13"/>
                    <a:pt x="1" y="9"/>
                    <a:pt x="0" y="3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138" name="Freeform 649"/>
            <p:cNvSpPr>
              <a:spLocks noChangeArrowheads="1"/>
            </p:cNvSpPr>
            <p:nvPr/>
          </p:nvSpPr>
          <p:spPr bwMode="auto">
            <a:xfrm>
              <a:off x="3452" y="750"/>
              <a:ext cx="75" cy="32"/>
            </a:xfrm>
            <a:custGeom>
              <a:avLst/>
              <a:gdLst>
                <a:gd name="T0" fmla="*/ 0 w 21"/>
                <a:gd name="T1" fmla="*/ 18204 h 9"/>
                <a:gd name="T2" fmla="*/ 22589 w 21"/>
                <a:gd name="T3" fmla="*/ 0 h 9"/>
                <a:gd name="T4" fmla="*/ 43596 w 21"/>
                <a:gd name="T5" fmla="*/ 11996 h 9"/>
                <a:gd name="T6" fmla="*/ 0 60000 65536"/>
                <a:gd name="T7" fmla="*/ 0 60000 65536"/>
                <a:gd name="T8" fmla="*/ 0 60000 65536"/>
                <a:gd name="T9" fmla="*/ 0 w 21"/>
                <a:gd name="T10" fmla="*/ 0 h 9"/>
                <a:gd name="T11" fmla="*/ 21 w 21"/>
                <a:gd name="T12" fmla="*/ 9 h 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9">
                  <a:moveTo>
                    <a:pt x="0" y="9"/>
                  </a:moveTo>
                  <a:cubicBezTo>
                    <a:pt x="1" y="4"/>
                    <a:pt x="5" y="0"/>
                    <a:pt x="11" y="0"/>
                  </a:cubicBezTo>
                  <a:cubicBezTo>
                    <a:pt x="15" y="0"/>
                    <a:pt x="19" y="2"/>
                    <a:pt x="21" y="6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139" name="Freeform 650"/>
            <p:cNvSpPr>
              <a:spLocks noChangeArrowheads="1"/>
            </p:cNvSpPr>
            <p:nvPr/>
          </p:nvSpPr>
          <p:spPr bwMode="auto">
            <a:xfrm>
              <a:off x="3509" y="789"/>
              <a:ext cx="18" cy="11"/>
            </a:xfrm>
            <a:custGeom>
              <a:avLst/>
              <a:gdLst>
                <a:gd name="T0" fmla="*/ 10912 w 5"/>
                <a:gd name="T1" fmla="*/ 2717 h 3"/>
                <a:gd name="T2" fmla="*/ 6714 w 5"/>
                <a:gd name="T3" fmla="*/ 7245 h 3"/>
                <a:gd name="T4" fmla="*/ 0 w 5"/>
                <a:gd name="T5" fmla="*/ 4679 h 3"/>
                <a:gd name="T6" fmla="*/ 6714 w 5"/>
                <a:gd name="T7" fmla="*/ 0 h 3"/>
                <a:gd name="T8" fmla="*/ 10912 w 5"/>
                <a:gd name="T9" fmla="*/ 2717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3"/>
                <a:gd name="T17" fmla="*/ 5 w 5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3">
                  <a:moveTo>
                    <a:pt x="5" y="1"/>
                  </a:moveTo>
                  <a:cubicBezTo>
                    <a:pt x="5" y="2"/>
                    <a:pt x="5" y="3"/>
                    <a:pt x="3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5" y="0"/>
                    <a:pt x="5" y="1"/>
                    <a:pt x="5" y="1"/>
                  </a:cubicBezTo>
                  <a:close/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140" name="Freeform 651"/>
            <p:cNvSpPr>
              <a:spLocks noChangeArrowheads="1"/>
            </p:cNvSpPr>
            <p:nvPr/>
          </p:nvSpPr>
          <p:spPr bwMode="auto">
            <a:xfrm>
              <a:off x="3506" y="800"/>
              <a:ext cx="14" cy="25"/>
            </a:xfrm>
            <a:custGeom>
              <a:avLst/>
              <a:gdLst>
                <a:gd name="T0" fmla="*/ 7375 w 4"/>
                <a:gd name="T1" fmla="*/ 0 h 7"/>
                <a:gd name="T2" fmla="*/ 0 w 4"/>
                <a:gd name="T3" fmla="*/ 14489 h 7"/>
                <a:gd name="T4" fmla="*/ 0 60000 65536"/>
                <a:gd name="T5" fmla="*/ 0 60000 65536"/>
                <a:gd name="T6" fmla="*/ 0 w 4"/>
                <a:gd name="T7" fmla="*/ 0 h 7"/>
                <a:gd name="T8" fmla="*/ 4 w 4"/>
                <a:gd name="T9" fmla="*/ 7 h 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" h="7">
                  <a:moveTo>
                    <a:pt x="4" y="0"/>
                  </a:moveTo>
                  <a:cubicBezTo>
                    <a:pt x="4" y="0"/>
                    <a:pt x="3" y="5"/>
                    <a:pt x="0" y="7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141" name="Freeform 652"/>
            <p:cNvSpPr>
              <a:spLocks noChangeArrowheads="1"/>
            </p:cNvSpPr>
            <p:nvPr/>
          </p:nvSpPr>
          <p:spPr bwMode="auto">
            <a:xfrm>
              <a:off x="3445" y="767"/>
              <a:ext cx="89" cy="29"/>
            </a:xfrm>
            <a:custGeom>
              <a:avLst/>
              <a:gdLst>
                <a:gd name="T0" fmla="*/ 4019 w 25"/>
                <a:gd name="T1" fmla="*/ 15718 h 8"/>
                <a:gd name="T2" fmla="*/ 6273 w 25"/>
                <a:gd name="T3" fmla="*/ 9342 h 8"/>
                <a:gd name="T4" fmla="*/ 46917 w 25"/>
                <a:gd name="T5" fmla="*/ 2577 h 8"/>
                <a:gd name="T6" fmla="*/ 48679 w 25"/>
                <a:gd name="T7" fmla="*/ 9342 h 8"/>
                <a:gd name="T8" fmla="*/ 4019 w 25"/>
                <a:gd name="T9" fmla="*/ 15718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8"/>
                <a:gd name="T17" fmla="*/ 25 w 25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8">
                  <a:moveTo>
                    <a:pt x="2" y="7"/>
                  </a:moveTo>
                  <a:cubicBezTo>
                    <a:pt x="1" y="8"/>
                    <a:pt x="0" y="5"/>
                    <a:pt x="3" y="4"/>
                  </a:cubicBezTo>
                  <a:cubicBezTo>
                    <a:pt x="5" y="2"/>
                    <a:pt x="18" y="0"/>
                    <a:pt x="23" y="1"/>
                  </a:cubicBezTo>
                  <a:cubicBezTo>
                    <a:pt x="24" y="1"/>
                    <a:pt x="25" y="3"/>
                    <a:pt x="24" y="4"/>
                  </a:cubicBezTo>
                  <a:cubicBezTo>
                    <a:pt x="22" y="4"/>
                    <a:pt x="5" y="5"/>
                    <a:pt x="2" y="7"/>
                  </a:cubicBezTo>
                  <a:close/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142" name="Freeform 653"/>
            <p:cNvSpPr>
              <a:spLocks noChangeArrowheads="1"/>
            </p:cNvSpPr>
            <p:nvPr/>
          </p:nvSpPr>
          <p:spPr bwMode="auto">
            <a:xfrm>
              <a:off x="3534" y="750"/>
              <a:ext cx="25" cy="28"/>
            </a:xfrm>
            <a:custGeom>
              <a:avLst/>
              <a:gdLst>
                <a:gd name="T0" fmla="*/ 12207 w 7"/>
                <a:gd name="T1" fmla="*/ 0 h 8"/>
                <a:gd name="T2" fmla="*/ 14489 w 7"/>
                <a:gd name="T3" fmla="*/ 5282 h 8"/>
                <a:gd name="T4" fmla="*/ 0 w 7"/>
                <a:gd name="T5" fmla="*/ 14714 h 8"/>
                <a:gd name="T6" fmla="*/ 0 60000 65536"/>
                <a:gd name="T7" fmla="*/ 0 60000 65536"/>
                <a:gd name="T8" fmla="*/ 0 60000 65536"/>
                <a:gd name="T9" fmla="*/ 0 w 7"/>
                <a:gd name="T10" fmla="*/ 0 h 8"/>
                <a:gd name="T11" fmla="*/ 7 w 7"/>
                <a:gd name="T12" fmla="*/ 8 h 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8">
                  <a:moveTo>
                    <a:pt x="6" y="0"/>
                  </a:moveTo>
                  <a:cubicBezTo>
                    <a:pt x="6" y="1"/>
                    <a:pt x="7" y="2"/>
                    <a:pt x="7" y="3"/>
                  </a:cubicBezTo>
                  <a:cubicBezTo>
                    <a:pt x="6" y="4"/>
                    <a:pt x="3" y="7"/>
                    <a:pt x="0" y="8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143" name="Freeform 654"/>
            <p:cNvSpPr>
              <a:spLocks noChangeArrowheads="1"/>
            </p:cNvSpPr>
            <p:nvPr/>
          </p:nvSpPr>
          <p:spPr bwMode="auto">
            <a:xfrm>
              <a:off x="3502" y="757"/>
              <a:ext cx="82" cy="75"/>
            </a:xfrm>
            <a:custGeom>
              <a:avLst/>
              <a:gdLst>
                <a:gd name="T0" fmla="*/ 32807 w 23"/>
                <a:gd name="T1" fmla="*/ 0 h 21"/>
                <a:gd name="T2" fmla="*/ 47171 w 23"/>
                <a:gd name="T3" fmla="*/ 20996 h 21"/>
                <a:gd name="T4" fmla="*/ 20668 w 23"/>
                <a:gd name="T5" fmla="*/ 43596 h 21"/>
                <a:gd name="T6" fmla="*/ 0 w 23"/>
                <a:gd name="T7" fmla="*/ 39539 h 2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"/>
                <a:gd name="T13" fmla="*/ 0 h 21"/>
                <a:gd name="T14" fmla="*/ 23 w 23"/>
                <a:gd name="T15" fmla="*/ 21 h 2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" h="21">
                  <a:moveTo>
                    <a:pt x="16" y="0"/>
                  </a:moveTo>
                  <a:cubicBezTo>
                    <a:pt x="20" y="2"/>
                    <a:pt x="23" y="5"/>
                    <a:pt x="23" y="10"/>
                  </a:cubicBezTo>
                  <a:cubicBezTo>
                    <a:pt x="23" y="16"/>
                    <a:pt x="17" y="21"/>
                    <a:pt x="10" y="21"/>
                  </a:cubicBezTo>
                  <a:cubicBezTo>
                    <a:pt x="6" y="21"/>
                    <a:pt x="3" y="21"/>
                    <a:pt x="0" y="19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144" name="Freeform 655"/>
            <p:cNvSpPr>
              <a:spLocks noChangeArrowheads="1"/>
            </p:cNvSpPr>
            <p:nvPr/>
          </p:nvSpPr>
          <p:spPr bwMode="auto">
            <a:xfrm>
              <a:off x="2179" y="7"/>
              <a:ext cx="617" cy="336"/>
            </a:xfrm>
            <a:custGeom>
              <a:avLst/>
              <a:gdLst>
                <a:gd name="T0" fmla="*/ 168434 w 173"/>
                <a:gd name="T1" fmla="*/ 0 h 94"/>
                <a:gd name="T2" fmla="*/ 0 w 173"/>
                <a:gd name="T3" fmla="*/ 110340 h 94"/>
                <a:gd name="T4" fmla="*/ 12108 w 173"/>
                <a:gd name="T5" fmla="*/ 98101 h 94"/>
                <a:gd name="T6" fmla="*/ 73940 w 173"/>
                <a:gd name="T7" fmla="*/ 58275 h 94"/>
                <a:gd name="T8" fmla="*/ 80249 w 173"/>
                <a:gd name="T9" fmla="*/ 41475 h 94"/>
                <a:gd name="T10" fmla="*/ 127476 w 173"/>
                <a:gd name="T11" fmla="*/ 6352 h 94"/>
                <a:gd name="T12" fmla="*/ 145933 w 173"/>
                <a:gd name="T13" fmla="*/ 60741 h 94"/>
                <a:gd name="T14" fmla="*/ 145933 w 173"/>
                <a:gd name="T15" fmla="*/ 60741 h 94"/>
                <a:gd name="T16" fmla="*/ 149977 w 173"/>
                <a:gd name="T17" fmla="*/ 47812 h 94"/>
                <a:gd name="T18" fmla="*/ 205957 w 173"/>
                <a:gd name="T19" fmla="*/ 14527 h 94"/>
                <a:gd name="T20" fmla="*/ 228458 w 173"/>
                <a:gd name="T21" fmla="*/ 75268 h 94"/>
                <a:gd name="T22" fmla="*/ 310972 w 173"/>
                <a:gd name="T23" fmla="*/ 193772 h 94"/>
                <a:gd name="T24" fmla="*/ 329389 w 173"/>
                <a:gd name="T25" fmla="*/ 189711 h 94"/>
                <a:gd name="T26" fmla="*/ 349629 w 173"/>
                <a:gd name="T27" fmla="*/ 196060 h 94"/>
                <a:gd name="T28" fmla="*/ 353659 w 173"/>
                <a:gd name="T29" fmla="*/ 170902 h 94"/>
                <a:gd name="T30" fmla="*/ 168434 w 173"/>
                <a:gd name="T31" fmla="*/ 0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3"/>
                <a:gd name="T49" fmla="*/ 0 h 94"/>
                <a:gd name="T50" fmla="*/ 173 w 173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3" h="94">
                  <a:moveTo>
                    <a:pt x="82" y="0"/>
                  </a:moveTo>
                  <a:cubicBezTo>
                    <a:pt x="42" y="0"/>
                    <a:pt x="11" y="20"/>
                    <a:pt x="0" y="53"/>
                  </a:cubicBezTo>
                  <a:cubicBezTo>
                    <a:pt x="2" y="49"/>
                    <a:pt x="3" y="49"/>
                    <a:pt x="6" y="47"/>
                  </a:cubicBezTo>
                  <a:cubicBezTo>
                    <a:pt x="13" y="38"/>
                    <a:pt x="24" y="31"/>
                    <a:pt x="36" y="28"/>
                  </a:cubicBezTo>
                  <a:cubicBezTo>
                    <a:pt x="36" y="25"/>
                    <a:pt x="37" y="22"/>
                    <a:pt x="39" y="20"/>
                  </a:cubicBezTo>
                  <a:cubicBezTo>
                    <a:pt x="45" y="9"/>
                    <a:pt x="56" y="3"/>
                    <a:pt x="62" y="3"/>
                  </a:cubicBezTo>
                  <a:cubicBezTo>
                    <a:pt x="68" y="3"/>
                    <a:pt x="76" y="10"/>
                    <a:pt x="71" y="29"/>
                  </a:cubicBezTo>
                  <a:cubicBezTo>
                    <a:pt x="71" y="29"/>
                    <a:pt x="71" y="29"/>
                    <a:pt x="71" y="29"/>
                  </a:cubicBezTo>
                  <a:cubicBezTo>
                    <a:pt x="72" y="27"/>
                    <a:pt x="72" y="25"/>
                    <a:pt x="73" y="23"/>
                  </a:cubicBezTo>
                  <a:cubicBezTo>
                    <a:pt x="78" y="7"/>
                    <a:pt x="91" y="3"/>
                    <a:pt x="100" y="7"/>
                  </a:cubicBezTo>
                  <a:cubicBezTo>
                    <a:pt x="111" y="11"/>
                    <a:pt x="115" y="22"/>
                    <a:pt x="111" y="36"/>
                  </a:cubicBezTo>
                  <a:cubicBezTo>
                    <a:pt x="141" y="44"/>
                    <a:pt x="151" y="65"/>
                    <a:pt x="151" y="93"/>
                  </a:cubicBezTo>
                  <a:cubicBezTo>
                    <a:pt x="154" y="92"/>
                    <a:pt x="157" y="91"/>
                    <a:pt x="160" y="91"/>
                  </a:cubicBezTo>
                  <a:cubicBezTo>
                    <a:pt x="164" y="91"/>
                    <a:pt x="168" y="92"/>
                    <a:pt x="170" y="94"/>
                  </a:cubicBezTo>
                  <a:cubicBezTo>
                    <a:pt x="171" y="90"/>
                    <a:pt x="172" y="86"/>
                    <a:pt x="172" y="82"/>
                  </a:cubicBezTo>
                  <a:cubicBezTo>
                    <a:pt x="173" y="32"/>
                    <a:pt x="128" y="0"/>
                    <a:pt x="82" y="0"/>
                  </a:cubicBezTo>
                  <a:close/>
                </a:path>
              </a:pathLst>
            </a:custGeom>
            <a:solidFill>
              <a:srgbClr val="00A0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145" name="Freeform 656"/>
            <p:cNvSpPr>
              <a:spLocks noChangeArrowheads="1"/>
            </p:cNvSpPr>
            <p:nvPr/>
          </p:nvSpPr>
          <p:spPr bwMode="auto">
            <a:xfrm>
              <a:off x="2311" y="357"/>
              <a:ext cx="285" cy="143"/>
            </a:xfrm>
            <a:custGeom>
              <a:avLst/>
              <a:gdLst>
                <a:gd name="T0" fmla="*/ 75692 w 80"/>
                <a:gd name="T1" fmla="*/ 8180 h 40"/>
                <a:gd name="T2" fmla="*/ 0 w 80"/>
                <a:gd name="T3" fmla="*/ 47837 h 40"/>
                <a:gd name="T4" fmla="*/ 71667 w 80"/>
                <a:gd name="T5" fmla="*/ 83483 h 40"/>
                <a:gd name="T6" fmla="*/ 163490 w 80"/>
                <a:gd name="T7" fmla="*/ 26777 h 40"/>
                <a:gd name="T8" fmla="*/ 75692 w 80"/>
                <a:gd name="T9" fmla="*/ 8180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"/>
                <a:gd name="T16" fmla="*/ 0 h 40"/>
                <a:gd name="T17" fmla="*/ 80 w 80"/>
                <a:gd name="T18" fmla="*/ 40 h 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" h="40">
                  <a:moveTo>
                    <a:pt x="37" y="4"/>
                  </a:moveTo>
                  <a:cubicBezTo>
                    <a:pt x="8" y="8"/>
                    <a:pt x="0" y="17"/>
                    <a:pt x="0" y="23"/>
                  </a:cubicBezTo>
                  <a:cubicBezTo>
                    <a:pt x="11" y="34"/>
                    <a:pt x="23" y="40"/>
                    <a:pt x="35" y="40"/>
                  </a:cubicBezTo>
                  <a:cubicBezTo>
                    <a:pt x="52" y="40"/>
                    <a:pt x="69" y="27"/>
                    <a:pt x="80" y="13"/>
                  </a:cubicBezTo>
                  <a:cubicBezTo>
                    <a:pt x="75" y="7"/>
                    <a:pt x="62" y="0"/>
                    <a:pt x="37" y="4"/>
                  </a:cubicBezTo>
                  <a:close/>
                </a:path>
              </a:pathLst>
            </a:custGeom>
            <a:solidFill>
              <a:srgbClr val="EF7C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146" name="Freeform 657"/>
            <p:cNvSpPr>
              <a:spLocks noChangeArrowheads="1"/>
            </p:cNvSpPr>
            <p:nvPr/>
          </p:nvSpPr>
          <p:spPr bwMode="auto">
            <a:xfrm>
              <a:off x="2218" y="264"/>
              <a:ext cx="432" cy="175"/>
            </a:xfrm>
            <a:custGeom>
              <a:avLst/>
              <a:gdLst>
                <a:gd name="T0" fmla="*/ 229735 w 121"/>
                <a:gd name="T1" fmla="*/ 8150 h 49"/>
                <a:gd name="T2" fmla="*/ 95204 w 121"/>
                <a:gd name="T3" fmla="*/ 12207 h 49"/>
                <a:gd name="T4" fmla="*/ 8144 w 121"/>
                <a:gd name="T5" fmla="*/ 14489 h 49"/>
                <a:gd name="T6" fmla="*/ 0 w 121"/>
                <a:gd name="T7" fmla="*/ 12207 h 49"/>
                <a:gd name="T8" fmla="*/ 53932 w 121"/>
                <a:gd name="T9" fmla="*/ 101671 h 49"/>
                <a:gd name="T10" fmla="*/ 130475 w 121"/>
                <a:gd name="T11" fmla="*/ 62129 h 49"/>
                <a:gd name="T12" fmla="*/ 219356 w 121"/>
                <a:gd name="T13" fmla="*/ 80675 h 49"/>
                <a:gd name="T14" fmla="*/ 246468 w 121"/>
                <a:gd name="T15" fmla="*/ 26696 h 49"/>
                <a:gd name="T16" fmla="*/ 229735 w 121"/>
                <a:gd name="T17" fmla="*/ 8150 h 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1"/>
                <a:gd name="T28" fmla="*/ 0 h 49"/>
                <a:gd name="T29" fmla="*/ 121 w 121"/>
                <a:gd name="T30" fmla="*/ 49 h 4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1" h="49">
                  <a:moveTo>
                    <a:pt x="111" y="4"/>
                  </a:moveTo>
                  <a:cubicBezTo>
                    <a:pt x="93" y="0"/>
                    <a:pt x="60" y="5"/>
                    <a:pt x="46" y="6"/>
                  </a:cubicBezTo>
                  <a:cubicBezTo>
                    <a:pt x="29" y="8"/>
                    <a:pt x="12" y="9"/>
                    <a:pt x="4" y="7"/>
                  </a:cubicBezTo>
                  <a:cubicBezTo>
                    <a:pt x="3" y="7"/>
                    <a:pt x="1" y="6"/>
                    <a:pt x="0" y="6"/>
                  </a:cubicBezTo>
                  <a:cubicBezTo>
                    <a:pt x="6" y="23"/>
                    <a:pt x="15" y="38"/>
                    <a:pt x="26" y="49"/>
                  </a:cubicBezTo>
                  <a:cubicBezTo>
                    <a:pt x="26" y="43"/>
                    <a:pt x="34" y="34"/>
                    <a:pt x="63" y="30"/>
                  </a:cubicBezTo>
                  <a:cubicBezTo>
                    <a:pt x="88" y="26"/>
                    <a:pt x="101" y="33"/>
                    <a:pt x="106" y="39"/>
                  </a:cubicBezTo>
                  <a:cubicBezTo>
                    <a:pt x="113" y="30"/>
                    <a:pt x="117" y="21"/>
                    <a:pt x="119" y="13"/>
                  </a:cubicBezTo>
                  <a:cubicBezTo>
                    <a:pt x="121" y="4"/>
                    <a:pt x="116" y="5"/>
                    <a:pt x="111" y="4"/>
                  </a:cubicBezTo>
                  <a:close/>
                </a:path>
              </a:pathLst>
            </a:custGeom>
            <a:solidFill>
              <a:srgbClr val="E100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147" name="Freeform 658"/>
            <p:cNvSpPr>
              <a:spLocks noChangeArrowheads="1"/>
            </p:cNvSpPr>
            <p:nvPr/>
          </p:nvSpPr>
          <p:spPr bwMode="auto">
            <a:xfrm>
              <a:off x="2304" y="18"/>
              <a:ext cx="146" cy="153"/>
            </a:xfrm>
            <a:custGeom>
              <a:avLst/>
              <a:gdLst>
                <a:gd name="T0" fmla="*/ 54996 w 41"/>
                <a:gd name="T1" fmla="*/ 0 h 43"/>
                <a:gd name="T2" fmla="*/ 8041 w 41"/>
                <a:gd name="T3" fmla="*/ 34144 h 43"/>
                <a:gd name="T4" fmla="*/ 2258 w 41"/>
                <a:gd name="T5" fmla="*/ 50817 h 43"/>
                <a:gd name="T6" fmla="*/ 16078 w 41"/>
                <a:gd name="T7" fmla="*/ 83204 h 43"/>
                <a:gd name="T8" fmla="*/ 32654 w 41"/>
                <a:gd name="T9" fmla="*/ 84965 h 43"/>
                <a:gd name="T10" fmla="*/ 53233 w 41"/>
                <a:gd name="T11" fmla="*/ 72935 h 43"/>
                <a:gd name="T12" fmla="*/ 63036 w 41"/>
                <a:gd name="T13" fmla="*/ 75315 h 43"/>
                <a:gd name="T14" fmla="*/ 71568 w 41"/>
                <a:gd name="T15" fmla="*/ 58656 h 43"/>
                <a:gd name="T16" fmla="*/ 73331 w 41"/>
                <a:gd name="T17" fmla="*/ 53059 h 43"/>
                <a:gd name="T18" fmla="*/ 54996 w 41"/>
                <a:gd name="T19" fmla="*/ 0 h 4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1"/>
                <a:gd name="T31" fmla="*/ 0 h 43"/>
                <a:gd name="T32" fmla="*/ 41 w 41"/>
                <a:gd name="T33" fmla="*/ 43 h 4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1" h="43">
                  <a:moveTo>
                    <a:pt x="27" y="0"/>
                  </a:moveTo>
                  <a:cubicBezTo>
                    <a:pt x="21" y="0"/>
                    <a:pt x="10" y="6"/>
                    <a:pt x="4" y="17"/>
                  </a:cubicBezTo>
                  <a:cubicBezTo>
                    <a:pt x="2" y="19"/>
                    <a:pt x="1" y="22"/>
                    <a:pt x="1" y="25"/>
                  </a:cubicBezTo>
                  <a:cubicBezTo>
                    <a:pt x="0" y="32"/>
                    <a:pt x="4" y="38"/>
                    <a:pt x="8" y="41"/>
                  </a:cubicBezTo>
                  <a:cubicBezTo>
                    <a:pt x="10" y="42"/>
                    <a:pt x="13" y="43"/>
                    <a:pt x="16" y="42"/>
                  </a:cubicBezTo>
                  <a:cubicBezTo>
                    <a:pt x="18" y="39"/>
                    <a:pt x="22" y="36"/>
                    <a:pt x="26" y="36"/>
                  </a:cubicBezTo>
                  <a:cubicBezTo>
                    <a:pt x="28" y="36"/>
                    <a:pt x="29" y="37"/>
                    <a:pt x="31" y="37"/>
                  </a:cubicBezTo>
                  <a:cubicBezTo>
                    <a:pt x="33" y="35"/>
                    <a:pt x="35" y="32"/>
                    <a:pt x="35" y="29"/>
                  </a:cubicBezTo>
                  <a:cubicBezTo>
                    <a:pt x="36" y="28"/>
                    <a:pt x="36" y="27"/>
                    <a:pt x="36" y="26"/>
                  </a:cubicBezTo>
                  <a:cubicBezTo>
                    <a:pt x="41" y="7"/>
                    <a:pt x="33" y="0"/>
                    <a:pt x="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148" name="Freeform 659"/>
            <p:cNvSpPr>
              <a:spLocks noChangeArrowheads="1"/>
            </p:cNvSpPr>
            <p:nvPr/>
          </p:nvSpPr>
          <p:spPr bwMode="auto">
            <a:xfrm>
              <a:off x="2243" y="514"/>
              <a:ext cx="342" cy="54"/>
            </a:xfrm>
            <a:custGeom>
              <a:avLst/>
              <a:gdLst>
                <a:gd name="T0" fmla="*/ 85999 w 96"/>
                <a:gd name="T1" fmla="*/ 2333 h 15"/>
                <a:gd name="T2" fmla="*/ 6281 w 96"/>
                <a:gd name="T3" fmla="*/ 8399 h 15"/>
                <a:gd name="T4" fmla="*/ 6281 w 96"/>
                <a:gd name="T5" fmla="*/ 8399 h 15"/>
                <a:gd name="T6" fmla="*/ 2259 w 96"/>
                <a:gd name="T7" fmla="*/ 21838 h 15"/>
                <a:gd name="T8" fmla="*/ 28671 w 96"/>
                <a:gd name="T9" fmla="*/ 17446 h 15"/>
                <a:gd name="T10" fmla="*/ 40741 w 96"/>
                <a:gd name="T11" fmla="*/ 17446 h 15"/>
                <a:gd name="T12" fmla="*/ 61350 w 96"/>
                <a:gd name="T13" fmla="*/ 6714 h 15"/>
                <a:gd name="T14" fmla="*/ 81973 w 96"/>
                <a:gd name="T15" fmla="*/ 17446 h 15"/>
                <a:gd name="T16" fmla="*/ 153184 w 96"/>
                <a:gd name="T17" fmla="*/ 24170 h 15"/>
                <a:gd name="T18" fmla="*/ 189903 w 96"/>
                <a:gd name="T19" fmla="*/ 32569 h 15"/>
                <a:gd name="T20" fmla="*/ 196183 w 96"/>
                <a:gd name="T21" fmla="*/ 19310 h 15"/>
                <a:gd name="T22" fmla="*/ 85999 w 96"/>
                <a:gd name="T23" fmla="*/ 2333 h 1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6"/>
                <a:gd name="T37" fmla="*/ 0 h 15"/>
                <a:gd name="T38" fmla="*/ 96 w 96"/>
                <a:gd name="T39" fmla="*/ 15 h 1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6" h="15">
                  <a:moveTo>
                    <a:pt x="42" y="1"/>
                  </a:moveTo>
                  <a:cubicBezTo>
                    <a:pt x="8" y="0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1" y="5"/>
                    <a:pt x="0" y="9"/>
                    <a:pt x="1" y="10"/>
                  </a:cubicBezTo>
                  <a:cubicBezTo>
                    <a:pt x="4" y="10"/>
                    <a:pt x="9" y="9"/>
                    <a:pt x="14" y="8"/>
                  </a:cubicBezTo>
                  <a:cubicBezTo>
                    <a:pt x="16" y="8"/>
                    <a:pt x="18" y="8"/>
                    <a:pt x="20" y="8"/>
                  </a:cubicBezTo>
                  <a:cubicBezTo>
                    <a:pt x="22" y="5"/>
                    <a:pt x="26" y="3"/>
                    <a:pt x="30" y="3"/>
                  </a:cubicBezTo>
                  <a:cubicBezTo>
                    <a:pt x="34" y="3"/>
                    <a:pt x="38" y="5"/>
                    <a:pt x="40" y="8"/>
                  </a:cubicBezTo>
                  <a:cubicBezTo>
                    <a:pt x="45" y="8"/>
                    <a:pt x="61" y="9"/>
                    <a:pt x="75" y="11"/>
                  </a:cubicBezTo>
                  <a:cubicBezTo>
                    <a:pt x="82" y="12"/>
                    <a:pt x="88" y="13"/>
                    <a:pt x="93" y="15"/>
                  </a:cubicBezTo>
                  <a:cubicBezTo>
                    <a:pt x="94" y="13"/>
                    <a:pt x="95" y="11"/>
                    <a:pt x="96" y="9"/>
                  </a:cubicBezTo>
                  <a:cubicBezTo>
                    <a:pt x="90" y="6"/>
                    <a:pt x="73" y="1"/>
                    <a:pt x="42" y="1"/>
                  </a:cubicBezTo>
                  <a:close/>
                </a:path>
              </a:pathLst>
            </a:custGeom>
            <a:solidFill>
              <a:srgbClr val="E100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149" name="Freeform 660"/>
            <p:cNvSpPr>
              <a:spLocks noEditPoints="1" noChangeArrowheads="1"/>
            </p:cNvSpPr>
            <p:nvPr/>
          </p:nvSpPr>
          <p:spPr bwMode="auto">
            <a:xfrm>
              <a:off x="2165" y="107"/>
              <a:ext cx="552" cy="439"/>
            </a:xfrm>
            <a:custGeom>
              <a:avLst/>
              <a:gdLst>
                <a:gd name="T0" fmla="*/ 316221 w 155"/>
                <a:gd name="T1" fmla="*/ 134352 h 123"/>
                <a:gd name="T2" fmla="*/ 234821 w 155"/>
                <a:gd name="T3" fmla="*/ 16864 h 123"/>
                <a:gd name="T4" fmla="*/ 234821 w 155"/>
                <a:gd name="T5" fmla="*/ 18509 h 123"/>
                <a:gd name="T6" fmla="*/ 175340 w 155"/>
                <a:gd name="T7" fmla="*/ 47551 h 123"/>
                <a:gd name="T8" fmla="*/ 152979 w 155"/>
                <a:gd name="T9" fmla="*/ 2266 h 123"/>
                <a:gd name="T10" fmla="*/ 152979 w 155"/>
                <a:gd name="T11" fmla="*/ 2266 h 123"/>
                <a:gd name="T12" fmla="*/ 151216 w 155"/>
                <a:gd name="T13" fmla="*/ 8088 h 123"/>
                <a:gd name="T14" fmla="*/ 142683 w 155"/>
                <a:gd name="T15" fmla="*/ 24827 h 123"/>
                <a:gd name="T16" fmla="*/ 159257 w 155"/>
                <a:gd name="T17" fmla="*/ 49832 h 123"/>
                <a:gd name="T18" fmla="*/ 132384 w 155"/>
                <a:gd name="T19" fmla="*/ 74152 h 123"/>
                <a:gd name="T20" fmla="*/ 108260 w 155"/>
                <a:gd name="T21" fmla="*/ 49832 h 123"/>
                <a:gd name="T22" fmla="*/ 112280 w 155"/>
                <a:gd name="T23" fmla="*/ 35373 h 123"/>
                <a:gd name="T24" fmla="*/ 95703 w 155"/>
                <a:gd name="T25" fmla="*/ 32968 h 123"/>
                <a:gd name="T26" fmla="*/ 81386 w 155"/>
                <a:gd name="T27" fmla="*/ 0 h 123"/>
                <a:gd name="T28" fmla="*/ 20599 w 155"/>
                <a:gd name="T29" fmla="*/ 39414 h 123"/>
                <a:gd name="T30" fmla="*/ 8041 w 155"/>
                <a:gd name="T31" fmla="*/ 51602 h 123"/>
                <a:gd name="T32" fmla="*/ 4021 w 155"/>
                <a:gd name="T33" fmla="*/ 60189 h 123"/>
                <a:gd name="T34" fmla="*/ 2258 w 155"/>
                <a:gd name="T35" fmla="*/ 74152 h 123"/>
                <a:gd name="T36" fmla="*/ 4021 w 155"/>
                <a:gd name="T37" fmla="*/ 82750 h 123"/>
                <a:gd name="T38" fmla="*/ 0 w 155"/>
                <a:gd name="T39" fmla="*/ 109525 h 123"/>
                <a:gd name="T40" fmla="*/ 0 w 155"/>
                <a:gd name="T41" fmla="*/ 111792 h 123"/>
                <a:gd name="T42" fmla="*/ 0 w 155"/>
                <a:gd name="T43" fmla="*/ 119933 h 123"/>
                <a:gd name="T44" fmla="*/ 12062 w 155"/>
                <a:gd name="T45" fmla="*/ 177856 h 123"/>
                <a:gd name="T46" fmla="*/ 50998 w 155"/>
                <a:gd name="T47" fmla="*/ 243881 h 123"/>
                <a:gd name="T48" fmla="*/ 50998 w 155"/>
                <a:gd name="T49" fmla="*/ 243881 h 123"/>
                <a:gd name="T50" fmla="*/ 130621 w 155"/>
                <a:gd name="T51" fmla="*/ 237420 h 123"/>
                <a:gd name="T52" fmla="*/ 240654 w 155"/>
                <a:gd name="T53" fmla="*/ 254285 h 123"/>
                <a:gd name="T54" fmla="*/ 301940 w 155"/>
                <a:gd name="T55" fmla="*/ 177856 h 123"/>
                <a:gd name="T56" fmla="*/ 300138 w 155"/>
                <a:gd name="T57" fmla="*/ 165678 h 123"/>
                <a:gd name="T58" fmla="*/ 316221 w 155"/>
                <a:gd name="T59" fmla="*/ 134352 h 123"/>
                <a:gd name="T60" fmla="*/ 273301 w 155"/>
                <a:gd name="T61" fmla="*/ 117666 h 123"/>
                <a:gd name="T62" fmla="*/ 246933 w 155"/>
                <a:gd name="T63" fmla="*/ 171360 h 123"/>
                <a:gd name="T64" fmla="*/ 155237 w 155"/>
                <a:gd name="T65" fmla="*/ 227648 h 123"/>
                <a:gd name="T66" fmla="*/ 83655 w 155"/>
                <a:gd name="T67" fmla="*/ 192275 h 123"/>
                <a:gd name="T68" fmla="*/ 30399 w 155"/>
                <a:gd name="T69" fmla="*/ 103029 h 123"/>
                <a:gd name="T70" fmla="*/ 38936 w 155"/>
                <a:gd name="T71" fmla="*/ 105474 h 123"/>
                <a:gd name="T72" fmla="*/ 124342 w 155"/>
                <a:gd name="T73" fmla="*/ 103029 h 123"/>
                <a:gd name="T74" fmla="*/ 257232 w 155"/>
                <a:gd name="T75" fmla="*/ 98978 h 123"/>
                <a:gd name="T76" fmla="*/ 273301 w 155"/>
                <a:gd name="T77" fmla="*/ 117666 h 123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55"/>
                <a:gd name="T118" fmla="*/ 0 h 123"/>
                <a:gd name="T119" fmla="*/ 155 w 155"/>
                <a:gd name="T120" fmla="*/ 123 h 123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55" h="123">
                  <a:moveTo>
                    <a:pt x="155" y="65"/>
                  </a:moveTo>
                  <a:cubicBezTo>
                    <a:pt x="155" y="37"/>
                    <a:pt x="145" y="16"/>
                    <a:pt x="115" y="8"/>
                  </a:cubicBezTo>
                  <a:cubicBezTo>
                    <a:pt x="115" y="9"/>
                    <a:pt x="115" y="9"/>
                    <a:pt x="115" y="9"/>
                  </a:cubicBezTo>
                  <a:cubicBezTo>
                    <a:pt x="112" y="23"/>
                    <a:pt x="96" y="29"/>
                    <a:pt x="86" y="23"/>
                  </a:cubicBezTo>
                  <a:cubicBezTo>
                    <a:pt x="79" y="19"/>
                    <a:pt x="74" y="12"/>
                    <a:pt x="75" y="1"/>
                  </a:cubicBezTo>
                  <a:cubicBezTo>
                    <a:pt x="75" y="1"/>
                    <a:pt x="75" y="1"/>
                    <a:pt x="75" y="1"/>
                  </a:cubicBezTo>
                  <a:cubicBezTo>
                    <a:pt x="75" y="2"/>
                    <a:pt x="75" y="3"/>
                    <a:pt x="74" y="4"/>
                  </a:cubicBezTo>
                  <a:cubicBezTo>
                    <a:pt x="74" y="7"/>
                    <a:pt x="72" y="10"/>
                    <a:pt x="70" y="12"/>
                  </a:cubicBezTo>
                  <a:cubicBezTo>
                    <a:pt x="74" y="14"/>
                    <a:pt x="78" y="18"/>
                    <a:pt x="78" y="24"/>
                  </a:cubicBezTo>
                  <a:cubicBezTo>
                    <a:pt x="78" y="30"/>
                    <a:pt x="72" y="36"/>
                    <a:pt x="65" y="36"/>
                  </a:cubicBezTo>
                  <a:cubicBezTo>
                    <a:pt x="59" y="36"/>
                    <a:pt x="53" y="30"/>
                    <a:pt x="53" y="24"/>
                  </a:cubicBezTo>
                  <a:cubicBezTo>
                    <a:pt x="53" y="21"/>
                    <a:pt x="54" y="19"/>
                    <a:pt x="55" y="17"/>
                  </a:cubicBezTo>
                  <a:cubicBezTo>
                    <a:pt x="52" y="18"/>
                    <a:pt x="49" y="17"/>
                    <a:pt x="47" y="16"/>
                  </a:cubicBezTo>
                  <a:cubicBezTo>
                    <a:pt x="43" y="13"/>
                    <a:pt x="39" y="7"/>
                    <a:pt x="40" y="0"/>
                  </a:cubicBezTo>
                  <a:cubicBezTo>
                    <a:pt x="28" y="3"/>
                    <a:pt x="17" y="10"/>
                    <a:pt x="10" y="19"/>
                  </a:cubicBezTo>
                  <a:cubicBezTo>
                    <a:pt x="7" y="21"/>
                    <a:pt x="6" y="22"/>
                    <a:pt x="4" y="25"/>
                  </a:cubicBezTo>
                  <a:cubicBezTo>
                    <a:pt x="3" y="26"/>
                    <a:pt x="2" y="27"/>
                    <a:pt x="2" y="29"/>
                  </a:cubicBezTo>
                  <a:cubicBezTo>
                    <a:pt x="1" y="31"/>
                    <a:pt x="1" y="34"/>
                    <a:pt x="1" y="36"/>
                  </a:cubicBezTo>
                  <a:cubicBezTo>
                    <a:pt x="1" y="37"/>
                    <a:pt x="2" y="39"/>
                    <a:pt x="2" y="40"/>
                  </a:cubicBezTo>
                  <a:cubicBezTo>
                    <a:pt x="1" y="44"/>
                    <a:pt x="0" y="48"/>
                    <a:pt x="0" y="53"/>
                  </a:cubicBezTo>
                  <a:cubicBezTo>
                    <a:pt x="0" y="53"/>
                    <a:pt x="0" y="54"/>
                    <a:pt x="0" y="54"/>
                  </a:cubicBezTo>
                  <a:cubicBezTo>
                    <a:pt x="0" y="55"/>
                    <a:pt x="0" y="56"/>
                    <a:pt x="0" y="58"/>
                  </a:cubicBezTo>
                  <a:cubicBezTo>
                    <a:pt x="0" y="67"/>
                    <a:pt x="2" y="77"/>
                    <a:pt x="6" y="86"/>
                  </a:cubicBezTo>
                  <a:cubicBezTo>
                    <a:pt x="10" y="97"/>
                    <a:pt x="16" y="108"/>
                    <a:pt x="25" y="118"/>
                  </a:cubicBezTo>
                  <a:cubicBezTo>
                    <a:pt x="25" y="118"/>
                    <a:pt x="25" y="118"/>
                    <a:pt x="25" y="118"/>
                  </a:cubicBezTo>
                  <a:cubicBezTo>
                    <a:pt x="25" y="118"/>
                    <a:pt x="30" y="114"/>
                    <a:pt x="64" y="115"/>
                  </a:cubicBezTo>
                  <a:cubicBezTo>
                    <a:pt x="95" y="115"/>
                    <a:pt x="112" y="120"/>
                    <a:pt x="118" y="123"/>
                  </a:cubicBezTo>
                  <a:cubicBezTo>
                    <a:pt x="128" y="107"/>
                    <a:pt x="140" y="94"/>
                    <a:pt x="148" y="86"/>
                  </a:cubicBezTo>
                  <a:cubicBezTo>
                    <a:pt x="147" y="84"/>
                    <a:pt x="147" y="82"/>
                    <a:pt x="147" y="80"/>
                  </a:cubicBezTo>
                  <a:cubicBezTo>
                    <a:pt x="147" y="74"/>
                    <a:pt x="150" y="68"/>
                    <a:pt x="155" y="65"/>
                  </a:cubicBezTo>
                  <a:close/>
                  <a:moveTo>
                    <a:pt x="134" y="57"/>
                  </a:moveTo>
                  <a:cubicBezTo>
                    <a:pt x="132" y="65"/>
                    <a:pt x="128" y="74"/>
                    <a:pt x="121" y="83"/>
                  </a:cubicBezTo>
                  <a:cubicBezTo>
                    <a:pt x="110" y="97"/>
                    <a:pt x="93" y="110"/>
                    <a:pt x="76" y="110"/>
                  </a:cubicBezTo>
                  <a:cubicBezTo>
                    <a:pt x="64" y="110"/>
                    <a:pt x="52" y="104"/>
                    <a:pt x="41" y="93"/>
                  </a:cubicBezTo>
                  <a:cubicBezTo>
                    <a:pt x="30" y="82"/>
                    <a:pt x="21" y="67"/>
                    <a:pt x="15" y="50"/>
                  </a:cubicBezTo>
                  <a:cubicBezTo>
                    <a:pt x="16" y="50"/>
                    <a:pt x="18" y="51"/>
                    <a:pt x="19" y="51"/>
                  </a:cubicBezTo>
                  <a:cubicBezTo>
                    <a:pt x="27" y="53"/>
                    <a:pt x="44" y="52"/>
                    <a:pt x="61" y="50"/>
                  </a:cubicBezTo>
                  <a:cubicBezTo>
                    <a:pt x="75" y="49"/>
                    <a:pt x="108" y="44"/>
                    <a:pt x="126" y="48"/>
                  </a:cubicBezTo>
                  <a:cubicBezTo>
                    <a:pt x="131" y="49"/>
                    <a:pt x="136" y="48"/>
                    <a:pt x="134" y="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150" name="Freeform 661"/>
            <p:cNvSpPr>
              <a:spLocks noChangeArrowheads="1"/>
            </p:cNvSpPr>
            <p:nvPr/>
          </p:nvSpPr>
          <p:spPr bwMode="auto">
            <a:xfrm>
              <a:off x="2136" y="671"/>
              <a:ext cx="257" cy="236"/>
            </a:xfrm>
            <a:custGeom>
              <a:avLst/>
              <a:gdLst>
                <a:gd name="T0" fmla="*/ 144802 w 72"/>
                <a:gd name="T1" fmla="*/ 91715 h 66"/>
                <a:gd name="T2" fmla="*/ 146572 w 72"/>
                <a:gd name="T3" fmla="*/ 77176 h 66"/>
                <a:gd name="T4" fmla="*/ 45792 w 72"/>
                <a:gd name="T5" fmla="*/ 0 h 66"/>
                <a:gd name="T6" fmla="*/ 43522 w 72"/>
                <a:gd name="T7" fmla="*/ 18655 h 66"/>
                <a:gd name="T8" fmla="*/ 28884 w 72"/>
                <a:gd name="T9" fmla="*/ 18655 h 66"/>
                <a:gd name="T10" fmla="*/ 31329 w 72"/>
                <a:gd name="T11" fmla="*/ 51988 h 66"/>
                <a:gd name="T12" fmla="*/ 0 w 72"/>
                <a:gd name="T13" fmla="*/ 116902 h 66"/>
                <a:gd name="T14" fmla="*/ 0 w 72"/>
                <a:gd name="T15" fmla="*/ 116902 h 66"/>
                <a:gd name="T16" fmla="*/ 94958 w 72"/>
                <a:gd name="T17" fmla="*/ 127515 h 66"/>
                <a:gd name="T18" fmla="*/ 148853 w 72"/>
                <a:gd name="T19" fmla="*/ 137988 h 66"/>
                <a:gd name="T20" fmla="*/ 144802 w 72"/>
                <a:gd name="T21" fmla="*/ 91715 h 6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2"/>
                <a:gd name="T34" fmla="*/ 0 h 66"/>
                <a:gd name="T35" fmla="*/ 72 w 72"/>
                <a:gd name="T36" fmla="*/ 66 h 6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2" h="66">
                  <a:moveTo>
                    <a:pt x="70" y="44"/>
                  </a:moveTo>
                  <a:cubicBezTo>
                    <a:pt x="70" y="42"/>
                    <a:pt x="71" y="39"/>
                    <a:pt x="71" y="37"/>
                  </a:cubicBezTo>
                  <a:cubicBezTo>
                    <a:pt x="41" y="39"/>
                    <a:pt x="23" y="20"/>
                    <a:pt x="22" y="0"/>
                  </a:cubicBezTo>
                  <a:cubicBezTo>
                    <a:pt x="22" y="3"/>
                    <a:pt x="21" y="6"/>
                    <a:pt x="21" y="9"/>
                  </a:cubicBezTo>
                  <a:cubicBezTo>
                    <a:pt x="20" y="8"/>
                    <a:pt x="17" y="8"/>
                    <a:pt x="14" y="9"/>
                  </a:cubicBezTo>
                  <a:cubicBezTo>
                    <a:pt x="15" y="14"/>
                    <a:pt x="15" y="20"/>
                    <a:pt x="15" y="25"/>
                  </a:cubicBezTo>
                  <a:cubicBezTo>
                    <a:pt x="13" y="43"/>
                    <a:pt x="6" y="53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13" y="56"/>
                    <a:pt x="34" y="59"/>
                    <a:pt x="46" y="61"/>
                  </a:cubicBezTo>
                  <a:cubicBezTo>
                    <a:pt x="54" y="63"/>
                    <a:pt x="64" y="65"/>
                    <a:pt x="72" y="66"/>
                  </a:cubicBezTo>
                  <a:cubicBezTo>
                    <a:pt x="70" y="61"/>
                    <a:pt x="69" y="53"/>
                    <a:pt x="70" y="44"/>
                  </a:cubicBezTo>
                  <a:close/>
                </a:path>
              </a:pathLst>
            </a:custGeom>
            <a:solidFill>
              <a:srgbClr val="00A0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151" name="Freeform 662"/>
            <p:cNvSpPr>
              <a:spLocks noChangeArrowheads="1"/>
            </p:cNvSpPr>
            <p:nvPr/>
          </p:nvSpPr>
          <p:spPr bwMode="auto">
            <a:xfrm>
              <a:off x="2079" y="307"/>
              <a:ext cx="107" cy="125"/>
            </a:xfrm>
            <a:custGeom>
              <a:avLst/>
              <a:gdLst>
                <a:gd name="T0" fmla="*/ 49687 w 30"/>
                <a:gd name="T1" fmla="*/ 4057 h 35"/>
                <a:gd name="T2" fmla="*/ 47233 w 30"/>
                <a:gd name="T3" fmla="*/ 2282 h 35"/>
                <a:gd name="T4" fmla="*/ 36890 w 30"/>
                <a:gd name="T5" fmla="*/ 0 h 35"/>
                <a:gd name="T6" fmla="*/ 0 w 30"/>
                <a:gd name="T7" fmla="*/ 37257 h 35"/>
                <a:gd name="T8" fmla="*/ 24767 w 30"/>
                <a:gd name="T9" fmla="*/ 70293 h 35"/>
                <a:gd name="T10" fmla="*/ 36890 w 30"/>
                <a:gd name="T11" fmla="*/ 72564 h 35"/>
                <a:gd name="T12" fmla="*/ 61800 w 30"/>
                <a:gd name="T13" fmla="*/ 62129 h 35"/>
                <a:gd name="T14" fmla="*/ 49687 w 30"/>
                <a:gd name="T15" fmla="*/ 4057 h 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0"/>
                <a:gd name="T25" fmla="*/ 0 h 35"/>
                <a:gd name="T26" fmla="*/ 30 w 30"/>
                <a:gd name="T27" fmla="*/ 35 h 3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0" h="35">
                  <a:moveTo>
                    <a:pt x="24" y="2"/>
                  </a:moveTo>
                  <a:cubicBezTo>
                    <a:pt x="24" y="2"/>
                    <a:pt x="23" y="2"/>
                    <a:pt x="23" y="1"/>
                  </a:cubicBezTo>
                  <a:cubicBezTo>
                    <a:pt x="22" y="1"/>
                    <a:pt x="20" y="0"/>
                    <a:pt x="18" y="0"/>
                  </a:cubicBezTo>
                  <a:cubicBezTo>
                    <a:pt x="8" y="0"/>
                    <a:pt x="0" y="8"/>
                    <a:pt x="0" y="18"/>
                  </a:cubicBezTo>
                  <a:cubicBezTo>
                    <a:pt x="0" y="25"/>
                    <a:pt x="5" y="32"/>
                    <a:pt x="12" y="34"/>
                  </a:cubicBezTo>
                  <a:cubicBezTo>
                    <a:pt x="14" y="34"/>
                    <a:pt x="16" y="35"/>
                    <a:pt x="18" y="35"/>
                  </a:cubicBezTo>
                  <a:cubicBezTo>
                    <a:pt x="22" y="35"/>
                    <a:pt x="27" y="33"/>
                    <a:pt x="30" y="30"/>
                  </a:cubicBezTo>
                  <a:cubicBezTo>
                    <a:pt x="26" y="21"/>
                    <a:pt x="24" y="11"/>
                    <a:pt x="2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152" name="Freeform 663"/>
            <p:cNvSpPr>
              <a:spLocks noChangeArrowheads="1"/>
            </p:cNvSpPr>
            <p:nvPr/>
          </p:nvSpPr>
          <p:spPr bwMode="auto">
            <a:xfrm>
              <a:off x="2511" y="414"/>
              <a:ext cx="256" cy="521"/>
            </a:xfrm>
            <a:custGeom>
              <a:avLst/>
              <a:gdLst>
                <a:gd name="T0" fmla="*/ 135207 w 72"/>
                <a:gd name="T1" fmla="*/ 22539 h 146"/>
                <a:gd name="T2" fmla="*/ 102930 w 72"/>
                <a:gd name="T3" fmla="*/ 0 h 146"/>
                <a:gd name="T4" fmla="*/ 42652 w 72"/>
                <a:gd name="T5" fmla="*/ 76391 h 146"/>
                <a:gd name="T6" fmla="*/ 36459 w 72"/>
                <a:gd name="T7" fmla="*/ 88516 h 146"/>
                <a:gd name="T8" fmla="*/ 0 w 72"/>
                <a:gd name="T9" fmla="*/ 80430 h 146"/>
                <a:gd name="T10" fmla="*/ 30023 w 72"/>
                <a:gd name="T11" fmla="*/ 142369 h 146"/>
                <a:gd name="T12" fmla="*/ 20455 w 72"/>
                <a:gd name="T13" fmla="*/ 177718 h 146"/>
                <a:gd name="T14" fmla="*/ 42652 w 72"/>
                <a:gd name="T15" fmla="*/ 250062 h 146"/>
                <a:gd name="T16" fmla="*/ 28459 w 72"/>
                <a:gd name="T17" fmla="*/ 301456 h 146"/>
                <a:gd name="T18" fmla="*/ 70478 w 72"/>
                <a:gd name="T19" fmla="*/ 239528 h 146"/>
                <a:gd name="T20" fmla="*/ 84690 w 72"/>
                <a:gd name="T21" fmla="*/ 142369 h 146"/>
                <a:gd name="T22" fmla="*/ 145458 w 72"/>
                <a:gd name="T23" fmla="*/ 22539 h 146"/>
                <a:gd name="T24" fmla="*/ 135207 w 72"/>
                <a:gd name="T25" fmla="*/ 22539 h 14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2"/>
                <a:gd name="T40" fmla="*/ 0 h 146"/>
                <a:gd name="T41" fmla="*/ 72 w 72"/>
                <a:gd name="T42" fmla="*/ 146 h 14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2" h="146">
                  <a:moveTo>
                    <a:pt x="67" y="11"/>
                  </a:moveTo>
                  <a:cubicBezTo>
                    <a:pt x="59" y="11"/>
                    <a:pt x="53" y="7"/>
                    <a:pt x="51" y="0"/>
                  </a:cubicBezTo>
                  <a:cubicBezTo>
                    <a:pt x="43" y="8"/>
                    <a:pt x="31" y="21"/>
                    <a:pt x="21" y="37"/>
                  </a:cubicBezTo>
                  <a:cubicBezTo>
                    <a:pt x="20" y="39"/>
                    <a:pt x="19" y="41"/>
                    <a:pt x="18" y="43"/>
                  </a:cubicBezTo>
                  <a:cubicBezTo>
                    <a:pt x="13" y="41"/>
                    <a:pt x="7" y="40"/>
                    <a:pt x="0" y="39"/>
                  </a:cubicBezTo>
                  <a:cubicBezTo>
                    <a:pt x="9" y="46"/>
                    <a:pt x="15" y="56"/>
                    <a:pt x="15" y="69"/>
                  </a:cubicBezTo>
                  <a:cubicBezTo>
                    <a:pt x="15" y="75"/>
                    <a:pt x="13" y="81"/>
                    <a:pt x="10" y="86"/>
                  </a:cubicBezTo>
                  <a:cubicBezTo>
                    <a:pt x="19" y="93"/>
                    <a:pt x="23" y="107"/>
                    <a:pt x="21" y="121"/>
                  </a:cubicBezTo>
                  <a:cubicBezTo>
                    <a:pt x="20" y="132"/>
                    <a:pt x="18" y="140"/>
                    <a:pt x="14" y="146"/>
                  </a:cubicBezTo>
                  <a:cubicBezTo>
                    <a:pt x="32" y="139"/>
                    <a:pt x="33" y="129"/>
                    <a:pt x="35" y="116"/>
                  </a:cubicBezTo>
                  <a:cubicBezTo>
                    <a:pt x="37" y="105"/>
                    <a:pt x="41" y="77"/>
                    <a:pt x="42" y="69"/>
                  </a:cubicBezTo>
                  <a:cubicBezTo>
                    <a:pt x="60" y="42"/>
                    <a:pt x="71" y="20"/>
                    <a:pt x="72" y="11"/>
                  </a:cubicBezTo>
                  <a:cubicBezTo>
                    <a:pt x="71" y="11"/>
                    <a:pt x="69" y="11"/>
                    <a:pt x="67" y="11"/>
                  </a:cubicBezTo>
                  <a:close/>
                </a:path>
              </a:pathLst>
            </a:custGeom>
            <a:solidFill>
              <a:srgbClr val="00A0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153" name="Freeform 664"/>
            <p:cNvSpPr>
              <a:spLocks noChangeArrowheads="1"/>
            </p:cNvSpPr>
            <p:nvPr/>
          </p:nvSpPr>
          <p:spPr bwMode="auto">
            <a:xfrm>
              <a:off x="2215" y="543"/>
              <a:ext cx="349" cy="267"/>
            </a:xfrm>
            <a:custGeom>
              <a:avLst/>
              <a:gdLst>
                <a:gd name="T0" fmla="*/ 169550 w 98"/>
                <a:gd name="T1" fmla="*/ 6273 h 75"/>
                <a:gd name="T2" fmla="*/ 97959 w 98"/>
                <a:gd name="T3" fmla="*/ 0 h 75"/>
                <a:gd name="T4" fmla="*/ 104237 w 98"/>
                <a:gd name="T5" fmla="*/ 10292 h 75"/>
                <a:gd name="T6" fmla="*/ 104237 w 98"/>
                <a:gd name="T7" fmla="*/ 10292 h 75"/>
                <a:gd name="T8" fmla="*/ 104237 w 98"/>
                <a:gd name="T9" fmla="*/ 20570 h 75"/>
                <a:gd name="T10" fmla="*/ 104237 w 98"/>
                <a:gd name="T11" fmla="*/ 20570 h 75"/>
                <a:gd name="T12" fmla="*/ 77360 w 98"/>
                <a:gd name="T13" fmla="*/ 46917 h 75"/>
                <a:gd name="T14" fmla="*/ 48739 w 98"/>
                <a:gd name="T15" fmla="*/ 18313 h 75"/>
                <a:gd name="T16" fmla="*/ 48739 w 98"/>
                <a:gd name="T17" fmla="*/ 12054 h 75"/>
                <a:gd name="T18" fmla="*/ 48739 w 98"/>
                <a:gd name="T19" fmla="*/ 12054 h 75"/>
                <a:gd name="T20" fmla="*/ 50997 w 98"/>
                <a:gd name="T21" fmla="*/ 4019 h 75"/>
                <a:gd name="T22" fmla="*/ 55017 w 98"/>
                <a:gd name="T23" fmla="*/ 2257 h 75"/>
                <a:gd name="T24" fmla="*/ 57272 w 98"/>
                <a:gd name="T25" fmla="*/ 0 h 75"/>
                <a:gd name="T26" fmla="*/ 44718 w 98"/>
                <a:gd name="T27" fmla="*/ 0 h 75"/>
                <a:gd name="T28" fmla="*/ 10299 w 98"/>
                <a:gd name="T29" fmla="*/ 34877 h 75"/>
                <a:gd name="T30" fmla="*/ 6278 w 98"/>
                <a:gd name="T31" fmla="*/ 50936 h 75"/>
                <a:gd name="T32" fmla="*/ 0 w 98"/>
                <a:gd name="T33" fmla="*/ 73229 h 75"/>
                <a:gd name="T34" fmla="*/ 100216 w 98"/>
                <a:gd name="T35" fmla="*/ 148751 h 75"/>
                <a:gd name="T36" fmla="*/ 165034 w 98"/>
                <a:gd name="T37" fmla="*/ 93799 h 75"/>
                <a:gd name="T38" fmla="*/ 189653 w 98"/>
                <a:gd name="T39" fmla="*/ 101834 h 75"/>
                <a:gd name="T40" fmla="*/ 199949 w 98"/>
                <a:gd name="T41" fmla="*/ 67006 h 75"/>
                <a:gd name="T42" fmla="*/ 169550 w 98"/>
                <a:gd name="T43" fmla="*/ 6273 h 7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98"/>
                <a:gd name="T67" fmla="*/ 0 h 75"/>
                <a:gd name="T68" fmla="*/ 98 w 98"/>
                <a:gd name="T69" fmla="*/ 75 h 7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98" h="75">
                  <a:moveTo>
                    <a:pt x="83" y="3"/>
                  </a:moveTo>
                  <a:cubicBezTo>
                    <a:pt x="69" y="1"/>
                    <a:pt x="53" y="0"/>
                    <a:pt x="48" y="0"/>
                  </a:cubicBezTo>
                  <a:cubicBezTo>
                    <a:pt x="49" y="2"/>
                    <a:pt x="50" y="3"/>
                    <a:pt x="51" y="5"/>
                  </a:cubicBezTo>
                  <a:cubicBezTo>
                    <a:pt x="51" y="5"/>
                    <a:pt x="51" y="5"/>
                    <a:pt x="51" y="5"/>
                  </a:cubicBezTo>
                  <a:cubicBezTo>
                    <a:pt x="53" y="6"/>
                    <a:pt x="53" y="10"/>
                    <a:pt x="51" y="10"/>
                  </a:cubicBezTo>
                  <a:cubicBezTo>
                    <a:pt x="51" y="10"/>
                    <a:pt x="51" y="10"/>
                    <a:pt x="51" y="10"/>
                  </a:cubicBezTo>
                  <a:cubicBezTo>
                    <a:pt x="51" y="17"/>
                    <a:pt x="45" y="23"/>
                    <a:pt x="38" y="23"/>
                  </a:cubicBezTo>
                  <a:cubicBezTo>
                    <a:pt x="30" y="23"/>
                    <a:pt x="24" y="17"/>
                    <a:pt x="24" y="9"/>
                  </a:cubicBezTo>
                  <a:cubicBezTo>
                    <a:pt x="24" y="8"/>
                    <a:pt x="24" y="7"/>
                    <a:pt x="24" y="6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3" y="7"/>
                    <a:pt x="23" y="3"/>
                    <a:pt x="25" y="2"/>
                  </a:cubicBezTo>
                  <a:cubicBezTo>
                    <a:pt x="26" y="1"/>
                    <a:pt x="26" y="1"/>
                    <a:pt x="27" y="1"/>
                  </a:cubicBezTo>
                  <a:cubicBezTo>
                    <a:pt x="27" y="1"/>
                    <a:pt x="27" y="0"/>
                    <a:pt x="28" y="0"/>
                  </a:cubicBezTo>
                  <a:cubicBezTo>
                    <a:pt x="26" y="0"/>
                    <a:pt x="24" y="0"/>
                    <a:pt x="22" y="0"/>
                  </a:cubicBezTo>
                  <a:cubicBezTo>
                    <a:pt x="15" y="4"/>
                    <a:pt x="9" y="10"/>
                    <a:pt x="5" y="17"/>
                  </a:cubicBezTo>
                  <a:cubicBezTo>
                    <a:pt x="4" y="20"/>
                    <a:pt x="4" y="22"/>
                    <a:pt x="3" y="25"/>
                  </a:cubicBezTo>
                  <a:cubicBezTo>
                    <a:pt x="2" y="29"/>
                    <a:pt x="1" y="33"/>
                    <a:pt x="0" y="36"/>
                  </a:cubicBezTo>
                  <a:cubicBezTo>
                    <a:pt x="1" y="56"/>
                    <a:pt x="19" y="75"/>
                    <a:pt x="49" y="73"/>
                  </a:cubicBezTo>
                  <a:cubicBezTo>
                    <a:pt x="54" y="57"/>
                    <a:pt x="68" y="44"/>
                    <a:pt x="81" y="46"/>
                  </a:cubicBezTo>
                  <a:cubicBezTo>
                    <a:pt x="86" y="46"/>
                    <a:pt x="90" y="48"/>
                    <a:pt x="93" y="50"/>
                  </a:cubicBezTo>
                  <a:cubicBezTo>
                    <a:pt x="96" y="45"/>
                    <a:pt x="98" y="39"/>
                    <a:pt x="98" y="33"/>
                  </a:cubicBezTo>
                  <a:cubicBezTo>
                    <a:pt x="98" y="20"/>
                    <a:pt x="92" y="10"/>
                    <a:pt x="83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154" name="Freeform 665"/>
            <p:cNvSpPr>
              <a:spLocks noChangeArrowheads="1"/>
            </p:cNvSpPr>
            <p:nvPr/>
          </p:nvSpPr>
          <p:spPr bwMode="auto">
            <a:xfrm>
              <a:off x="2122" y="414"/>
              <a:ext cx="171" cy="218"/>
            </a:xfrm>
            <a:custGeom>
              <a:avLst/>
              <a:gdLst>
                <a:gd name="T0" fmla="*/ 71667 w 48"/>
                <a:gd name="T1" fmla="*/ 79288 h 61"/>
                <a:gd name="T2" fmla="*/ 75692 w 48"/>
                <a:gd name="T3" fmla="*/ 66415 h 61"/>
                <a:gd name="T4" fmla="*/ 36715 w 48"/>
                <a:gd name="T5" fmla="*/ 0 h 61"/>
                <a:gd name="T6" fmla="*/ 12070 w 48"/>
                <a:gd name="T7" fmla="*/ 10446 h 61"/>
                <a:gd name="T8" fmla="*/ 0 w 48"/>
                <a:gd name="T9" fmla="*/ 8173 h 61"/>
                <a:gd name="T10" fmla="*/ 59091 w 48"/>
                <a:gd name="T11" fmla="*/ 127065 h 61"/>
                <a:gd name="T12" fmla="*/ 63167 w 48"/>
                <a:gd name="T13" fmla="*/ 110094 h 61"/>
                <a:gd name="T14" fmla="*/ 98118 w 48"/>
                <a:gd name="T15" fmla="*/ 75228 h 61"/>
                <a:gd name="T16" fmla="*/ 71667 w 48"/>
                <a:gd name="T17" fmla="*/ 79288 h 6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8"/>
                <a:gd name="T28" fmla="*/ 0 h 61"/>
                <a:gd name="T29" fmla="*/ 48 w 48"/>
                <a:gd name="T30" fmla="*/ 61 h 6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8" h="61">
                  <a:moveTo>
                    <a:pt x="35" y="38"/>
                  </a:moveTo>
                  <a:cubicBezTo>
                    <a:pt x="34" y="37"/>
                    <a:pt x="35" y="33"/>
                    <a:pt x="37" y="32"/>
                  </a:cubicBezTo>
                  <a:cubicBezTo>
                    <a:pt x="28" y="22"/>
                    <a:pt x="22" y="11"/>
                    <a:pt x="18" y="0"/>
                  </a:cubicBezTo>
                  <a:cubicBezTo>
                    <a:pt x="15" y="3"/>
                    <a:pt x="10" y="5"/>
                    <a:pt x="6" y="5"/>
                  </a:cubicBezTo>
                  <a:cubicBezTo>
                    <a:pt x="4" y="5"/>
                    <a:pt x="2" y="4"/>
                    <a:pt x="0" y="4"/>
                  </a:cubicBezTo>
                  <a:cubicBezTo>
                    <a:pt x="0" y="18"/>
                    <a:pt x="12" y="48"/>
                    <a:pt x="29" y="61"/>
                  </a:cubicBezTo>
                  <a:cubicBezTo>
                    <a:pt x="30" y="58"/>
                    <a:pt x="30" y="56"/>
                    <a:pt x="31" y="53"/>
                  </a:cubicBezTo>
                  <a:cubicBezTo>
                    <a:pt x="35" y="46"/>
                    <a:pt x="41" y="40"/>
                    <a:pt x="48" y="36"/>
                  </a:cubicBezTo>
                  <a:cubicBezTo>
                    <a:pt x="43" y="37"/>
                    <a:pt x="38" y="38"/>
                    <a:pt x="35" y="38"/>
                  </a:cubicBezTo>
                  <a:close/>
                </a:path>
              </a:pathLst>
            </a:custGeom>
            <a:solidFill>
              <a:srgbClr val="00A0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155" name="Freeform 666"/>
            <p:cNvSpPr>
              <a:spLocks noChangeArrowheads="1"/>
            </p:cNvSpPr>
            <p:nvPr/>
          </p:nvSpPr>
          <p:spPr bwMode="auto">
            <a:xfrm>
              <a:off x="2354" y="146"/>
              <a:ext cx="89" cy="90"/>
            </a:xfrm>
            <a:custGeom>
              <a:avLst/>
              <a:gdLst>
                <a:gd name="T0" fmla="*/ 34877 w 25"/>
                <a:gd name="T1" fmla="*/ 2333 h 25"/>
                <a:gd name="T2" fmla="*/ 24585 w 25"/>
                <a:gd name="T3" fmla="*/ 0 h 25"/>
                <a:gd name="T4" fmla="*/ 4019 w 25"/>
                <a:gd name="T5" fmla="*/ 13244 h 25"/>
                <a:gd name="T6" fmla="*/ 0 w 25"/>
                <a:gd name="T7" fmla="*/ 28368 h 25"/>
                <a:gd name="T8" fmla="*/ 24585 w 25"/>
                <a:gd name="T9" fmla="*/ 54407 h 25"/>
                <a:gd name="T10" fmla="*/ 50936 w 25"/>
                <a:gd name="T11" fmla="*/ 28368 h 25"/>
                <a:gd name="T12" fmla="*/ 34877 w 25"/>
                <a:gd name="T13" fmla="*/ 2333 h 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5"/>
                <a:gd name="T22" fmla="*/ 0 h 25"/>
                <a:gd name="T23" fmla="*/ 25 w 25"/>
                <a:gd name="T24" fmla="*/ 25 h 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5" h="25">
                  <a:moveTo>
                    <a:pt x="17" y="1"/>
                  </a:moveTo>
                  <a:cubicBezTo>
                    <a:pt x="15" y="1"/>
                    <a:pt x="14" y="0"/>
                    <a:pt x="12" y="0"/>
                  </a:cubicBezTo>
                  <a:cubicBezTo>
                    <a:pt x="8" y="0"/>
                    <a:pt x="4" y="3"/>
                    <a:pt x="2" y="6"/>
                  </a:cubicBezTo>
                  <a:cubicBezTo>
                    <a:pt x="1" y="8"/>
                    <a:pt x="0" y="10"/>
                    <a:pt x="0" y="13"/>
                  </a:cubicBezTo>
                  <a:cubicBezTo>
                    <a:pt x="0" y="19"/>
                    <a:pt x="6" y="25"/>
                    <a:pt x="12" y="25"/>
                  </a:cubicBezTo>
                  <a:cubicBezTo>
                    <a:pt x="19" y="25"/>
                    <a:pt x="25" y="19"/>
                    <a:pt x="25" y="13"/>
                  </a:cubicBezTo>
                  <a:cubicBezTo>
                    <a:pt x="25" y="7"/>
                    <a:pt x="21" y="3"/>
                    <a:pt x="17" y="1"/>
                  </a:cubicBezTo>
                  <a:close/>
                </a:path>
              </a:pathLst>
            </a:custGeom>
            <a:solidFill>
              <a:srgbClr val="E100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156" name="Freeform 667"/>
            <p:cNvSpPr>
              <a:spLocks noChangeArrowheads="1"/>
            </p:cNvSpPr>
            <p:nvPr/>
          </p:nvSpPr>
          <p:spPr bwMode="auto">
            <a:xfrm>
              <a:off x="2429" y="18"/>
              <a:ext cx="160" cy="193"/>
            </a:xfrm>
            <a:custGeom>
              <a:avLst/>
              <a:gdLst>
                <a:gd name="T0" fmla="*/ 60732 w 45"/>
                <a:gd name="T1" fmla="*/ 8174 h 54"/>
                <a:gd name="T2" fmla="*/ 6244 w 45"/>
                <a:gd name="T3" fmla="*/ 41452 h 54"/>
                <a:gd name="T4" fmla="*/ 2251 w 45"/>
                <a:gd name="T5" fmla="*/ 54187 h 54"/>
                <a:gd name="T6" fmla="*/ 24448 w 45"/>
                <a:gd name="T7" fmla="*/ 100353 h 54"/>
                <a:gd name="T8" fmla="*/ 82930 w 45"/>
                <a:gd name="T9" fmla="*/ 71124 h 54"/>
                <a:gd name="T10" fmla="*/ 82930 w 45"/>
                <a:gd name="T11" fmla="*/ 68851 h 54"/>
                <a:gd name="T12" fmla="*/ 60732 w 45"/>
                <a:gd name="T13" fmla="*/ 8174 h 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5"/>
                <a:gd name="T22" fmla="*/ 0 h 54"/>
                <a:gd name="T23" fmla="*/ 45 w 45"/>
                <a:gd name="T24" fmla="*/ 54 h 5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5" h="54">
                  <a:moveTo>
                    <a:pt x="30" y="4"/>
                  </a:moveTo>
                  <a:cubicBezTo>
                    <a:pt x="21" y="0"/>
                    <a:pt x="8" y="4"/>
                    <a:pt x="3" y="20"/>
                  </a:cubicBezTo>
                  <a:cubicBezTo>
                    <a:pt x="2" y="22"/>
                    <a:pt x="2" y="24"/>
                    <a:pt x="1" y="26"/>
                  </a:cubicBezTo>
                  <a:cubicBezTo>
                    <a:pt x="0" y="37"/>
                    <a:pt x="5" y="44"/>
                    <a:pt x="12" y="48"/>
                  </a:cubicBezTo>
                  <a:cubicBezTo>
                    <a:pt x="22" y="54"/>
                    <a:pt x="38" y="48"/>
                    <a:pt x="41" y="34"/>
                  </a:cubicBezTo>
                  <a:cubicBezTo>
                    <a:pt x="41" y="34"/>
                    <a:pt x="41" y="34"/>
                    <a:pt x="41" y="33"/>
                  </a:cubicBezTo>
                  <a:cubicBezTo>
                    <a:pt x="45" y="19"/>
                    <a:pt x="41" y="8"/>
                    <a:pt x="30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157" name="Freeform 668"/>
            <p:cNvSpPr>
              <a:spLocks noChangeArrowheads="1"/>
            </p:cNvSpPr>
            <p:nvPr/>
          </p:nvSpPr>
          <p:spPr bwMode="auto">
            <a:xfrm>
              <a:off x="2689" y="332"/>
              <a:ext cx="121" cy="121"/>
            </a:xfrm>
            <a:custGeom>
              <a:avLst/>
              <a:gdLst>
                <a:gd name="T0" fmla="*/ 54852 w 34"/>
                <a:gd name="T1" fmla="*/ 6271 h 34"/>
                <a:gd name="T2" fmla="*/ 34791 w 34"/>
                <a:gd name="T3" fmla="*/ 0 h 34"/>
                <a:gd name="T4" fmla="*/ 16047 w 34"/>
                <a:gd name="T5" fmla="*/ 4014 h 34"/>
                <a:gd name="T6" fmla="*/ 0 w 34"/>
                <a:gd name="T7" fmla="*/ 34791 h 34"/>
                <a:gd name="T8" fmla="*/ 2253 w 34"/>
                <a:gd name="T9" fmla="*/ 46838 h 34"/>
                <a:gd name="T10" fmla="*/ 34791 w 34"/>
                <a:gd name="T11" fmla="*/ 69141 h 34"/>
                <a:gd name="T12" fmla="*/ 44581 w 34"/>
                <a:gd name="T13" fmla="*/ 69141 h 34"/>
                <a:gd name="T14" fmla="*/ 69141 w 34"/>
                <a:gd name="T15" fmla="*/ 34791 h 34"/>
                <a:gd name="T16" fmla="*/ 54852 w 34"/>
                <a:gd name="T17" fmla="*/ 6271 h 3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4"/>
                <a:gd name="T28" fmla="*/ 0 h 34"/>
                <a:gd name="T29" fmla="*/ 34 w 34"/>
                <a:gd name="T30" fmla="*/ 34 h 3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4" h="34">
                  <a:moveTo>
                    <a:pt x="27" y="3"/>
                  </a:moveTo>
                  <a:cubicBezTo>
                    <a:pt x="25" y="1"/>
                    <a:pt x="21" y="0"/>
                    <a:pt x="17" y="0"/>
                  </a:cubicBezTo>
                  <a:cubicBezTo>
                    <a:pt x="14" y="0"/>
                    <a:pt x="11" y="1"/>
                    <a:pt x="8" y="2"/>
                  </a:cubicBezTo>
                  <a:cubicBezTo>
                    <a:pt x="3" y="5"/>
                    <a:pt x="0" y="11"/>
                    <a:pt x="0" y="17"/>
                  </a:cubicBezTo>
                  <a:cubicBezTo>
                    <a:pt x="0" y="19"/>
                    <a:pt x="0" y="21"/>
                    <a:pt x="1" y="23"/>
                  </a:cubicBezTo>
                  <a:cubicBezTo>
                    <a:pt x="3" y="30"/>
                    <a:pt x="9" y="34"/>
                    <a:pt x="17" y="34"/>
                  </a:cubicBezTo>
                  <a:cubicBezTo>
                    <a:pt x="19" y="34"/>
                    <a:pt x="21" y="34"/>
                    <a:pt x="22" y="34"/>
                  </a:cubicBezTo>
                  <a:cubicBezTo>
                    <a:pt x="29" y="31"/>
                    <a:pt x="34" y="25"/>
                    <a:pt x="34" y="17"/>
                  </a:cubicBezTo>
                  <a:cubicBezTo>
                    <a:pt x="34" y="12"/>
                    <a:pt x="32" y="7"/>
                    <a:pt x="27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158" name="Freeform 669"/>
            <p:cNvSpPr>
              <a:spLocks noChangeArrowheads="1"/>
            </p:cNvSpPr>
            <p:nvPr/>
          </p:nvSpPr>
          <p:spPr bwMode="auto">
            <a:xfrm>
              <a:off x="2297" y="525"/>
              <a:ext cx="107" cy="100"/>
            </a:xfrm>
            <a:custGeom>
              <a:avLst/>
              <a:gdLst>
                <a:gd name="T0" fmla="*/ 57755 w 30"/>
                <a:gd name="T1" fmla="*/ 20996 h 28"/>
                <a:gd name="T2" fmla="*/ 57755 w 30"/>
                <a:gd name="T3" fmla="*/ 20996 h 28"/>
                <a:gd name="T4" fmla="*/ 51317 w 30"/>
                <a:gd name="T5" fmla="*/ 10432 h 28"/>
                <a:gd name="T6" fmla="*/ 31219 w 30"/>
                <a:gd name="T7" fmla="*/ 0 h 28"/>
                <a:gd name="T8" fmla="*/ 10343 w 30"/>
                <a:gd name="T9" fmla="*/ 10432 h 28"/>
                <a:gd name="T10" fmla="*/ 8079 w 30"/>
                <a:gd name="T11" fmla="*/ 12207 h 28"/>
                <a:gd name="T12" fmla="*/ 4034 w 30"/>
                <a:gd name="T13" fmla="*/ 14489 h 28"/>
                <a:gd name="T14" fmla="*/ 2265 w 30"/>
                <a:gd name="T15" fmla="*/ 22589 h 28"/>
                <a:gd name="T16" fmla="*/ 2265 w 30"/>
                <a:gd name="T17" fmla="*/ 22589 h 28"/>
                <a:gd name="T18" fmla="*/ 2265 w 30"/>
                <a:gd name="T19" fmla="*/ 29107 h 28"/>
                <a:gd name="T20" fmla="*/ 31219 w 30"/>
                <a:gd name="T21" fmla="*/ 58086 h 28"/>
                <a:gd name="T22" fmla="*/ 57755 w 30"/>
                <a:gd name="T23" fmla="*/ 31389 h 28"/>
                <a:gd name="T24" fmla="*/ 57755 w 30"/>
                <a:gd name="T25" fmla="*/ 31389 h 28"/>
                <a:gd name="T26" fmla="*/ 57755 w 30"/>
                <a:gd name="T27" fmla="*/ 20996 h 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0"/>
                <a:gd name="T43" fmla="*/ 0 h 28"/>
                <a:gd name="T44" fmla="*/ 30 w 30"/>
                <a:gd name="T45" fmla="*/ 28 h 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0" h="28">
                  <a:moveTo>
                    <a:pt x="28" y="10"/>
                  </a:moveTo>
                  <a:cubicBezTo>
                    <a:pt x="28" y="10"/>
                    <a:pt x="28" y="10"/>
                    <a:pt x="28" y="10"/>
                  </a:cubicBezTo>
                  <a:cubicBezTo>
                    <a:pt x="27" y="8"/>
                    <a:pt x="26" y="7"/>
                    <a:pt x="25" y="5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11" y="0"/>
                    <a:pt x="7" y="2"/>
                    <a:pt x="5" y="5"/>
                  </a:cubicBezTo>
                  <a:cubicBezTo>
                    <a:pt x="4" y="5"/>
                    <a:pt x="4" y="6"/>
                    <a:pt x="4" y="6"/>
                  </a:cubicBezTo>
                  <a:cubicBezTo>
                    <a:pt x="3" y="6"/>
                    <a:pt x="3" y="6"/>
                    <a:pt x="2" y="7"/>
                  </a:cubicBezTo>
                  <a:cubicBezTo>
                    <a:pt x="0" y="8"/>
                    <a:pt x="0" y="12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2"/>
                    <a:pt x="1" y="13"/>
                    <a:pt x="1" y="14"/>
                  </a:cubicBezTo>
                  <a:cubicBezTo>
                    <a:pt x="1" y="22"/>
                    <a:pt x="7" y="28"/>
                    <a:pt x="15" y="28"/>
                  </a:cubicBezTo>
                  <a:cubicBezTo>
                    <a:pt x="22" y="28"/>
                    <a:pt x="28" y="22"/>
                    <a:pt x="28" y="15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30" y="15"/>
                    <a:pt x="30" y="11"/>
                    <a:pt x="28" y="10"/>
                  </a:cubicBezTo>
                  <a:close/>
                </a:path>
              </a:pathLst>
            </a:custGeom>
            <a:solidFill>
              <a:srgbClr val="FFE5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159" name="Freeform 670"/>
            <p:cNvSpPr>
              <a:spLocks noChangeArrowheads="1"/>
            </p:cNvSpPr>
            <p:nvPr/>
          </p:nvSpPr>
          <p:spPr bwMode="auto">
            <a:xfrm>
              <a:off x="2004" y="610"/>
              <a:ext cx="186" cy="275"/>
            </a:xfrm>
            <a:custGeom>
              <a:avLst/>
              <a:gdLst>
                <a:gd name="T0" fmla="*/ 106589 w 52"/>
                <a:gd name="T1" fmla="*/ 54032 h 77"/>
                <a:gd name="T2" fmla="*/ 64982 w 52"/>
                <a:gd name="T3" fmla="*/ 2282 h 77"/>
                <a:gd name="T4" fmla="*/ 4067 w 52"/>
                <a:gd name="T5" fmla="*/ 74986 h 77"/>
                <a:gd name="T6" fmla="*/ 31577 w 52"/>
                <a:gd name="T7" fmla="*/ 149375 h 77"/>
                <a:gd name="T8" fmla="*/ 77251 w 52"/>
                <a:gd name="T9" fmla="*/ 151646 h 77"/>
                <a:gd name="T10" fmla="*/ 77251 w 52"/>
                <a:gd name="T11" fmla="*/ 151646 h 77"/>
                <a:gd name="T12" fmla="*/ 108882 w 52"/>
                <a:gd name="T13" fmla="*/ 87193 h 77"/>
                <a:gd name="T14" fmla="*/ 106589 w 52"/>
                <a:gd name="T15" fmla="*/ 54032 h 7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2"/>
                <a:gd name="T25" fmla="*/ 0 h 77"/>
                <a:gd name="T26" fmla="*/ 52 w 52"/>
                <a:gd name="T27" fmla="*/ 77 h 7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2" h="77">
                  <a:moveTo>
                    <a:pt x="51" y="26"/>
                  </a:moveTo>
                  <a:cubicBezTo>
                    <a:pt x="48" y="13"/>
                    <a:pt x="40" y="2"/>
                    <a:pt x="31" y="1"/>
                  </a:cubicBezTo>
                  <a:cubicBezTo>
                    <a:pt x="19" y="0"/>
                    <a:pt x="5" y="14"/>
                    <a:pt x="2" y="36"/>
                  </a:cubicBezTo>
                  <a:cubicBezTo>
                    <a:pt x="0" y="54"/>
                    <a:pt x="6" y="66"/>
                    <a:pt x="15" y="72"/>
                  </a:cubicBezTo>
                  <a:cubicBezTo>
                    <a:pt x="19" y="75"/>
                    <a:pt x="28" y="77"/>
                    <a:pt x="37" y="73"/>
                  </a:cubicBezTo>
                  <a:cubicBezTo>
                    <a:pt x="37" y="73"/>
                    <a:pt x="37" y="73"/>
                    <a:pt x="37" y="73"/>
                  </a:cubicBezTo>
                  <a:cubicBezTo>
                    <a:pt x="43" y="70"/>
                    <a:pt x="50" y="60"/>
                    <a:pt x="52" y="42"/>
                  </a:cubicBezTo>
                  <a:cubicBezTo>
                    <a:pt x="52" y="37"/>
                    <a:pt x="52" y="31"/>
                    <a:pt x="51" y="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160" name="Oval 671"/>
            <p:cNvSpPr>
              <a:spLocks noChangeArrowheads="1"/>
            </p:cNvSpPr>
            <p:nvPr/>
          </p:nvSpPr>
          <p:spPr bwMode="auto">
            <a:xfrm>
              <a:off x="2643" y="810"/>
              <a:ext cx="92" cy="93"/>
            </a:xfrm>
            <a:prstGeom prst="ellipse">
              <a:avLst/>
            </a:prstGeom>
            <a:solidFill>
              <a:srgbClr val="E100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33161" name="Freeform 672"/>
            <p:cNvSpPr>
              <a:spLocks noChangeArrowheads="1"/>
            </p:cNvSpPr>
            <p:nvPr/>
          </p:nvSpPr>
          <p:spPr bwMode="auto">
            <a:xfrm>
              <a:off x="2382" y="700"/>
              <a:ext cx="211" cy="271"/>
            </a:xfrm>
            <a:custGeom>
              <a:avLst/>
              <a:gdLst>
                <a:gd name="T0" fmla="*/ 96513 w 59"/>
                <a:gd name="T1" fmla="*/ 12106 h 76"/>
                <a:gd name="T2" fmla="*/ 71304 w 59"/>
                <a:gd name="T3" fmla="*/ 4029 h 76"/>
                <a:gd name="T4" fmla="*/ 4066 w 59"/>
                <a:gd name="T5" fmla="*/ 59353 h 76"/>
                <a:gd name="T6" fmla="*/ 2289 w 59"/>
                <a:gd name="T7" fmla="*/ 73719 h 76"/>
                <a:gd name="T8" fmla="*/ 6355 w 59"/>
                <a:gd name="T9" fmla="*/ 119329 h 76"/>
                <a:gd name="T10" fmla="*/ 54470 w 59"/>
                <a:gd name="T11" fmla="*/ 153924 h 76"/>
                <a:gd name="T12" fmla="*/ 104695 w 59"/>
                <a:gd name="T13" fmla="*/ 135475 h 76"/>
                <a:gd name="T14" fmla="*/ 119430 w 59"/>
                <a:gd name="T15" fmla="*/ 84235 h 76"/>
                <a:gd name="T16" fmla="*/ 96513 w 59"/>
                <a:gd name="T17" fmla="*/ 12106 h 7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9"/>
                <a:gd name="T28" fmla="*/ 0 h 76"/>
                <a:gd name="T29" fmla="*/ 59 w 59"/>
                <a:gd name="T30" fmla="*/ 76 h 7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9" h="76">
                  <a:moveTo>
                    <a:pt x="46" y="6"/>
                  </a:moveTo>
                  <a:cubicBezTo>
                    <a:pt x="43" y="4"/>
                    <a:pt x="39" y="2"/>
                    <a:pt x="34" y="2"/>
                  </a:cubicBezTo>
                  <a:cubicBezTo>
                    <a:pt x="21" y="0"/>
                    <a:pt x="7" y="13"/>
                    <a:pt x="2" y="29"/>
                  </a:cubicBezTo>
                  <a:cubicBezTo>
                    <a:pt x="2" y="31"/>
                    <a:pt x="1" y="34"/>
                    <a:pt x="1" y="36"/>
                  </a:cubicBezTo>
                  <a:cubicBezTo>
                    <a:pt x="0" y="45"/>
                    <a:pt x="1" y="53"/>
                    <a:pt x="3" y="58"/>
                  </a:cubicBezTo>
                  <a:cubicBezTo>
                    <a:pt x="7" y="69"/>
                    <a:pt x="16" y="74"/>
                    <a:pt x="26" y="75"/>
                  </a:cubicBezTo>
                  <a:cubicBezTo>
                    <a:pt x="36" y="76"/>
                    <a:pt x="44" y="73"/>
                    <a:pt x="50" y="66"/>
                  </a:cubicBezTo>
                  <a:cubicBezTo>
                    <a:pt x="54" y="60"/>
                    <a:pt x="56" y="52"/>
                    <a:pt x="57" y="41"/>
                  </a:cubicBezTo>
                  <a:cubicBezTo>
                    <a:pt x="59" y="27"/>
                    <a:pt x="55" y="13"/>
                    <a:pt x="46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162" name="Freeform 673"/>
            <p:cNvSpPr>
              <a:spLocks noChangeArrowheads="1"/>
            </p:cNvSpPr>
            <p:nvPr/>
          </p:nvSpPr>
          <p:spPr bwMode="auto">
            <a:xfrm>
              <a:off x="2325" y="568"/>
              <a:ext cx="29" cy="21"/>
            </a:xfrm>
            <a:custGeom>
              <a:avLst/>
              <a:gdLst>
                <a:gd name="T0" fmla="*/ 18147 w 8"/>
                <a:gd name="T1" fmla="*/ 5880 h 6"/>
                <a:gd name="T2" fmla="*/ 9342 w 8"/>
                <a:gd name="T3" fmla="*/ 11113 h 6"/>
                <a:gd name="T4" fmla="*/ 0 w 8"/>
                <a:gd name="T5" fmla="*/ 5880 h 6"/>
                <a:gd name="T6" fmla="*/ 9342 w 8"/>
                <a:gd name="T7" fmla="*/ 0 h 6"/>
                <a:gd name="T8" fmla="*/ 18147 w 8"/>
                <a:gd name="T9" fmla="*/ 588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6"/>
                <a:gd name="T17" fmla="*/ 8 w 8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6">
                  <a:moveTo>
                    <a:pt x="8" y="3"/>
                  </a:moveTo>
                  <a:cubicBezTo>
                    <a:pt x="8" y="5"/>
                    <a:pt x="7" y="6"/>
                    <a:pt x="4" y="6"/>
                  </a:cubicBezTo>
                  <a:cubicBezTo>
                    <a:pt x="2" y="6"/>
                    <a:pt x="0" y="4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7" y="1"/>
                    <a:pt x="8" y="2"/>
                    <a:pt x="8" y="3"/>
                  </a:cubicBezTo>
                  <a:close/>
                </a:path>
              </a:pathLst>
            </a:custGeom>
            <a:solidFill>
              <a:srgbClr val="7D6B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163" name="Oval 674"/>
            <p:cNvSpPr>
              <a:spLocks noChangeArrowheads="1"/>
            </p:cNvSpPr>
            <p:nvPr/>
          </p:nvSpPr>
          <p:spPr bwMode="auto">
            <a:xfrm>
              <a:off x="2393" y="161"/>
              <a:ext cx="28" cy="3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33164" name="Freeform 675"/>
            <p:cNvSpPr>
              <a:spLocks noChangeArrowheads="1"/>
            </p:cNvSpPr>
            <p:nvPr/>
          </p:nvSpPr>
          <p:spPr bwMode="auto">
            <a:xfrm>
              <a:off x="2165" y="236"/>
              <a:ext cx="7" cy="60"/>
            </a:xfrm>
            <a:custGeom>
              <a:avLst/>
              <a:gdLst>
                <a:gd name="T0" fmla="*/ 0 w 2"/>
                <a:gd name="T1" fmla="*/ 32887 h 17"/>
                <a:gd name="T2" fmla="*/ 3773 w 2"/>
                <a:gd name="T3" fmla="*/ 7609 h 17"/>
                <a:gd name="T4" fmla="*/ 2107 w 2"/>
                <a:gd name="T5" fmla="*/ 0 h 17"/>
                <a:gd name="T6" fmla="*/ 0 w 2"/>
                <a:gd name="T7" fmla="*/ 32887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17"/>
                <a:gd name="T14" fmla="*/ 2 w 2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17">
                  <a:moveTo>
                    <a:pt x="0" y="17"/>
                  </a:moveTo>
                  <a:cubicBezTo>
                    <a:pt x="0" y="12"/>
                    <a:pt x="1" y="8"/>
                    <a:pt x="2" y="4"/>
                  </a:cubicBezTo>
                  <a:cubicBezTo>
                    <a:pt x="2" y="3"/>
                    <a:pt x="1" y="1"/>
                    <a:pt x="1" y="0"/>
                  </a:cubicBezTo>
                  <a:cubicBezTo>
                    <a:pt x="0" y="5"/>
                    <a:pt x="0" y="11"/>
                    <a:pt x="0" y="17"/>
                  </a:cubicBezTo>
                  <a:close/>
                </a:path>
              </a:pathLst>
            </a:custGeom>
            <a:solidFill>
              <a:srgbClr val="00A0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165" name="Freeform 676"/>
            <p:cNvSpPr>
              <a:spLocks noChangeArrowheads="1"/>
            </p:cNvSpPr>
            <p:nvPr/>
          </p:nvSpPr>
          <p:spPr bwMode="auto">
            <a:xfrm>
              <a:off x="2386" y="93"/>
              <a:ext cx="35" cy="53"/>
            </a:xfrm>
            <a:custGeom>
              <a:avLst/>
              <a:gdLst>
                <a:gd name="T0" fmla="*/ 5282 w 10"/>
                <a:gd name="T1" fmla="*/ 29164 h 15"/>
                <a:gd name="T2" fmla="*/ 2107 w 10"/>
                <a:gd name="T3" fmla="*/ 13720 h 15"/>
                <a:gd name="T4" fmla="*/ 12607 w 10"/>
                <a:gd name="T5" fmla="*/ 2159 h 15"/>
                <a:gd name="T6" fmla="*/ 16807 w 10"/>
                <a:gd name="T7" fmla="*/ 17603 h 15"/>
                <a:gd name="T8" fmla="*/ 9482 w 10"/>
                <a:gd name="T9" fmla="*/ 29164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15"/>
                <a:gd name="T17" fmla="*/ 10 w 10"/>
                <a:gd name="T18" fmla="*/ 15 h 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15">
                  <a:moveTo>
                    <a:pt x="3" y="15"/>
                  </a:moveTo>
                  <a:cubicBezTo>
                    <a:pt x="0" y="14"/>
                    <a:pt x="0" y="11"/>
                    <a:pt x="1" y="7"/>
                  </a:cubicBezTo>
                  <a:cubicBezTo>
                    <a:pt x="3" y="3"/>
                    <a:pt x="5" y="0"/>
                    <a:pt x="7" y="1"/>
                  </a:cubicBezTo>
                  <a:cubicBezTo>
                    <a:pt x="9" y="2"/>
                    <a:pt x="10" y="5"/>
                    <a:pt x="9" y="9"/>
                  </a:cubicBezTo>
                  <a:cubicBezTo>
                    <a:pt x="8" y="12"/>
                    <a:pt x="6" y="15"/>
                    <a:pt x="5" y="15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166" name="Freeform 677"/>
            <p:cNvSpPr>
              <a:spLocks noChangeArrowheads="1"/>
            </p:cNvSpPr>
            <p:nvPr/>
          </p:nvSpPr>
          <p:spPr bwMode="auto">
            <a:xfrm>
              <a:off x="2500" y="107"/>
              <a:ext cx="39" cy="57"/>
            </a:xfrm>
            <a:custGeom>
              <a:avLst/>
              <a:gdLst>
                <a:gd name="T0" fmla="*/ 19610 w 11"/>
                <a:gd name="T1" fmla="*/ 16587 h 16"/>
                <a:gd name="T2" fmla="*/ 7896 w 11"/>
                <a:gd name="T3" fmla="*/ 32693 h 16"/>
                <a:gd name="T4" fmla="*/ 2227 w 11"/>
                <a:gd name="T5" fmla="*/ 16587 h 16"/>
                <a:gd name="T6" fmla="*/ 14079 w 11"/>
                <a:gd name="T7" fmla="*/ 2259 h 16"/>
                <a:gd name="T8" fmla="*/ 19610 w 11"/>
                <a:gd name="T9" fmla="*/ 16587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16"/>
                <a:gd name="T17" fmla="*/ 11 w 11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16">
                  <a:moveTo>
                    <a:pt x="10" y="8"/>
                  </a:moveTo>
                  <a:cubicBezTo>
                    <a:pt x="10" y="12"/>
                    <a:pt x="7" y="16"/>
                    <a:pt x="4" y="16"/>
                  </a:cubicBezTo>
                  <a:cubicBezTo>
                    <a:pt x="1" y="15"/>
                    <a:pt x="0" y="12"/>
                    <a:pt x="1" y="8"/>
                  </a:cubicBezTo>
                  <a:cubicBezTo>
                    <a:pt x="1" y="4"/>
                    <a:pt x="4" y="0"/>
                    <a:pt x="7" y="1"/>
                  </a:cubicBezTo>
                  <a:cubicBezTo>
                    <a:pt x="10" y="1"/>
                    <a:pt x="11" y="4"/>
                    <a:pt x="10" y="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167" name="Freeform 678"/>
            <p:cNvSpPr>
              <a:spLocks noChangeArrowheads="1"/>
            </p:cNvSpPr>
            <p:nvPr/>
          </p:nvSpPr>
          <p:spPr bwMode="auto">
            <a:xfrm>
              <a:off x="2396" y="114"/>
              <a:ext cx="15" cy="22"/>
            </a:xfrm>
            <a:custGeom>
              <a:avLst/>
              <a:gdLst>
                <a:gd name="T0" fmla="*/ 11081 w 4"/>
                <a:gd name="T1" fmla="*/ 7245 h 6"/>
                <a:gd name="T2" fmla="*/ 2955 w 4"/>
                <a:gd name="T3" fmla="*/ 14641 h 6"/>
                <a:gd name="T4" fmla="*/ 2955 w 4"/>
                <a:gd name="T5" fmla="*/ 4679 h 6"/>
                <a:gd name="T6" fmla="*/ 8130 w 4"/>
                <a:gd name="T7" fmla="*/ 0 h 6"/>
                <a:gd name="T8" fmla="*/ 11081 w 4"/>
                <a:gd name="T9" fmla="*/ 7245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6"/>
                <a:gd name="T17" fmla="*/ 4 w 4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6">
                  <a:moveTo>
                    <a:pt x="4" y="3"/>
                  </a:moveTo>
                  <a:cubicBezTo>
                    <a:pt x="3" y="5"/>
                    <a:pt x="2" y="6"/>
                    <a:pt x="1" y="6"/>
                  </a:cubicBezTo>
                  <a:cubicBezTo>
                    <a:pt x="0" y="5"/>
                    <a:pt x="0" y="4"/>
                    <a:pt x="1" y="2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4" y="0"/>
                    <a:pt x="4" y="2"/>
                    <a:pt x="4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168" name="Freeform 679"/>
            <p:cNvSpPr>
              <a:spLocks noChangeArrowheads="1"/>
            </p:cNvSpPr>
            <p:nvPr/>
          </p:nvSpPr>
          <p:spPr bwMode="auto">
            <a:xfrm>
              <a:off x="2511" y="125"/>
              <a:ext cx="14" cy="25"/>
            </a:xfrm>
            <a:custGeom>
              <a:avLst/>
              <a:gdLst>
                <a:gd name="T0" fmla="*/ 7375 w 4"/>
                <a:gd name="T1" fmla="*/ 8150 h 7"/>
                <a:gd name="T2" fmla="*/ 2107 w 4"/>
                <a:gd name="T3" fmla="*/ 14489 h 7"/>
                <a:gd name="T4" fmla="*/ 0 w 4"/>
                <a:gd name="T5" fmla="*/ 6325 h 7"/>
                <a:gd name="T6" fmla="*/ 5282 w 4"/>
                <a:gd name="T7" fmla="*/ 0 h 7"/>
                <a:gd name="T8" fmla="*/ 7375 w 4"/>
                <a:gd name="T9" fmla="*/ 8150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7"/>
                <a:gd name="T17" fmla="*/ 4 w 4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7">
                  <a:moveTo>
                    <a:pt x="4" y="4"/>
                  </a:moveTo>
                  <a:cubicBezTo>
                    <a:pt x="4" y="6"/>
                    <a:pt x="2" y="7"/>
                    <a:pt x="1" y="7"/>
                  </a:cubicBezTo>
                  <a:cubicBezTo>
                    <a:pt x="0" y="6"/>
                    <a:pt x="0" y="5"/>
                    <a:pt x="0" y="3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4" y="1"/>
                    <a:pt x="4" y="2"/>
                    <a:pt x="4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169" name="Oval 680"/>
            <p:cNvSpPr>
              <a:spLocks noChangeArrowheads="1"/>
            </p:cNvSpPr>
            <p:nvPr/>
          </p:nvSpPr>
          <p:spPr bwMode="auto">
            <a:xfrm>
              <a:off x="2354" y="146"/>
              <a:ext cx="89" cy="90"/>
            </a:xfrm>
            <a:prstGeom prst="ellipse">
              <a:avLst/>
            </a:pr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33170" name="Freeform 681"/>
            <p:cNvSpPr>
              <a:spLocks noChangeArrowheads="1"/>
            </p:cNvSpPr>
            <p:nvPr/>
          </p:nvSpPr>
          <p:spPr bwMode="auto">
            <a:xfrm>
              <a:off x="2297" y="18"/>
              <a:ext cx="153" cy="153"/>
            </a:xfrm>
            <a:custGeom>
              <a:avLst/>
              <a:gdLst>
                <a:gd name="T0" fmla="*/ 36539 w 43"/>
                <a:gd name="T1" fmla="*/ 84965 h 43"/>
                <a:gd name="T2" fmla="*/ 20498 w 43"/>
                <a:gd name="T3" fmla="*/ 83204 h 43"/>
                <a:gd name="T4" fmla="*/ 12027 w 43"/>
                <a:gd name="T5" fmla="*/ 34144 h 43"/>
                <a:gd name="T6" fmla="*/ 58656 w 43"/>
                <a:gd name="T7" fmla="*/ 0 h 43"/>
                <a:gd name="T8" fmla="*/ 75315 w 43"/>
                <a:gd name="T9" fmla="*/ 58656 h 43"/>
                <a:gd name="T10" fmla="*/ 66669 w 43"/>
                <a:gd name="T11" fmla="*/ 75315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3"/>
                <a:gd name="T19" fmla="*/ 0 h 43"/>
                <a:gd name="T20" fmla="*/ 43 w 43"/>
                <a:gd name="T21" fmla="*/ 43 h 4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3" h="43">
                  <a:moveTo>
                    <a:pt x="18" y="42"/>
                  </a:moveTo>
                  <a:cubicBezTo>
                    <a:pt x="15" y="43"/>
                    <a:pt x="12" y="42"/>
                    <a:pt x="10" y="41"/>
                  </a:cubicBezTo>
                  <a:cubicBezTo>
                    <a:pt x="3" y="37"/>
                    <a:pt x="0" y="26"/>
                    <a:pt x="6" y="17"/>
                  </a:cubicBezTo>
                  <a:cubicBezTo>
                    <a:pt x="12" y="6"/>
                    <a:pt x="23" y="0"/>
                    <a:pt x="29" y="0"/>
                  </a:cubicBezTo>
                  <a:cubicBezTo>
                    <a:pt x="36" y="0"/>
                    <a:pt x="43" y="7"/>
                    <a:pt x="37" y="29"/>
                  </a:cubicBezTo>
                  <a:cubicBezTo>
                    <a:pt x="37" y="32"/>
                    <a:pt x="35" y="35"/>
                    <a:pt x="33" y="37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171" name="Freeform 682"/>
            <p:cNvSpPr>
              <a:spLocks noChangeArrowheads="1"/>
            </p:cNvSpPr>
            <p:nvPr/>
          </p:nvSpPr>
          <p:spPr bwMode="auto">
            <a:xfrm>
              <a:off x="2421" y="18"/>
              <a:ext cx="168" cy="193"/>
            </a:xfrm>
            <a:custGeom>
              <a:avLst/>
              <a:gdLst>
                <a:gd name="T0" fmla="*/ 89783 w 47"/>
                <a:gd name="T1" fmla="*/ 71124 h 54"/>
                <a:gd name="T2" fmla="*/ 29232 w 47"/>
                <a:gd name="T3" fmla="*/ 100353 h 54"/>
                <a:gd name="T4" fmla="*/ 10462 w 47"/>
                <a:gd name="T5" fmla="*/ 41452 h 54"/>
                <a:gd name="T6" fmla="*/ 66453 w 47"/>
                <a:gd name="T7" fmla="*/ 8174 h 54"/>
                <a:gd name="T8" fmla="*/ 89783 w 47"/>
                <a:gd name="T9" fmla="*/ 71124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"/>
                <a:gd name="T16" fmla="*/ 0 h 54"/>
                <a:gd name="T17" fmla="*/ 47 w 47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" h="54">
                  <a:moveTo>
                    <a:pt x="43" y="34"/>
                  </a:moveTo>
                  <a:cubicBezTo>
                    <a:pt x="40" y="48"/>
                    <a:pt x="24" y="54"/>
                    <a:pt x="14" y="48"/>
                  </a:cubicBezTo>
                  <a:cubicBezTo>
                    <a:pt x="6" y="44"/>
                    <a:pt x="0" y="35"/>
                    <a:pt x="5" y="20"/>
                  </a:cubicBezTo>
                  <a:cubicBezTo>
                    <a:pt x="10" y="4"/>
                    <a:pt x="23" y="0"/>
                    <a:pt x="32" y="4"/>
                  </a:cubicBezTo>
                  <a:cubicBezTo>
                    <a:pt x="43" y="8"/>
                    <a:pt x="47" y="20"/>
                    <a:pt x="43" y="34"/>
                  </a:cubicBezTo>
                  <a:close/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172" name="Freeform 683"/>
            <p:cNvSpPr>
              <a:spLocks noChangeArrowheads="1"/>
            </p:cNvSpPr>
            <p:nvPr/>
          </p:nvSpPr>
          <p:spPr bwMode="auto">
            <a:xfrm>
              <a:off x="2386" y="93"/>
              <a:ext cx="35" cy="53"/>
            </a:xfrm>
            <a:custGeom>
              <a:avLst/>
              <a:gdLst>
                <a:gd name="T0" fmla="*/ 5282 w 10"/>
                <a:gd name="T1" fmla="*/ 29164 h 15"/>
                <a:gd name="T2" fmla="*/ 2107 w 10"/>
                <a:gd name="T3" fmla="*/ 13720 h 15"/>
                <a:gd name="T4" fmla="*/ 12607 w 10"/>
                <a:gd name="T5" fmla="*/ 2159 h 15"/>
                <a:gd name="T6" fmla="*/ 16807 w 10"/>
                <a:gd name="T7" fmla="*/ 17603 h 15"/>
                <a:gd name="T8" fmla="*/ 9482 w 10"/>
                <a:gd name="T9" fmla="*/ 29164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15"/>
                <a:gd name="T17" fmla="*/ 10 w 10"/>
                <a:gd name="T18" fmla="*/ 15 h 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15">
                  <a:moveTo>
                    <a:pt x="3" y="15"/>
                  </a:moveTo>
                  <a:cubicBezTo>
                    <a:pt x="0" y="14"/>
                    <a:pt x="0" y="11"/>
                    <a:pt x="1" y="7"/>
                  </a:cubicBezTo>
                  <a:cubicBezTo>
                    <a:pt x="3" y="3"/>
                    <a:pt x="5" y="0"/>
                    <a:pt x="7" y="1"/>
                  </a:cubicBezTo>
                  <a:cubicBezTo>
                    <a:pt x="9" y="2"/>
                    <a:pt x="10" y="5"/>
                    <a:pt x="9" y="9"/>
                  </a:cubicBezTo>
                  <a:cubicBezTo>
                    <a:pt x="8" y="12"/>
                    <a:pt x="6" y="15"/>
                    <a:pt x="5" y="15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173" name="Freeform 684"/>
            <p:cNvSpPr>
              <a:spLocks noChangeArrowheads="1"/>
            </p:cNvSpPr>
            <p:nvPr/>
          </p:nvSpPr>
          <p:spPr bwMode="auto">
            <a:xfrm>
              <a:off x="2500" y="107"/>
              <a:ext cx="39" cy="57"/>
            </a:xfrm>
            <a:custGeom>
              <a:avLst/>
              <a:gdLst>
                <a:gd name="T0" fmla="*/ 19610 w 11"/>
                <a:gd name="T1" fmla="*/ 16587 h 16"/>
                <a:gd name="T2" fmla="*/ 7896 w 11"/>
                <a:gd name="T3" fmla="*/ 32693 h 16"/>
                <a:gd name="T4" fmla="*/ 2227 w 11"/>
                <a:gd name="T5" fmla="*/ 16587 h 16"/>
                <a:gd name="T6" fmla="*/ 14079 w 11"/>
                <a:gd name="T7" fmla="*/ 2259 h 16"/>
                <a:gd name="T8" fmla="*/ 19610 w 11"/>
                <a:gd name="T9" fmla="*/ 16587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16"/>
                <a:gd name="T17" fmla="*/ 11 w 11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16">
                  <a:moveTo>
                    <a:pt x="10" y="8"/>
                  </a:moveTo>
                  <a:cubicBezTo>
                    <a:pt x="10" y="12"/>
                    <a:pt x="7" y="16"/>
                    <a:pt x="4" y="16"/>
                  </a:cubicBezTo>
                  <a:cubicBezTo>
                    <a:pt x="1" y="15"/>
                    <a:pt x="0" y="12"/>
                    <a:pt x="1" y="8"/>
                  </a:cubicBezTo>
                  <a:cubicBezTo>
                    <a:pt x="1" y="4"/>
                    <a:pt x="4" y="0"/>
                    <a:pt x="7" y="1"/>
                  </a:cubicBezTo>
                  <a:cubicBezTo>
                    <a:pt x="10" y="1"/>
                    <a:pt x="11" y="4"/>
                    <a:pt x="10" y="8"/>
                  </a:cubicBezTo>
                  <a:close/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174" name="Freeform 685"/>
            <p:cNvSpPr>
              <a:spLocks noChangeArrowheads="1"/>
            </p:cNvSpPr>
            <p:nvPr/>
          </p:nvSpPr>
          <p:spPr bwMode="auto">
            <a:xfrm>
              <a:off x="2379" y="236"/>
              <a:ext cx="14" cy="50"/>
            </a:xfrm>
            <a:custGeom>
              <a:avLst/>
              <a:gdLst>
                <a:gd name="T0" fmla="*/ 7375 w 4"/>
                <a:gd name="T1" fmla="*/ 0 h 14"/>
                <a:gd name="T2" fmla="*/ 0 w 4"/>
                <a:gd name="T3" fmla="*/ 29107 h 14"/>
                <a:gd name="T4" fmla="*/ 0 60000 65536"/>
                <a:gd name="T5" fmla="*/ 0 60000 65536"/>
                <a:gd name="T6" fmla="*/ 0 w 4"/>
                <a:gd name="T7" fmla="*/ 0 h 14"/>
                <a:gd name="T8" fmla="*/ 4 w 4"/>
                <a:gd name="T9" fmla="*/ 14 h 1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" h="14">
                  <a:moveTo>
                    <a:pt x="4" y="0"/>
                  </a:moveTo>
                  <a:cubicBezTo>
                    <a:pt x="4" y="0"/>
                    <a:pt x="0" y="13"/>
                    <a:pt x="0" y="14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175" name="Line 686"/>
            <p:cNvSpPr>
              <a:spLocks noChangeShapeType="1"/>
            </p:cNvSpPr>
            <p:nvPr/>
          </p:nvSpPr>
          <p:spPr bwMode="auto">
            <a:xfrm flipV="1">
              <a:off x="2475" y="157"/>
              <a:ext cx="175" cy="61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176" name="Line 687"/>
            <p:cNvSpPr>
              <a:spLocks noChangeShapeType="1"/>
            </p:cNvSpPr>
            <p:nvPr/>
          </p:nvSpPr>
          <p:spPr bwMode="auto">
            <a:xfrm flipV="1">
              <a:off x="2489" y="211"/>
              <a:ext cx="171" cy="25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177" name="Freeform 688"/>
            <p:cNvSpPr>
              <a:spLocks noChangeArrowheads="1"/>
            </p:cNvSpPr>
            <p:nvPr/>
          </p:nvSpPr>
          <p:spPr bwMode="auto">
            <a:xfrm>
              <a:off x="2486" y="257"/>
              <a:ext cx="185" cy="14"/>
            </a:xfrm>
            <a:custGeom>
              <a:avLst/>
              <a:gdLst>
                <a:gd name="T0" fmla="*/ 0 w 52"/>
                <a:gd name="T1" fmla="*/ 0 h 4"/>
                <a:gd name="T2" fmla="*/ 105422 w 52"/>
                <a:gd name="T3" fmla="*/ 7375 h 4"/>
                <a:gd name="T4" fmla="*/ 0 60000 65536"/>
                <a:gd name="T5" fmla="*/ 0 60000 65536"/>
                <a:gd name="T6" fmla="*/ 0 w 52"/>
                <a:gd name="T7" fmla="*/ 0 h 4"/>
                <a:gd name="T8" fmla="*/ 52 w 52"/>
                <a:gd name="T9" fmla="*/ 4 h 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2" h="4">
                  <a:moveTo>
                    <a:pt x="0" y="0"/>
                  </a:moveTo>
                  <a:cubicBezTo>
                    <a:pt x="0" y="0"/>
                    <a:pt x="46" y="3"/>
                    <a:pt x="52" y="4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178" name="Freeform 689"/>
            <p:cNvSpPr>
              <a:spLocks noChangeArrowheads="1"/>
            </p:cNvSpPr>
            <p:nvPr/>
          </p:nvSpPr>
          <p:spPr bwMode="auto">
            <a:xfrm>
              <a:off x="2200" y="125"/>
              <a:ext cx="122" cy="71"/>
            </a:xfrm>
            <a:custGeom>
              <a:avLst/>
              <a:gdLst>
                <a:gd name="T0" fmla="*/ 0 w 34"/>
                <a:gd name="T1" fmla="*/ 0 h 20"/>
                <a:gd name="T2" fmla="*/ 72629 w 34"/>
                <a:gd name="T3" fmla="*/ 40037 h 20"/>
                <a:gd name="T4" fmla="*/ 0 60000 65536"/>
                <a:gd name="T5" fmla="*/ 0 60000 65536"/>
                <a:gd name="T6" fmla="*/ 0 w 34"/>
                <a:gd name="T7" fmla="*/ 0 h 20"/>
                <a:gd name="T8" fmla="*/ 34 w 34"/>
                <a:gd name="T9" fmla="*/ 20 h 2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" h="20">
                  <a:moveTo>
                    <a:pt x="0" y="0"/>
                  </a:moveTo>
                  <a:cubicBezTo>
                    <a:pt x="7" y="3"/>
                    <a:pt x="33" y="17"/>
                    <a:pt x="34" y="20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179" name="Freeform 690"/>
            <p:cNvSpPr>
              <a:spLocks noChangeArrowheads="1"/>
            </p:cNvSpPr>
            <p:nvPr/>
          </p:nvSpPr>
          <p:spPr bwMode="auto">
            <a:xfrm>
              <a:off x="2168" y="178"/>
              <a:ext cx="139" cy="40"/>
            </a:xfrm>
            <a:custGeom>
              <a:avLst/>
              <a:gdLst>
                <a:gd name="T0" fmla="*/ 0 w 39"/>
                <a:gd name="T1" fmla="*/ 0 h 11"/>
                <a:gd name="T2" fmla="*/ 79864 w 39"/>
                <a:gd name="T3" fmla="*/ 25335 h 11"/>
                <a:gd name="T4" fmla="*/ 0 60000 65536"/>
                <a:gd name="T5" fmla="*/ 0 60000 65536"/>
                <a:gd name="T6" fmla="*/ 0 w 39"/>
                <a:gd name="T7" fmla="*/ 0 h 11"/>
                <a:gd name="T8" fmla="*/ 39 w 39"/>
                <a:gd name="T9" fmla="*/ 11 h 1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9" h="11">
                  <a:moveTo>
                    <a:pt x="0" y="0"/>
                  </a:moveTo>
                  <a:cubicBezTo>
                    <a:pt x="8" y="2"/>
                    <a:pt x="39" y="11"/>
                    <a:pt x="39" y="11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180" name="Freeform 691"/>
            <p:cNvSpPr>
              <a:spLocks noChangeArrowheads="1"/>
            </p:cNvSpPr>
            <p:nvPr/>
          </p:nvSpPr>
          <p:spPr bwMode="auto">
            <a:xfrm>
              <a:off x="2154" y="225"/>
              <a:ext cx="146" cy="21"/>
            </a:xfrm>
            <a:custGeom>
              <a:avLst/>
              <a:gdLst>
                <a:gd name="T0" fmla="*/ 0 w 41"/>
                <a:gd name="T1" fmla="*/ 0 h 6"/>
                <a:gd name="T2" fmla="*/ 83630 w 41"/>
                <a:gd name="T3" fmla="*/ 11113 h 6"/>
                <a:gd name="T4" fmla="*/ 0 60000 65536"/>
                <a:gd name="T5" fmla="*/ 0 60000 65536"/>
                <a:gd name="T6" fmla="*/ 0 w 41"/>
                <a:gd name="T7" fmla="*/ 0 h 6"/>
                <a:gd name="T8" fmla="*/ 41 w 41"/>
                <a:gd name="T9" fmla="*/ 6 h 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1" h="6">
                  <a:moveTo>
                    <a:pt x="0" y="0"/>
                  </a:moveTo>
                  <a:cubicBezTo>
                    <a:pt x="0" y="0"/>
                    <a:pt x="40" y="5"/>
                    <a:pt x="41" y="6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181" name="Freeform 692"/>
            <p:cNvSpPr>
              <a:spLocks noChangeArrowheads="1"/>
            </p:cNvSpPr>
            <p:nvPr/>
          </p:nvSpPr>
          <p:spPr bwMode="auto">
            <a:xfrm>
              <a:off x="2154" y="161"/>
              <a:ext cx="496" cy="339"/>
            </a:xfrm>
            <a:custGeom>
              <a:avLst/>
              <a:gdLst>
                <a:gd name="T0" fmla="*/ 55620 w 139"/>
                <a:gd name="T1" fmla="*/ 16718 h 95"/>
                <a:gd name="T2" fmla="*/ 10366 w 139"/>
                <a:gd name="T3" fmla="*/ 28854 h 95"/>
                <a:gd name="T4" fmla="*/ 45711 w 139"/>
                <a:gd name="T5" fmla="*/ 74109 h 95"/>
                <a:gd name="T6" fmla="*/ 131990 w 139"/>
                <a:gd name="T7" fmla="*/ 72339 h 95"/>
                <a:gd name="T8" fmla="*/ 266070 w 139"/>
                <a:gd name="T9" fmla="*/ 68253 h 95"/>
                <a:gd name="T10" fmla="*/ 282931 w 139"/>
                <a:gd name="T11" fmla="*/ 86741 h 95"/>
                <a:gd name="T12" fmla="*/ 163113 w 139"/>
                <a:gd name="T13" fmla="*/ 196199 h 95"/>
                <a:gd name="T14" fmla="*/ 36989 w 139"/>
                <a:gd name="T15" fmla="*/ 72339 h 9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9"/>
                <a:gd name="T25" fmla="*/ 0 h 95"/>
                <a:gd name="T26" fmla="*/ 139 w 139"/>
                <a:gd name="T27" fmla="*/ 95 h 9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39" h="95">
                  <a:moveTo>
                    <a:pt x="27" y="8"/>
                  </a:moveTo>
                  <a:cubicBezTo>
                    <a:pt x="22" y="0"/>
                    <a:pt x="9" y="1"/>
                    <a:pt x="5" y="14"/>
                  </a:cubicBezTo>
                  <a:cubicBezTo>
                    <a:pt x="0" y="28"/>
                    <a:pt x="14" y="34"/>
                    <a:pt x="22" y="36"/>
                  </a:cubicBezTo>
                  <a:cubicBezTo>
                    <a:pt x="30" y="38"/>
                    <a:pt x="47" y="37"/>
                    <a:pt x="64" y="35"/>
                  </a:cubicBezTo>
                  <a:cubicBezTo>
                    <a:pt x="78" y="34"/>
                    <a:pt x="111" y="29"/>
                    <a:pt x="129" y="33"/>
                  </a:cubicBezTo>
                  <a:cubicBezTo>
                    <a:pt x="134" y="34"/>
                    <a:pt x="139" y="33"/>
                    <a:pt x="137" y="42"/>
                  </a:cubicBezTo>
                  <a:cubicBezTo>
                    <a:pt x="132" y="63"/>
                    <a:pt x="107" y="94"/>
                    <a:pt x="79" y="95"/>
                  </a:cubicBezTo>
                  <a:cubicBezTo>
                    <a:pt x="57" y="95"/>
                    <a:pt x="31" y="72"/>
                    <a:pt x="18" y="35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182" name="Freeform 693"/>
            <p:cNvSpPr>
              <a:spLocks noChangeArrowheads="1"/>
            </p:cNvSpPr>
            <p:nvPr/>
          </p:nvSpPr>
          <p:spPr bwMode="auto">
            <a:xfrm>
              <a:off x="2311" y="357"/>
              <a:ext cx="285" cy="78"/>
            </a:xfrm>
            <a:custGeom>
              <a:avLst/>
              <a:gdLst>
                <a:gd name="T0" fmla="*/ 0 w 80"/>
                <a:gd name="T1" fmla="*/ 43769 h 22"/>
                <a:gd name="T2" fmla="*/ 75692 w 80"/>
                <a:gd name="T3" fmla="*/ 7896 h 22"/>
                <a:gd name="T4" fmla="*/ 163490 w 80"/>
                <a:gd name="T5" fmla="*/ 25758 h 22"/>
                <a:gd name="T6" fmla="*/ 0 60000 65536"/>
                <a:gd name="T7" fmla="*/ 0 60000 65536"/>
                <a:gd name="T8" fmla="*/ 0 60000 65536"/>
                <a:gd name="T9" fmla="*/ 0 w 80"/>
                <a:gd name="T10" fmla="*/ 0 h 22"/>
                <a:gd name="T11" fmla="*/ 80 w 80"/>
                <a:gd name="T12" fmla="*/ 22 h 2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0" h="22">
                  <a:moveTo>
                    <a:pt x="0" y="22"/>
                  </a:moveTo>
                  <a:cubicBezTo>
                    <a:pt x="0" y="17"/>
                    <a:pt x="8" y="8"/>
                    <a:pt x="37" y="4"/>
                  </a:cubicBezTo>
                  <a:cubicBezTo>
                    <a:pt x="62" y="0"/>
                    <a:pt x="75" y="7"/>
                    <a:pt x="80" y="13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183" name="Freeform 694"/>
            <p:cNvSpPr>
              <a:spLocks noChangeArrowheads="1"/>
            </p:cNvSpPr>
            <p:nvPr/>
          </p:nvSpPr>
          <p:spPr bwMode="auto">
            <a:xfrm>
              <a:off x="2179" y="7"/>
              <a:ext cx="617" cy="336"/>
            </a:xfrm>
            <a:custGeom>
              <a:avLst/>
              <a:gdLst>
                <a:gd name="T0" fmla="*/ 0 w 173"/>
                <a:gd name="T1" fmla="*/ 110340 h 94"/>
                <a:gd name="T2" fmla="*/ 168434 w 173"/>
                <a:gd name="T3" fmla="*/ 0 h 94"/>
                <a:gd name="T4" fmla="*/ 353659 w 173"/>
                <a:gd name="T5" fmla="*/ 170902 h 94"/>
                <a:gd name="T6" fmla="*/ 349629 w 173"/>
                <a:gd name="T7" fmla="*/ 196060 h 9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3"/>
                <a:gd name="T13" fmla="*/ 0 h 94"/>
                <a:gd name="T14" fmla="*/ 173 w 173"/>
                <a:gd name="T15" fmla="*/ 94 h 9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3" h="94">
                  <a:moveTo>
                    <a:pt x="0" y="53"/>
                  </a:moveTo>
                  <a:cubicBezTo>
                    <a:pt x="11" y="20"/>
                    <a:pt x="42" y="0"/>
                    <a:pt x="82" y="0"/>
                  </a:cubicBezTo>
                  <a:cubicBezTo>
                    <a:pt x="128" y="0"/>
                    <a:pt x="173" y="32"/>
                    <a:pt x="172" y="82"/>
                  </a:cubicBezTo>
                  <a:cubicBezTo>
                    <a:pt x="172" y="86"/>
                    <a:pt x="171" y="90"/>
                    <a:pt x="170" y="94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184" name="Freeform 695"/>
            <p:cNvSpPr>
              <a:spLocks noChangeArrowheads="1"/>
            </p:cNvSpPr>
            <p:nvPr/>
          </p:nvSpPr>
          <p:spPr bwMode="auto">
            <a:xfrm>
              <a:off x="2165" y="236"/>
              <a:ext cx="85" cy="289"/>
            </a:xfrm>
            <a:custGeom>
              <a:avLst/>
              <a:gdLst>
                <a:gd name="T0" fmla="*/ 47352 w 24"/>
                <a:gd name="T1" fmla="*/ 167092 h 81"/>
                <a:gd name="T2" fmla="*/ 0 w 24"/>
                <a:gd name="T3" fmla="*/ 36928 h 81"/>
                <a:gd name="T4" fmla="*/ 2221 w 24"/>
                <a:gd name="T5" fmla="*/ 0 h 81"/>
                <a:gd name="T6" fmla="*/ 0 60000 65536"/>
                <a:gd name="T7" fmla="*/ 0 60000 65536"/>
                <a:gd name="T8" fmla="*/ 0 60000 65536"/>
                <a:gd name="T9" fmla="*/ 0 w 24"/>
                <a:gd name="T10" fmla="*/ 0 h 81"/>
                <a:gd name="T11" fmla="*/ 24 w 24"/>
                <a:gd name="T12" fmla="*/ 81 h 8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" h="81">
                  <a:moveTo>
                    <a:pt x="24" y="81"/>
                  </a:moveTo>
                  <a:cubicBezTo>
                    <a:pt x="9" y="63"/>
                    <a:pt x="0" y="42"/>
                    <a:pt x="0" y="18"/>
                  </a:cubicBezTo>
                  <a:cubicBezTo>
                    <a:pt x="0" y="12"/>
                    <a:pt x="0" y="6"/>
                    <a:pt x="1" y="0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185" name="Freeform 696"/>
            <p:cNvSpPr>
              <a:spLocks noChangeArrowheads="1"/>
            </p:cNvSpPr>
            <p:nvPr/>
          </p:nvSpPr>
          <p:spPr bwMode="auto">
            <a:xfrm>
              <a:off x="2575" y="136"/>
              <a:ext cx="142" cy="203"/>
            </a:xfrm>
            <a:custGeom>
              <a:avLst/>
              <a:gdLst>
                <a:gd name="T0" fmla="*/ 0 w 40"/>
                <a:gd name="T1" fmla="*/ 0 h 57"/>
                <a:gd name="T2" fmla="*/ 80038 w 40"/>
                <a:gd name="T3" fmla="*/ 116323 h 57"/>
                <a:gd name="T4" fmla="*/ 0 60000 65536"/>
                <a:gd name="T5" fmla="*/ 0 60000 65536"/>
                <a:gd name="T6" fmla="*/ 0 w 40"/>
                <a:gd name="T7" fmla="*/ 0 h 57"/>
                <a:gd name="T8" fmla="*/ 40 w 40"/>
                <a:gd name="T9" fmla="*/ 57 h 5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0" h="57">
                  <a:moveTo>
                    <a:pt x="0" y="0"/>
                  </a:moveTo>
                  <a:cubicBezTo>
                    <a:pt x="30" y="8"/>
                    <a:pt x="40" y="29"/>
                    <a:pt x="40" y="57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186" name="Freeform 697"/>
            <p:cNvSpPr>
              <a:spLocks noChangeArrowheads="1"/>
            </p:cNvSpPr>
            <p:nvPr/>
          </p:nvSpPr>
          <p:spPr bwMode="auto">
            <a:xfrm>
              <a:off x="2165" y="250"/>
              <a:ext cx="7" cy="43"/>
            </a:xfrm>
            <a:custGeom>
              <a:avLst/>
              <a:gdLst>
                <a:gd name="T0" fmla="*/ 0 w 2"/>
                <a:gd name="T1" fmla="*/ 25399 h 12"/>
                <a:gd name="T2" fmla="*/ 3773 w 2"/>
                <a:gd name="T3" fmla="*/ 0 h 12"/>
                <a:gd name="T4" fmla="*/ 0 60000 65536"/>
                <a:gd name="T5" fmla="*/ 0 60000 65536"/>
                <a:gd name="T6" fmla="*/ 0 w 2"/>
                <a:gd name="T7" fmla="*/ 0 h 12"/>
                <a:gd name="T8" fmla="*/ 2 w 2"/>
                <a:gd name="T9" fmla="*/ 12 h 1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" h="12">
                  <a:moveTo>
                    <a:pt x="0" y="12"/>
                  </a:moveTo>
                  <a:cubicBezTo>
                    <a:pt x="0" y="8"/>
                    <a:pt x="1" y="4"/>
                    <a:pt x="2" y="0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187" name="Freeform 698"/>
            <p:cNvSpPr>
              <a:spLocks noChangeArrowheads="1"/>
            </p:cNvSpPr>
            <p:nvPr/>
          </p:nvSpPr>
          <p:spPr bwMode="auto">
            <a:xfrm>
              <a:off x="2200" y="107"/>
              <a:ext cx="107" cy="68"/>
            </a:xfrm>
            <a:custGeom>
              <a:avLst/>
              <a:gdLst>
                <a:gd name="T0" fmla="*/ 0 w 30"/>
                <a:gd name="T1" fmla="*/ 39887 h 19"/>
                <a:gd name="T2" fmla="*/ 61800 w 30"/>
                <a:gd name="T3" fmla="*/ 0 h 19"/>
                <a:gd name="T4" fmla="*/ 0 60000 65536"/>
                <a:gd name="T5" fmla="*/ 0 60000 65536"/>
                <a:gd name="T6" fmla="*/ 0 w 30"/>
                <a:gd name="T7" fmla="*/ 0 h 19"/>
                <a:gd name="T8" fmla="*/ 30 w 30"/>
                <a:gd name="T9" fmla="*/ 19 h 1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0" h="19">
                  <a:moveTo>
                    <a:pt x="0" y="19"/>
                  </a:moveTo>
                  <a:cubicBezTo>
                    <a:pt x="7" y="10"/>
                    <a:pt x="19" y="3"/>
                    <a:pt x="30" y="0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188" name="Oval 699"/>
            <p:cNvSpPr>
              <a:spLocks noChangeArrowheads="1"/>
            </p:cNvSpPr>
            <p:nvPr/>
          </p:nvSpPr>
          <p:spPr bwMode="auto">
            <a:xfrm>
              <a:off x="2689" y="332"/>
              <a:ext cx="121" cy="121"/>
            </a:xfrm>
            <a:prstGeom prst="ellipse">
              <a:avLst/>
            </a:pr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33189" name="Freeform 700"/>
            <p:cNvSpPr>
              <a:spLocks noChangeArrowheads="1"/>
            </p:cNvSpPr>
            <p:nvPr/>
          </p:nvSpPr>
          <p:spPr bwMode="auto">
            <a:xfrm>
              <a:off x="2575" y="414"/>
              <a:ext cx="117" cy="157"/>
            </a:xfrm>
            <a:custGeom>
              <a:avLst/>
              <a:gdLst>
                <a:gd name="T0" fmla="*/ 65555 w 33"/>
                <a:gd name="T1" fmla="*/ 0 h 44"/>
                <a:gd name="T2" fmla="*/ 0 w 33"/>
                <a:gd name="T3" fmla="*/ 90767 h 44"/>
                <a:gd name="T4" fmla="*/ 0 60000 65536"/>
                <a:gd name="T5" fmla="*/ 0 60000 65536"/>
                <a:gd name="T6" fmla="*/ 0 w 33"/>
                <a:gd name="T7" fmla="*/ 0 h 44"/>
                <a:gd name="T8" fmla="*/ 33 w 33"/>
                <a:gd name="T9" fmla="*/ 44 h 4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3" h="44">
                  <a:moveTo>
                    <a:pt x="33" y="0"/>
                  </a:moveTo>
                  <a:cubicBezTo>
                    <a:pt x="24" y="9"/>
                    <a:pt x="9" y="25"/>
                    <a:pt x="0" y="44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190" name="Freeform 701"/>
            <p:cNvSpPr>
              <a:spLocks noChangeArrowheads="1"/>
            </p:cNvSpPr>
            <p:nvPr/>
          </p:nvSpPr>
          <p:spPr bwMode="auto">
            <a:xfrm>
              <a:off x="2653" y="453"/>
              <a:ext cx="114" cy="218"/>
            </a:xfrm>
            <a:custGeom>
              <a:avLst/>
              <a:gdLst>
                <a:gd name="T0" fmla="*/ 65372 w 32"/>
                <a:gd name="T1" fmla="*/ 0 h 61"/>
                <a:gd name="T2" fmla="*/ 0 w 32"/>
                <a:gd name="T3" fmla="*/ 127065 h 61"/>
                <a:gd name="T4" fmla="*/ 0 60000 65536"/>
                <a:gd name="T5" fmla="*/ 0 60000 65536"/>
                <a:gd name="T6" fmla="*/ 0 w 32"/>
                <a:gd name="T7" fmla="*/ 0 h 61"/>
                <a:gd name="T8" fmla="*/ 32 w 32"/>
                <a:gd name="T9" fmla="*/ 61 h 6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2" h="61">
                  <a:moveTo>
                    <a:pt x="32" y="0"/>
                  </a:moveTo>
                  <a:cubicBezTo>
                    <a:pt x="31" y="10"/>
                    <a:pt x="19" y="33"/>
                    <a:pt x="0" y="61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191" name="Freeform 702"/>
            <p:cNvSpPr>
              <a:spLocks noChangeArrowheads="1"/>
            </p:cNvSpPr>
            <p:nvPr/>
          </p:nvSpPr>
          <p:spPr bwMode="auto">
            <a:xfrm>
              <a:off x="2243" y="514"/>
              <a:ext cx="342" cy="36"/>
            </a:xfrm>
            <a:custGeom>
              <a:avLst/>
              <a:gdLst>
                <a:gd name="T0" fmla="*/ 38974 w 96"/>
                <a:gd name="T1" fmla="*/ 17446 h 10"/>
                <a:gd name="T2" fmla="*/ 2259 w 96"/>
                <a:gd name="T3" fmla="*/ 21838 h 10"/>
                <a:gd name="T4" fmla="*/ 6281 w 96"/>
                <a:gd name="T5" fmla="*/ 8399 h 10"/>
                <a:gd name="T6" fmla="*/ 85999 w 96"/>
                <a:gd name="T7" fmla="*/ 2333 h 10"/>
                <a:gd name="T8" fmla="*/ 196183 w 96"/>
                <a:gd name="T9" fmla="*/ 19310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6"/>
                <a:gd name="T16" fmla="*/ 0 h 10"/>
                <a:gd name="T17" fmla="*/ 96 w 96"/>
                <a:gd name="T18" fmla="*/ 10 h 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6" h="10">
                  <a:moveTo>
                    <a:pt x="19" y="8"/>
                  </a:moveTo>
                  <a:cubicBezTo>
                    <a:pt x="14" y="8"/>
                    <a:pt x="5" y="10"/>
                    <a:pt x="1" y="10"/>
                  </a:cubicBezTo>
                  <a:cubicBezTo>
                    <a:pt x="0" y="9"/>
                    <a:pt x="1" y="5"/>
                    <a:pt x="3" y="4"/>
                  </a:cubicBezTo>
                  <a:cubicBezTo>
                    <a:pt x="3" y="4"/>
                    <a:pt x="8" y="0"/>
                    <a:pt x="42" y="1"/>
                  </a:cubicBezTo>
                  <a:cubicBezTo>
                    <a:pt x="73" y="1"/>
                    <a:pt x="90" y="6"/>
                    <a:pt x="96" y="9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192" name="Freeform 703"/>
            <p:cNvSpPr>
              <a:spLocks noChangeArrowheads="1"/>
            </p:cNvSpPr>
            <p:nvPr/>
          </p:nvSpPr>
          <p:spPr bwMode="auto">
            <a:xfrm>
              <a:off x="2386" y="543"/>
              <a:ext cx="189" cy="25"/>
            </a:xfrm>
            <a:custGeom>
              <a:avLst/>
              <a:gdLst>
                <a:gd name="T0" fmla="*/ 0 w 53"/>
                <a:gd name="T1" fmla="*/ 0 h 7"/>
                <a:gd name="T2" fmla="*/ 109021 w 53"/>
                <a:gd name="T3" fmla="*/ 14489 h 7"/>
                <a:gd name="T4" fmla="*/ 0 60000 65536"/>
                <a:gd name="T5" fmla="*/ 0 60000 65536"/>
                <a:gd name="T6" fmla="*/ 0 w 53"/>
                <a:gd name="T7" fmla="*/ 0 h 7"/>
                <a:gd name="T8" fmla="*/ 53 w 53"/>
                <a:gd name="T9" fmla="*/ 7 h 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3" h="7">
                  <a:moveTo>
                    <a:pt x="0" y="0"/>
                  </a:moveTo>
                  <a:cubicBezTo>
                    <a:pt x="9" y="0"/>
                    <a:pt x="39" y="1"/>
                    <a:pt x="53" y="7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193" name="Freeform 704"/>
            <p:cNvSpPr>
              <a:spLocks noChangeArrowheads="1"/>
            </p:cNvSpPr>
            <p:nvPr/>
          </p:nvSpPr>
          <p:spPr bwMode="auto">
            <a:xfrm>
              <a:off x="2300" y="564"/>
              <a:ext cx="96" cy="61"/>
            </a:xfrm>
            <a:custGeom>
              <a:avLst/>
              <a:gdLst>
                <a:gd name="T0" fmla="*/ 54475 w 27"/>
                <a:gd name="T1" fmla="*/ 8267 h 17"/>
                <a:gd name="T2" fmla="*/ 28459 w 27"/>
                <a:gd name="T3" fmla="*/ 36309 h 17"/>
                <a:gd name="T4" fmla="*/ 0 w 27"/>
                <a:gd name="T5" fmla="*/ 6462 h 17"/>
                <a:gd name="T6" fmla="*/ 0 w 27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7"/>
                <a:gd name="T13" fmla="*/ 0 h 17"/>
                <a:gd name="T14" fmla="*/ 27 w 27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7" h="17">
                  <a:moveTo>
                    <a:pt x="27" y="4"/>
                  </a:moveTo>
                  <a:cubicBezTo>
                    <a:pt x="27" y="11"/>
                    <a:pt x="21" y="17"/>
                    <a:pt x="14" y="17"/>
                  </a:cubicBezTo>
                  <a:cubicBezTo>
                    <a:pt x="6" y="17"/>
                    <a:pt x="0" y="11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194" name="Freeform 705"/>
            <p:cNvSpPr>
              <a:spLocks noChangeArrowheads="1"/>
            </p:cNvSpPr>
            <p:nvPr/>
          </p:nvSpPr>
          <p:spPr bwMode="auto">
            <a:xfrm>
              <a:off x="2311" y="525"/>
              <a:ext cx="82" cy="32"/>
            </a:xfrm>
            <a:custGeom>
              <a:avLst/>
              <a:gdLst>
                <a:gd name="T0" fmla="*/ 0 w 23"/>
                <a:gd name="T1" fmla="*/ 11996 h 9"/>
                <a:gd name="T2" fmla="*/ 22472 w 23"/>
                <a:gd name="T3" fmla="*/ 0 h 9"/>
                <a:gd name="T4" fmla="*/ 47171 w 23"/>
                <a:gd name="T5" fmla="*/ 18204 h 9"/>
                <a:gd name="T6" fmla="*/ 0 60000 65536"/>
                <a:gd name="T7" fmla="*/ 0 60000 65536"/>
                <a:gd name="T8" fmla="*/ 0 60000 65536"/>
                <a:gd name="T9" fmla="*/ 0 w 23"/>
                <a:gd name="T10" fmla="*/ 0 h 9"/>
                <a:gd name="T11" fmla="*/ 23 w 23"/>
                <a:gd name="T12" fmla="*/ 9 h 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3" h="9">
                  <a:moveTo>
                    <a:pt x="0" y="6"/>
                  </a:moveTo>
                  <a:cubicBezTo>
                    <a:pt x="2" y="3"/>
                    <a:pt x="6" y="0"/>
                    <a:pt x="11" y="0"/>
                  </a:cubicBezTo>
                  <a:cubicBezTo>
                    <a:pt x="17" y="0"/>
                    <a:pt x="21" y="4"/>
                    <a:pt x="23" y="9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195" name="Freeform 706"/>
            <p:cNvSpPr>
              <a:spLocks noChangeArrowheads="1"/>
            </p:cNvSpPr>
            <p:nvPr/>
          </p:nvSpPr>
          <p:spPr bwMode="auto">
            <a:xfrm>
              <a:off x="2297" y="535"/>
              <a:ext cx="107" cy="43"/>
            </a:xfrm>
            <a:custGeom>
              <a:avLst/>
              <a:gdLst>
                <a:gd name="T0" fmla="*/ 2265 w 30"/>
                <a:gd name="T1" fmla="*/ 17168 h 12"/>
                <a:gd name="T2" fmla="*/ 4034 w 30"/>
                <a:gd name="T3" fmla="*/ 8231 h 12"/>
                <a:gd name="T4" fmla="*/ 57755 w 30"/>
                <a:gd name="T5" fmla="*/ 14857 h 12"/>
                <a:gd name="T6" fmla="*/ 57755 w 30"/>
                <a:gd name="T7" fmla="*/ 25399 h 12"/>
                <a:gd name="T8" fmla="*/ 2265 w 30"/>
                <a:gd name="T9" fmla="*/ 17168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"/>
                <a:gd name="T16" fmla="*/ 0 h 12"/>
                <a:gd name="T17" fmla="*/ 30 w 30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" h="12">
                  <a:moveTo>
                    <a:pt x="1" y="8"/>
                  </a:moveTo>
                  <a:cubicBezTo>
                    <a:pt x="0" y="9"/>
                    <a:pt x="0" y="5"/>
                    <a:pt x="2" y="4"/>
                  </a:cubicBezTo>
                  <a:cubicBezTo>
                    <a:pt x="11" y="0"/>
                    <a:pt x="20" y="2"/>
                    <a:pt x="28" y="7"/>
                  </a:cubicBezTo>
                  <a:cubicBezTo>
                    <a:pt x="30" y="8"/>
                    <a:pt x="30" y="12"/>
                    <a:pt x="28" y="12"/>
                  </a:cubicBezTo>
                  <a:cubicBezTo>
                    <a:pt x="25" y="9"/>
                    <a:pt x="10" y="3"/>
                    <a:pt x="1" y="8"/>
                  </a:cubicBezTo>
                  <a:close/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196" name="Freeform 707"/>
            <p:cNvSpPr>
              <a:spLocks noChangeArrowheads="1"/>
            </p:cNvSpPr>
            <p:nvPr/>
          </p:nvSpPr>
          <p:spPr bwMode="auto">
            <a:xfrm>
              <a:off x="2336" y="589"/>
              <a:ext cx="3" cy="32"/>
            </a:xfrm>
            <a:custGeom>
              <a:avLst/>
              <a:gdLst>
                <a:gd name="T0" fmla="*/ 0 w 1"/>
                <a:gd name="T1" fmla="*/ 0 h 9"/>
                <a:gd name="T2" fmla="*/ 729 w 1"/>
                <a:gd name="T3" fmla="*/ 18204 h 9"/>
                <a:gd name="T4" fmla="*/ 0 60000 65536"/>
                <a:gd name="T5" fmla="*/ 0 60000 65536"/>
                <a:gd name="T6" fmla="*/ 0 w 1"/>
                <a:gd name="T7" fmla="*/ 0 h 9"/>
                <a:gd name="T8" fmla="*/ 1 w 1"/>
                <a:gd name="T9" fmla="*/ 9 h 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9">
                  <a:moveTo>
                    <a:pt x="0" y="0"/>
                  </a:moveTo>
                  <a:cubicBezTo>
                    <a:pt x="0" y="1"/>
                    <a:pt x="0" y="8"/>
                    <a:pt x="1" y="9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197" name="Freeform 708"/>
            <p:cNvSpPr>
              <a:spLocks noChangeArrowheads="1"/>
            </p:cNvSpPr>
            <p:nvPr/>
          </p:nvSpPr>
          <p:spPr bwMode="auto">
            <a:xfrm>
              <a:off x="2325" y="568"/>
              <a:ext cx="29" cy="21"/>
            </a:xfrm>
            <a:custGeom>
              <a:avLst/>
              <a:gdLst>
                <a:gd name="T0" fmla="*/ 18147 w 8"/>
                <a:gd name="T1" fmla="*/ 5880 h 6"/>
                <a:gd name="T2" fmla="*/ 9342 w 8"/>
                <a:gd name="T3" fmla="*/ 11113 h 6"/>
                <a:gd name="T4" fmla="*/ 0 w 8"/>
                <a:gd name="T5" fmla="*/ 5880 h 6"/>
                <a:gd name="T6" fmla="*/ 9342 w 8"/>
                <a:gd name="T7" fmla="*/ 0 h 6"/>
                <a:gd name="T8" fmla="*/ 18147 w 8"/>
                <a:gd name="T9" fmla="*/ 588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6"/>
                <a:gd name="T17" fmla="*/ 8 w 8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6">
                  <a:moveTo>
                    <a:pt x="8" y="3"/>
                  </a:moveTo>
                  <a:cubicBezTo>
                    <a:pt x="8" y="5"/>
                    <a:pt x="7" y="6"/>
                    <a:pt x="4" y="6"/>
                  </a:cubicBezTo>
                  <a:cubicBezTo>
                    <a:pt x="2" y="6"/>
                    <a:pt x="0" y="4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7" y="1"/>
                    <a:pt x="8" y="2"/>
                    <a:pt x="8" y="3"/>
                  </a:cubicBezTo>
                  <a:close/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198" name="Freeform 709"/>
            <p:cNvSpPr>
              <a:spLocks noChangeArrowheads="1"/>
            </p:cNvSpPr>
            <p:nvPr/>
          </p:nvSpPr>
          <p:spPr bwMode="auto">
            <a:xfrm>
              <a:off x="2079" y="307"/>
              <a:ext cx="107" cy="125"/>
            </a:xfrm>
            <a:custGeom>
              <a:avLst/>
              <a:gdLst>
                <a:gd name="T0" fmla="*/ 61800 w 30"/>
                <a:gd name="T1" fmla="*/ 62129 h 35"/>
                <a:gd name="T2" fmla="*/ 36890 w 30"/>
                <a:gd name="T3" fmla="*/ 72564 h 35"/>
                <a:gd name="T4" fmla="*/ 0 w 30"/>
                <a:gd name="T5" fmla="*/ 37257 h 35"/>
                <a:gd name="T6" fmla="*/ 36890 w 30"/>
                <a:gd name="T7" fmla="*/ 0 h 35"/>
                <a:gd name="T8" fmla="*/ 49687 w 30"/>
                <a:gd name="T9" fmla="*/ 4057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"/>
                <a:gd name="T16" fmla="*/ 0 h 35"/>
                <a:gd name="T17" fmla="*/ 30 w 30"/>
                <a:gd name="T18" fmla="*/ 35 h 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" h="35">
                  <a:moveTo>
                    <a:pt x="30" y="30"/>
                  </a:moveTo>
                  <a:cubicBezTo>
                    <a:pt x="26" y="33"/>
                    <a:pt x="22" y="35"/>
                    <a:pt x="18" y="35"/>
                  </a:cubicBezTo>
                  <a:cubicBezTo>
                    <a:pt x="8" y="35"/>
                    <a:pt x="0" y="27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20" y="0"/>
                    <a:pt x="22" y="1"/>
                    <a:pt x="24" y="2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199" name="Freeform 710"/>
            <p:cNvSpPr>
              <a:spLocks noChangeArrowheads="1"/>
            </p:cNvSpPr>
            <p:nvPr/>
          </p:nvSpPr>
          <p:spPr bwMode="auto">
            <a:xfrm>
              <a:off x="2122" y="428"/>
              <a:ext cx="103" cy="204"/>
            </a:xfrm>
            <a:custGeom>
              <a:avLst/>
              <a:gdLst>
                <a:gd name="T0" fmla="*/ 0 w 29"/>
                <a:gd name="T1" fmla="*/ 0 h 57"/>
                <a:gd name="T2" fmla="*/ 58241 w 29"/>
                <a:gd name="T3" fmla="*/ 119787 h 57"/>
                <a:gd name="T4" fmla="*/ 0 60000 65536"/>
                <a:gd name="T5" fmla="*/ 0 60000 65536"/>
                <a:gd name="T6" fmla="*/ 0 w 29"/>
                <a:gd name="T7" fmla="*/ 0 h 57"/>
                <a:gd name="T8" fmla="*/ 29 w 29"/>
                <a:gd name="T9" fmla="*/ 57 h 5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9" h="57">
                  <a:moveTo>
                    <a:pt x="0" y="0"/>
                  </a:moveTo>
                  <a:cubicBezTo>
                    <a:pt x="1" y="14"/>
                    <a:pt x="12" y="43"/>
                    <a:pt x="29" y="57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200" name="Freeform 711"/>
            <p:cNvSpPr>
              <a:spLocks noChangeArrowheads="1"/>
            </p:cNvSpPr>
            <p:nvPr/>
          </p:nvSpPr>
          <p:spPr bwMode="auto">
            <a:xfrm>
              <a:off x="2240" y="632"/>
              <a:ext cx="285" cy="146"/>
            </a:xfrm>
            <a:custGeom>
              <a:avLst/>
              <a:gdLst>
                <a:gd name="T0" fmla="*/ 95860 w 80"/>
                <a:gd name="T1" fmla="*/ 77352 h 41"/>
                <a:gd name="T2" fmla="*/ 2259 w 80"/>
                <a:gd name="T3" fmla="*/ 12057 h 41"/>
                <a:gd name="T4" fmla="*/ 163490 w 80"/>
                <a:gd name="T5" fmla="*/ 20593 h 41"/>
                <a:gd name="T6" fmla="*/ 155446 w 80"/>
                <a:gd name="T7" fmla="*/ 42935 h 4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0"/>
                <a:gd name="T13" fmla="*/ 0 h 41"/>
                <a:gd name="T14" fmla="*/ 80 w 80"/>
                <a:gd name="T15" fmla="*/ 41 h 4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0" h="41">
                  <a:moveTo>
                    <a:pt x="47" y="38"/>
                  </a:moveTo>
                  <a:cubicBezTo>
                    <a:pt x="28" y="41"/>
                    <a:pt x="0" y="33"/>
                    <a:pt x="1" y="6"/>
                  </a:cubicBezTo>
                  <a:cubicBezTo>
                    <a:pt x="5" y="1"/>
                    <a:pt x="58" y="0"/>
                    <a:pt x="80" y="10"/>
                  </a:cubicBezTo>
                  <a:cubicBezTo>
                    <a:pt x="79" y="14"/>
                    <a:pt x="78" y="18"/>
                    <a:pt x="76" y="21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201" name="Freeform 712"/>
            <p:cNvSpPr>
              <a:spLocks noChangeArrowheads="1"/>
            </p:cNvSpPr>
            <p:nvPr/>
          </p:nvSpPr>
          <p:spPr bwMode="auto">
            <a:xfrm>
              <a:off x="2215" y="675"/>
              <a:ext cx="174" cy="135"/>
            </a:xfrm>
            <a:custGeom>
              <a:avLst/>
              <a:gdLst>
                <a:gd name="T0" fmla="*/ 98282 w 49"/>
                <a:gd name="T1" fmla="*/ 72459 h 38"/>
                <a:gd name="T2" fmla="*/ 0 w 49"/>
                <a:gd name="T3" fmla="*/ 0 h 38"/>
                <a:gd name="T4" fmla="*/ 0 60000 65536"/>
                <a:gd name="T5" fmla="*/ 0 60000 65536"/>
                <a:gd name="T6" fmla="*/ 0 w 49"/>
                <a:gd name="T7" fmla="*/ 0 h 38"/>
                <a:gd name="T8" fmla="*/ 49 w 49"/>
                <a:gd name="T9" fmla="*/ 38 h 3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9" h="38">
                  <a:moveTo>
                    <a:pt x="49" y="36"/>
                  </a:moveTo>
                  <a:cubicBezTo>
                    <a:pt x="20" y="38"/>
                    <a:pt x="2" y="20"/>
                    <a:pt x="0" y="0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202" name="Freeform 713"/>
            <p:cNvSpPr>
              <a:spLocks noChangeArrowheads="1"/>
            </p:cNvSpPr>
            <p:nvPr/>
          </p:nvSpPr>
          <p:spPr bwMode="auto">
            <a:xfrm>
              <a:off x="2511" y="553"/>
              <a:ext cx="53" cy="168"/>
            </a:xfrm>
            <a:custGeom>
              <a:avLst/>
              <a:gdLst>
                <a:gd name="T0" fmla="*/ 0 w 15"/>
                <a:gd name="T1" fmla="*/ 0 h 47"/>
                <a:gd name="T2" fmla="*/ 29164 w 15"/>
                <a:gd name="T3" fmla="*/ 62339 h 47"/>
                <a:gd name="T4" fmla="*/ 19327 w 15"/>
                <a:gd name="T5" fmla="*/ 98101 h 47"/>
                <a:gd name="T6" fmla="*/ 0 60000 65536"/>
                <a:gd name="T7" fmla="*/ 0 60000 65536"/>
                <a:gd name="T8" fmla="*/ 0 60000 65536"/>
                <a:gd name="T9" fmla="*/ 0 w 15"/>
                <a:gd name="T10" fmla="*/ 0 h 47"/>
                <a:gd name="T11" fmla="*/ 15 w 15"/>
                <a:gd name="T12" fmla="*/ 47 h 4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" h="47">
                  <a:moveTo>
                    <a:pt x="0" y="0"/>
                  </a:moveTo>
                  <a:cubicBezTo>
                    <a:pt x="9" y="7"/>
                    <a:pt x="15" y="18"/>
                    <a:pt x="15" y="30"/>
                  </a:cubicBezTo>
                  <a:cubicBezTo>
                    <a:pt x="15" y="36"/>
                    <a:pt x="13" y="42"/>
                    <a:pt x="10" y="47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203" name="Freeform 714"/>
            <p:cNvSpPr>
              <a:spLocks noChangeArrowheads="1"/>
            </p:cNvSpPr>
            <p:nvPr/>
          </p:nvSpPr>
          <p:spPr bwMode="auto">
            <a:xfrm>
              <a:off x="2232" y="543"/>
              <a:ext cx="61" cy="60"/>
            </a:xfrm>
            <a:custGeom>
              <a:avLst/>
              <a:gdLst>
                <a:gd name="T0" fmla="*/ 0 w 17"/>
                <a:gd name="T1" fmla="*/ 32887 h 17"/>
                <a:gd name="T2" fmla="*/ 36309 w 17"/>
                <a:gd name="T3" fmla="*/ 0 h 17"/>
                <a:gd name="T4" fmla="*/ 0 60000 65536"/>
                <a:gd name="T5" fmla="*/ 0 60000 65536"/>
                <a:gd name="T6" fmla="*/ 0 w 17"/>
                <a:gd name="T7" fmla="*/ 0 h 17"/>
                <a:gd name="T8" fmla="*/ 17 w 17"/>
                <a:gd name="T9" fmla="*/ 17 h 1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7" h="17">
                  <a:moveTo>
                    <a:pt x="0" y="17"/>
                  </a:moveTo>
                  <a:cubicBezTo>
                    <a:pt x="4" y="10"/>
                    <a:pt x="10" y="4"/>
                    <a:pt x="17" y="0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204" name="Freeform 715"/>
            <p:cNvSpPr>
              <a:spLocks noChangeArrowheads="1"/>
            </p:cNvSpPr>
            <p:nvPr/>
          </p:nvSpPr>
          <p:spPr bwMode="auto">
            <a:xfrm>
              <a:off x="2211" y="560"/>
              <a:ext cx="32" cy="140"/>
            </a:xfrm>
            <a:custGeom>
              <a:avLst/>
              <a:gdLst>
                <a:gd name="T0" fmla="*/ 18204 w 9"/>
                <a:gd name="T1" fmla="*/ 0 h 39"/>
                <a:gd name="T2" fmla="*/ 0 w 9"/>
                <a:gd name="T3" fmla="*/ 83541 h 39"/>
                <a:gd name="T4" fmla="*/ 0 60000 65536"/>
                <a:gd name="T5" fmla="*/ 0 60000 65536"/>
                <a:gd name="T6" fmla="*/ 0 w 9"/>
                <a:gd name="T7" fmla="*/ 0 h 39"/>
                <a:gd name="T8" fmla="*/ 9 w 9"/>
                <a:gd name="T9" fmla="*/ 39 h 3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9" h="39">
                  <a:moveTo>
                    <a:pt x="9" y="0"/>
                  </a:moveTo>
                  <a:cubicBezTo>
                    <a:pt x="8" y="6"/>
                    <a:pt x="2" y="25"/>
                    <a:pt x="0" y="39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205" name="Freeform 716"/>
            <p:cNvSpPr>
              <a:spLocks noChangeArrowheads="1"/>
            </p:cNvSpPr>
            <p:nvPr/>
          </p:nvSpPr>
          <p:spPr bwMode="auto">
            <a:xfrm>
              <a:off x="2186" y="700"/>
              <a:ext cx="29" cy="3"/>
            </a:xfrm>
            <a:custGeom>
              <a:avLst/>
              <a:gdLst>
                <a:gd name="T0" fmla="*/ 18147 w 8"/>
                <a:gd name="T1" fmla="*/ 729 h 1"/>
                <a:gd name="T2" fmla="*/ 0 w 8"/>
                <a:gd name="T3" fmla="*/ 729 h 1"/>
                <a:gd name="T4" fmla="*/ 0 60000 65536"/>
                <a:gd name="T5" fmla="*/ 0 60000 65536"/>
                <a:gd name="T6" fmla="*/ 0 w 8"/>
                <a:gd name="T7" fmla="*/ 0 h 1"/>
                <a:gd name="T8" fmla="*/ 8 w 8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" h="1">
                  <a:moveTo>
                    <a:pt x="8" y="1"/>
                  </a:moveTo>
                  <a:cubicBezTo>
                    <a:pt x="8" y="1"/>
                    <a:pt x="4" y="0"/>
                    <a:pt x="0" y="1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206" name="Freeform 717"/>
            <p:cNvSpPr>
              <a:spLocks noChangeArrowheads="1"/>
            </p:cNvSpPr>
            <p:nvPr/>
          </p:nvSpPr>
          <p:spPr bwMode="auto">
            <a:xfrm>
              <a:off x="2136" y="871"/>
              <a:ext cx="257" cy="36"/>
            </a:xfrm>
            <a:custGeom>
              <a:avLst/>
              <a:gdLst>
                <a:gd name="T0" fmla="*/ 0 w 72"/>
                <a:gd name="T1" fmla="*/ 0 h 10"/>
                <a:gd name="T2" fmla="*/ 94958 w 72"/>
                <a:gd name="T3" fmla="*/ 10912 h 10"/>
                <a:gd name="T4" fmla="*/ 148853 w 72"/>
                <a:gd name="T5" fmla="*/ 21838 h 10"/>
                <a:gd name="T6" fmla="*/ 0 60000 65536"/>
                <a:gd name="T7" fmla="*/ 0 60000 65536"/>
                <a:gd name="T8" fmla="*/ 0 60000 65536"/>
                <a:gd name="T9" fmla="*/ 0 w 72"/>
                <a:gd name="T10" fmla="*/ 0 h 10"/>
                <a:gd name="T11" fmla="*/ 72 w 72"/>
                <a:gd name="T12" fmla="*/ 10 h 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2" h="10">
                  <a:moveTo>
                    <a:pt x="0" y="0"/>
                  </a:moveTo>
                  <a:cubicBezTo>
                    <a:pt x="13" y="0"/>
                    <a:pt x="34" y="3"/>
                    <a:pt x="46" y="5"/>
                  </a:cubicBezTo>
                  <a:cubicBezTo>
                    <a:pt x="54" y="7"/>
                    <a:pt x="64" y="9"/>
                    <a:pt x="72" y="10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207" name="Freeform 718"/>
            <p:cNvSpPr>
              <a:spLocks noChangeArrowheads="1"/>
            </p:cNvSpPr>
            <p:nvPr/>
          </p:nvSpPr>
          <p:spPr bwMode="auto">
            <a:xfrm>
              <a:off x="2004" y="610"/>
              <a:ext cx="193" cy="275"/>
            </a:xfrm>
            <a:custGeom>
              <a:avLst/>
              <a:gdLst>
                <a:gd name="T0" fmla="*/ 108527 w 54"/>
                <a:gd name="T1" fmla="*/ 87193 h 77"/>
                <a:gd name="T2" fmla="*/ 77014 w 54"/>
                <a:gd name="T3" fmla="*/ 151646 h 77"/>
                <a:gd name="T4" fmla="*/ 31502 w 54"/>
                <a:gd name="T5" fmla="*/ 149375 h 77"/>
                <a:gd name="T6" fmla="*/ 4064 w 54"/>
                <a:gd name="T7" fmla="*/ 74986 h 77"/>
                <a:gd name="T8" fmla="*/ 64791 w 54"/>
                <a:gd name="T9" fmla="*/ 2282 h 77"/>
                <a:gd name="T10" fmla="*/ 108527 w 54"/>
                <a:gd name="T11" fmla="*/ 87193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4"/>
                <a:gd name="T19" fmla="*/ 0 h 77"/>
                <a:gd name="T20" fmla="*/ 54 w 54"/>
                <a:gd name="T21" fmla="*/ 77 h 7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4" h="77">
                  <a:moveTo>
                    <a:pt x="52" y="42"/>
                  </a:moveTo>
                  <a:cubicBezTo>
                    <a:pt x="50" y="60"/>
                    <a:pt x="43" y="70"/>
                    <a:pt x="37" y="73"/>
                  </a:cubicBezTo>
                  <a:cubicBezTo>
                    <a:pt x="28" y="77"/>
                    <a:pt x="19" y="75"/>
                    <a:pt x="15" y="72"/>
                  </a:cubicBezTo>
                  <a:cubicBezTo>
                    <a:pt x="6" y="66"/>
                    <a:pt x="0" y="54"/>
                    <a:pt x="2" y="36"/>
                  </a:cubicBezTo>
                  <a:cubicBezTo>
                    <a:pt x="5" y="14"/>
                    <a:pt x="19" y="0"/>
                    <a:pt x="31" y="1"/>
                  </a:cubicBezTo>
                  <a:cubicBezTo>
                    <a:pt x="44" y="3"/>
                    <a:pt x="54" y="22"/>
                    <a:pt x="52" y="42"/>
                  </a:cubicBezTo>
                  <a:close/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208" name="Freeform 719"/>
            <p:cNvSpPr>
              <a:spLocks noChangeArrowheads="1"/>
            </p:cNvSpPr>
            <p:nvPr/>
          </p:nvSpPr>
          <p:spPr bwMode="auto">
            <a:xfrm>
              <a:off x="2560" y="660"/>
              <a:ext cx="100" cy="275"/>
            </a:xfrm>
            <a:custGeom>
              <a:avLst/>
              <a:gdLst>
                <a:gd name="T0" fmla="*/ 58086 w 28"/>
                <a:gd name="T1" fmla="*/ 0 h 77"/>
                <a:gd name="T2" fmla="*/ 43596 w 28"/>
                <a:gd name="T3" fmla="*/ 97629 h 77"/>
                <a:gd name="T4" fmla="*/ 0 w 28"/>
                <a:gd name="T5" fmla="*/ 159757 h 77"/>
                <a:gd name="T6" fmla="*/ 0 60000 65536"/>
                <a:gd name="T7" fmla="*/ 0 60000 65536"/>
                <a:gd name="T8" fmla="*/ 0 60000 65536"/>
                <a:gd name="T9" fmla="*/ 0 w 28"/>
                <a:gd name="T10" fmla="*/ 0 h 77"/>
                <a:gd name="T11" fmla="*/ 28 w 28"/>
                <a:gd name="T12" fmla="*/ 77 h 7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" h="77">
                  <a:moveTo>
                    <a:pt x="28" y="0"/>
                  </a:moveTo>
                  <a:cubicBezTo>
                    <a:pt x="27" y="8"/>
                    <a:pt x="23" y="36"/>
                    <a:pt x="21" y="47"/>
                  </a:cubicBezTo>
                  <a:cubicBezTo>
                    <a:pt x="19" y="60"/>
                    <a:pt x="18" y="70"/>
                    <a:pt x="0" y="77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209" name="Oval 720"/>
            <p:cNvSpPr>
              <a:spLocks noChangeArrowheads="1"/>
            </p:cNvSpPr>
            <p:nvPr/>
          </p:nvSpPr>
          <p:spPr bwMode="auto">
            <a:xfrm>
              <a:off x="2643" y="810"/>
              <a:ext cx="92" cy="93"/>
            </a:xfrm>
            <a:prstGeom prst="ellipse">
              <a:avLst/>
            </a:pr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33210" name="Line 721"/>
            <p:cNvSpPr>
              <a:spLocks noChangeShapeType="1"/>
            </p:cNvSpPr>
            <p:nvPr/>
          </p:nvSpPr>
          <p:spPr bwMode="auto">
            <a:xfrm>
              <a:off x="2632" y="857"/>
              <a:ext cx="28" cy="7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211" name="Freeform 722"/>
            <p:cNvSpPr>
              <a:spLocks noChangeArrowheads="1"/>
            </p:cNvSpPr>
            <p:nvPr/>
          </p:nvSpPr>
          <p:spPr bwMode="auto">
            <a:xfrm>
              <a:off x="2375" y="700"/>
              <a:ext cx="218" cy="274"/>
            </a:xfrm>
            <a:custGeom>
              <a:avLst/>
              <a:gdLst>
                <a:gd name="T0" fmla="*/ 123006 w 61"/>
                <a:gd name="T1" fmla="*/ 83356 h 77"/>
                <a:gd name="T2" fmla="*/ 58238 w 61"/>
                <a:gd name="T3" fmla="*/ 152344 h 77"/>
                <a:gd name="T4" fmla="*/ 6347 w 61"/>
                <a:gd name="T5" fmla="*/ 72948 h 77"/>
                <a:gd name="T6" fmla="*/ 75228 w 61"/>
                <a:gd name="T7" fmla="*/ 4014 h 77"/>
                <a:gd name="T8" fmla="*/ 123006 w 61"/>
                <a:gd name="T9" fmla="*/ 83356 h 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"/>
                <a:gd name="T16" fmla="*/ 0 h 77"/>
                <a:gd name="T17" fmla="*/ 61 w 61"/>
                <a:gd name="T18" fmla="*/ 77 h 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1" h="77">
                  <a:moveTo>
                    <a:pt x="59" y="41"/>
                  </a:moveTo>
                  <a:cubicBezTo>
                    <a:pt x="57" y="67"/>
                    <a:pt x="44" y="77"/>
                    <a:pt x="28" y="75"/>
                  </a:cubicBezTo>
                  <a:cubicBezTo>
                    <a:pt x="12" y="74"/>
                    <a:pt x="0" y="62"/>
                    <a:pt x="3" y="36"/>
                  </a:cubicBezTo>
                  <a:cubicBezTo>
                    <a:pt x="5" y="17"/>
                    <a:pt x="21" y="0"/>
                    <a:pt x="36" y="2"/>
                  </a:cubicBezTo>
                  <a:cubicBezTo>
                    <a:pt x="54" y="3"/>
                    <a:pt x="61" y="22"/>
                    <a:pt x="59" y="41"/>
                  </a:cubicBezTo>
                  <a:close/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212" name="Freeform 723"/>
            <p:cNvSpPr>
              <a:spLocks noChangeArrowheads="1"/>
            </p:cNvSpPr>
            <p:nvPr/>
          </p:nvSpPr>
          <p:spPr bwMode="auto">
            <a:xfrm>
              <a:off x="1127" y="478"/>
              <a:ext cx="303" cy="275"/>
            </a:xfrm>
            <a:custGeom>
              <a:avLst/>
              <a:gdLst>
                <a:gd name="T0" fmla="*/ 12099 w 85"/>
                <a:gd name="T1" fmla="*/ 43596 h 77"/>
                <a:gd name="T2" fmla="*/ 63954 w 85"/>
                <a:gd name="T3" fmla="*/ 138943 h 77"/>
                <a:gd name="T4" fmla="*/ 168101 w 85"/>
                <a:gd name="T5" fmla="*/ 95343 h 77"/>
                <a:gd name="T6" fmla="*/ 162294 w 85"/>
                <a:gd name="T7" fmla="*/ 39539 h 77"/>
                <a:gd name="T8" fmla="*/ 116919 w 85"/>
                <a:gd name="T9" fmla="*/ 25050 h 77"/>
                <a:gd name="T10" fmla="*/ 119179 w 85"/>
                <a:gd name="T11" fmla="*/ 29107 h 77"/>
                <a:gd name="T12" fmla="*/ 120947 w 85"/>
                <a:gd name="T13" fmla="*/ 31389 h 77"/>
                <a:gd name="T14" fmla="*/ 119179 w 85"/>
                <a:gd name="T15" fmla="*/ 37257 h 77"/>
                <a:gd name="T16" fmla="*/ 119179 w 85"/>
                <a:gd name="T17" fmla="*/ 37257 h 77"/>
                <a:gd name="T18" fmla="*/ 96714 w 85"/>
                <a:gd name="T19" fmla="*/ 55804 h 77"/>
                <a:gd name="T20" fmla="*/ 76053 w 85"/>
                <a:gd name="T21" fmla="*/ 33214 h 77"/>
                <a:gd name="T22" fmla="*/ 77679 w 85"/>
                <a:gd name="T23" fmla="*/ 22589 h 77"/>
                <a:gd name="T24" fmla="*/ 77679 w 85"/>
                <a:gd name="T25" fmla="*/ 22589 h 77"/>
                <a:gd name="T26" fmla="*/ 77679 w 85"/>
                <a:gd name="T27" fmla="*/ 18546 h 77"/>
                <a:gd name="T28" fmla="*/ 82355 w 85"/>
                <a:gd name="T29" fmla="*/ 14489 h 77"/>
                <a:gd name="T30" fmla="*/ 83981 w 85"/>
                <a:gd name="T31" fmla="*/ 14489 h 77"/>
                <a:gd name="T32" fmla="*/ 86384 w 85"/>
                <a:gd name="T33" fmla="*/ 14489 h 77"/>
                <a:gd name="T34" fmla="*/ 51186 w 85"/>
                <a:gd name="T35" fmla="*/ 0 h 77"/>
                <a:gd name="T36" fmla="*/ 12099 w 85"/>
                <a:gd name="T37" fmla="*/ 43596 h 7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5"/>
                <a:gd name="T58" fmla="*/ 0 h 77"/>
                <a:gd name="T59" fmla="*/ 85 w 85"/>
                <a:gd name="T60" fmla="*/ 77 h 7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5" h="77">
                  <a:moveTo>
                    <a:pt x="6" y="21"/>
                  </a:moveTo>
                  <a:cubicBezTo>
                    <a:pt x="0" y="40"/>
                    <a:pt x="9" y="58"/>
                    <a:pt x="31" y="67"/>
                  </a:cubicBezTo>
                  <a:cubicBezTo>
                    <a:pt x="54" y="77"/>
                    <a:pt x="73" y="71"/>
                    <a:pt x="82" y="46"/>
                  </a:cubicBezTo>
                  <a:cubicBezTo>
                    <a:pt x="85" y="37"/>
                    <a:pt x="84" y="28"/>
                    <a:pt x="79" y="19"/>
                  </a:cubicBezTo>
                  <a:cubicBezTo>
                    <a:pt x="72" y="17"/>
                    <a:pt x="61" y="13"/>
                    <a:pt x="57" y="12"/>
                  </a:cubicBezTo>
                  <a:cubicBezTo>
                    <a:pt x="58" y="12"/>
                    <a:pt x="58" y="13"/>
                    <a:pt x="58" y="14"/>
                  </a:cubicBezTo>
                  <a:cubicBezTo>
                    <a:pt x="58" y="14"/>
                    <a:pt x="59" y="14"/>
                    <a:pt x="59" y="15"/>
                  </a:cubicBezTo>
                  <a:cubicBezTo>
                    <a:pt x="60" y="16"/>
                    <a:pt x="60" y="18"/>
                    <a:pt x="58" y="18"/>
                  </a:cubicBezTo>
                  <a:cubicBezTo>
                    <a:pt x="58" y="18"/>
                    <a:pt x="58" y="18"/>
                    <a:pt x="58" y="18"/>
                  </a:cubicBezTo>
                  <a:cubicBezTo>
                    <a:pt x="57" y="23"/>
                    <a:pt x="53" y="27"/>
                    <a:pt x="47" y="27"/>
                  </a:cubicBezTo>
                  <a:cubicBezTo>
                    <a:pt x="41" y="27"/>
                    <a:pt x="37" y="22"/>
                    <a:pt x="37" y="16"/>
                  </a:cubicBezTo>
                  <a:cubicBezTo>
                    <a:pt x="37" y="14"/>
                    <a:pt x="37" y="12"/>
                    <a:pt x="38" y="11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38" y="11"/>
                    <a:pt x="37" y="10"/>
                    <a:pt x="38" y="9"/>
                  </a:cubicBezTo>
                  <a:cubicBezTo>
                    <a:pt x="38" y="8"/>
                    <a:pt x="39" y="7"/>
                    <a:pt x="40" y="7"/>
                  </a:cubicBezTo>
                  <a:cubicBezTo>
                    <a:pt x="40" y="7"/>
                    <a:pt x="40" y="7"/>
                    <a:pt x="41" y="7"/>
                  </a:cubicBezTo>
                  <a:cubicBezTo>
                    <a:pt x="41" y="7"/>
                    <a:pt x="42" y="7"/>
                    <a:pt x="42" y="7"/>
                  </a:cubicBezTo>
                  <a:cubicBezTo>
                    <a:pt x="40" y="6"/>
                    <a:pt x="32" y="2"/>
                    <a:pt x="25" y="0"/>
                  </a:cubicBezTo>
                  <a:cubicBezTo>
                    <a:pt x="17" y="4"/>
                    <a:pt x="10" y="11"/>
                    <a:pt x="6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213" name="Freeform 724"/>
            <p:cNvSpPr>
              <a:spLocks noChangeArrowheads="1"/>
            </p:cNvSpPr>
            <p:nvPr/>
          </p:nvSpPr>
          <p:spPr bwMode="auto">
            <a:xfrm>
              <a:off x="1230" y="253"/>
              <a:ext cx="378" cy="172"/>
            </a:xfrm>
            <a:custGeom>
              <a:avLst/>
              <a:gdLst>
                <a:gd name="T0" fmla="*/ 149916 w 106"/>
                <a:gd name="T1" fmla="*/ 40216 h 48"/>
                <a:gd name="T2" fmla="*/ 12107 w 106"/>
                <a:gd name="T3" fmla="*/ 6446 h 48"/>
                <a:gd name="T4" fmla="*/ 0 w 106"/>
                <a:gd name="T5" fmla="*/ 0 h 48"/>
                <a:gd name="T6" fmla="*/ 16646 w 106"/>
                <a:gd name="T7" fmla="*/ 76196 h 48"/>
                <a:gd name="T8" fmla="*/ 173049 w 106"/>
                <a:gd name="T9" fmla="*/ 101541 h 48"/>
                <a:gd name="T10" fmla="*/ 195494 w 106"/>
                <a:gd name="T11" fmla="*/ 78633 h 48"/>
                <a:gd name="T12" fmla="*/ 149916 w 106"/>
                <a:gd name="T13" fmla="*/ 40216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6"/>
                <a:gd name="T22" fmla="*/ 0 h 48"/>
                <a:gd name="T23" fmla="*/ 106 w 106"/>
                <a:gd name="T24" fmla="*/ 48 h 4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6" h="48">
                  <a:moveTo>
                    <a:pt x="73" y="19"/>
                  </a:moveTo>
                  <a:cubicBezTo>
                    <a:pt x="54" y="15"/>
                    <a:pt x="18" y="7"/>
                    <a:pt x="6" y="3"/>
                  </a:cubicBezTo>
                  <a:cubicBezTo>
                    <a:pt x="4" y="2"/>
                    <a:pt x="2" y="1"/>
                    <a:pt x="0" y="0"/>
                  </a:cubicBezTo>
                  <a:cubicBezTo>
                    <a:pt x="0" y="7"/>
                    <a:pt x="2" y="22"/>
                    <a:pt x="8" y="36"/>
                  </a:cubicBezTo>
                  <a:cubicBezTo>
                    <a:pt x="17" y="24"/>
                    <a:pt x="65" y="22"/>
                    <a:pt x="84" y="48"/>
                  </a:cubicBezTo>
                  <a:cubicBezTo>
                    <a:pt x="88" y="44"/>
                    <a:pt x="92" y="40"/>
                    <a:pt x="95" y="37"/>
                  </a:cubicBezTo>
                  <a:cubicBezTo>
                    <a:pt x="106" y="23"/>
                    <a:pt x="92" y="22"/>
                    <a:pt x="73" y="19"/>
                  </a:cubicBezTo>
                  <a:close/>
                </a:path>
              </a:pathLst>
            </a:custGeom>
            <a:solidFill>
              <a:srgbClr val="E100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214" name="Freeform 725"/>
            <p:cNvSpPr>
              <a:spLocks noEditPoints="1" noChangeArrowheads="1"/>
            </p:cNvSpPr>
            <p:nvPr/>
          </p:nvSpPr>
          <p:spPr bwMode="auto">
            <a:xfrm>
              <a:off x="1163" y="111"/>
              <a:ext cx="495" cy="442"/>
            </a:xfrm>
            <a:custGeom>
              <a:avLst/>
              <a:gdLst>
                <a:gd name="T0" fmla="*/ 234790 w 139"/>
                <a:gd name="T1" fmla="*/ 47151 h 124"/>
                <a:gd name="T2" fmla="*/ 191850 w 139"/>
                <a:gd name="T3" fmla="*/ 65537 h 124"/>
                <a:gd name="T4" fmla="*/ 167285 w 139"/>
                <a:gd name="T5" fmla="*/ 16618 h 124"/>
                <a:gd name="T6" fmla="*/ 167285 w 139"/>
                <a:gd name="T7" fmla="*/ 12094 h 124"/>
                <a:gd name="T8" fmla="*/ 167285 w 139"/>
                <a:gd name="T9" fmla="*/ 12094 h 124"/>
                <a:gd name="T10" fmla="*/ 151153 w 139"/>
                <a:gd name="T11" fmla="*/ 36821 h 124"/>
                <a:gd name="T12" fmla="*/ 171291 w 139"/>
                <a:gd name="T13" fmla="*/ 59235 h 124"/>
                <a:gd name="T14" fmla="*/ 146691 w 139"/>
                <a:gd name="T15" fmla="*/ 82333 h 124"/>
                <a:gd name="T16" fmla="*/ 124334 w 139"/>
                <a:gd name="T17" fmla="*/ 59235 h 124"/>
                <a:gd name="T18" fmla="*/ 134629 w 139"/>
                <a:gd name="T19" fmla="*/ 40849 h 124"/>
                <a:gd name="T20" fmla="*/ 116293 w 139"/>
                <a:gd name="T21" fmla="*/ 39081 h 124"/>
                <a:gd name="T22" fmla="*/ 101974 w 139"/>
                <a:gd name="T23" fmla="*/ 0 h 124"/>
                <a:gd name="T24" fmla="*/ 91678 w 139"/>
                <a:gd name="T25" fmla="*/ 0 h 124"/>
                <a:gd name="T26" fmla="*/ 30398 w 139"/>
                <a:gd name="T27" fmla="*/ 28716 h 124"/>
                <a:gd name="T28" fmla="*/ 16082 w 139"/>
                <a:gd name="T29" fmla="*/ 40849 h 124"/>
                <a:gd name="T30" fmla="*/ 14319 w 139"/>
                <a:gd name="T31" fmla="*/ 53582 h 124"/>
                <a:gd name="T32" fmla="*/ 0 w 139"/>
                <a:gd name="T33" fmla="*/ 98456 h 124"/>
                <a:gd name="T34" fmla="*/ 8041 w 139"/>
                <a:gd name="T35" fmla="*/ 155937 h 124"/>
                <a:gd name="T36" fmla="*/ 22357 w 139"/>
                <a:gd name="T37" fmla="*/ 192758 h 124"/>
                <a:gd name="T38" fmla="*/ 91678 w 139"/>
                <a:gd name="T39" fmla="*/ 217435 h 124"/>
                <a:gd name="T40" fmla="*/ 185611 w 139"/>
                <a:gd name="T41" fmla="*/ 254432 h 124"/>
                <a:gd name="T42" fmla="*/ 281270 w 139"/>
                <a:gd name="T43" fmla="*/ 129485 h 124"/>
                <a:gd name="T44" fmla="*/ 234790 w 139"/>
                <a:gd name="T45" fmla="*/ 47151 h 124"/>
                <a:gd name="T46" fmla="*/ 232532 w 139"/>
                <a:gd name="T47" fmla="*/ 157741 h 124"/>
                <a:gd name="T48" fmla="*/ 210190 w 139"/>
                <a:gd name="T49" fmla="*/ 180664 h 124"/>
                <a:gd name="T50" fmla="*/ 110015 w 139"/>
                <a:gd name="T51" fmla="*/ 213408 h 124"/>
                <a:gd name="T52" fmla="*/ 55002 w 139"/>
                <a:gd name="T53" fmla="*/ 155937 h 124"/>
                <a:gd name="T54" fmla="*/ 38934 w 139"/>
                <a:gd name="T55" fmla="*/ 82333 h 124"/>
                <a:gd name="T56" fmla="*/ 50992 w 139"/>
                <a:gd name="T57" fmla="*/ 88001 h 124"/>
                <a:gd name="T58" fmla="*/ 187829 w 139"/>
                <a:gd name="T59" fmla="*/ 120923 h 124"/>
                <a:gd name="T60" fmla="*/ 232532 w 139"/>
                <a:gd name="T61" fmla="*/ 157741 h 12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9"/>
                <a:gd name="T94" fmla="*/ 0 h 124"/>
                <a:gd name="T95" fmla="*/ 139 w 139"/>
                <a:gd name="T96" fmla="*/ 124 h 12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9" h="124">
                  <a:moveTo>
                    <a:pt x="115" y="23"/>
                  </a:moveTo>
                  <a:cubicBezTo>
                    <a:pt x="111" y="31"/>
                    <a:pt x="102" y="34"/>
                    <a:pt x="94" y="32"/>
                  </a:cubicBezTo>
                  <a:cubicBezTo>
                    <a:pt x="85" y="29"/>
                    <a:pt x="78" y="19"/>
                    <a:pt x="82" y="8"/>
                  </a:cubicBezTo>
                  <a:cubicBezTo>
                    <a:pt x="82" y="7"/>
                    <a:pt x="82" y="7"/>
                    <a:pt x="82" y="6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0" y="12"/>
                    <a:pt x="77" y="16"/>
                    <a:pt x="74" y="18"/>
                  </a:cubicBezTo>
                  <a:cubicBezTo>
                    <a:pt x="79" y="19"/>
                    <a:pt x="84" y="24"/>
                    <a:pt x="84" y="29"/>
                  </a:cubicBezTo>
                  <a:cubicBezTo>
                    <a:pt x="84" y="35"/>
                    <a:pt x="79" y="40"/>
                    <a:pt x="72" y="40"/>
                  </a:cubicBezTo>
                  <a:cubicBezTo>
                    <a:pt x="66" y="40"/>
                    <a:pt x="61" y="35"/>
                    <a:pt x="61" y="29"/>
                  </a:cubicBezTo>
                  <a:cubicBezTo>
                    <a:pt x="61" y="26"/>
                    <a:pt x="63" y="22"/>
                    <a:pt x="66" y="20"/>
                  </a:cubicBezTo>
                  <a:cubicBezTo>
                    <a:pt x="62" y="20"/>
                    <a:pt x="59" y="20"/>
                    <a:pt x="57" y="19"/>
                  </a:cubicBezTo>
                  <a:cubicBezTo>
                    <a:pt x="50" y="15"/>
                    <a:pt x="47" y="8"/>
                    <a:pt x="50" y="0"/>
                  </a:cubicBezTo>
                  <a:cubicBezTo>
                    <a:pt x="48" y="0"/>
                    <a:pt x="47" y="0"/>
                    <a:pt x="45" y="0"/>
                  </a:cubicBezTo>
                  <a:cubicBezTo>
                    <a:pt x="35" y="0"/>
                    <a:pt x="21" y="7"/>
                    <a:pt x="15" y="14"/>
                  </a:cubicBezTo>
                  <a:cubicBezTo>
                    <a:pt x="12" y="15"/>
                    <a:pt x="9" y="17"/>
                    <a:pt x="8" y="20"/>
                  </a:cubicBezTo>
                  <a:cubicBezTo>
                    <a:pt x="7" y="22"/>
                    <a:pt x="7" y="24"/>
                    <a:pt x="7" y="26"/>
                  </a:cubicBezTo>
                  <a:cubicBezTo>
                    <a:pt x="4" y="33"/>
                    <a:pt x="1" y="40"/>
                    <a:pt x="0" y="48"/>
                  </a:cubicBezTo>
                  <a:cubicBezTo>
                    <a:pt x="0" y="57"/>
                    <a:pt x="1" y="67"/>
                    <a:pt x="4" y="76"/>
                  </a:cubicBezTo>
                  <a:cubicBezTo>
                    <a:pt x="5" y="82"/>
                    <a:pt x="8" y="88"/>
                    <a:pt x="11" y="94"/>
                  </a:cubicBezTo>
                  <a:cubicBezTo>
                    <a:pt x="16" y="96"/>
                    <a:pt x="36" y="103"/>
                    <a:pt x="45" y="106"/>
                  </a:cubicBezTo>
                  <a:cubicBezTo>
                    <a:pt x="52" y="109"/>
                    <a:pt x="78" y="119"/>
                    <a:pt x="91" y="124"/>
                  </a:cubicBezTo>
                  <a:cubicBezTo>
                    <a:pt x="116" y="117"/>
                    <a:pt x="137" y="87"/>
                    <a:pt x="138" y="63"/>
                  </a:cubicBezTo>
                  <a:cubicBezTo>
                    <a:pt x="139" y="45"/>
                    <a:pt x="129" y="29"/>
                    <a:pt x="115" y="23"/>
                  </a:cubicBezTo>
                  <a:close/>
                  <a:moveTo>
                    <a:pt x="114" y="77"/>
                  </a:moveTo>
                  <a:cubicBezTo>
                    <a:pt x="111" y="80"/>
                    <a:pt x="107" y="84"/>
                    <a:pt x="103" y="88"/>
                  </a:cubicBezTo>
                  <a:cubicBezTo>
                    <a:pt x="91" y="99"/>
                    <a:pt x="74" y="108"/>
                    <a:pt x="54" y="104"/>
                  </a:cubicBezTo>
                  <a:cubicBezTo>
                    <a:pt x="41" y="101"/>
                    <a:pt x="32" y="89"/>
                    <a:pt x="27" y="76"/>
                  </a:cubicBezTo>
                  <a:cubicBezTo>
                    <a:pt x="21" y="62"/>
                    <a:pt x="19" y="47"/>
                    <a:pt x="19" y="40"/>
                  </a:cubicBezTo>
                  <a:cubicBezTo>
                    <a:pt x="21" y="41"/>
                    <a:pt x="23" y="42"/>
                    <a:pt x="25" y="43"/>
                  </a:cubicBezTo>
                  <a:cubicBezTo>
                    <a:pt x="37" y="47"/>
                    <a:pt x="73" y="55"/>
                    <a:pt x="92" y="59"/>
                  </a:cubicBezTo>
                  <a:cubicBezTo>
                    <a:pt x="111" y="62"/>
                    <a:pt x="125" y="63"/>
                    <a:pt x="114" y="7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215" name="Freeform 726"/>
            <p:cNvSpPr>
              <a:spLocks noChangeArrowheads="1"/>
            </p:cNvSpPr>
            <p:nvPr/>
          </p:nvSpPr>
          <p:spPr bwMode="auto">
            <a:xfrm>
              <a:off x="1259" y="332"/>
              <a:ext cx="271" cy="164"/>
            </a:xfrm>
            <a:custGeom>
              <a:avLst/>
              <a:gdLst>
                <a:gd name="T0" fmla="*/ 0 w 76"/>
                <a:gd name="T1" fmla="*/ 28778 h 46"/>
                <a:gd name="T2" fmla="*/ 55309 w 76"/>
                <a:gd name="T3" fmla="*/ 86421 h 46"/>
                <a:gd name="T4" fmla="*/ 156189 w 76"/>
                <a:gd name="T5" fmla="*/ 53653 h 46"/>
                <a:gd name="T6" fmla="*/ 0 w 76"/>
                <a:gd name="T7" fmla="*/ 28778 h 4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6"/>
                <a:gd name="T13" fmla="*/ 0 h 46"/>
                <a:gd name="T14" fmla="*/ 76 w 76"/>
                <a:gd name="T15" fmla="*/ 46 h 4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6" h="46">
                  <a:moveTo>
                    <a:pt x="0" y="14"/>
                  </a:moveTo>
                  <a:cubicBezTo>
                    <a:pt x="5" y="27"/>
                    <a:pt x="14" y="39"/>
                    <a:pt x="27" y="42"/>
                  </a:cubicBezTo>
                  <a:cubicBezTo>
                    <a:pt x="47" y="46"/>
                    <a:pt x="64" y="37"/>
                    <a:pt x="76" y="26"/>
                  </a:cubicBezTo>
                  <a:cubicBezTo>
                    <a:pt x="57" y="0"/>
                    <a:pt x="9" y="2"/>
                    <a:pt x="0" y="14"/>
                  </a:cubicBezTo>
                  <a:close/>
                </a:path>
              </a:pathLst>
            </a:custGeom>
            <a:solidFill>
              <a:srgbClr val="EF7C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216" name="Freeform 727"/>
            <p:cNvSpPr>
              <a:spLocks noChangeArrowheads="1"/>
            </p:cNvSpPr>
            <p:nvPr/>
          </p:nvSpPr>
          <p:spPr bwMode="auto">
            <a:xfrm>
              <a:off x="1330" y="36"/>
              <a:ext cx="139" cy="146"/>
            </a:xfrm>
            <a:custGeom>
              <a:avLst/>
              <a:gdLst>
                <a:gd name="T0" fmla="*/ 63249 w 39"/>
                <a:gd name="T1" fmla="*/ 8041 h 41"/>
                <a:gd name="T2" fmla="*/ 12093 w 39"/>
                <a:gd name="T3" fmla="*/ 26376 h 41"/>
                <a:gd name="T4" fmla="*/ 6287 w 39"/>
                <a:gd name="T5" fmla="*/ 42935 h 41"/>
                <a:gd name="T6" fmla="*/ 20643 w 39"/>
                <a:gd name="T7" fmla="*/ 81372 h 41"/>
                <a:gd name="T8" fmla="*/ 39073 w 39"/>
                <a:gd name="T9" fmla="*/ 83630 h 41"/>
                <a:gd name="T10" fmla="*/ 51156 w 39"/>
                <a:gd name="T11" fmla="*/ 79609 h 41"/>
                <a:gd name="T12" fmla="*/ 55194 w 39"/>
                <a:gd name="T13" fmla="*/ 79609 h 41"/>
                <a:gd name="T14" fmla="*/ 71988 w 39"/>
                <a:gd name="T15" fmla="*/ 54996 h 41"/>
                <a:gd name="T16" fmla="*/ 73574 w 39"/>
                <a:gd name="T17" fmla="*/ 54996 h 41"/>
                <a:gd name="T18" fmla="*/ 63249 w 39"/>
                <a:gd name="T19" fmla="*/ 8041 h 4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9"/>
                <a:gd name="T31" fmla="*/ 0 h 41"/>
                <a:gd name="T32" fmla="*/ 39 w 39"/>
                <a:gd name="T33" fmla="*/ 41 h 4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9" h="41">
                  <a:moveTo>
                    <a:pt x="31" y="4"/>
                  </a:moveTo>
                  <a:cubicBezTo>
                    <a:pt x="24" y="0"/>
                    <a:pt x="13" y="4"/>
                    <a:pt x="6" y="13"/>
                  </a:cubicBezTo>
                  <a:cubicBezTo>
                    <a:pt x="5" y="16"/>
                    <a:pt x="3" y="18"/>
                    <a:pt x="3" y="21"/>
                  </a:cubicBezTo>
                  <a:cubicBezTo>
                    <a:pt x="0" y="29"/>
                    <a:pt x="3" y="36"/>
                    <a:pt x="10" y="40"/>
                  </a:cubicBezTo>
                  <a:cubicBezTo>
                    <a:pt x="12" y="41"/>
                    <a:pt x="15" y="41"/>
                    <a:pt x="19" y="41"/>
                  </a:cubicBezTo>
                  <a:cubicBezTo>
                    <a:pt x="20" y="40"/>
                    <a:pt x="23" y="39"/>
                    <a:pt x="25" y="39"/>
                  </a:cubicBezTo>
                  <a:cubicBezTo>
                    <a:pt x="26" y="39"/>
                    <a:pt x="27" y="39"/>
                    <a:pt x="27" y="39"/>
                  </a:cubicBezTo>
                  <a:cubicBezTo>
                    <a:pt x="30" y="37"/>
                    <a:pt x="33" y="33"/>
                    <a:pt x="35" y="27"/>
                  </a:cubicBezTo>
                  <a:cubicBezTo>
                    <a:pt x="35" y="27"/>
                    <a:pt x="35" y="27"/>
                    <a:pt x="36" y="27"/>
                  </a:cubicBezTo>
                  <a:cubicBezTo>
                    <a:pt x="39" y="17"/>
                    <a:pt x="39" y="8"/>
                    <a:pt x="31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217" name="Freeform 728"/>
            <p:cNvSpPr>
              <a:spLocks noChangeArrowheads="1"/>
            </p:cNvSpPr>
            <p:nvPr/>
          </p:nvSpPr>
          <p:spPr bwMode="auto">
            <a:xfrm>
              <a:off x="1163" y="0"/>
              <a:ext cx="577" cy="560"/>
            </a:xfrm>
            <a:custGeom>
              <a:avLst/>
              <a:gdLst>
                <a:gd name="T0" fmla="*/ 193751 w 162"/>
                <a:gd name="T1" fmla="*/ 26552 h 157"/>
                <a:gd name="T2" fmla="*/ 4021 w 162"/>
                <a:gd name="T3" fmla="*/ 134008 h 157"/>
                <a:gd name="T4" fmla="*/ 0 w 162"/>
                <a:gd name="T5" fmla="*/ 162824 h 157"/>
                <a:gd name="T6" fmla="*/ 14322 w 162"/>
                <a:gd name="T7" fmla="*/ 117176 h 157"/>
                <a:gd name="T8" fmla="*/ 16085 w 162"/>
                <a:gd name="T9" fmla="*/ 105052 h 157"/>
                <a:gd name="T10" fmla="*/ 30406 w 162"/>
                <a:gd name="T11" fmla="*/ 92889 h 157"/>
                <a:gd name="T12" fmla="*/ 91718 w 162"/>
                <a:gd name="T13" fmla="*/ 64072 h 157"/>
                <a:gd name="T14" fmla="*/ 102019 w 162"/>
                <a:gd name="T15" fmla="*/ 64072 h 157"/>
                <a:gd name="T16" fmla="*/ 108298 w 162"/>
                <a:gd name="T17" fmla="*/ 47290 h 157"/>
                <a:gd name="T18" fmla="*/ 159323 w 162"/>
                <a:gd name="T19" fmla="*/ 28817 h 157"/>
                <a:gd name="T20" fmla="*/ 169624 w 162"/>
                <a:gd name="T21" fmla="*/ 76235 h 157"/>
                <a:gd name="T22" fmla="*/ 167366 w 162"/>
                <a:gd name="T23" fmla="*/ 76235 h 157"/>
                <a:gd name="T24" fmla="*/ 167366 w 162"/>
                <a:gd name="T25" fmla="*/ 76235 h 157"/>
                <a:gd name="T26" fmla="*/ 214356 w 162"/>
                <a:gd name="T27" fmla="*/ 43384 h 157"/>
                <a:gd name="T28" fmla="*/ 238978 w 162"/>
                <a:gd name="T29" fmla="*/ 101018 h 157"/>
                <a:gd name="T30" fmla="*/ 234957 w 162"/>
                <a:gd name="T31" fmla="*/ 111362 h 157"/>
                <a:gd name="T32" fmla="*/ 281943 w 162"/>
                <a:gd name="T33" fmla="*/ 193410 h 157"/>
                <a:gd name="T34" fmla="*/ 185709 w 162"/>
                <a:gd name="T35" fmla="*/ 319196 h 157"/>
                <a:gd name="T36" fmla="*/ 196009 w 162"/>
                <a:gd name="T37" fmla="*/ 323245 h 157"/>
                <a:gd name="T38" fmla="*/ 308332 w 162"/>
                <a:gd name="T39" fmla="*/ 203804 h 157"/>
                <a:gd name="T40" fmla="*/ 193751 w 162"/>
                <a:gd name="T41" fmla="*/ 26552 h 15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62"/>
                <a:gd name="T64" fmla="*/ 0 h 157"/>
                <a:gd name="T65" fmla="*/ 162 w 162"/>
                <a:gd name="T66" fmla="*/ 157 h 15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62" h="157">
                  <a:moveTo>
                    <a:pt x="95" y="13"/>
                  </a:moveTo>
                  <a:cubicBezTo>
                    <a:pt x="51" y="0"/>
                    <a:pt x="10" y="25"/>
                    <a:pt x="2" y="65"/>
                  </a:cubicBezTo>
                  <a:cubicBezTo>
                    <a:pt x="1" y="69"/>
                    <a:pt x="1" y="74"/>
                    <a:pt x="0" y="79"/>
                  </a:cubicBezTo>
                  <a:cubicBezTo>
                    <a:pt x="1" y="71"/>
                    <a:pt x="4" y="64"/>
                    <a:pt x="7" y="57"/>
                  </a:cubicBezTo>
                  <a:cubicBezTo>
                    <a:pt x="7" y="55"/>
                    <a:pt x="7" y="53"/>
                    <a:pt x="8" y="51"/>
                  </a:cubicBezTo>
                  <a:cubicBezTo>
                    <a:pt x="9" y="48"/>
                    <a:pt x="12" y="46"/>
                    <a:pt x="15" y="45"/>
                  </a:cubicBezTo>
                  <a:cubicBezTo>
                    <a:pt x="21" y="38"/>
                    <a:pt x="35" y="31"/>
                    <a:pt x="45" y="31"/>
                  </a:cubicBezTo>
                  <a:cubicBezTo>
                    <a:pt x="47" y="31"/>
                    <a:pt x="48" y="31"/>
                    <a:pt x="50" y="31"/>
                  </a:cubicBezTo>
                  <a:cubicBezTo>
                    <a:pt x="50" y="28"/>
                    <a:pt x="52" y="26"/>
                    <a:pt x="53" y="23"/>
                  </a:cubicBezTo>
                  <a:cubicBezTo>
                    <a:pt x="60" y="14"/>
                    <a:pt x="71" y="10"/>
                    <a:pt x="78" y="14"/>
                  </a:cubicBezTo>
                  <a:cubicBezTo>
                    <a:pt x="86" y="18"/>
                    <a:pt x="86" y="27"/>
                    <a:pt x="83" y="37"/>
                  </a:cubicBezTo>
                  <a:cubicBezTo>
                    <a:pt x="82" y="37"/>
                    <a:pt x="82" y="37"/>
                    <a:pt x="82" y="37"/>
                  </a:cubicBezTo>
                  <a:cubicBezTo>
                    <a:pt x="82" y="37"/>
                    <a:pt x="82" y="37"/>
                    <a:pt x="82" y="37"/>
                  </a:cubicBezTo>
                  <a:cubicBezTo>
                    <a:pt x="87" y="25"/>
                    <a:pt x="96" y="19"/>
                    <a:pt x="105" y="21"/>
                  </a:cubicBezTo>
                  <a:cubicBezTo>
                    <a:pt x="115" y="24"/>
                    <a:pt x="120" y="37"/>
                    <a:pt x="117" y="49"/>
                  </a:cubicBezTo>
                  <a:cubicBezTo>
                    <a:pt x="116" y="51"/>
                    <a:pt x="116" y="53"/>
                    <a:pt x="115" y="54"/>
                  </a:cubicBezTo>
                  <a:cubicBezTo>
                    <a:pt x="129" y="60"/>
                    <a:pt x="139" y="76"/>
                    <a:pt x="138" y="94"/>
                  </a:cubicBezTo>
                  <a:cubicBezTo>
                    <a:pt x="137" y="118"/>
                    <a:pt x="116" y="148"/>
                    <a:pt x="91" y="155"/>
                  </a:cubicBezTo>
                  <a:cubicBezTo>
                    <a:pt x="93" y="156"/>
                    <a:pt x="95" y="157"/>
                    <a:pt x="96" y="157"/>
                  </a:cubicBezTo>
                  <a:cubicBezTo>
                    <a:pt x="122" y="150"/>
                    <a:pt x="144" y="129"/>
                    <a:pt x="151" y="99"/>
                  </a:cubicBezTo>
                  <a:cubicBezTo>
                    <a:pt x="162" y="54"/>
                    <a:pt x="133" y="23"/>
                    <a:pt x="95" y="13"/>
                  </a:cubicBezTo>
                  <a:close/>
                </a:path>
              </a:pathLst>
            </a:custGeom>
            <a:solidFill>
              <a:srgbClr val="00A0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218" name="Freeform 729"/>
            <p:cNvSpPr>
              <a:spLocks noChangeArrowheads="1"/>
            </p:cNvSpPr>
            <p:nvPr/>
          </p:nvSpPr>
          <p:spPr bwMode="auto">
            <a:xfrm>
              <a:off x="1180" y="443"/>
              <a:ext cx="332" cy="132"/>
            </a:xfrm>
            <a:custGeom>
              <a:avLst/>
              <a:gdLst>
                <a:gd name="T0" fmla="*/ 190168 w 93"/>
                <a:gd name="T1" fmla="*/ 69974 h 37"/>
                <a:gd name="T2" fmla="*/ 188398 w 93"/>
                <a:gd name="T3" fmla="*/ 68194 h 37"/>
                <a:gd name="T4" fmla="*/ 178023 w 93"/>
                <a:gd name="T5" fmla="*/ 64159 h 37"/>
                <a:gd name="T6" fmla="*/ 82850 w 93"/>
                <a:gd name="T7" fmla="*/ 26564 h 37"/>
                <a:gd name="T8" fmla="*/ 12195 w 93"/>
                <a:gd name="T9" fmla="*/ 2265 h 37"/>
                <a:gd name="T10" fmla="*/ 8093 w 93"/>
                <a:gd name="T11" fmla="*/ 0 h 37"/>
                <a:gd name="T12" fmla="*/ 4052 w 93"/>
                <a:gd name="T13" fmla="*/ 14434 h 37"/>
                <a:gd name="T14" fmla="*/ 20977 w 93"/>
                <a:gd name="T15" fmla="*/ 20745 h 37"/>
                <a:gd name="T16" fmla="*/ 55690 w 93"/>
                <a:gd name="T17" fmla="*/ 35333 h 37"/>
                <a:gd name="T18" fmla="*/ 68385 w 93"/>
                <a:gd name="T19" fmla="*/ 31284 h 37"/>
                <a:gd name="T20" fmla="*/ 86891 w 93"/>
                <a:gd name="T21" fmla="*/ 45044 h 37"/>
                <a:gd name="T22" fmla="*/ 132207 w 93"/>
                <a:gd name="T23" fmla="*/ 59439 h 37"/>
                <a:gd name="T24" fmla="*/ 144863 w 93"/>
                <a:gd name="T25" fmla="*/ 64159 h 37"/>
                <a:gd name="T26" fmla="*/ 171651 w 93"/>
                <a:gd name="T27" fmla="*/ 74009 h 37"/>
                <a:gd name="T28" fmla="*/ 190168 w 93"/>
                <a:gd name="T29" fmla="*/ 76289 h 37"/>
                <a:gd name="T30" fmla="*/ 190168 w 93"/>
                <a:gd name="T31" fmla="*/ 69974 h 3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93"/>
                <a:gd name="T49" fmla="*/ 0 h 37"/>
                <a:gd name="T50" fmla="*/ 93 w 93"/>
                <a:gd name="T51" fmla="*/ 37 h 3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93" h="37">
                  <a:moveTo>
                    <a:pt x="92" y="34"/>
                  </a:moveTo>
                  <a:cubicBezTo>
                    <a:pt x="92" y="34"/>
                    <a:pt x="92" y="34"/>
                    <a:pt x="91" y="33"/>
                  </a:cubicBezTo>
                  <a:cubicBezTo>
                    <a:pt x="90" y="33"/>
                    <a:pt x="88" y="32"/>
                    <a:pt x="86" y="31"/>
                  </a:cubicBezTo>
                  <a:cubicBezTo>
                    <a:pt x="73" y="26"/>
                    <a:pt x="47" y="16"/>
                    <a:pt x="40" y="13"/>
                  </a:cubicBezTo>
                  <a:cubicBezTo>
                    <a:pt x="31" y="10"/>
                    <a:pt x="11" y="3"/>
                    <a:pt x="6" y="1"/>
                  </a:cubicBezTo>
                  <a:cubicBezTo>
                    <a:pt x="5" y="1"/>
                    <a:pt x="4" y="0"/>
                    <a:pt x="4" y="0"/>
                  </a:cubicBezTo>
                  <a:cubicBezTo>
                    <a:pt x="3" y="0"/>
                    <a:pt x="0" y="4"/>
                    <a:pt x="2" y="7"/>
                  </a:cubicBezTo>
                  <a:cubicBezTo>
                    <a:pt x="4" y="8"/>
                    <a:pt x="7" y="9"/>
                    <a:pt x="10" y="10"/>
                  </a:cubicBezTo>
                  <a:cubicBezTo>
                    <a:pt x="17" y="12"/>
                    <a:pt x="25" y="16"/>
                    <a:pt x="27" y="17"/>
                  </a:cubicBezTo>
                  <a:cubicBezTo>
                    <a:pt x="29" y="16"/>
                    <a:pt x="31" y="15"/>
                    <a:pt x="33" y="15"/>
                  </a:cubicBezTo>
                  <a:cubicBezTo>
                    <a:pt x="37" y="15"/>
                    <a:pt x="41" y="18"/>
                    <a:pt x="42" y="22"/>
                  </a:cubicBezTo>
                  <a:cubicBezTo>
                    <a:pt x="46" y="23"/>
                    <a:pt x="57" y="27"/>
                    <a:pt x="64" y="29"/>
                  </a:cubicBezTo>
                  <a:cubicBezTo>
                    <a:pt x="66" y="30"/>
                    <a:pt x="68" y="31"/>
                    <a:pt x="70" y="31"/>
                  </a:cubicBezTo>
                  <a:cubicBezTo>
                    <a:pt x="76" y="33"/>
                    <a:pt x="78" y="34"/>
                    <a:pt x="83" y="36"/>
                  </a:cubicBezTo>
                  <a:cubicBezTo>
                    <a:pt x="86" y="36"/>
                    <a:pt x="89" y="36"/>
                    <a:pt x="92" y="37"/>
                  </a:cubicBezTo>
                  <a:cubicBezTo>
                    <a:pt x="93" y="36"/>
                    <a:pt x="93" y="34"/>
                    <a:pt x="92" y="34"/>
                  </a:cubicBezTo>
                  <a:close/>
                </a:path>
              </a:pathLst>
            </a:custGeom>
            <a:solidFill>
              <a:srgbClr val="E100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219" name="Freeform 730"/>
            <p:cNvSpPr>
              <a:spLocks noChangeArrowheads="1"/>
            </p:cNvSpPr>
            <p:nvPr/>
          </p:nvSpPr>
          <p:spPr bwMode="auto">
            <a:xfrm>
              <a:off x="1441" y="68"/>
              <a:ext cx="149" cy="164"/>
            </a:xfrm>
            <a:custGeom>
              <a:avLst/>
              <a:gdLst>
                <a:gd name="T0" fmla="*/ 54030 w 42"/>
                <a:gd name="T1" fmla="*/ 4029 h 46"/>
                <a:gd name="T2" fmla="*/ 7904 w 42"/>
                <a:gd name="T3" fmla="*/ 36850 h 46"/>
                <a:gd name="T4" fmla="*/ 7904 w 42"/>
                <a:gd name="T5" fmla="*/ 40879 h 46"/>
                <a:gd name="T6" fmla="*/ 32017 w 42"/>
                <a:gd name="T7" fmla="*/ 90499 h 46"/>
                <a:gd name="T8" fmla="*/ 73677 w 42"/>
                <a:gd name="T9" fmla="*/ 72057 h 46"/>
                <a:gd name="T10" fmla="*/ 77604 w 42"/>
                <a:gd name="T11" fmla="*/ 61546 h 46"/>
                <a:gd name="T12" fmla="*/ 54030 w 42"/>
                <a:gd name="T13" fmla="*/ 4029 h 4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2"/>
                <a:gd name="T22" fmla="*/ 0 h 46"/>
                <a:gd name="T23" fmla="*/ 42 w 42"/>
                <a:gd name="T24" fmla="*/ 46 h 4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2" h="46">
                  <a:moveTo>
                    <a:pt x="27" y="2"/>
                  </a:moveTo>
                  <a:cubicBezTo>
                    <a:pt x="18" y="0"/>
                    <a:pt x="9" y="6"/>
                    <a:pt x="4" y="18"/>
                  </a:cubicBezTo>
                  <a:cubicBezTo>
                    <a:pt x="4" y="19"/>
                    <a:pt x="4" y="19"/>
                    <a:pt x="4" y="20"/>
                  </a:cubicBezTo>
                  <a:cubicBezTo>
                    <a:pt x="0" y="31"/>
                    <a:pt x="7" y="41"/>
                    <a:pt x="16" y="44"/>
                  </a:cubicBezTo>
                  <a:cubicBezTo>
                    <a:pt x="24" y="46"/>
                    <a:pt x="33" y="43"/>
                    <a:pt x="37" y="35"/>
                  </a:cubicBezTo>
                  <a:cubicBezTo>
                    <a:pt x="38" y="34"/>
                    <a:pt x="38" y="32"/>
                    <a:pt x="39" y="30"/>
                  </a:cubicBezTo>
                  <a:cubicBezTo>
                    <a:pt x="42" y="18"/>
                    <a:pt x="37" y="5"/>
                    <a:pt x="27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220" name="Freeform 731"/>
            <p:cNvSpPr>
              <a:spLocks noChangeArrowheads="1"/>
            </p:cNvSpPr>
            <p:nvPr/>
          </p:nvSpPr>
          <p:spPr bwMode="auto">
            <a:xfrm>
              <a:off x="1380" y="175"/>
              <a:ext cx="82" cy="78"/>
            </a:xfrm>
            <a:custGeom>
              <a:avLst/>
              <a:gdLst>
                <a:gd name="T0" fmla="*/ 26515 w 23"/>
                <a:gd name="T1" fmla="*/ 0 h 22"/>
                <a:gd name="T2" fmla="*/ 22472 w 23"/>
                <a:gd name="T3" fmla="*/ 0 h 22"/>
                <a:gd name="T4" fmla="*/ 10336 w 23"/>
                <a:gd name="T5" fmla="*/ 3971 h 22"/>
                <a:gd name="T6" fmla="*/ 0 w 23"/>
                <a:gd name="T7" fmla="*/ 21797 h 22"/>
                <a:gd name="T8" fmla="*/ 22472 w 23"/>
                <a:gd name="T9" fmla="*/ 43769 h 22"/>
                <a:gd name="T10" fmla="*/ 47171 w 23"/>
                <a:gd name="T11" fmla="*/ 21797 h 22"/>
                <a:gd name="T12" fmla="*/ 26515 w 23"/>
                <a:gd name="T13" fmla="*/ 0 h 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3"/>
                <a:gd name="T22" fmla="*/ 0 h 22"/>
                <a:gd name="T23" fmla="*/ 23 w 23"/>
                <a:gd name="T24" fmla="*/ 22 h 2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3" h="22">
                  <a:moveTo>
                    <a:pt x="13" y="0"/>
                  </a:moveTo>
                  <a:cubicBezTo>
                    <a:pt x="13" y="0"/>
                    <a:pt x="12" y="0"/>
                    <a:pt x="11" y="0"/>
                  </a:cubicBezTo>
                  <a:cubicBezTo>
                    <a:pt x="9" y="0"/>
                    <a:pt x="6" y="1"/>
                    <a:pt x="5" y="2"/>
                  </a:cubicBezTo>
                  <a:cubicBezTo>
                    <a:pt x="2" y="4"/>
                    <a:pt x="0" y="8"/>
                    <a:pt x="0" y="11"/>
                  </a:cubicBezTo>
                  <a:cubicBezTo>
                    <a:pt x="0" y="17"/>
                    <a:pt x="5" y="22"/>
                    <a:pt x="11" y="22"/>
                  </a:cubicBezTo>
                  <a:cubicBezTo>
                    <a:pt x="18" y="22"/>
                    <a:pt x="23" y="17"/>
                    <a:pt x="23" y="11"/>
                  </a:cubicBezTo>
                  <a:cubicBezTo>
                    <a:pt x="23" y="6"/>
                    <a:pt x="18" y="1"/>
                    <a:pt x="13" y="0"/>
                  </a:cubicBezTo>
                  <a:close/>
                </a:path>
              </a:pathLst>
            </a:custGeom>
            <a:solidFill>
              <a:srgbClr val="E100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221" name="Freeform 732"/>
            <p:cNvSpPr>
              <a:spLocks noChangeArrowheads="1"/>
            </p:cNvSpPr>
            <p:nvPr/>
          </p:nvSpPr>
          <p:spPr bwMode="auto">
            <a:xfrm>
              <a:off x="1259" y="496"/>
              <a:ext cx="82" cy="79"/>
            </a:xfrm>
            <a:custGeom>
              <a:avLst/>
              <a:gdLst>
                <a:gd name="T0" fmla="*/ 44907 w 23"/>
                <a:gd name="T1" fmla="*/ 21445 h 22"/>
                <a:gd name="T2" fmla="*/ 43139 w 23"/>
                <a:gd name="T3" fmla="*/ 19122 h 22"/>
                <a:gd name="T4" fmla="*/ 40879 w 23"/>
                <a:gd name="T5" fmla="*/ 14956 h 22"/>
                <a:gd name="T6" fmla="*/ 22472 w 23"/>
                <a:gd name="T7" fmla="*/ 0 h 22"/>
                <a:gd name="T8" fmla="*/ 10336 w 23"/>
                <a:gd name="T9" fmla="*/ 4165 h 22"/>
                <a:gd name="T10" fmla="*/ 8072 w 23"/>
                <a:gd name="T11" fmla="*/ 4165 h 22"/>
                <a:gd name="T12" fmla="*/ 6303 w 23"/>
                <a:gd name="T13" fmla="*/ 4165 h 22"/>
                <a:gd name="T14" fmla="*/ 2264 w 23"/>
                <a:gd name="T15" fmla="*/ 8331 h 22"/>
                <a:gd name="T16" fmla="*/ 2264 w 23"/>
                <a:gd name="T17" fmla="*/ 13154 h 22"/>
                <a:gd name="T18" fmla="*/ 2264 w 23"/>
                <a:gd name="T19" fmla="*/ 13154 h 22"/>
                <a:gd name="T20" fmla="*/ 0 w 23"/>
                <a:gd name="T21" fmla="*/ 23944 h 22"/>
                <a:gd name="T22" fmla="*/ 20668 w 23"/>
                <a:gd name="T23" fmla="*/ 47235 h 22"/>
                <a:gd name="T24" fmla="*/ 43139 w 23"/>
                <a:gd name="T25" fmla="*/ 28110 h 22"/>
                <a:gd name="T26" fmla="*/ 43139 w 23"/>
                <a:gd name="T27" fmla="*/ 28110 h 22"/>
                <a:gd name="T28" fmla="*/ 44907 w 23"/>
                <a:gd name="T29" fmla="*/ 21445 h 2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3"/>
                <a:gd name="T46" fmla="*/ 0 h 22"/>
                <a:gd name="T47" fmla="*/ 23 w 23"/>
                <a:gd name="T48" fmla="*/ 22 h 2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3" h="22">
                  <a:moveTo>
                    <a:pt x="22" y="10"/>
                  </a:moveTo>
                  <a:cubicBezTo>
                    <a:pt x="22" y="9"/>
                    <a:pt x="21" y="9"/>
                    <a:pt x="21" y="9"/>
                  </a:cubicBezTo>
                  <a:cubicBezTo>
                    <a:pt x="21" y="8"/>
                    <a:pt x="21" y="7"/>
                    <a:pt x="20" y="7"/>
                  </a:cubicBezTo>
                  <a:cubicBezTo>
                    <a:pt x="19" y="3"/>
                    <a:pt x="15" y="0"/>
                    <a:pt x="11" y="0"/>
                  </a:cubicBezTo>
                  <a:cubicBezTo>
                    <a:pt x="9" y="0"/>
                    <a:pt x="7" y="1"/>
                    <a:pt x="5" y="2"/>
                  </a:cubicBezTo>
                  <a:cubicBezTo>
                    <a:pt x="5" y="2"/>
                    <a:pt x="4" y="2"/>
                    <a:pt x="4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2"/>
                    <a:pt x="1" y="3"/>
                    <a:pt x="1" y="4"/>
                  </a:cubicBezTo>
                  <a:cubicBezTo>
                    <a:pt x="0" y="5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7"/>
                    <a:pt x="0" y="9"/>
                    <a:pt x="0" y="11"/>
                  </a:cubicBezTo>
                  <a:cubicBezTo>
                    <a:pt x="0" y="17"/>
                    <a:pt x="4" y="22"/>
                    <a:pt x="10" y="22"/>
                  </a:cubicBezTo>
                  <a:cubicBezTo>
                    <a:pt x="16" y="22"/>
                    <a:pt x="20" y="18"/>
                    <a:pt x="21" y="13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3" y="13"/>
                    <a:pt x="23" y="11"/>
                    <a:pt x="22" y="10"/>
                  </a:cubicBezTo>
                  <a:close/>
                </a:path>
              </a:pathLst>
            </a:custGeom>
            <a:solidFill>
              <a:srgbClr val="FFE5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222" name="Freeform 733"/>
            <p:cNvSpPr>
              <a:spLocks noChangeArrowheads="1"/>
            </p:cNvSpPr>
            <p:nvPr/>
          </p:nvSpPr>
          <p:spPr bwMode="auto">
            <a:xfrm>
              <a:off x="1038" y="257"/>
              <a:ext cx="110" cy="111"/>
            </a:xfrm>
            <a:custGeom>
              <a:avLst/>
              <a:gdLst>
                <a:gd name="T0" fmla="*/ 29803 w 31"/>
                <a:gd name="T1" fmla="*/ 0 h 31"/>
                <a:gd name="T2" fmla="*/ 0 w 31"/>
                <a:gd name="T3" fmla="*/ 31721 h 31"/>
                <a:gd name="T4" fmla="*/ 21897 w 31"/>
                <a:gd name="T5" fmla="*/ 62937 h 31"/>
                <a:gd name="T6" fmla="*/ 29803 w 31"/>
                <a:gd name="T7" fmla="*/ 65286 h 31"/>
                <a:gd name="T8" fmla="*/ 57856 w 31"/>
                <a:gd name="T9" fmla="*/ 46502 h 31"/>
                <a:gd name="T10" fmla="*/ 61834 w 31"/>
                <a:gd name="T11" fmla="*/ 31721 h 31"/>
                <a:gd name="T12" fmla="*/ 29803 w 31"/>
                <a:gd name="T13" fmla="*/ 0 h 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1"/>
                <a:gd name="T22" fmla="*/ 0 h 31"/>
                <a:gd name="T23" fmla="*/ 31 w 31"/>
                <a:gd name="T24" fmla="*/ 31 h 3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1" h="31">
                  <a:moveTo>
                    <a:pt x="15" y="0"/>
                  </a:moveTo>
                  <a:cubicBezTo>
                    <a:pt x="7" y="0"/>
                    <a:pt x="0" y="7"/>
                    <a:pt x="0" y="15"/>
                  </a:cubicBezTo>
                  <a:cubicBezTo>
                    <a:pt x="0" y="22"/>
                    <a:pt x="5" y="28"/>
                    <a:pt x="11" y="30"/>
                  </a:cubicBezTo>
                  <a:cubicBezTo>
                    <a:pt x="12" y="31"/>
                    <a:pt x="14" y="31"/>
                    <a:pt x="15" y="31"/>
                  </a:cubicBezTo>
                  <a:cubicBezTo>
                    <a:pt x="21" y="31"/>
                    <a:pt x="26" y="27"/>
                    <a:pt x="29" y="22"/>
                  </a:cubicBezTo>
                  <a:cubicBezTo>
                    <a:pt x="30" y="20"/>
                    <a:pt x="31" y="18"/>
                    <a:pt x="31" y="15"/>
                  </a:cubicBezTo>
                  <a:cubicBezTo>
                    <a:pt x="31" y="7"/>
                    <a:pt x="24" y="0"/>
                    <a:pt x="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223" name="Freeform 734"/>
            <p:cNvSpPr>
              <a:spLocks noChangeArrowheads="1"/>
            </p:cNvSpPr>
            <p:nvPr/>
          </p:nvSpPr>
          <p:spPr bwMode="auto">
            <a:xfrm>
              <a:off x="1555" y="618"/>
              <a:ext cx="110" cy="110"/>
            </a:xfrm>
            <a:custGeom>
              <a:avLst/>
              <a:gdLst>
                <a:gd name="T0" fmla="*/ 32031 w 31"/>
                <a:gd name="T1" fmla="*/ 0 h 31"/>
                <a:gd name="T2" fmla="*/ 21897 w 31"/>
                <a:gd name="T3" fmla="*/ 0 h 31"/>
                <a:gd name="T4" fmla="*/ 0 w 31"/>
                <a:gd name="T5" fmla="*/ 29803 h 31"/>
                <a:gd name="T6" fmla="*/ 2228 w 31"/>
                <a:gd name="T7" fmla="*/ 39937 h 31"/>
                <a:gd name="T8" fmla="*/ 32031 w 31"/>
                <a:gd name="T9" fmla="*/ 61834 h 31"/>
                <a:gd name="T10" fmla="*/ 61834 w 31"/>
                <a:gd name="T11" fmla="*/ 29803 h 31"/>
                <a:gd name="T12" fmla="*/ 32031 w 31"/>
                <a:gd name="T13" fmla="*/ 0 h 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1"/>
                <a:gd name="T22" fmla="*/ 0 h 31"/>
                <a:gd name="T23" fmla="*/ 31 w 31"/>
                <a:gd name="T24" fmla="*/ 31 h 3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1" h="31">
                  <a:moveTo>
                    <a:pt x="16" y="0"/>
                  </a:moveTo>
                  <a:cubicBezTo>
                    <a:pt x="14" y="0"/>
                    <a:pt x="12" y="0"/>
                    <a:pt x="11" y="0"/>
                  </a:cubicBezTo>
                  <a:cubicBezTo>
                    <a:pt x="5" y="2"/>
                    <a:pt x="0" y="8"/>
                    <a:pt x="0" y="15"/>
                  </a:cubicBezTo>
                  <a:cubicBezTo>
                    <a:pt x="0" y="17"/>
                    <a:pt x="0" y="19"/>
                    <a:pt x="1" y="20"/>
                  </a:cubicBezTo>
                  <a:cubicBezTo>
                    <a:pt x="3" y="26"/>
                    <a:pt x="9" y="31"/>
                    <a:pt x="16" y="31"/>
                  </a:cubicBezTo>
                  <a:cubicBezTo>
                    <a:pt x="24" y="31"/>
                    <a:pt x="31" y="24"/>
                    <a:pt x="31" y="15"/>
                  </a:cubicBezTo>
                  <a:cubicBezTo>
                    <a:pt x="31" y="7"/>
                    <a:pt x="24" y="0"/>
                    <a:pt x="1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224" name="Freeform 735"/>
            <p:cNvSpPr>
              <a:spLocks noChangeArrowheads="1"/>
            </p:cNvSpPr>
            <p:nvPr/>
          </p:nvSpPr>
          <p:spPr bwMode="auto">
            <a:xfrm>
              <a:off x="941" y="514"/>
              <a:ext cx="161" cy="225"/>
            </a:xfrm>
            <a:custGeom>
              <a:avLst/>
              <a:gdLst>
                <a:gd name="T0" fmla="*/ 94393 w 45"/>
                <a:gd name="T1" fmla="*/ 41314 h 63"/>
                <a:gd name="T2" fmla="*/ 66869 w 45"/>
                <a:gd name="T3" fmla="*/ 4057 h 63"/>
                <a:gd name="T4" fmla="*/ 10483 w 45"/>
                <a:gd name="T5" fmla="*/ 60357 h 63"/>
                <a:gd name="T6" fmla="*/ 46389 w 45"/>
                <a:gd name="T7" fmla="*/ 130789 h 63"/>
                <a:gd name="T8" fmla="*/ 73230 w 45"/>
                <a:gd name="T9" fmla="*/ 126736 h 63"/>
                <a:gd name="T10" fmla="*/ 73230 w 45"/>
                <a:gd name="T11" fmla="*/ 126736 h 63"/>
                <a:gd name="T12" fmla="*/ 90267 w 45"/>
                <a:gd name="T13" fmla="*/ 72564 h 63"/>
                <a:gd name="T14" fmla="*/ 94393 w 45"/>
                <a:gd name="T15" fmla="*/ 41314 h 6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5"/>
                <a:gd name="T25" fmla="*/ 0 h 63"/>
                <a:gd name="T26" fmla="*/ 45 w 45"/>
                <a:gd name="T27" fmla="*/ 63 h 6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5" h="63">
                  <a:moveTo>
                    <a:pt x="45" y="20"/>
                  </a:moveTo>
                  <a:cubicBezTo>
                    <a:pt x="44" y="8"/>
                    <a:pt x="39" y="3"/>
                    <a:pt x="32" y="2"/>
                  </a:cubicBezTo>
                  <a:cubicBezTo>
                    <a:pt x="22" y="0"/>
                    <a:pt x="10" y="9"/>
                    <a:pt x="5" y="29"/>
                  </a:cubicBezTo>
                  <a:cubicBezTo>
                    <a:pt x="0" y="47"/>
                    <a:pt x="6" y="62"/>
                    <a:pt x="22" y="63"/>
                  </a:cubicBezTo>
                  <a:cubicBezTo>
                    <a:pt x="27" y="63"/>
                    <a:pt x="32" y="63"/>
                    <a:pt x="35" y="61"/>
                  </a:cubicBezTo>
                  <a:cubicBezTo>
                    <a:pt x="35" y="61"/>
                    <a:pt x="35" y="61"/>
                    <a:pt x="35" y="61"/>
                  </a:cubicBezTo>
                  <a:cubicBezTo>
                    <a:pt x="38" y="58"/>
                    <a:pt x="41" y="48"/>
                    <a:pt x="43" y="35"/>
                  </a:cubicBezTo>
                  <a:cubicBezTo>
                    <a:pt x="45" y="29"/>
                    <a:pt x="45" y="24"/>
                    <a:pt x="45" y="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225" name="Freeform 736"/>
            <p:cNvSpPr>
              <a:spLocks noChangeArrowheads="1"/>
            </p:cNvSpPr>
            <p:nvPr/>
          </p:nvSpPr>
          <p:spPr bwMode="auto">
            <a:xfrm>
              <a:off x="1277" y="528"/>
              <a:ext cx="25" cy="22"/>
            </a:xfrm>
            <a:custGeom>
              <a:avLst/>
              <a:gdLst>
                <a:gd name="T0" fmla="*/ 14489 w 7"/>
                <a:gd name="T1" fmla="*/ 9962 h 6"/>
                <a:gd name="T2" fmla="*/ 6325 w 7"/>
                <a:gd name="T3" fmla="*/ 14641 h 6"/>
                <a:gd name="T4" fmla="*/ 0 w 7"/>
                <a:gd name="T5" fmla="*/ 7245 h 6"/>
                <a:gd name="T6" fmla="*/ 6325 w 7"/>
                <a:gd name="T7" fmla="*/ 2717 h 6"/>
                <a:gd name="T8" fmla="*/ 14489 w 7"/>
                <a:gd name="T9" fmla="*/ 9962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6"/>
                <a:gd name="T17" fmla="*/ 7 w 7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6">
                  <a:moveTo>
                    <a:pt x="7" y="4"/>
                  </a:moveTo>
                  <a:cubicBezTo>
                    <a:pt x="7" y="5"/>
                    <a:pt x="5" y="6"/>
                    <a:pt x="3" y="6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1"/>
                    <a:pt x="1" y="0"/>
                    <a:pt x="3" y="1"/>
                  </a:cubicBezTo>
                  <a:cubicBezTo>
                    <a:pt x="5" y="1"/>
                    <a:pt x="7" y="3"/>
                    <a:pt x="7" y="4"/>
                  </a:cubicBezTo>
                  <a:close/>
                </a:path>
              </a:pathLst>
            </a:custGeom>
            <a:solidFill>
              <a:srgbClr val="7D6B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226" name="Oval 737"/>
            <p:cNvSpPr>
              <a:spLocks noChangeArrowheads="1"/>
            </p:cNvSpPr>
            <p:nvPr/>
          </p:nvSpPr>
          <p:spPr bwMode="auto">
            <a:xfrm>
              <a:off x="1405" y="193"/>
              <a:ext cx="25" cy="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33227" name="Freeform 738"/>
            <p:cNvSpPr>
              <a:spLocks noChangeArrowheads="1"/>
            </p:cNvSpPr>
            <p:nvPr/>
          </p:nvSpPr>
          <p:spPr bwMode="auto">
            <a:xfrm>
              <a:off x="1401" y="121"/>
              <a:ext cx="36" cy="50"/>
            </a:xfrm>
            <a:custGeom>
              <a:avLst/>
              <a:gdLst>
                <a:gd name="T0" fmla="*/ 17446 w 10"/>
                <a:gd name="T1" fmla="*/ 16900 h 14"/>
                <a:gd name="T2" fmla="*/ 4198 w 10"/>
                <a:gd name="T3" fmla="*/ 26696 h 14"/>
                <a:gd name="T4" fmla="*/ 4198 w 10"/>
                <a:gd name="T5" fmla="*/ 12207 h 14"/>
                <a:gd name="T6" fmla="*/ 17446 w 10"/>
                <a:gd name="T7" fmla="*/ 2282 h 14"/>
                <a:gd name="T8" fmla="*/ 17446 w 10"/>
                <a:gd name="T9" fmla="*/ 1690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14"/>
                <a:gd name="T17" fmla="*/ 10 w 10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14">
                  <a:moveTo>
                    <a:pt x="8" y="8"/>
                  </a:moveTo>
                  <a:cubicBezTo>
                    <a:pt x="7" y="12"/>
                    <a:pt x="5" y="14"/>
                    <a:pt x="2" y="13"/>
                  </a:cubicBezTo>
                  <a:cubicBezTo>
                    <a:pt x="1" y="12"/>
                    <a:pt x="0" y="9"/>
                    <a:pt x="2" y="6"/>
                  </a:cubicBezTo>
                  <a:cubicBezTo>
                    <a:pt x="3" y="2"/>
                    <a:pt x="6" y="0"/>
                    <a:pt x="8" y="1"/>
                  </a:cubicBezTo>
                  <a:cubicBezTo>
                    <a:pt x="10" y="2"/>
                    <a:pt x="10" y="5"/>
                    <a:pt x="8" y="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228" name="Freeform 739"/>
            <p:cNvSpPr>
              <a:spLocks noChangeArrowheads="1"/>
            </p:cNvSpPr>
            <p:nvPr/>
          </p:nvSpPr>
          <p:spPr bwMode="auto">
            <a:xfrm>
              <a:off x="1412" y="136"/>
              <a:ext cx="14" cy="21"/>
            </a:xfrm>
            <a:custGeom>
              <a:avLst/>
              <a:gdLst>
                <a:gd name="T0" fmla="*/ 7375 w 4"/>
                <a:gd name="T1" fmla="*/ 7375 h 6"/>
                <a:gd name="T2" fmla="*/ 2107 w 4"/>
                <a:gd name="T3" fmla="*/ 9482 h 6"/>
                <a:gd name="T4" fmla="*/ 2107 w 4"/>
                <a:gd name="T5" fmla="*/ 3773 h 6"/>
                <a:gd name="T6" fmla="*/ 5282 w 4"/>
                <a:gd name="T7" fmla="*/ 2107 h 6"/>
                <a:gd name="T8" fmla="*/ 7375 w 4"/>
                <a:gd name="T9" fmla="*/ 7375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6"/>
                <a:gd name="T17" fmla="*/ 4 w 4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6">
                  <a:moveTo>
                    <a:pt x="4" y="4"/>
                  </a:moveTo>
                  <a:cubicBezTo>
                    <a:pt x="3" y="5"/>
                    <a:pt x="2" y="6"/>
                    <a:pt x="1" y="5"/>
                  </a:cubicBezTo>
                  <a:cubicBezTo>
                    <a:pt x="0" y="5"/>
                    <a:pt x="0" y="4"/>
                    <a:pt x="1" y="2"/>
                  </a:cubicBezTo>
                  <a:cubicBezTo>
                    <a:pt x="1" y="1"/>
                    <a:pt x="2" y="0"/>
                    <a:pt x="3" y="1"/>
                  </a:cubicBezTo>
                  <a:cubicBezTo>
                    <a:pt x="4" y="1"/>
                    <a:pt x="4" y="2"/>
                    <a:pt x="4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229" name="Freeform 740"/>
            <p:cNvSpPr>
              <a:spLocks noChangeArrowheads="1"/>
            </p:cNvSpPr>
            <p:nvPr/>
          </p:nvSpPr>
          <p:spPr bwMode="auto">
            <a:xfrm>
              <a:off x="1066" y="336"/>
              <a:ext cx="528" cy="542"/>
            </a:xfrm>
            <a:custGeom>
              <a:avLst/>
              <a:gdLst>
                <a:gd name="T0" fmla="*/ 305180 w 148"/>
                <a:gd name="T1" fmla="*/ 162621 h 152"/>
                <a:gd name="T2" fmla="*/ 255456 w 148"/>
                <a:gd name="T3" fmla="*/ 137739 h 152"/>
                <a:gd name="T4" fmla="*/ 236976 w 148"/>
                <a:gd name="T5" fmla="*/ 135475 h 152"/>
                <a:gd name="T6" fmla="*/ 210412 w 148"/>
                <a:gd name="T7" fmla="*/ 125637 h 152"/>
                <a:gd name="T8" fmla="*/ 197608 w 148"/>
                <a:gd name="T9" fmla="*/ 121098 h 152"/>
                <a:gd name="T10" fmla="*/ 203972 w 148"/>
                <a:gd name="T11" fmla="*/ 177041 h 152"/>
                <a:gd name="T12" fmla="*/ 98804 w 148"/>
                <a:gd name="T13" fmla="*/ 220209 h 152"/>
                <a:gd name="T14" fmla="*/ 47449 w 148"/>
                <a:gd name="T15" fmla="*/ 125637 h 152"/>
                <a:gd name="T16" fmla="*/ 86674 w 148"/>
                <a:gd name="T17" fmla="*/ 82470 h 152"/>
                <a:gd name="T18" fmla="*/ 69974 w 148"/>
                <a:gd name="T19" fmla="*/ 76122 h 152"/>
                <a:gd name="T20" fmla="*/ 74009 w 148"/>
                <a:gd name="T21" fmla="*/ 61756 h 152"/>
                <a:gd name="T22" fmla="*/ 78554 w 148"/>
                <a:gd name="T23" fmla="*/ 64020 h 152"/>
                <a:gd name="T24" fmla="*/ 64159 w 148"/>
                <a:gd name="T25" fmla="*/ 26522 h 152"/>
                <a:gd name="T26" fmla="*/ 43414 w 148"/>
                <a:gd name="T27" fmla="*/ 0 h 152"/>
                <a:gd name="T28" fmla="*/ 14434 w 148"/>
                <a:gd name="T29" fmla="*/ 18449 h 152"/>
                <a:gd name="T30" fmla="*/ 6315 w 148"/>
                <a:gd name="T31" fmla="*/ 16645 h 152"/>
                <a:gd name="T32" fmla="*/ 31284 w 148"/>
                <a:gd name="T33" fmla="*/ 88278 h 152"/>
                <a:gd name="T34" fmla="*/ 47449 w 148"/>
                <a:gd name="T35" fmla="*/ 115246 h 152"/>
                <a:gd name="T36" fmla="*/ 35333 w 148"/>
                <a:gd name="T37" fmla="*/ 145812 h 152"/>
                <a:gd name="T38" fmla="*/ 20745 w 148"/>
                <a:gd name="T39" fmla="*/ 144047 h 152"/>
                <a:gd name="T40" fmla="*/ 16661 w 148"/>
                <a:gd name="T41" fmla="*/ 174599 h 152"/>
                <a:gd name="T42" fmla="*/ 0 w 148"/>
                <a:gd name="T43" fmla="*/ 228282 h 152"/>
                <a:gd name="T44" fmla="*/ 0 w 148"/>
                <a:gd name="T45" fmla="*/ 228282 h 152"/>
                <a:gd name="T46" fmla="*/ 0 w 148"/>
                <a:gd name="T47" fmla="*/ 228282 h 152"/>
                <a:gd name="T48" fmla="*/ 72243 w 148"/>
                <a:gd name="T49" fmla="*/ 244417 h 152"/>
                <a:gd name="T50" fmla="*/ 148532 w 148"/>
                <a:gd name="T51" fmla="*/ 300364 h 152"/>
                <a:gd name="T52" fmla="*/ 169278 w 148"/>
                <a:gd name="T53" fmla="*/ 310063 h 152"/>
                <a:gd name="T54" fmla="*/ 224857 w 148"/>
                <a:gd name="T55" fmla="*/ 269174 h 152"/>
                <a:gd name="T56" fmla="*/ 222581 w 148"/>
                <a:gd name="T57" fmla="*/ 242652 h 152"/>
                <a:gd name="T58" fmla="*/ 220811 w 148"/>
                <a:gd name="T59" fmla="*/ 230050 h 152"/>
                <a:gd name="T60" fmla="*/ 235206 w 148"/>
                <a:gd name="T61" fmla="*/ 191422 h 152"/>
                <a:gd name="T62" fmla="*/ 235206 w 148"/>
                <a:gd name="T63" fmla="*/ 191422 h 152"/>
                <a:gd name="T64" fmla="*/ 284296 w 148"/>
                <a:gd name="T65" fmla="*/ 203528 h 152"/>
                <a:gd name="T66" fmla="*/ 282655 w 148"/>
                <a:gd name="T67" fmla="*/ 193191 h 152"/>
                <a:gd name="T68" fmla="*/ 305180 w 148"/>
                <a:gd name="T69" fmla="*/ 162621 h 15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48"/>
                <a:gd name="T106" fmla="*/ 0 h 152"/>
                <a:gd name="T107" fmla="*/ 148 w 148"/>
                <a:gd name="T108" fmla="*/ 152 h 15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48" h="152">
                  <a:moveTo>
                    <a:pt x="148" y="79"/>
                  </a:moveTo>
                  <a:cubicBezTo>
                    <a:pt x="140" y="72"/>
                    <a:pt x="131" y="69"/>
                    <a:pt x="124" y="67"/>
                  </a:cubicBezTo>
                  <a:cubicBezTo>
                    <a:pt x="121" y="66"/>
                    <a:pt x="118" y="66"/>
                    <a:pt x="115" y="66"/>
                  </a:cubicBezTo>
                  <a:cubicBezTo>
                    <a:pt x="110" y="64"/>
                    <a:pt x="108" y="63"/>
                    <a:pt x="102" y="61"/>
                  </a:cubicBezTo>
                  <a:cubicBezTo>
                    <a:pt x="100" y="61"/>
                    <a:pt x="98" y="60"/>
                    <a:pt x="96" y="59"/>
                  </a:cubicBezTo>
                  <a:cubicBezTo>
                    <a:pt x="101" y="68"/>
                    <a:pt x="102" y="77"/>
                    <a:pt x="99" y="86"/>
                  </a:cubicBezTo>
                  <a:cubicBezTo>
                    <a:pt x="90" y="111"/>
                    <a:pt x="71" y="117"/>
                    <a:pt x="48" y="107"/>
                  </a:cubicBezTo>
                  <a:cubicBezTo>
                    <a:pt x="26" y="98"/>
                    <a:pt x="17" y="80"/>
                    <a:pt x="23" y="61"/>
                  </a:cubicBezTo>
                  <a:cubicBezTo>
                    <a:pt x="27" y="51"/>
                    <a:pt x="34" y="44"/>
                    <a:pt x="42" y="40"/>
                  </a:cubicBezTo>
                  <a:cubicBezTo>
                    <a:pt x="39" y="39"/>
                    <a:pt x="36" y="38"/>
                    <a:pt x="34" y="37"/>
                  </a:cubicBezTo>
                  <a:cubicBezTo>
                    <a:pt x="32" y="34"/>
                    <a:pt x="35" y="30"/>
                    <a:pt x="36" y="30"/>
                  </a:cubicBezTo>
                  <a:cubicBezTo>
                    <a:pt x="36" y="30"/>
                    <a:pt x="37" y="31"/>
                    <a:pt x="38" y="31"/>
                  </a:cubicBezTo>
                  <a:cubicBezTo>
                    <a:pt x="35" y="25"/>
                    <a:pt x="32" y="19"/>
                    <a:pt x="31" y="13"/>
                  </a:cubicBezTo>
                  <a:cubicBezTo>
                    <a:pt x="26" y="5"/>
                    <a:pt x="23" y="2"/>
                    <a:pt x="21" y="0"/>
                  </a:cubicBezTo>
                  <a:cubicBezTo>
                    <a:pt x="18" y="5"/>
                    <a:pt x="13" y="9"/>
                    <a:pt x="7" y="9"/>
                  </a:cubicBezTo>
                  <a:cubicBezTo>
                    <a:pt x="6" y="9"/>
                    <a:pt x="4" y="9"/>
                    <a:pt x="3" y="8"/>
                  </a:cubicBezTo>
                  <a:cubicBezTo>
                    <a:pt x="3" y="13"/>
                    <a:pt x="7" y="29"/>
                    <a:pt x="15" y="43"/>
                  </a:cubicBezTo>
                  <a:cubicBezTo>
                    <a:pt x="18" y="50"/>
                    <a:pt x="21" y="54"/>
                    <a:pt x="23" y="56"/>
                  </a:cubicBezTo>
                  <a:cubicBezTo>
                    <a:pt x="20" y="62"/>
                    <a:pt x="18" y="68"/>
                    <a:pt x="17" y="71"/>
                  </a:cubicBezTo>
                  <a:cubicBezTo>
                    <a:pt x="16" y="70"/>
                    <a:pt x="12" y="69"/>
                    <a:pt x="10" y="70"/>
                  </a:cubicBezTo>
                  <a:cubicBezTo>
                    <a:pt x="10" y="74"/>
                    <a:pt x="10" y="79"/>
                    <a:pt x="8" y="85"/>
                  </a:cubicBezTo>
                  <a:cubicBezTo>
                    <a:pt x="6" y="98"/>
                    <a:pt x="3" y="108"/>
                    <a:pt x="0" y="111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6" y="111"/>
                    <a:pt x="21" y="112"/>
                    <a:pt x="35" y="119"/>
                  </a:cubicBezTo>
                  <a:cubicBezTo>
                    <a:pt x="46" y="125"/>
                    <a:pt x="61" y="139"/>
                    <a:pt x="72" y="146"/>
                  </a:cubicBezTo>
                  <a:cubicBezTo>
                    <a:pt x="76" y="149"/>
                    <a:pt x="79" y="150"/>
                    <a:pt x="82" y="151"/>
                  </a:cubicBezTo>
                  <a:cubicBezTo>
                    <a:pt x="92" y="152"/>
                    <a:pt x="104" y="144"/>
                    <a:pt x="109" y="131"/>
                  </a:cubicBezTo>
                  <a:cubicBezTo>
                    <a:pt x="111" y="126"/>
                    <a:pt x="109" y="122"/>
                    <a:pt x="108" y="118"/>
                  </a:cubicBezTo>
                  <a:cubicBezTo>
                    <a:pt x="107" y="116"/>
                    <a:pt x="107" y="114"/>
                    <a:pt x="107" y="112"/>
                  </a:cubicBezTo>
                  <a:cubicBezTo>
                    <a:pt x="109" y="109"/>
                    <a:pt x="113" y="100"/>
                    <a:pt x="114" y="93"/>
                  </a:cubicBezTo>
                  <a:cubicBezTo>
                    <a:pt x="114" y="93"/>
                    <a:pt x="114" y="93"/>
                    <a:pt x="114" y="93"/>
                  </a:cubicBezTo>
                  <a:cubicBezTo>
                    <a:pt x="120" y="93"/>
                    <a:pt x="130" y="95"/>
                    <a:pt x="138" y="99"/>
                  </a:cubicBezTo>
                  <a:cubicBezTo>
                    <a:pt x="137" y="98"/>
                    <a:pt x="137" y="96"/>
                    <a:pt x="137" y="94"/>
                  </a:cubicBezTo>
                  <a:cubicBezTo>
                    <a:pt x="137" y="87"/>
                    <a:pt x="142" y="81"/>
                    <a:pt x="148" y="79"/>
                  </a:cubicBezTo>
                  <a:close/>
                </a:path>
              </a:pathLst>
            </a:custGeom>
            <a:solidFill>
              <a:srgbClr val="00A0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230" name="Freeform 741"/>
            <p:cNvSpPr>
              <a:spLocks noChangeArrowheads="1"/>
            </p:cNvSpPr>
            <p:nvPr/>
          </p:nvSpPr>
          <p:spPr bwMode="auto">
            <a:xfrm>
              <a:off x="1323" y="757"/>
              <a:ext cx="178" cy="193"/>
            </a:xfrm>
            <a:custGeom>
              <a:avLst/>
              <a:gdLst>
                <a:gd name="T0" fmla="*/ 75483 w 50"/>
                <a:gd name="T1" fmla="*/ 26748 h 54"/>
                <a:gd name="T2" fmla="*/ 20570 w 50"/>
                <a:gd name="T3" fmla="*/ 68851 h 54"/>
                <a:gd name="T4" fmla="*/ 0 w 50"/>
                <a:gd name="T5" fmla="*/ 58261 h 54"/>
                <a:gd name="T6" fmla="*/ 30367 w 50"/>
                <a:gd name="T7" fmla="*/ 106064 h 54"/>
                <a:gd name="T8" fmla="*/ 93799 w 50"/>
                <a:gd name="T9" fmla="*/ 51913 h 54"/>
                <a:gd name="T10" fmla="*/ 77245 w 50"/>
                <a:gd name="T11" fmla="*/ 0 h 54"/>
                <a:gd name="T12" fmla="*/ 73229 w 50"/>
                <a:gd name="T13" fmla="*/ 0 h 54"/>
                <a:gd name="T14" fmla="*/ 75483 w 50"/>
                <a:gd name="T15" fmla="*/ 26748 h 5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0"/>
                <a:gd name="T25" fmla="*/ 0 h 54"/>
                <a:gd name="T26" fmla="*/ 50 w 50"/>
                <a:gd name="T27" fmla="*/ 54 h 5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0" h="54">
                  <a:moveTo>
                    <a:pt x="37" y="13"/>
                  </a:moveTo>
                  <a:cubicBezTo>
                    <a:pt x="32" y="26"/>
                    <a:pt x="20" y="34"/>
                    <a:pt x="10" y="33"/>
                  </a:cubicBezTo>
                  <a:cubicBezTo>
                    <a:pt x="7" y="32"/>
                    <a:pt x="4" y="31"/>
                    <a:pt x="0" y="28"/>
                  </a:cubicBezTo>
                  <a:cubicBezTo>
                    <a:pt x="0" y="39"/>
                    <a:pt x="6" y="48"/>
                    <a:pt x="15" y="51"/>
                  </a:cubicBezTo>
                  <a:cubicBezTo>
                    <a:pt x="24" y="54"/>
                    <a:pt x="38" y="51"/>
                    <a:pt x="46" y="25"/>
                  </a:cubicBezTo>
                  <a:cubicBezTo>
                    <a:pt x="50" y="12"/>
                    <a:pt x="45" y="2"/>
                    <a:pt x="38" y="0"/>
                  </a:cubicBezTo>
                  <a:cubicBezTo>
                    <a:pt x="38" y="0"/>
                    <a:pt x="37" y="0"/>
                    <a:pt x="36" y="0"/>
                  </a:cubicBezTo>
                  <a:cubicBezTo>
                    <a:pt x="37" y="4"/>
                    <a:pt x="39" y="8"/>
                    <a:pt x="37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231" name="Freeform 742"/>
            <p:cNvSpPr>
              <a:spLocks noChangeArrowheads="1"/>
            </p:cNvSpPr>
            <p:nvPr/>
          </p:nvSpPr>
          <p:spPr bwMode="auto">
            <a:xfrm>
              <a:off x="1594" y="696"/>
              <a:ext cx="253" cy="250"/>
            </a:xfrm>
            <a:custGeom>
              <a:avLst/>
              <a:gdLst>
                <a:gd name="T0" fmla="*/ 145425 w 71"/>
                <a:gd name="T1" fmla="*/ 76621 h 70"/>
                <a:gd name="T2" fmla="*/ 94152 w 71"/>
                <a:gd name="T3" fmla="*/ 12207 h 70"/>
                <a:gd name="T4" fmla="*/ 79816 w 71"/>
                <a:gd name="T5" fmla="*/ 0 h 70"/>
                <a:gd name="T6" fmla="*/ 69493 w 71"/>
                <a:gd name="T7" fmla="*/ 6325 h 70"/>
                <a:gd name="T8" fmla="*/ 82218 w 71"/>
                <a:gd name="T9" fmla="*/ 25050 h 70"/>
                <a:gd name="T10" fmla="*/ 69493 w 71"/>
                <a:gd name="T11" fmla="*/ 31389 h 70"/>
                <a:gd name="T12" fmla="*/ 59184 w 71"/>
                <a:gd name="T13" fmla="*/ 16900 h 70"/>
                <a:gd name="T14" fmla="*/ 53344 w 71"/>
                <a:gd name="T15" fmla="*/ 20996 h 70"/>
                <a:gd name="T16" fmla="*/ 32708 w 71"/>
                <a:gd name="T17" fmla="*/ 37257 h 70"/>
                <a:gd name="T18" fmla="*/ 43031 w 71"/>
                <a:gd name="T19" fmla="*/ 49925 h 70"/>
                <a:gd name="T20" fmla="*/ 32708 w 71"/>
                <a:gd name="T21" fmla="*/ 60357 h 70"/>
                <a:gd name="T22" fmla="*/ 20632 w 71"/>
                <a:gd name="T23" fmla="*/ 43596 h 70"/>
                <a:gd name="T24" fmla="*/ 16609 w 71"/>
                <a:gd name="T25" fmla="*/ 47654 h 70"/>
                <a:gd name="T26" fmla="*/ 2259 w 71"/>
                <a:gd name="T27" fmla="*/ 60357 h 70"/>
                <a:gd name="T28" fmla="*/ 4027 w 71"/>
                <a:gd name="T29" fmla="*/ 72564 h 70"/>
                <a:gd name="T30" fmla="*/ 47097 w 71"/>
                <a:gd name="T31" fmla="*/ 145268 h 70"/>
                <a:gd name="T32" fmla="*/ 69493 w 71"/>
                <a:gd name="T33" fmla="*/ 142996 h 70"/>
                <a:gd name="T34" fmla="*/ 145425 w 71"/>
                <a:gd name="T35" fmla="*/ 79082 h 70"/>
                <a:gd name="T36" fmla="*/ 145425 w 71"/>
                <a:gd name="T37" fmla="*/ 76621 h 7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1"/>
                <a:gd name="T58" fmla="*/ 0 h 70"/>
                <a:gd name="T59" fmla="*/ 71 w 71"/>
                <a:gd name="T60" fmla="*/ 70 h 7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1" h="70">
                  <a:moveTo>
                    <a:pt x="71" y="37"/>
                  </a:moveTo>
                  <a:cubicBezTo>
                    <a:pt x="70" y="36"/>
                    <a:pt x="50" y="11"/>
                    <a:pt x="46" y="6"/>
                  </a:cubicBezTo>
                  <a:cubicBezTo>
                    <a:pt x="42" y="2"/>
                    <a:pt x="40" y="0"/>
                    <a:pt x="39" y="0"/>
                  </a:cubicBezTo>
                  <a:cubicBezTo>
                    <a:pt x="34" y="3"/>
                    <a:pt x="34" y="3"/>
                    <a:pt x="34" y="3"/>
                  </a:cubicBezTo>
                  <a:cubicBezTo>
                    <a:pt x="37" y="6"/>
                    <a:pt x="39" y="9"/>
                    <a:pt x="40" y="12"/>
                  </a:cubicBezTo>
                  <a:cubicBezTo>
                    <a:pt x="38" y="13"/>
                    <a:pt x="34" y="15"/>
                    <a:pt x="34" y="15"/>
                  </a:cubicBezTo>
                  <a:cubicBezTo>
                    <a:pt x="34" y="15"/>
                    <a:pt x="32" y="12"/>
                    <a:pt x="29" y="8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9" y="21"/>
                    <a:pt x="21" y="24"/>
                    <a:pt x="21" y="24"/>
                  </a:cubicBezTo>
                  <a:cubicBezTo>
                    <a:pt x="21" y="24"/>
                    <a:pt x="21" y="29"/>
                    <a:pt x="16" y="29"/>
                  </a:cubicBezTo>
                  <a:cubicBezTo>
                    <a:pt x="15" y="27"/>
                    <a:pt x="13" y="25"/>
                    <a:pt x="10" y="21"/>
                  </a:cubicBezTo>
                  <a:cubicBezTo>
                    <a:pt x="10" y="22"/>
                    <a:pt x="9" y="23"/>
                    <a:pt x="8" y="23"/>
                  </a:cubicBezTo>
                  <a:cubicBezTo>
                    <a:pt x="5" y="25"/>
                    <a:pt x="2" y="28"/>
                    <a:pt x="1" y="29"/>
                  </a:cubicBezTo>
                  <a:cubicBezTo>
                    <a:pt x="0" y="29"/>
                    <a:pt x="0" y="31"/>
                    <a:pt x="2" y="35"/>
                  </a:cubicBezTo>
                  <a:cubicBezTo>
                    <a:pt x="4" y="38"/>
                    <a:pt x="23" y="70"/>
                    <a:pt x="23" y="70"/>
                  </a:cubicBezTo>
                  <a:cubicBezTo>
                    <a:pt x="34" y="69"/>
                    <a:pt x="34" y="69"/>
                    <a:pt x="34" y="69"/>
                  </a:cubicBezTo>
                  <a:cubicBezTo>
                    <a:pt x="34" y="69"/>
                    <a:pt x="65" y="43"/>
                    <a:pt x="71" y="38"/>
                  </a:cubicBezTo>
                  <a:cubicBezTo>
                    <a:pt x="71" y="38"/>
                    <a:pt x="71" y="37"/>
                    <a:pt x="71" y="37"/>
                  </a:cubicBezTo>
                  <a:close/>
                </a:path>
              </a:pathLst>
            </a:custGeom>
            <a:solidFill>
              <a:srgbClr val="FFE6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232" name="Freeform 743"/>
            <p:cNvSpPr>
              <a:spLocks noChangeArrowheads="1"/>
            </p:cNvSpPr>
            <p:nvPr/>
          </p:nvSpPr>
          <p:spPr bwMode="auto">
            <a:xfrm>
              <a:off x="1594" y="725"/>
              <a:ext cx="36" cy="53"/>
            </a:xfrm>
            <a:custGeom>
              <a:avLst/>
              <a:gdLst>
                <a:gd name="T0" fmla="*/ 0 w 10"/>
                <a:gd name="T1" fmla="*/ 0 h 15"/>
                <a:gd name="T2" fmla="*/ 17446 w 10"/>
                <a:gd name="T3" fmla="*/ 29164 h 15"/>
                <a:gd name="T4" fmla="*/ 21838 w 10"/>
                <a:gd name="T5" fmla="*/ 25405 h 15"/>
                <a:gd name="T6" fmla="*/ 4198 w 10"/>
                <a:gd name="T7" fmla="*/ 0 h 15"/>
                <a:gd name="T8" fmla="*/ 0 w 10"/>
                <a:gd name="T9" fmla="*/ 0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15"/>
                <a:gd name="T17" fmla="*/ 10 w 10"/>
                <a:gd name="T18" fmla="*/ 15 h 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15">
                  <a:moveTo>
                    <a:pt x="0" y="0"/>
                  </a:moveTo>
                  <a:cubicBezTo>
                    <a:pt x="1" y="4"/>
                    <a:pt x="3" y="9"/>
                    <a:pt x="8" y="15"/>
                  </a:cubicBezTo>
                  <a:cubicBezTo>
                    <a:pt x="9" y="15"/>
                    <a:pt x="10" y="14"/>
                    <a:pt x="10" y="13"/>
                  </a:cubicBezTo>
                  <a:cubicBezTo>
                    <a:pt x="7" y="10"/>
                    <a:pt x="4" y="5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CD4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233" name="Freeform 744"/>
            <p:cNvSpPr>
              <a:spLocks noChangeArrowheads="1"/>
            </p:cNvSpPr>
            <p:nvPr/>
          </p:nvSpPr>
          <p:spPr bwMode="auto">
            <a:xfrm>
              <a:off x="1662" y="689"/>
              <a:ext cx="35" cy="43"/>
            </a:xfrm>
            <a:custGeom>
              <a:avLst/>
              <a:gdLst>
                <a:gd name="T0" fmla="*/ 2107 w 10"/>
                <a:gd name="T1" fmla="*/ 0 h 12"/>
                <a:gd name="T2" fmla="*/ 0 w 10"/>
                <a:gd name="T3" fmla="*/ 4146 h 12"/>
                <a:gd name="T4" fmla="*/ 12607 w 10"/>
                <a:gd name="T5" fmla="*/ 25399 h 12"/>
                <a:gd name="T6" fmla="*/ 18487 w 10"/>
                <a:gd name="T7" fmla="*/ 21264 h 12"/>
                <a:gd name="T8" fmla="*/ 2107 w 10"/>
                <a:gd name="T9" fmla="*/ 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12"/>
                <a:gd name="T17" fmla="*/ 10 w 10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12">
                  <a:moveTo>
                    <a:pt x="1" y="0"/>
                  </a:moveTo>
                  <a:cubicBezTo>
                    <a:pt x="0" y="0"/>
                    <a:pt x="0" y="1"/>
                    <a:pt x="0" y="2"/>
                  </a:cubicBezTo>
                  <a:cubicBezTo>
                    <a:pt x="2" y="4"/>
                    <a:pt x="4" y="7"/>
                    <a:pt x="7" y="12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7" y="6"/>
                    <a:pt x="4" y="2"/>
                    <a:pt x="1" y="0"/>
                  </a:cubicBezTo>
                  <a:close/>
                </a:path>
              </a:pathLst>
            </a:custGeom>
            <a:solidFill>
              <a:srgbClr val="FCD4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234" name="Freeform 745"/>
            <p:cNvSpPr>
              <a:spLocks noChangeArrowheads="1"/>
            </p:cNvSpPr>
            <p:nvPr/>
          </p:nvSpPr>
          <p:spPr bwMode="auto">
            <a:xfrm>
              <a:off x="1665" y="657"/>
              <a:ext cx="72" cy="93"/>
            </a:xfrm>
            <a:custGeom>
              <a:avLst/>
              <a:gdLst>
                <a:gd name="T0" fmla="*/ 30236 w 20"/>
                <a:gd name="T1" fmla="*/ 29288 h 26"/>
                <a:gd name="T2" fmla="*/ 24170 w 20"/>
                <a:gd name="T3" fmla="*/ 22928 h 26"/>
                <a:gd name="T4" fmla="*/ 0 w 20"/>
                <a:gd name="T5" fmla="*/ 0 h 26"/>
                <a:gd name="T6" fmla="*/ 0 w 20"/>
                <a:gd name="T7" fmla="*/ 8188 h 26"/>
                <a:gd name="T8" fmla="*/ 0 w 20"/>
                <a:gd name="T9" fmla="*/ 18668 h 26"/>
                <a:gd name="T10" fmla="*/ 19310 w 20"/>
                <a:gd name="T11" fmla="*/ 39765 h 26"/>
                <a:gd name="T12" fmla="*/ 30236 w 20"/>
                <a:gd name="T13" fmla="*/ 54505 h 26"/>
                <a:gd name="T14" fmla="*/ 43481 w 20"/>
                <a:gd name="T15" fmla="*/ 47967 h 26"/>
                <a:gd name="T16" fmla="*/ 30236 w 20"/>
                <a:gd name="T17" fmla="*/ 29288 h 2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"/>
                <a:gd name="T28" fmla="*/ 0 h 26"/>
                <a:gd name="T29" fmla="*/ 20 w 20"/>
                <a:gd name="T30" fmla="*/ 26 h 2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" h="26">
                  <a:moveTo>
                    <a:pt x="14" y="14"/>
                  </a:moveTo>
                  <a:cubicBezTo>
                    <a:pt x="13" y="13"/>
                    <a:pt x="12" y="12"/>
                    <a:pt x="11" y="11"/>
                  </a:cubicBezTo>
                  <a:cubicBezTo>
                    <a:pt x="9" y="8"/>
                    <a:pt x="5" y="3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6"/>
                    <a:pt x="0" y="7"/>
                    <a:pt x="0" y="9"/>
                  </a:cubicBezTo>
                  <a:cubicBezTo>
                    <a:pt x="3" y="11"/>
                    <a:pt x="6" y="15"/>
                    <a:pt x="9" y="19"/>
                  </a:cubicBezTo>
                  <a:cubicBezTo>
                    <a:pt x="12" y="23"/>
                    <a:pt x="14" y="26"/>
                    <a:pt x="14" y="26"/>
                  </a:cubicBezTo>
                  <a:cubicBezTo>
                    <a:pt x="14" y="26"/>
                    <a:pt x="18" y="24"/>
                    <a:pt x="20" y="23"/>
                  </a:cubicBezTo>
                  <a:cubicBezTo>
                    <a:pt x="19" y="20"/>
                    <a:pt x="17" y="17"/>
                    <a:pt x="14" y="14"/>
                  </a:cubicBezTo>
                  <a:close/>
                </a:path>
              </a:pathLst>
            </a:custGeom>
            <a:solidFill>
              <a:srgbClr val="FCD4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235" name="Freeform 746"/>
            <p:cNvSpPr>
              <a:spLocks noChangeArrowheads="1"/>
            </p:cNvSpPr>
            <p:nvPr/>
          </p:nvSpPr>
          <p:spPr bwMode="auto">
            <a:xfrm>
              <a:off x="1601" y="725"/>
              <a:ext cx="68" cy="75"/>
            </a:xfrm>
            <a:custGeom>
              <a:avLst/>
              <a:gdLst>
                <a:gd name="T0" fmla="*/ 0 w 19"/>
                <a:gd name="T1" fmla="*/ 0 h 21"/>
                <a:gd name="T2" fmla="*/ 17050 w 19"/>
                <a:gd name="T3" fmla="*/ 26696 h 21"/>
                <a:gd name="T4" fmla="*/ 29383 w 19"/>
                <a:gd name="T5" fmla="*/ 43596 h 21"/>
                <a:gd name="T6" fmla="*/ 39887 w 19"/>
                <a:gd name="T7" fmla="*/ 33214 h 21"/>
                <a:gd name="T8" fmla="*/ 29383 w 19"/>
                <a:gd name="T9" fmla="*/ 20996 h 21"/>
                <a:gd name="T10" fmla="*/ 14627 w 19"/>
                <a:gd name="T11" fmla="*/ 0 h 21"/>
                <a:gd name="T12" fmla="*/ 6417 w 19"/>
                <a:gd name="T13" fmla="*/ 2282 h 21"/>
                <a:gd name="T14" fmla="*/ 0 w 19"/>
                <a:gd name="T15" fmla="*/ 0 h 2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9"/>
                <a:gd name="T25" fmla="*/ 0 h 21"/>
                <a:gd name="T26" fmla="*/ 19 w 19"/>
                <a:gd name="T27" fmla="*/ 21 h 2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9" h="21">
                  <a:moveTo>
                    <a:pt x="0" y="0"/>
                  </a:moveTo>
                  <a:cubicBezTo>
                    <a:pt x="2" y="5"/>
                    <a:pt x="5" y="10"/>
                    <a:pt x="8" y="13"/>
                  </a:cubicBezTo>
                  <a:cubicBezTo>
                    <a:pt x="11" y="17"/>
                    <a:pt x="13" y="19"/>
                    <a:pt x="14" y="21"/>
                  </a:cubicBezTo>
                  <a:cubicBezTo>
                    <a:pt x="19" y="21"/>
                    <a:pt x="19" y="16"/>
                    <a:pt x="19" y="16"/>
                  </a:cubicBezTo>
                  <a:cubicBezTo>
                    <a:pt x="19" y="16"/>
                    <a:pt x="17" y="13"/>
                    <a:pt x="14" y="10"/>
                  </a:cubicBezTo>
                  <a:cubicBezTo>
                    <a:pt x="11" y="7"/>
                    <a:pt x="9" y="3"/>
                    <a:pt x="7" y="0"/>
                  </a:cubicBezTo>
                  <a:cubicBezTo>
                    <a:pt x="6" y="0"/>
                    <a:pt x="4" y="1"/>
                    <a:pt x="3" y="1"/>
                  </a:cubicBezTo>
                  <a:cubicBezTo>
                    <a:pt x="2" y="1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FCD4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236" name="Freeform 747"/>
            <p:cNvSpPr>
              <a:spLocks noChangeArrowheads="1"/>
            </p:cNvSpPr>
            <p:nvPr/>
          </p:nvSpPr>
          <p:spPr bwMode="auto">
            <a:xfrm>
              <a:off x="1327" y="36"/>
              <a:ext cx="142" cy="146"/>
            </a:xfrm>
            <a:custGeom>
              <a:avLst/>
              <a:gdLst>
                <a:gd name="T0" fmla="*/ 37808 w 40"/>
                <a:gd name="T1" fmla="*/ 83630 h 41"/>
                <a:gd name="T2" fmla="*/ 21928 w 40"/>
                <a:gd name="T3" fmla="*/ 81372 h 41"/>
                <a:gd name="T4" fmla="*/ 14140 w 40"/>
                <a:gd name="T5" fmla="*/ 26376 h 41"/>
                <a:gd name="T6" fmla="*/ 64337 w 40"/>
                <a:gd name="T7" fmla="*/ 8041 h 41"/>
                <a:gd name="T8" fmla="*/ 73865 w 40"/>
                <a:gd name="T9" fmla="*/ 54996 h 41"/>
                <a:gd name="T10" fmla="*/ 55742 w 40"/>
                <a:gd name="T11" fmla="*/ 79609 h 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"/>
                <a:gd name="T19" fmla="*/ 0 h 41"/>
                <a:gd name="T20" fmla="*/ 40 w 40"/>
                <a:gd name="T21" fmla="*/ 41 h 4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" h="41">
                  <a:moveTo>
                    <a:pt x="19" y="41"/>
                  </a:moveTo>
                  <a:cubicBezTo>
                    <a:pt x="16" y="41"/>
                    <a:pt x="13" y="40"/>
                    <a:pt x="11" y="40"/>
                  </a:cubicBezTo>
                  <a:cubicBezTo>
                    <a:pt x="1" y="35"/>
                    <a:pt x="0" y="24"/>
                    <a:pt x="7" y="13"/>
                  </a:cubicBezTo>
                  <a:cubicBezTo>
                    <a:pt x="14" y="4"/>
                    <a:pt x="25" y="0"/>
                    <a:pt x="32" y="4"/>
                  </a:cubicBezTo>
                  <a:cubicBezTo>
                    <a:pt x="40" y="8"/>
                    <a:pt x="40" y="17"/>
                    <a:pt x="37" y="27"/>
                  </a:cubicBezTo>
                  <a:cubicBezTo>
                    <a:pt x="35" y="33"/>
                    <a:pt x="32" y="37"/>
                    <a:pt x="28" y="39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237" name="Freeform 748"/>
            <p:cNvSpPr>
              <a:spLocks noChangeArrowheads="1"/>
            </p:cNvSpPr>
            <p:nvPr/>
          </p:nvSpPr>
          <p:spPr bwMode="auto">
            <a:xfrm>
              <a:off x="1441" y="68"/>
              <a:ext cx="149" cy="164"/>
            </a:xfrm>
            <a:custGeom>
              <a:avLst/>
              <a:gdLst>
                <a:gd name="T0" fmla="*/ 77604 w 42"/>
                <a:gd name="T1" fmla="*/ 61546 h 46"/>
                <a:gd name="T2" fmla="*/ 32017 w 42"/>
                <a:gd name="T3" fmla="*/ 90499 h 46"/>
                <a:gd name="T4" fmla="*/ 7904 w 42"/>
                <a:gd name="T5" fmla="*/ 40879 h 46"/>
                <a:gd name="T6" fmla="*/ 54030 w 42"/>
                <a:gd name="T7" fmla="*/ 4029 h 46"/>
                <a:gd name="T8" fmla="*/ 77604 w 42"/>
                <a:gd name="T9" fmla="*/ 61546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"/>
                <a:gd name="T16" fmla="*/ 0 h 46"/>
                <a:gd name="T17" fmla="*/ 42 w 42"/>
                <a:gd name="T18" fmla="*/ 46 h 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" h="46">
                  <a:moveTo>
                    <a:pt x="39" y="30"/>
                  </a:moveTo>
                  <a:cubicBezTo>
                    <a:pt x="36" y="41"/>
                    <a:pt x="26" y="46"/>
                    <a:pt x="16" y="44"/>
                  </a:cubicBezTo>
                  <a:cubicBezTo>
                    <a:pt x="7" y="41"/>
                    <a:pt x="0" y="31"/>
                    <a:pt x="4" y="20"/>
                  </a:cubicBezTo>
                  <a:cubicBezTo>
                    <a:pt x="8" y="7"/>
                    <a:pt x="18" y="0"/>
                    <a:pt x="27" y="2"/>
                  </a:cubicBezTo>
                  <a:cubicBezTo>
                    <a:pt x="37" y="5"/>
                    <a:pt x="42" y="18"/>
                    <a:pt x="39" y="30"/>
                  </a:cubicBezTo>
                  <a:close/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238" name="Freeform 749"/>
            <p:cNvSpPr>
              <a:spLocks noChangeArrowheads="1"/>
            </p:cNvSpPr>
            <p:nvPr/>
          </p:nvSpPr>
          <p:spPr bwMode="auto">
            <a:xfrm>
              <a:off x="1476" y="146"/>
              <a:ext cx="47" cy="47"/>
            </a:xfrm>
            <a:custGeom>
              <a:avLst/>
              <a:gdLst>
                <a:gd name="T0" fmla="*/ 0 w 13"/>
                <a:gd name="T1" fmla="*/ 15358 h 13"/>
                <a:gd name="T2" fmla="*/ 29057 w 13"/>
                <a:gd name="T3" fmla="*/ 29057 h 13"/>
                <a:gd name="T4" fmla="*/ 0 60000 65536"/>
                <a:gd name="T5" fmla="*/ 0 60000 65536"/>
                <a:gd name="T6" fmla="*/ 0 w 13"/>
                <a:gd name="T7" fmla="*/ 0 h 13"/>
                <a:gd name="T8" fmla="*/ 13 w 13"/>
                <a:gd name="T9" fmla="*/ 13 h 1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3" h="13">
                  <a:moveTo>
                    <a:pt x="0" y="7"/>
                  </a:moveTo>
                  <a:cubicBezTo>
                    <a:pt x="2" y="3"/>
                    <a:pt x="11" y="0"/>
                    <a:pt x="13" y="13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239" name="Oval 750"/>
            <p:cNvSpPr>
              <a:spLocks noChangeArrowheads="1"/>
            </p:cNvSpPr>
            <p:nvPr/>
          </p:nvSpPr>
          <p:spPr bwMode="auto">
            <a:xfrm>
              <a:off x="1380" y="175"/>
              <a:ext cx="82" cy="78"/>
            </a:xfrm>
            <a:prstGeom prst="ellipse">
              <a:avLst/>
            </a:pr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33240" name="Freeform 751"/>
            <p:cNvSpPr>
              <a:spLocks noChangeArrowheads="1"/>
            </p:cNvSpPr>
            <p:nvPr/>
          </p:nvSpPr>
          <p:spPr bwMode="auto">
            <a:xfrm>
              <a:off x="1391" y="250"/>
              <a:ext cx="14" cy="46"/>
            </a:xfrm>
            <a:custGeom>
              <a:avLst/>
              <a:gdLst>
                <a:gd name="T0" fmla="*/ 7375 w 4"/>
                <a:gd name="T1" fmla="*/ 0 h 13"/>
                <a:gd name="T2" fmla="*/ 0 w 4"/>
                <a:gd name="T3" fmla="*/ 25569 h 13"/>
                <a:gd name="T4" fmla="*/ 0 60000 65536"/>
                <a:gd name="T5" fmla="*/ 0 60000 65536"/>
                <a:gd name="T6" fmla="*/ 0 w 4"/>
                <a:gd name="T7" fmla="*/ 0 h 13"/>
                <a:gd name="T8" fmla="*/ 4 w 4"/>
                <a:gd name="T9" fmla="*/ 13 h 1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" h="13">
                  <a:moveTo>
                    <a:pt x="4" y="0"/>
                  </a:moveTo>
                  <a:cubicBezTo>
                    <a:pt x="3" y="1"/>
                    <a:pt x="0" y="9"/>
                    <a:pt x="0" y="13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241" name="Line 752"/>
            <p:cNvSpPr>
              <a:spLocks noChangeShapeType="1"/>
            </p:cNvSpPr>
            <p:nvPr/>
          </p:nvSpPr>
          <p:spPr bwMode="auto">
            <a:xfrm>
              <a:off x="1262" y="103"/>
              <a:ext cx="90" cy="90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242" name="Freeform 753"/>
            <p:cNvSpPr>
              <a:spLocks noChangeArrowheads="1"/>
            </p:cNvSpPr>
            <p:nvPr/>
          </p:nvSpPr>
          <p:spPr bwMode="auto">
            <a:xfrm>
              <a:off x="1227" y="128"/>
              <a:ext cx="110" cy="86"/>
            </a:xfrm>
            <a:custGeom>
              <a:avLst/>
              <a:gdLst>
                <a:gd name="T0" fmla="*/ 0 w 31"/>
                <a:gd name="T1" fmla="*/ 0 h 24"/>
                <a:gd name="T2" fmla="*/ 61834 w 31"/>
                <a:gd name="T3" fmla="*/ 50797 h 24"/>
                <a:gd name="T4" fmla="*/ 0 60000 65536"/>
                <a:gd name="T5" fmla="*/ 0 60000 65536"/>
                <a:gd name="T6" fmla="*/ 0 w 31"/>
                <a:gd name="T7" fmla="*/ 0 h 24"/>
                <a:gd name="T8" fmla="*/ 31 w 31"/>
                <a:gd name="T9" fmla="*/ 24 h 2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" h="24">
                  <a:moveTo>
                    <a:pt x="0" y="0"/>
                  </a:moveTo>
                  <a:cubicBezTo>
                    <a:pt x="0" y="0"/>
                    <a:pt x="29" y="22"/>
                    <a:pt x="31" y="24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243" name="Line 754"/>
            <p:cNvSpPr>
              <a:spLocks noChangeShapeType="1"/>
            </p:cNvSpPr>
            <p:nvPr/>
          </p:nvSpPr>
          <p:spPr bwMode="auto">
            <a:xfrm>
              <a:off x="1198" y="207"/>
              <a:ext cx="129" cy="29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244" name="Freeform 755"/>
            <p:cNvSpPr>
              <a:spLocks noChangeArrowheads="1"/>
            </p:cNvSpPr>
            <p:nvPr/>
          </p:nvSpPr>
          <p:spPr bwMode="auto">
            <a:xfrm>
              <a:off x="1487" y="243"/>
              <a:ext cx="136" cy="7"/>
            </a:xfrm>
            <a:custGeom>
              <a:avLst/>
              <a:gdLst>
                <a:gd name="T0" fmla="*/ 79900 w 38"/>
                <a:gd name="T1" fmla="*/ 0 h 2"/>
                <a:gd name="T2" fmla="*/ 0 w 38"/>
                <a:gd name="T3" fmla="*/ 3773 h 2"/>
                <a:gd name="T4" fmla="*/ 0 60000 65536"/>
                <a:gd name="T5" fmla="*/ 0 60000 65536"/>
                <a:gd name="T6" fmla="*/ 0 w 38"/>
                <a:gd name="T7" fmla="*/ 0 h 2"/>
                <a:gd name="T8" fmla="*/ 38 w 38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8" h="2">
                  <a:moveTo>
                    <a:pt x="38" y="0"/>
                  </a:moveTo>
                  <a:cubicBezTo>
                    <a:pt x="30" y="0"/>
                    <a:pt x="2" y="2"/>
                    <a:pt x="0" y="2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245" name="Freeform 756"/>
            <p:cNvSpPr>
              <a:spLocks noChangeArrowheads="1"/>
            </p:cNvSpPr>
            <p:nvPr/>
          </p:nvSpPr>
          <p:spPr bwMode="auto">
            <a:xfrm>
              <a:off x="1487" y="275"/>
              <a:ext cx="150" cy="21"/>
            </a:xfrm>
            <a:custGeom>
              <a:avLst/>
              <a:gdLst>
                <a:gd name="T0" fmla="*/ 87193 w 42"/>
                <a:gd name="T1" fmla="*/ 11113 h 6"/>
                <a:gd name="T2" fmla="*/ 0 w 42"/>
                <a:gd name="T3" fmla="*/ 0 h 6"/>
                <a:gd name="T4" fmla="*/ 0 60000 65536"/>
                <a:gd name="T5" fmla="*/ 0 60000 65536"/>
                <a:gd name="T6" fmla="*/ 0 w 42"/>
                <a:gd name="T7" fmla="*/ 0 h 6"/>
                <a:gd name="T8" fmla="*/ 42 w 42"/>
                <a:gd name="T9" fmla="*/ 6 h 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2" h="6">
                  <a:moveTo>
                    <a:pt x="42" y="6"/>
                  </a:moveTo>
                  <a:cubicBezTo>
                    <a:pt x="33" y="4"/>
                    <a:pt x="2" y="0"/>
                    <a:pt x="0" y="0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246" name="Freeform 757"/>
            <p:cNvSpPr>
              <a:spLocks noChangeArrowheads="1"/>
            </p:cNvSpPr>
            <p:nvPr/>
          </p:nvSpPr>
          <p:spPr bwMode="auto">
            <a:xfrm>
              <a:off x="1476" y="296"/>
              <a:ext cx="147" cy="54"/>
            </a:xfrm>
            <a:custGeom>
              <a:avLst/>
              <a:gdLst>
                <a:gd name="T0" fmla="*/ 0 w 41"/>
                <a:gd name="T1" fmla="*/ 0 h 15"/>
                <a:gd name="T2" fmla="*/ 87067 w 41"/>
                <a:gd name="T3" fmla="*/ 32569 h 15"/>
                <a:gd name="T4" fmla="*/ 0 60000 65536"/>
                <a:gd name="T5" fmla="*/ 0 60000 65536"/>
                <a:gd name="T6" fmla="*/ 0 w 41"/>
                <a:gd name="T7" fmla="*/ 0 h 15"/>
                <a:gd name="T8" fmla="*/ 41 w 41"/>
                <a:gd name="T9" fmla="*/ 15 h 1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1" h="15">
                  <a:moveTo>
                    <a:pt x="0" y="0"/>
                  </a:moveTo>
                  <a:cubicBezTo>
                    <a:pt x="2" y="0"/>
                    <a:pt x="41" y="15"/>
                    <a:pt x="41" y="15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247" name="Freeform 758"/>
            <p:cNvSpPr>
              <a:spLocks noChangeArrowheads="1"/>
            </p:cNvSpPr>
            <p:nvPr/>
          </p:nvSpPr>
          <p:spPr bwMode="auto">
            <a:xfrm>
              <a:off x="1177" y="150"/>
              <a:ext cx="431" cy="353"/>
            </a:xfrm>
            <a:custGeom>
              <a:avLst/>
              <a:gdLst>
                <a:gd name="T0" fmla="*/ 53287 w 121"/>
                <a:gd name="T1" fmla="*/ 18409 h 99"/>
                <a:gd name="T2" fmla="*/ 8043 w 121"/>
                <a:gd name="T3" fmla="*/ 18409 h 99"/>
                <a:gd name="T4" fmla="*/ 42972 w 121"/>
                <a:gd name="T5" fmla="*/ 65640 h 99"/>
                <a:gd name="T6" fmla="*/ 179506 w 121"/>
                <a:gd name="T7" fmla="*/ 98598 h 99"/>
                <a:gd name="T8" fmla="*/ 224750 w 121"/>
                <a:gd name="T9" fmla="*/ 135456 h 99"/>
                <a:gd name="T10" fmla="*/ 102047 w 121"/>
                <a:gd name="T11" fmla="*/ 191394 h 99"/>
                <a:gd name="T12" fmla="*/ 30412 w 121"/>
                <a:gd name="T13" fmla="*/ 59336 h 9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1"/>
                <a:gd name="T22" fmla="*/ 0 h 99"/>
                <a:gd name="T23" fmla="*/ 121 w 121"/>
                <a:gd name="T24" fmla="*/ 99 h 9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1" h="99">
                  <a:moveTo>
                    <a:pt x="26" y="9"/>
                  </a:moveTo>
                  <a:cubicBezTo>
                    <a:pt x="24" y="1"/>
                    <a:pt x="8" y="0"/>
                    <a:pt x="4" y="9"/>
                  </a:cubicBezTo>
                  <a:cubicBezTo>
                    <a:pt x="0" y="20"/>
                    <a:pt x="10" y="28"/>
                    <a:pt x="21" y="32"/>
                  </a:cubicBezTo>
                  <a:cubicBezTo>
                    <a:pt x="33" y="36"/>
                    <a:pt x="69" y="44"/>
                    <a:pt x="88" y="48"/>
                  </a:cubicBezTo>
                  <a:cubicBezTo>
                    <a:pt x="107" y="51"/>
                    <a:pt x="121" y="52"/>
                    <a:pt x="110" y="66"/>
                  </a:cubicBezTo>
                  <a:cubicBezTo>
                    <a:pt x="99" y="79"/>
                    <a:pt x="77" y="99"/>
                    <a:pt x="50" y="93"/>
                  </a:cubicBezTo>
                  <a:cubicBezTo>
                    <a:pt x="24" y="88"/>
                    <a:pt x="15" y="42"/>
                    <a:pt x="15" y="29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248" name="Freeform 759"/>
            <p:cNvSpPr>
              <a:spLocks noChangeArrowheads="1"/>
            </p:cNvSpPr>
            <p:nvPr/>
          </p:nvSpPr>
          <p:spPr bwMode="auto">
            <a:xfrm>
              <a:off x="1259" y="332"/>
              <a:ext cx="271" cy="93"/>
            </a:xfrm>
            <a:custGeom>
              <a:avLst/>
              <a:gdLst>
                <a:gd name="T0" fmla="*/ 0 w 76"/>
                <a:gd name="T1" fmla="*/ 29288 h 26"/>
                <a:gd name="T2" fmla="*/ 156189 w 76"/>
                <a:gd name="T3" fmla="*/ 54505 h 26"/>
                <a:gd name="T4" fmla="*/ 0 60000 65536"/>
                <a:gd name="T5" fmla="*/ 0 60000 65536"/>
                <a:gd name="T6" fmla="*/ 0 w 76"/>
                <a:gd name="T7" fmla="*/ 0 h 26"/>
                <a:gd name="T8" fmla="*/ 76 w 76"/>
                <a:gd name="T9" fmla="*/ 26 h 2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6" h="26">
                  <a:moveTo>
                    <a:pt x="0" y="14"/>
                  </a:moveTo>
                  <a:cubicBezTo>
                    <a:pt x="10" y="2"/>
                    <a:pt x="58" y="0"/>
                    <a:pt x="76" y="26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249" name="Freeform 760"/>
            <p:cNvSpPr>
              <a:spLocks noChangeArrowheads="1"/>
            </p:cNvSpPr>
            <p:nvPr/>
          </p:nvSpPr>
          <p:spPr bwMode="auto">
            <a:xfrm>
              <a:off x="1401" y="121"/>
              <a:ext cx="36" cy="50"/>
            </a:xfrm>
            <a:custGeom>
              <a:avLst/>
              <a:gdLst>
                <a:gd name="T0" fmla="*/ 17446 w 10"/>
                <a:gd name="T1" fmla="*/ 16900 h 14"/>
                <a:gd name="T2" fmla="*/ 4198 w 10"/>
                <a:gd name="T3" fmla="*/ 26696 h 14"/>
                <a:gd name="T4" fmla="*/ 4198 w 10"/>
                <a:gd name="T5" fmla="*/ 12207 h 14"/>
                <a:gd name="T6" fmla="*/ 17446 w 10"/>
                <a:gd name="T7" fmla="*/ 2282 h 14"/>
                <a:gd name="T8" fmla="*/ 17446 w 10"/>
                <a:gd name="T9" fmla="*/ 1690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14"/>
                <a:gd name="T17" fmla="*/ 10 w 10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14">
                  <a:moveTo>
                    <a:pt x="8" y="8"/>
                  </a:moveTo>
                  <a:cubicBezTo>
                    <a:pt x="7" y="12"/>
                    <a:pt x="5" y="14"/>
                    <a:pt x="2" y="13"/>
                  </a:cubicBezTo>
                  <a:cubicBezTo>
                    <a:pt x="1" y="12"/>
                    <a:pt x="0" y="9"/>
                    <a:pt x="2" y="6"/>
                  </a:cubicBezTo>
                  <a:cubicBezTo>
                    <a:pt x="3" y="2"/>
                    <a:pt x="6" y="0"/>
                    <a:pt x="8" y="1"/>
                  </a:cubicBezTo>
                  <a:cubicBezTo>
                    <a:pt x="10" y="2"/>
                    <a:pt x="10" y="5"/>
                    <a:pt x="8" y="8"/>
                  </a:cubicBezTo>
                  <a:close/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250" name="Freeform 761"/>
            <p:cNvSpPr>
              <a:spLocks noChangeArrowheads="1"/>
            </p:cNvSpPr>
            <p:nvPr/>
          </p:nvSpPr>
          <p:spPr bwMode="auto">
            <a:xfrm>
              <a:off x="1155" y="0"/>
              <a:ext cx="585" cy="560"/>
            </a:xfrm>
            <a:custGeom>
              <a:avLst/>
              <a:gdLst>
                <a:gd name="T0" fmla="*/ 26553 w 164"/>
                <a:gd name="T1" fmla="*/ 257532 h 157"/>
                <a:gd name="T2" fmla="*/ 8079 w 164"/>
                <a:gd name="T3" fmla="*/ 134008 h 157"/>
                <a:gd name="T4" fmla="*/ 199792 w 164"/>
                <a:gd name="T5" fmla="*/ 26552 h 157"/>
                <a:gd name="T6" fmla="*/ 315404 w 164"/>
                <a:gd name="T7" fmla="*/ 203804 h 157"/>
                <a:gd name="T8" fmla="*/ 203840 w 164"/>
                <a:gd name="T9" fmla="*/ 323245 h 1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4"/>
                <a:gd name="T16" fmla="*/ 0 h 157"/>
                <a:gd name="T17" fmla="*/ 164 w 164"/>
                <a:gd name="T18" fmla="*/ 157 h 15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4" h="157">
                  <a:moveTo>
                    <a:pt x="13" y="125"/>
                  </a:moveTo>
                  <a:cubicBezTo>
                    <a:pt x="3" y="106"/>
                    <a:pt x="0" y="86"/>
                    <a:pt x="4" y="65"/>
                  </a:cubicBezTo>
                  <a:cubicBezTo>
                    <a:pt x="12" y="25"/>
                    <a:pt x="53" y="0"/>
                    <a:pt x="97" y="13"/>
                  </a:cubicBezTo>
                  <a:cubicBezTo>
                    <a:pt x="135" y="23"/>
                    <a:pt x="164" y="54"/>
                    <a:pt x="153" y="99"/>
                  </a:cubicBezTo>
                  <a:cubicBezTo>
                    <a:pt x="146" y="129"/>
                    <a:pt x="124" y="150"/>
                    <a:pt x="99" y="157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251" name="Freeform 762"/>
            <p:cNvSpPr>
              <a:spLocks noChangeArrowheads="1"/>
            </p:cNvSpPr>
            <p:nvPr/>
          </p:nvSpPr>
          <p:spPr bwMode="auto">
            <a:xfrm>
              <a:off x="1216" y="111"/>
              <a:ext cx="125" cy="50"/>
            </a:xfrm>
            <a:custGeom>
              <a:avLst/>
              <a:gdLst>
                <a:gd name="T0" fmla="*/ 0 w 35"/>
                <a:gd name="T1" fmla="*/ 29107 h 14"/>
                <a:gd name="T2" fmla="*/ 62129 w 35"/>
                <a:gd name="T3" fmla="*/ 0 h 14"/>
                <a:gd name="T4" fmla="*/ 72564 w 35"/>
                <a:gd name="T5" fmla="*/ 0 h 14"/>
                <a:gd name="T6" fmla="*/ 0 60000 65536"/>
                <a:gd name="T7" fmla="*/ 0 60000 65536"/>
                <a:gd name="T8" fmla="*/ 0 60000 65536"/>
                <a:gd name="T9" fmla="*/ 0 w 35"/>
                <a:gd name="T10" fmla="*/ 0 h 14"/>
                <a:gd name="T11" fmla="*/ 35 w 35"/>
                <a:gd name="T12" fmla="*/ 14 h 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5" h="14">
                  <a:moveTo>
                    <a:pt x="0" y="14"/>
                  </a:moveTo>
                  <a:cubicBezTo>
                    <a:pt x="7" y="6"/>
                    <a:pt x="20" y="0"/>
                    <a:pt x="30" y="0"/>
                  </a:cubicBezTo>
                  <a:cubicBezTo>
                    <a:pt x="32" y="0"/>
                    <a:pt x="33" y="0"/>
                    <a:pt x="35" y="0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252" name="Freeform 763"/>
            <p:cNvSpPr>
              <a:spLocks noChangeArrowheads="1"/>
            </p:cNvSpPr>
            <p:nvPr/>
          </p:nvSpPr>
          <p:spPr bwMode="auto">
            <a:xfrm>
              <a:off x="1166" y="203"/>
              <a:ext cx="22" cy="72"/>
            </a:xfrm>
            <a:custGeom>
              <a:avLst/>
              <a:gdLst>
                <a:gd name="T0" fmla="*/ 0 w 6"/>
                <a:gd name="T1" fmla="*/ 43481 h 20"/>
                <a:gd name="T2" fmla="*/ 14641 w 6"/>
                <a:gd name="T3" fmla="*/ 0 h 20"/>
                <a:gd name="T4" fmla="*/ 0 60000 65536"/>
                <a:gd name="T5" fmla="*/ 0 60000 65536"/>
                <a:gd name="T6" fmla="*/ 0 w 6"/>
                <a:gd name="T7" fmla="*/ 0 h 20"/>
                <a:gd name="T8" fmla="*/ 6 w 6"/>
                <a:gd name="T9" fmla="*/ 20 h 2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" h="20">
                  <a:moveTo>
                    <a:pt x="0" y="20"/>
                  </a:moveTo>
                  <a:cubicBezTo>
                    <a:pt x="1" y="13"/>
                    <a:pt x="3" y="6"/>
                    <a:pt x="6" y="0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253" name="Freeform 764"/>
            <p:cNvSpPr>
              <a:spLocks noChangeArrowheads="1"/>
            </p:cNvSpPr>
            <p:nvPr/>
          </p:nvSpPr>
          <p:spPr bwMode="auto">
            <a:xfrm>
              <a:off x="1487" y="193"/>
              <a:ext cx="171" cy="360"/>
            </a:xfrm>
            <a:custGeom>
              <a:avLst/>
              <a:gdLst>
                <a:gd name="T0" fmla="*/ 49280 w 48"/>
                <a:gd name="T1" fmla="*/ 0 h 101"/>
                <a:gd name="T2" fmla="*/ 95860 w 48"/>
                <a:gd name="T3" fmla="*/ 82326 h 101"/>
                <a:gd name="T4" fmla="*/ 0 w 48"/>
                <a:gd name="T5" fmla="*/ 207086 h 101"/>
                <a:gd name="T6" fmla="*/ 0 60000 65536"/>
                <a:gd name="T7" fmla="*/ 0 60000 65536"/>
                <a:gd name="T8" fmla="*/ 0 60000 65536"/>
                <a:gd name="T9" fmla="*/ 0 w 48"/>
                <a:gd name="T10" fmla="*/ 0 h 101"/>
                <a:gd name="T11" fmla="*/ 48 w 48"/>
                <a:gd name="T12" fmla="*/ 101 h 10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" h="101">
                  <a:moveTo>
                    <a:pt x="24" y="0"/>
                  </a:moveTo>
                  <a:cubicBezTo>
                    <a:pt x="38" y="6"/>
                    <a:pt x="48" y="22"/>
                    <a:pt x="47" y="40"/>
                  </a:cubicBezTo>
                  <a:cubicBezTo>
                    <a:pt x="46" y="64"/>
                    <a:pt x="25" y="94"/>
                    <a:pt x="0" y="101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254" name="Freeform 765"/>
            <p:cNvSpPr>
              <a:spLocks noChangeArrowheads="1"/>
            </p:cNvSpPr>
            <p:nvPr/>
          </p:nvSpPr>
          <p:spPr bwMode="auto">
            <a:xfrm>
              <a:off x="1180" y="443"/>
              <a:ext cx="332" cy="132"/>
            </a:xfrm>
            <a:custGeom>
              <a:avLst/>
              <a:gdLst>
                <a:gd name="T0" fmla="*/ 55690 w 93"/>
                <a:gd name="T1" fmla="*/ 32875 h 37"/>
                <a:gd name="T2" fmla="*/ 4052 w 93"/>
                <a:gd name="T3" fmla="*/ 14434 h 37"/>
                <a:gd name="T4" fmla="*/ 8093 w 93"/>
                <a:gd name="T5" fmla="*/ 0 h 37"/>
                <a:gd name="T6" fmla="*/ 82850 w 93"/>
                <a:gd name="T7" fmla="*/ 26564 h 37"/>
                <a:gd name="T8" fmla="*/ 190168 w 93"/>
                <a:gd name="T9" fmla="*/ 69974 h 37"/>
                <a:gd name="T10" fmla="*/ 190168 w 93"/>
                <a:gd name="T11" fmla="*/ 76289 h 3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3"/>
                <a:gd name="T19" fmla="*/ 0 h 37"/>
                <a:gd name="T20" fmla="*/ 93 w 93"/>
                <a:gd name="T21" fmla="*/ 37 h 3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3" h="37">
                  <a:moveTo>
                    <a:pt x="27" y="16"/>
                  </a:moveTo>
                  <a:cubicBezTo>
                    <a:pt x="23" y="15"/>
                    <a:pt x="9" y="9"/>
                    <a:pt x="2" y="7"/>
                  </a:cubicBezTo>
                  <a:cubicBezTo>
                    <a:pt x="0" y="4"/>
                    <a:pt x="3" y="0"/>
                    <a:pt x="4" y="0"/>
                  </a:cubicBezTo>
                  <a:cubicBezTo>
                    <a:pt x="4" y="0"/>
                    <a:pt x="30" y="9"/>
                    <a:pt x="40" y="13"/>
                  </a:cubicBezTo>
                  <a:cubicBezTo>
                    <a:pt x="49" y="17"/>
                    <a:pt x="91" y="33"/>
                    <a:pt x="92" y="34"/>
                  </a:cubicBezTo>
                  <a:cubicBezTo>
                    <a:pt x="93" y="34"/>
                    <a:pt x="93" y="36"/>
                    <a:pt x="92" y="37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255" name="Freeform 766"/>
            <p:cNvSpPr>
              <a:spLocks noChangeArrowheads="1"/>
            </p:cNvSpPr>
            <p:nvPr/>
          </p:nvSpPr>
          <p:spPr bwMode="auto">
            <a:xfrm>
              <a:off x="1334" y="521"/>
              <a:ext cx="142" cy="50"/>
            </a:xfrm>
            <a:custGeom>
              <a:avLst/>
              <a:gdLst>
                <a:gd name="T0" fmla="*/ 0 w 40"/>
                <a:gd name="T1" fmla="*/ 0 h 14"/>
                <a:gd name="T2" fmla="*/ 54177 w 40"/>
                <a:gd name="T3" fmla="*/ 18546 h 14"/>
                <a:gd name="T4" fmla="*/ 80038 w 40"/>
                <a:gd name="T5" fmla="*/ 29107 h 14"/>
                <a:gd name="T6" fmla="*/ 0 60000 65536"/>
                <a:gd name="T7" fmla="*/ 0 60000 65536"/>
                <a:gd name="T8" fmla="*/ 0 60000 65536"/>
                <a:gd name="T9" fmla="*/ 0 w 40"/>
                <a:gd name="T10" fmla="*/ 0 h 14"/>
                <a:gd name="T11" fmla="*/ 40 w 40"/>
                <a:gd name="T12" fmla="*/ 14 h 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" h="14">
                  <a:moveTo>
                    <a:pt x="0" y="0"/>
                  </a:moveTo>
                  <a:cubicBezTo>
                    <a:pt x="4" y="1"/>
                    <a:pt x="20" y="7"/>
                    <a:pt x="27" y="9"/>
                  </a:cubicBezTo>
                  <a:cubicBezTo>
                    <a:pt x="32" y="11"/>
                    <a:pt x="35" y="12"/>
                    <a:pt x="40" y="14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256" name="Freeform 767"/>
            <p:cNvSpPr>
              <a:spLocks noChangeArrowheads="1"/>
            </p:cNvSpPr>
            <p:nvPr/>
          </p:nvSpPr>
          <p:spPr bwMode="auto">
            <a:xfrm>
              <a:off x="1259" y="518"/>
              <a:ext cx="75" cy="57"/>
            </a:xfrm>
            <a:custGeom>
              <a:avLst/>
              <a:gdLst>
                <a:gd name="T0" fmla="*/ 43596 w 21"/>
                <a:gd name="T1" fmla="*/ 14328 h 16"/>
                <a:gd name="T2" fmla="*/ 20996 w 21"/>
                <a:gd name="T3" fmla="*/ 32693 h 16"/>
                <a:gd name="T4" fmla="*/ 0 w 21"/>
                <a:gd name="T5" fmla="*/ 10306 h 16"/>
                <a:gd name="T6" fmla="*/ 2282 w 21"/>
                <a:gd name="T7" fmla="*/ 0 h 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16"/>
                <a:gd name="T14" fmla="*/ 21 w 21"/>
                <a:gd name="T15" fmla="*/ 16 h 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16">
                  <a:moveTo>
                    <a:pt x="21" y="7"/>
                  </a:moveTo>
                  <a:cubicBezTo>
                    <a:pt x="20" y="13"/>
                    <a:pt x="16" y="16"/>
                    <a:pt x="10" y="16"/>
                  </a:cubicBezTo>
                  <a:cubicBezTo>
                    <a:pt x="4" y="16"/>
                    <a:pt x="0" y="11"/>
                    <a:pt x="0" y="5"/>
                  </a:cubicBezTo>
                  <a:cubicBezTo>
                    <a:pt x="0" y="3"/>
                    <a:pt x="0" y="1"/>
                    <a:pt x="1" y="0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257" name="Freeform 768"/>
            <p:cNvSpPr>
              <a:spLocks noChangeArrowheads="1"/>
            </p:cNvSpPr>
            <p:nvPr/>
          </p:nvSpPr>
          <p:spPr bwMode="auto">
            <a:xfrm>
              <a:off x="1273" y="496"/>
              <a:ext cx="61" cy="32"/>
            </a:xfrm>
            <a:custGeom>
              <a:avLst/>
              <a:gdLst>
                <a:gd name="T0" fmla="*/ 0 w 17"/>
                <a:gd name="T1" fmla="*/ 3996 h 9"/>
                <a:gd name="T2" fmla="*/ 14923 w 17"/>
                <a:gd name="T3" fmla="*/ 0 h 9"/>
                <a:gd name="T4" fmla="*/ 36309 w 17"/>
                <a:gd name="T5" fmla="*/ 18204 h 9"/>
                <a:gd name="T6" fmla="*/ 0 60000 65536"/>
                <a:gd name="T7" fmla="*/ 0 60000 65536"/>
                <a:gd name="T8" fmla="*/ 0 60000 65536"/>
                <a:gd name="T9" fmla="*/ 0 w 17"/>
                <a:gd name="T10" fmla="*/ 0 h 9"/>
                <a:gd name="T11" fmla="*/ 17 w 17"/>
                <a:gd name="T12" fmla="*/ 9 h 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" h="9">
                  <a:moveTo>
                    <a:pt x="0" y="2"/>
                  </a:moveTo>
                  <a:cubicBezTo>
                    <a:pt x="2" y="1"/>
                    <a:pt x="4" y="0"/>
                    <a:pt x="7" y="0"/>
                  </a:cubicBezTo>
                  <a:cubicBezTo>
                    <a:pt x="12" y="0"/>
                    <a:pt x="16" y="4"/>
                    <a:pt x="17" y="9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258" name="Freeform 769"/>
            <p:cNvSpPr>
              <a:spLocks noChangeArrowheads="1"/>
            </p:cNvSpPr>
            <p:nvPr/>
          </p:nvSpPr>
          <p:spPr bwMode="auto">
            <a:xfrm>
              <a:off x="1259" y="503"/>
              <a:ext cx="82" cy="40"/>
            </a:xfrm>
            <a:custGeom>
              <a:avLst/>
              <a:gdLst>
                <a:gd name="T0" fmla="*/ 2264 w 23"/>
                <a:gd name="T1" fmla="*/ 9615 h 11"/>
                <a:gd name="T2" fmla="*/ 2264 w 23"/>
                <a:gd name="T3" fmla="*/ 4378 h 11"/>
                <a:gd name="T4" fmla="*/ 6303 w 23"/>
                <a:gd name="T5" fmla="*/ 0 h 11"/>
                <a:gd name="T6" fmla="*/ 44907 w 23"/>
                <a:gd name="T7" fmla="*/ 18367 h 11"/>
                <a:gd name="T8" fmla="*/ 43139 w 23"/>
                <a:gd name="T9" fmla="*/ 25335 h 11"/>
                <a:gd name="T10" fmla="*/ 2264 w 23"/>
                <a:gd name="T11" fmla="*/ 9615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"/>
                <a:gd name="T19" fmla="*/ 0 h 11"/>
                <a:gd name="T20" fmla="*/ 23 w 23"/>
                <a:gd name="T21" fmla="*/ 11 h 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" h="11">
                  <a:moveTo>
                    <a:pt x="1" y="4"/>
                  </a:moveTo>
                  <a:cubicBezTo>
                    <a:pt x="1" y="4"/>
                    <a:pt x="0" y="3"/>
                    <a:pt x="1" y="2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4" y="0"/>
                    <a:pt x="18" y="3"/>
                    <a:pt x="22" y="8"/>
                  </a:cubicBezTo>
                  <a:cubicBezTo>
                    <a:pt x="23" y="9"/>
                    <a:pt x="23" y="11"/>
                    <a:pt x="21" y="11"/>
                  </a:cubicBezTo>
                  <a:cubicBezTo>
                    <a:pt x="20" y="9"/>
                    <a:pt x="6" y="3"/>
                    <a:pt x="1" y="4"/>
                  </a:cubicBezTo>
                  <a:close/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259" name="Freeform 770"/>
            <p:cNvSpPr>
              <a:spLocks noChangeArrowheads="1"/>
            </p:cNvSpPr>
            <p:nvPr/>
          </p:nvSpPr>
          <p:spPr bwMode="auto">
            <a:xfrm>
              <a:off x="1277" y="528"/>
              <a:ext cx="25" cy="22"/>
            </a:xfrm>
            <a:custGeom>
              <a:avLst/>
              <a:gdLst>
                <a:gd name="T0" fmla="*/ 14489 w 7"/>
                <a:gd name="T1" fmla="*/ 9962 h 6"/>
                <a:gd name="T2" fmla="*/ 6325 w 7"/>
                <a:gd name="T3" fmla="*/ 14641 h 6"/>
                <a:gd name="T4" fmla="*/ 0 w 7"/>
                <a:gd name="T5" fmla="*/ 7245 h 6"/>
                <a:gd name="T6" fmla="*/ 6325 w 7"/>
                <a:gd name="T7" fmla="*/ 2717 h 6"/>
                <a:gd name="T8" fmla="*/ 14489 w 7"/>
                <a:gd name="T9" fmla="*/ 9962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6"/>
                <a:gd name="T17" fmla="*/ 7 w 7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6">
                  <a:moveTo>
                    <a:pt x="7" y="4"/>
                  </a:moveTo>
                  <a:cubicBezTo>
                    <a:pt x="7" y="5"/>
                    <a:pt x="5" y="6"/>
                    <a:pt x="3" y="6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1"/>
                    <a:pt x="1" y="0"/>
                    <a:pt x="3" y="1"/>
                  </a:cubicBezTo>
                  <a:cubicBezTo>
                    <a:pt x="5" y="1"/>
                    <a:pt x="7" y="3"/>
                    <a:pt x="7" y="4"/>
                  </a:cubicBezTo>
                  <a:close/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260" name="Freeform 771"/>
            <p:cNvSpPr>
              <a:spLocks noChangeArrowheads="1"/>
            </p:cNvSpPr>
            <p:nvPr/>
          </p:nvSpPr>
          <p:spPr bwMode="auto">
            <a:xfrm>
              <a:off x="1273" y="546"/>
              <a:ext cx="11" cy="25"/>
            </a:xfrm>
            <a:custGeom>
              <a:avLst/>
              <a:gdLst>
                <a:gd name="T0" fmla="*/ 7245 w 3"/>
                <a:gd name="T1" fmla="*/ 0 h 7"/>
                <a:gd name="T2" fmla="*/ 2717 w 3"/>
                <a:gd name="T3" fmla="*/ 14489 h 7"/>
                <a:gd name="T4" fmla="*/ 0 60000 65536"/>
                <a:gd name="T5" fmla="*/ 0 60000 65536"/>
                <a:gd name="T6" fmla="*/ 0 w 3"/>
                <a:gd name="T7" fmla="*/ 0 h 7"/>
                <a:gd name="T8" fmla="*/ 3 w 3"/>
                <a:gd name="T9" fmla="*/ 7 h 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7">
                  <a:moveTo>
                    <a:pt x="3" y="0"/>
                  </a:moveTo>
                  <a:cubicBezTo>
                    <a:pt x="2" y="1"/>
                    <a:pt x="0" y="5"/>
                    <a:pt x="1" y="7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261" name="Oval 772"/>
            <p:cNvSpPr>
              <a:spLocks noChangeArrowheads="1"/>
            </p:cNvSpPr>
            <p:nvPr/>
          </p:nvSpPr>
          <p:spPr bwMode="auto">
            <a:xfrm>
              <a:off x="1038" y="257"/>
              <a:ext cx="110" cy="111"/>
            </a:xfrm>
            <a:prstGeom prst="ellipse">
              <a:avLst/>
            </a:pr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33262" name="Freeform 773"/>
            <p:cNvSpPr>
              <a:spLocks noChangeArrowheads="1"/>
            </p:cNvSpPr>
            <p:nvPr/>
          </p:nvSpPr>
          <p:spPr bwMode="auto">
            <a:xfrm>
              <a:off x="1141" y="339"/>
              <a:ext cx="36" cy="43"/>
            </a:xfrm>
            <a:custGeom>
              <a:avLst/>
              <a:gdLst>
                <a:gd name="T0" fmla="*/ 0 w 10"/>
                <a:gd name="T1" fmla="*/ 0 h 12"/>
                <a:gd name="T2" fmla="*/ 21838 w 10"/>
                <a:gd name="T3" fmla="*/ 25399 h 12"/>
                <a:gd name="T4" fmla="*/ 0 60000 65536"/>
                <a:gd name="T5" fmla="*/ 0 60000 65536"/>
                <a:gd name="T6" fmla="*/ 0 w 10"/>
                <a:gd name="T7" fmla="*/ 0 h 12"/>
                <a:gd name="T8" fmla="*/ 10 w 10"/>
                <a:gd name="T9" fmla="*/ 12 h 1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0" h="12">
                  <a:moveTo>
                    <a:pt x="0" y="0"/>
                  </a:moveTo>
                  <a:cubicBezTo>
                    <a:pt x="2" y="1"/>
                    <a:pt x="5" y="4"/>
                    <a:pt x="10" y="12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263" name="Freeform 774"/>
            <p:cNvSpPr>
              <a:spLocks noChangeArrowheads="1"/>
            </p:cNvSpPr>
            <p:nvPr/>
          </p:nvSpPr>
          <p:spPr bwMode="auto">
            <a:xfrm>
              <a:off x="1077" y="364"/>
              <a:ext cx="68" cy="171"/>
            </a:xfrm>
            <a:custGeom>
              <a:avLst/>
              <a:gdLst>
                <a:gd name="T0" fmla="*/ 0 w 19"/>
                <a:gd name="T1" fmla="*/ 0 h 48"/>
                <a:gd name="T2" fmla="*/ 25260 w 19"/>
                <a:gd name="T3" fmla="*/ 71667 h 48"/>
                <a:gd name="T4" fmla="*/ 39887 w 19"/>
                <a:gd name="T5" fmla="*/ 98118 h 48"/>
                <a:gd name="T6" fmla="*/ 0 60000 65536"/>
                <a:gd name="T7" fmla="*/ 0 60000 65536"/>
                <a:gd name="T8" fmla="*/ 0 60000 65536"/>
                <a:gd name="T9" fmla="*/ 0 w 19"/>
                <a:gd name="T10" fmla="*/ 0 h 48"/>
                <a:gd name="T11" fmla="*/ 19 w 19"/>
                <a:gd name="T12" fmla="*/ 48 h 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" h="48">
                  <a:moveTo>
                    <a:pt x="0" y="0"/>
                  </a:moveTo>
                  <a:cubicBezTo>
                    <a:pt x="0" y="5"/>
                    <a:pt x="4" y="21"/>
                    <a:pt x="12" y="35"/>
                  </a:cubicBezTo>
                  <a:cubicBezTo>
                    <a:pt x="15" y="42"/>
                    <a:pt x="18" y="46"/>
                    <a:pt x="19" y="48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264" name="Freeform 775"/>
            <p:cNvSpPr>
              <a:spLocks noChangeArrowheads="1"/>
            </p:cNvSpPr>
            <p:nvPr/>
          </p:nvSpPr>
          <p:spPr bwMode="auto">
            <a:xfrm>
              <a:off x="1102" y="478"/>
              <a:ext cx="71" cy="111"/>
            </a:xfrm>
            <a:custGeom>
              <a:avLst/>
              <a:gdLst>
                <a:gd name="T0" fmla="*/ 40037 w 20"/>
                <a:gd name="T1" fmla="*/ 0 h 31"/>
                <a:gd name="T2" fmla="*/ 14140 w 20"/>
                <a:gd name="T3" fmla="*/ 65286 h 31"/>
                <a:gd name="T4" fmla="*/ 0 w 20"/>
                <a:gd name="T5" fmla="*/ 62937 h 31"/>
                <a:gd name="T6" fmla="*/ 0 60000 65536"/>
                <a:gd name="T7" fmla="*/ 0 60000 65536"/>
                <a:gd name="T8" fmla="*/ 0 60000 65536"/>
                <a:gd name="T9" fmla="*/ 0 w 20"/>
                <a:gd name="T10" fmla="*/ 0 h 31"/>
                <a:gd name="T11" fmla="*/ 20 w 20"/>
                <a:gd name="T12" fmla="*/ 31 h 3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31">
                  <a:moveTo>
                    <a:pt x="20" y="0"/>
                  </a:moveTo>
                  <a:cubicBezTo>
                    <a:pt x="17" y="4"/>
                    <a:pt x="9" y="23"/>
                    <a:pt x="7" y="31"/>
                  </a:cubicBezTo>
                  <a:cubicBezTo>
                    <a:pt x="6" y="30"/>
                    <a:pt x="3" y="29"/>
                    <a:pt x="0" y="30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265" name="Freeform 776"/>
            <p:cNvSpPr>
              <a:spLocks noChangeArrowheads="1"/>
            </p:cNvSpPr>
            <p:nvPr/>
          </p:nvSpPr>
          <p:spPr bwMode="auto">
            <a:xfrm>
              <a:off x="1127" y="478"/>
              <a:ext cx="303" cy="275"/>
            </a:xfrm>
            <a:custGeom>
              <a:avLst/>
              <a:gdLst>
                <a:gd name="T0" fmla="*/ 162294 w 85"/>
                <a:gd name="T1" fmla="*/ 39539 h 77"/>
                <a:gd name="T2" fmla="*/ 168101 w 85"/>
                <a:gd name="T3" fmla="*/ 95343 h 77"/>
                <a:gd name="T4" fmla="*/ 63954 w 85"/>
                <a:gd name="T5" fmla="*/ 138943 h 77"/>
                <a:gd name="T6" fmla="*/ 12099 w 85"/>
                <a:gd name="T7" fmla="*/ 43596 h 77"/>
                <a:gd name="T8" fmla="*/ 51186 w 85"/>
                <a:gd name="T9" fmla="*/ 0 h 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5"/>
                <a:gd name="T16" fmla="*/ 0 h 77"/>
                <a:gd name="T17" fmla="*/ 85 w 85"/>
                <a:gd name="T18" fmla="*/ 77 h 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5" h="77">
                  <a:moveTo>
                    <a:pt x="79" y="19"/>
                  </a:moveTo>
                  <a:cubicBezTo>
                    <a:pt x="84" y="28"/>
                    <a:pt x="85" y="37"/>
                    <a:pt x="82" y="46"/>
                  </a:cubicBezTo>
                  <a:cubicBezTo>
                    <a:pt x="73" y="71"/>
                    <a:pt x="54" y="77"/>
                    <a:pt x="31" y="67"/>
                  </a:cubicBezTo>
                  <a:cubicBezTo>
                    <a:pt x="9" y="58"/>
                    <a:pt x="0" y="40"/>
                    <a:pt x="6" y="21"/>
                  </a:cubicBezTo>
                  <a:cubicBezTo>
                    <a:pt x="10" y="11"/>
                    <a:pt x="17" y="4"/>
                    <a:pt x="25" y="0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266" name="Freeform 777"/>
            <p:cNvSpPr>
              <a:spLocks noChangeArrowheads="1"/>
            </p:cNvSpPr>
            <p:nvPr/>
          </p:nvSpPr>
          <p:spPr bwMode="auto">
            <a:xfrm>
              <a:off x="1066" y="667"/>
              <a:ext cx="407" cy="211"/>
            </a:xfrm>
            <a:custGeom>
              <a:avLst/>
              <a:gdLst>
                <a:gd name="T0" fmla="*/ 0 w 114"/>
                <a:gd name="T1" fmla="*/ 37461 h 59"/>
                <a:gd name="T2" fmla="*/ 72450 w 114"/>
                <a:gd name="T3" fmla="*/ 54470 h 59"/>
                <a:gd name="T4" fmla="*/ 169919 w 114"/>
                <a:gd name="T5" fmla="*/ 121028 h 59"/>
                <a:gd name="T6" fmla="*/ 225671 w 114"/>
                <a:gd name="T7" fmla="*/ 79501 h 59"/>
                <a:gd name="T8" fmla="*/ 221619 w 114"/>
                <a:gd name="T9" fmla="*/ 39750 h 59"/>
                <a:gd name="T10" fmla="*/ 236046 w 114"/>
                <a:gd name="T11" fmla="*/ 0 h 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4"/>
                <a:gd name="T19" fmla="*/ 0 h 59"/>
                <a:gd name="T20" fmla="*/ 114 w 114"/>
                <a:gd name="T21" fmla="*/ 59 h 5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4" h="59">
                  <a:moveTo>
                    <a:pt x="0" y="18"/>
                  </a:moveTo>
                  <a:cubicBezTo>
                    <a:pt x="6" y="18"/>
                    <a:pt x="21" y="19"/>
                    <a:pt x="35" y="26"/>
                  </a:cubicBezTo>
                  <a:cubicBezTo>
                    <a:pt x="49" y="34"/>
                    <a:pt x="70" y="56"/>
                    <a:pt x="82" y="58"/>
                  </a:cubicBezTo>
                  <a:cubicBezTo>
                    <a:pt x="92" y="59"/>
                    <a:pt x="104" y="51"/>
                    <a:pt x="109" y="38"/>
                  </a:cubicBezTo>
                  <a:cubicBezTo>
                    <a:pt x="112" y="31"/>
                    <a:pt x="105" y="24"/>
                    <a:pt x="107" y="19"/>
                  </a:cubicBezTo>
                  <a:cubicBezTo>
                    <a:pt x="109" y="16"/>
                    <a:pt x="113" y="7"/>
                    <a:pt x="114" y="0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267" name="Freeform 778"/>
            <p:cNvSpPr>
              <a:spLocks noChangeArrowheads="1"/>
            </p:cNvSpPr>
            <p:nvPr/>
          </p:nvSpPr>
          <p:spPr bwMode="auto">
            <a:xfrm>
              <a:off x="1469" y="664"/>
              <a:ext cx="89" cy="25"/>
            </a:xfrm>
            <a:custGeom>
              <a:avLst/>
              <a:gdLst>
                <a:gd name="T0" fmla="*/ 0 w 25"/>
                <a:gd name="T1" fmla="*/ 2282 h 7"/>
                <a:gd name="T2" fmla="*/ 50936 w 25"/>
                <a:gd name="T3" fmla="*/ 14489 h 7"/>
                <a:gd name="T4" fmla="*/ 0 60000 65536"/>
                <a:gd name="T5" fmla="*/ 0 60000 65536"/>
                <a:gd name="T6" fmla="*/ 0 w 25"/>
                <a:gd name="T7" fmla="*/ 0 h 7"/>
                <a:gd name="T8" fmla="*/ 25 w 25"/>
                <a:gd name="T9" fmla="*/ 7 h 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5" h="7">
                  <a:moveTo>
                    <a:pt x="0" y="1"/>
                  </a:moveTo>
                  <a:cubicBezTo>
                    <a:pt x="4" y="0"/>
                    <a:pt x="15" y="2"/>
                    <a:pt x="25" y="7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268" name="Freeform 779"/>
            <p:cNvSpPr>
              <a:spLocks noChangeArrowheads="1"/>
            </p:cNvSpPr>
            <p:nvPr/>
          </p:nvSpPr>
          <p:spPr bwMode="auto">
            <a:xfrm>
              <a:off x="1466" y="564"/>
              <a:ext cx="128" cy="54"/>
            </a:xfrm>
            <a:custGeom>
              <a:avLst/>
              <a:gdLst>
                <a:gd name="T0" fmla="*/ 0 w 36"/>
                <a:gd name="T1" fmla="*/ 4198 h 15"/>
                <a:gd name="T2" fmla="*/ 72729 w 36"/>
                <a:gd name="T3" fmla="*/ 32569 h 15"/>
                <a:gd name="T4" fmla="*/ 0 60000 65536"/>
                <a:gd name="T5" fmla="*/ 0 60000 65536"/>
                <a:gd name="T6" fmla="*/ 0 w 36"/>
                <a:gd name="T7" fmla="*/ 0 h 15"/>
                <a:gd name="T8" fmla="*/ 36 w 36"/>
                <a:gd name="T9" fmla="*/ 15 h 1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" h="15">
                  <a:moveTo>
                    <a:pt x="0" y="2"/>
                  </a:moveTo>
                  <a:cubicBezTo>
                    <a:pt x="0" y="2"/>
                    <a:pt x="20" y="0"/>
                    <a:pt x="36" y="15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269" name="Oval 780"/>
            <p:cNvSpPr>
              <a:spLocks noChangeArrowheads="1"/>
            </p:cNvSpPr>
            <p:nvPr/>
          </p:nvSpPr>
          <p:spPr bwMode="auto">
            <a:xfrm>
              <a:off x="1555" y="618"/>
              <a:ext cx="110" cy="110"/>
            </a:xfrm>
            <a:prstGeom prst="ellipse">
              <a:avLst/>
            </a:pr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33270" name="Freeform 781"/>
            <p:cNvSpPr>
              <a:spLocks noChangeArrowheads="1"/>
            </p:cNvSpPr>
            <p:nvPr/>
          </p:nvSpPr>
          <p:spPr bwMode="auto">
            <a:xfrm>
              <a:off x="941" y="514"/>
              <a:ext cx="172" cy="225"/>
            </a:xfrm>
            <a:custGeom>
              <a:avLst/>
              <a:gdLst>
                <a:gd name="T0" fmla="*/ 91013 w 48"/>
                <a:gd name="T1" fmla="*/ 72564 h 63"/>
                <a:gd name="T2" fmla="*/ 73845 w 48"/>
                <a:gd name="T3" fmla="*/ 126736 h 63"/>
                <a:gd name="T4" fmla="*/ 46662 w 48"/>
                <a:gd name="T5" fmla="*/ 130789 h 63"/>
                <a:gd name="T6" fmla="*/ 10721 w 48"/>
                <a:gd name="T7" fmla="*/ 60357 h 63"/>
                <a:gd name="T8" fmla="*/ 67911 w 48"/>
                <a:gd name="T9" fmla="*/ 4057 h 63"/>
                <a:gd name="T10" fmla="*/ 91013 w 48"/>
                <a:gd name="T11" fmla="*/ 72564 h 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8"/>
                <a:gd name="T19" fmla="*/ 0 h 63"/>
                <a:gd name="T20" fmla="*/ 48 w 48"/>
                <a:gd name="T21" fmla="*/ 63 h 6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8" h="63">
                  <a:moveTo>
                    <a:pt x="43" y="35"/>
                  </a:moveTo>
                  <a:cubicBezTo>
                    <a:pt x="41" y="48"/>
                    <a:pt x="38" y="58"/>
                    <a:pt x="35" y="61"/>
                  </a:cubicBezTo>
                  <a:cubicBezTo>
                    <a:pt x="32" y="63"/>
                    <a:pt x="27" y="63"/>
                    <a:pt x="22" y="63"/>
                  </a:cubicBezTo>
                  <a:cubicBezTo>
                    <a:pt x="6" y="62"/>
                    <a:pt x="0" y="47"/>
                    <a:pt x="5" y="29"/>
                  </a:cubicBezTo>
                  <a:cubicBezTo>
                    <a:pt x="10" y="9"/>
                    <a:pt x="22" y="0"/>
                    <a:pt x="32" y="2"/>
                  </a:cubicBezTo>
                  <a:cubicBezTo>
                    <a:pt x="41" y="3"/>
                    <a:pt x="48" y="13"/>
                    <a:pt x="43" y="35"/>
                  </a:cubicBezTo>
                  <a:close/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271" name="Freeform 782"/>
            <p:cNvSpPr>
              <a:spLocks noChangeArrowheads="1"/>
            </p:cNvSpPr>
            <p:nvPr/>
          </p:nvSpPr>
          <p:spPr bwMode="auto">
            <a:xfrm>
              <a:off x="1323" y="757"/>
              <a:ext cx="178" cy="193"/>
            </a:xfrm>
            <a:custGeom>
              <a:avLst/>
              <a:gdLst>
                <a:gd name="T0" fmla="*/ 0 w 50"/>
                <a:gd name="T1" fmla="*/ 58261 h 54"/>
                <a:gd name="T2" fmla="*/ 30367 w 50"/>
                <a:gd name="T3" fmla="*/ 106064 h 54"/>
                <a:gd name="T4" fmla="*/ 93799 w 50"/>
                <a:gd name="T5" fmla="*/ 51913 h 54"/>
                <a:gd name="T6" fmla="*/ 77245 w 50"/>
                <a:gd name="T7" fmla="*/ 0 h 54"/>
                <a:gd name="T8" fmla="*/ 73229 w 50"/>
                <a:gd name="T9" fmla="*/ 0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"/>
                <a:gd name="T16" fmla="*/ 0 h 54"/>
                <a:gd name="T17" fmla="*/ 50 w 50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" h="54">
                  <a:moveTo>
                    <a:pt x="0" y="28"/>
                  </a:moveTo>
                  <a:cubicBezTo>
                    <a:pt x="0" y="39"/>
                    <a:pt x="6" y="48"/>
                    <a:pt x="15" y="51"/>
                  </a:cubicBezTo>
                  <a:cubicBezTo>
                    <a:pt x="24" y="54"/>
                    <a:pt x="38" y="51"/>
                    <a:pt x="46" y="25"/>
                  </a:cubicBezTo>
                  <a:cubicBezTo>
                    <a:pt x="50" y="12"/>
                    <a:pt x="45" y="2"/>
                    <a:pt x="38" y="0"/>
                  </a:cubicBezTo>
                  <a:cubicBezTo>
                    <a:pt x="38" y="0"/>
                    <a:pt x="37" y="0"/>
                    <a:pt x="36" y="0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272" name="Freeform 783"/>
            <p:cNvSpPr>
              <a:spLocks noChangeArrowheads="1"/>
            </p:cNvSpPr>
            <p:nvPr/>
          </p:nvSpPr>
          <p:spPr bwMode="auto">
            <a:xfrm>
              <a:off x="1163" y="557"/>
              <a:ext cx="231" cy="168"/>
            </a:xfrm>
            <a:custGeom>
              <a:avLst/>
              <a:gdLst>
                <a:gd name="T0" fmla="*/ 10192 w 65"/>
                <a:gd name="T1" fmla="*/ 0 h 47"/>
                <a:gd name="T2" fmla="*/ 130970 w 65"/>
                <a:gd name="T3" fmla="*/ 50096 h 47"/>
                <a:gd name="T4" fmla="*/ 48158 w 65"/>
                <a:gd name="T5" fmla="*/ 79332 h 47"/>
                <a:gd name="T6" fmla="*/ 10192 w 65"/>
                <a:gd name="T7" fmla="*/ 0 h 4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5"/>
                <a:gd name="T13" fmla="*/ 0 h 47"/>
                <a:gd name="T14" fmla="*/ 65 w 65"/>
                <a:gd name="T15" fmla="*/ 47 h 4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5" h="47">
                  <a:moveTo>
                    <a:pt x="5" y="0"/>
                  </a:moveTo>
                  <a:cubicBezTo>
                    <a:pt x="5" y="0"/>
                    <a:pt x="43" y="9"/>
                    <a:pt x="65" y="24"/>
                  </a:cubicBezTo>
                  <a:cubicBezTo>
                    <a:pt x="60" y="36"/>
                    <a:pt x="48" y="47"/>
                    <a:pt x="24" y="38"/>
                  </a:cubicBezTo>
                  <a:cubicBezTo>
                    <a:pt x="0" y="28"/>
                    <a:pt x="0" y="9"/>
                    <a:pt x="5" y="0"/>
                  </a:cubicBezTo>
                  <a:close/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273" name="Freeform 784"/>
            <p:cNvSpPr>
              <a:spLocks noChangeArrowheads="1"/>
            </p:cNvSpPr>
            <p:nvPr/>
          </p:nvSpPr>
          <p:spPr bwMode="auto">
            <a:xfrm>
              <a:off x="1601" y="725"/>
              <a:ext cx="68" cy="75"/>
            </a:xfrm>
            <a:custGeom>
              <a:avLst/>
              <a:gdLst>
                <a:gd name="T0" fmla="*/ 14627 w 19"/>
                <a:gd name="T1" fmla="*/ 0 h 21"/>
                <a:gd name="T2" fmla="*/ 39887 w 19"/>
                <a:gd name="T3" fmla="*/ 33214 h 21"/>
                <a:gd name="T4" fmla="*/ 29383 w 19"/>
                <a:gd name="T5" fmla="*/ 43596 h 21"/>
                <a:gd name="T6" fmla="*/ 0 w 19"/>
                <a:gd name="T7" fmla="*/ 2282 h 2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21"/>
                <a:gd name="T14" fmla="*/ 19 w 19"/>
                <a:gd name="T15" fmla="*/ 21 h 2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21">
                  <a:moveTo>
                    <a:pt x="7" y="0"/>
                  </a:moveTo>
                  <a:cubicBezTo>
                    <a:pt x="11" y="8"/>
                    <a:pt x="19" y="16"/>
                    <a:pt x="19" y="16"/>
                  </a:cubicBezTo>
                  <a:cubicBezTo>
                    <a:pt x="19" y="16"/>
                    <a:pt x="19" y="21"/>
                    <a:pt x="14" y="21"/>
                  </a:cubicBezTo>
                  <a:cubicBezTo>
                    <a:pt x="11" y="17"/>
                    <a:pt x="4" y="9"/>
                    <a:pt x="0" y="1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274" name="Freeform 785"/>
            <p:cNvSpPr>
              <a:spLocks noChangeArrowheads="1"/>
            </p:cNvSpPr>
            <p:nvPr/>
          </p:nvSpPr>
          <p:spPr bwMode="auto">
            <a:xfrm>
              <a:off x="1665" y="657"/>
              <a:ext cx="72" cy="93"/>
            </a:xfrm>
            <a:custGeom>
              <a:avLst/>
              <a:gdLst>
                <a:gd name="T0" fmla="*/ 0 w 20"/>
                <a:gd name="T1" fmla="*/ 0 h 26"/>
                <a:gd name="T2" fmla="*/ 24170 w 20"/>
                <a:gd name="T3" fmla="*/ 22928 h 26"/>
                <a:gd name="T4" fmla="*/ 43481 w 20"/>
                <a:gd name="T5" fmla="*/ 47967 h 26"/>
                <a:gd name="T6" fmla="*/ 30236 w 20"/>
                <a:gd name="T7" fmla="*/ 54505 h 26"/>
                <a:gd name="T8" fmla="*/ 0 w 20"/>
                <a:gd name="T9" fmla="*/ 18668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"/>
                <a:gd name="T16" fmla="*/ 0 h 26"/>
                <a:gd name="T17" fmla="*/ 20 w 20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" h="26">
                  <a:moveTo>
                    <a:pt x="0" y="0"/>
                  </a:moveTo>
                  <a:cubicBezTo>
                    <a:pt x="5" y="3"/>
                    <a:pt x="9" y="8"/>
                    <a:pt x="11" y="11"/>
                  </a:cubicBezTo>
                  <a:cubicBezTo>
                    <a:pt x="15" y="15"/>
                    <a:pt x="19" y="19"/>
                    <a:pt x="20" y="23"/>
                  </a:cubicBezTo>
                  <a:cubicBezTo>
                    <a:pt x="18" y="24"/>
                    <a:pt x="14" y="26"/>
                    <a:pt x="14" y="26"/>
                  </a:cubicBezTo>
                  <a:cubicBezTo>
                    <a:pt x="14" y="26"/>
                    <a:pt x="7" y="15"/>
                    <a:pt x="0" y="9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275" name="Freeform 786"/>
            <p:cNvSpPr>
              <a:spLocks noChangeArrowheads="1"/>
            </p:cNvSpPr>
            <p:nvPr/>
          </p:nvSpPr>
          <p:spPr bwMode="auto">
            <a:xfrm>
              <a:off x="1594" y="725"/>
              <a:ext cx="29" cy="53"/>
            </a:xfrm>
            <a:custGeom>
              <a:avLst/>
              <a:gdLst>
                <a:gd name="T0" fmla="*/ 0 w 8"/>
                <a:gd name="T1" fmla="*/ 0 h 15"/>
                <a:gd name="T2" fmla="*/ 18147 w 8"/>
                <a:gd name="T3" fmla="*/ 29164 h 15"/>
                <a:gd name="T4" fmla="*/ 0 60000 65536"/>
                <a:gd name="T5" fmla="*/ 0 60000 65536"/>
                <a:gd name="T6" fmla="*/ 0 w 8"/>
                <a:gd name="T7" fmla="*/ 0 h 15"/>
                <a:gd name="T8" fmla="*/ 8 w 8"/>
                <a:gd name="T9" fmla="*/ 15 h 1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" h="15">
                  <a:moveTo>
                    <a:pt x="0" y="0"/>
                  </a:moveTo>
                  <a:cubicBezTo>
                    <a:pt x="1" y="4"/>
                    <a:pt x="3" y="9"/>
                    <a:pt x="8" y="15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276" name="Freeform 787"/>
            <p:cNvSpPr>
              <a:spLocks noChangeArrowheads="1"/>
            </p:cNvSpPr>
            <p:nvPr/>
          </p:nvSpPr>
          <p:spPr bwMode="auto">
            <a:xfrm>
              <a:off x="1662" y="696"/>
              <a:ext cx="25" cy="32"/>
            </a:xfrm>
            <a:custGeom>
              <a:avLst/>
              <a:gdLst>
                <a:gd name="T0" fmla="*/ 0 w 7"/>
                <a:gd name="T1" fmla="*/ 0 h 9"/>
                <a:gd name="T2" fmla="*/ 14489 w 7"/>
                <a:gd name="T3" fmla="*/ 18204 h 9"/>
                <a:gd name="T4" fmla="*/ 0 60000 65536"/>
                <a:gd name="T5" fmla="*/ 0 60000 65536"/>
                <a:gd name="T6" fmla="*/ 0 w 7"/>
                <a:gd name="T7" fmla="*/ 0 h 9"/>
                <a:gd name="T8" fmla="*/ 7 w 7"/>
                <a:gd name="T9" fmla="*/ 9 h 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" h="9">
                  <a:moveTo>
                    <a:pt x="0" y="0"/>
                  </a:moveTo>
                  <a:cubicBezTo>
                    <a:pt x="2" y="3"/>
                    <a:pt x="4" y="5"/>
                    <a:pt x="7" y="9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277" name="Line 788"/>
            <p:cNvSpPr>
              <a:spLocks noChangeShapeType="1"/>
            </p:cNvSpPr>
            <p:nvPr/>
          </p:nvSpPr>
          <p:spPr bwMode="auto">
            <a:xfrm flipH="1">
              <a:off x="1651" y="725"/>
              <a:ext cx="46" cy="35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278" name="Freeform 789"/>
            <p:cNvSpPr>
              <a:spLocks noChangeArrowheads="1"/>
            </p:cNvSpPr>
            <p:nvPr/>
          </p:nvSpPr>
          <p:spPr bwMode="auto">
            <a:xfrm>
              <a:off x="1594" y="696"/>
              <a:ext cx="253" cy="250"/>
            </a:xfrm>
            <a:custGeom>
              <a:avLst/>
              <a:gdLst>
                <a:gd name="T0" fmla="*/ 20632 w 71"/>
                <a:gd name="T1" fmla="*/ 45868 h 70"/>
                <a:gd name="T2" fmla="*/ 2259 w 71"/>
                <a:gd name="T3" fmla="*/ 60357 h 70"/>
                <a:gd name="T4" fmla="*/ 4027 w 71"/>
                <a:gd name="T5" fmla="*/ 72564 h 70"/>
                <a:gd name="T6" fmla="*/ 47097 w 71"/>
                <a:gd name="T7" fmla="*/ 145268 h 70"/>
                <a:gd name="T8" fmla="*/ 69493 w 71"/>
                <a:gd name="T9" fmla="*/ 142996 h 70"/>
                <a:gd name="T10" fmla="*/ 145425 w 71"/>
                <a:gd name="T11" fmla="*/ 79082 h 70"/>
                <a:gd name="T12" fmla="*/ 145425 w 71"/>
                <a:gd name="T13" fmla="*/ 76621 h 70"/>
                <a:gd name="T14" fmla="*/ 94152 w 71"/>
                <a:gd name="T15" fmla="*/ 12207 h 70"/>
                <a:gd name="T16" fmla="*/ 79816 w 71"/>
                <a:gd name="T17" fmla="*/ 0 h 70"/>
                <a:gd name="T18" fmla="*/ 69493 w 71"/>
                <a:gd name="T19" fmla="*/ 6325 h 7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1"/>
                <a:gd name="T31" fmla="*/ 0 h 70"/>
                <a:gd name="T32" fmla="*/ 71 w 71"/>
                <a:gd name="T33" fmla="*/ 70 h 7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1" h="70">
                  <a:moveTo>
                    <a:pt x="10" y="22"/>
                  </a:moveTo>
                  <a:cubicBezTo>
                    <a:pt x="8" y="23"/>
                    <a:pt x="2" y="28"/>
                    <a:pt x="1" y="29"/>
                  </a:cubicBezTo>
                  <a:cubicBezTo>
                    <a:pt x="0" y="29"/>
                    <a:pt x="0" y="31"/>
                    <a:pt x="2" y="35"/>
                  </a:cubicBezTo>
                  <a:cubicBezTo>
                    <a:pt x="4" y="38"/>
                    <a:pt x="23" y="70"/>
                    <a:pt x="23" y="70"/>
                  </a:cubicBezTo>
                  <a:cubicBezTo>
                    <a:pt x="34" y="69"/>
                    <a:pt x="34" y="69"/>
                    <a:pt x="34" y="69"/>
                  </a:cubicBezTo>
                  <a:cubicBezTo>
                    <a:pt x="34" y="69"/>
                    <a:pt x="65" y="43"/>
                    <a:pt x="71" y="38"/>
                  </a:cubicBezTo>
                  <a:cubicBezTo>
                    <a:pt x="71" y="38"/>
                    <a:pt x="71" y="37"/>
                    <a:pt x="71" y="37"/>
                  </a:cubicBezTo>
                  <a:cubicBezTo>
                    <a:pt x="70" y="36"/>
                    <a:pt x="50" y="11"/>
                    <a:pt x="46" y="6"/>
                  </a:cubicBezTo>
                  <a:cubicBezTo>
                    <a:pt x="42" y="2"/>
                    <a:pt x="40" y="0"/>
                    <a:pt x="39" y="0"/>
                  </a:cubicBezTo>
                  <a:cubicBezTo>
                    <a:pt x="34" y="3"/>
                    <a:pt x="34" y="3"/>
                    <a:pt x="34" y="3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279" name="Freeform 790"/>
            <p:cNvSpPr>
              <a:spLocks noChangeArrowheads="1"/>
            </p:cNvSpPr>
            <p:nvPr/>
          </p:nvSpPr>
          <p:spPr bwMode="auto">
            <a:xfrm>
              <a:off x="1601" y="810"/>
              <a:ext cx="107" cy="125"/>
            </a:xfrm>
            <a:custGeom>
              <a:avLst/>
              <a:gdLst>
                <a:gd name="T0" fmla="*/ 0 w 30"/>
                <a:gd name="T1" fmla="*/ 0 h 35"/>
                <a:gd name="T2" fmla="*/ 61800 w 30"/>
                <a:gd name="T3" fmla="*/ 72564 h 35"/>
                <a:gd name="T4" fmla="*/ 0 60000 65536"/>
                <a:gd name="T5" fmla="*/ 0 60000 65536"/>
                <a:gd name="T6" fmla="*/ 0 w 30"/>
                <a:gd name="T7" fmla="*/ 0 h 35"/>
                <a:gd name="T8" fmla="*/ 30 w 30"/>
                <a:gd name="T9" fmla="*/ 35 h 3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0" h="35">
                  <a:moveTo>
                    <a:pt x="0" y="0"/>
                  </a:moveTo>
                  <a:cubicBezTo>
                    <a:pt x="0" y="0"/>
                    <a:pt x="29" y="34"/>
                    <a:pt x="30" y="35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280" name="Freeform 791"/>
            <p:cNvSpPr>
              <a:spLocks noChangeArrowheads="1"/>
            </p:cNvSpPr>
            <p:nvPr/>
          </p:nvSpPr>
          <p:spPr bwMode="auto">
            <a:xfrm>
              <a:off x="185" y="478"/>
              <a:ext cx="304" cy="275"/>
            </a:xfrm>
            <a:custGeom>
              <a:avLst/>
              <a:gdLst>
                <a:gd name="T0" fmla="*/ 12253 w 85"/>
                <a:gd name="T1" fmla="*/ 43596 h 77"/>
                <a:gd name="T2" fmla="*/ 64967 w 85"/>
                <a:gd name="T3" fmla="*/ 141211 h 77"/>
                <a:gd name="T4" fmla="*/ 169675 w 85"/>
                <a:gd name="T5" fmla="*/ 97629 h 77"/>
                <a:gd name="T6" fmla="*/ 165555 w 85"/>
                <a:gd name="T7" fmla="*/ 41314 h 77"/>
                <a:gd name="T8" fmla="*/ 119443 w 85"/>
                <a:gd name="T9" fmla="*/ 25050 h 77"/>
                <a:gd name="T10" fmla="*/ 121092 w 85"/>
                <a:gd name="T11" fmla="*/ 29107 h 77"/>
                <a:gd name="T12" fmla="*/ 123510 w 85"/>
                <a:gd name="T13" fmla="*/ 31389 h 77"/>
                <a:gd name="T14" fmla="*/ 121092 w 85"/>
                <a:gd name="T15" fmla="*/ 39539 h 77"/>
                <a:gd name="T16" fmla="*/ 121092 w 85"/>
                <a:gd name="T17" fmla="*/ 39539 h 77"/>
                <a:gd name="T18" fmla="*/ 98314 w 85"/>
                <a:gd name="T19" fmla="*/ 58086 h 77"/>
                <a:gd name="T20" fmla="*/ 75442 w 85"/>
                <a:gd name="T21" fmla="*/ 35486 h 77"/>
                <a:gd name="T22" fmla="*/ 79509 w 85"/>
                <a:gd name="T23" fmla="*/ 22589 h 77"/>
                <a:gd name="T24" fmla="*/ 79509 w 85"/>
                <a:gd name="T25" fmla="*/ 22589 h 77"/>
                <a:gd name="T26" fmla="*/ 77220 w 85"/>
                <a:gd name="T27" fmla="*/ 20996 h 77"/>
                <a:gd name="T28" fmla="*/ 83629 w 85"/>
                <a:gd name="T29" fmla="*/ 16900 h 77"/>
                <a:gd name="T30" fmla="*/ 86046 w 85"/>
                <a:gd name="T31" fmla="*/ 16900 h 77"/>
                <a:gd name="T32" fmla="*/ 87695 w 85"/>
                <a:gd name="T33" fmla="*/ 14489 h 77"/>
                <a:gd name="T34" fmla="*/ 52009 w 85"/>
                <a:gd name="T35" fmla="*/ 0 h 77"/>
                <a:gd name="T36" fmla="*/ 12253 w 85"/>
                <a:gd name="T37" fmla="*/ 43596 h 7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5"/>
                <a:gd name="T58" fmla="*/ 0 h 77"/>
                <a:gd name="T59" fmla="*/ 85 w 85"/>
                <a:gd name="T60" fmla="*/ 77 h 7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5" h="77">
                  <a:moveTo>
                    <a:pt x="6" y="21"/>
                  </a:moveTo>
                  <a:cubicBezTo>
                    <a:pt x="0" y="40"/>
                    <a:pt x="9" y="59"/>
                    <a:pt x="31" y="68"/>
                  </a:cubicBezTo>
                  <a:cubicBezTo>
                    <a:pt x="54" y="77"/>
                    <a:pt x="73" y="71"/>
                    <a:pt x="81" y="47"/>
                  </a:cubicBezTo>
                  <a:cubicBezTo>
                    <a:pt x="85" y="38"/>
                    <a:pt x="83" y="28"/>
                    <a:pt x="79" y="20"/>
                  </a:cubicBezTo>
                  <a:cubicBezTo>
                    <a:pt x="71" y="17"/>
                    <a:pt x="61" y="13"/>
                    <a:pt x="57" y="12"/>
                  </a:cubicBezTo>
                  <a:cubicBezTo>
                    <a:pt x="57" y="13"/>
                    <a:pt x="58" y="14"/>
                    <a:pt x="58" y="14"/>
                  </a:cubicBezTo>
                  <a:cubicBezTo>
                    <a:pt x="58" y="15"/>
                    <a:pt x="58" y="15"/>
                    <a:pt x="59" y="15"/>
                  </a:cubicBezTo>
                  <a:cubicBezTo>
                    <a:pt x="59" y="16"/>
                    <a:pt x="59" y="19"/>
                    <a:pt x="58" y="19"/>
                  </a:cubicBezTo>
                  <a:cubicBezTo>
                    <a:pt x="58" y="19"/>
                    <a:pt x="58" y="19"/>
                    <a:pt x="58" y="19"/>
                  </a:cubicBezTo>
                  <a:cubicBezTo>
                    <a:pt x="57" y="24"/>
                    <a:pt x="52" y="28"/>
                    <a:pt x="47" y="28"/>
                  </a:cubicBezTo>
                  <a:cubicBezTo>
                    <a:pt x="41" y="28"/>
                    <a:pt x="36" y="23"/>
                    <a:pt x="36" y="17"/>
                  </a:cubicBezTo>
                  <a:cubicBezTo>
                    <a:pt x="36" y="15"/>
                    <a:pt x="37" y="13"/>
                    <a:pt x="38" y="11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38" y="11"/>
                    <a:pt x="37" y="10"/>
                    <a:pt x="37" y="10"/>
                  </a:cubicBezTo>
                  <a:cubicBezTo>
                    <a:pt x="38" y="9"/>
                    <a:pt x="39" y="8"/>
                    <a:pt x="40" y="8"/>
                  </a:cubicBezTo>
                  <a:cubicBezTo>
                    <a:pt x="40" y="8"/>
                    <a:pt x="40" y="8"/>
                    <a:pt x="41" y="8"/>
                  </a:cubicBezTo>
                  <a:cubicBezTo>
                    <a:pt x="41" y="8"/>
                    <a:pt x="41" y="7"/>
                    <a:pt x="42" y="7"/>
                  </a:cubicBezTo>
                  <a:cubicBezTo>
                    <a:pt x="39" y="6"/>
                    <a:pt x="32" y="3"/>
                    <a:pt x="25" y="0"/>
                  </a:cubicBezTo>
                  <a:cubicBezTo>
                    <a:pt x="16" y="4"/>
                    <a:pt x="10" y="11"/>
                    <a:pt x="6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281" name="Freeform 792"/>
            <p:cNvSpPr>
              <a:spLocks noChangeArrowheads="1"/>
            </p:cNvSpPr>
            <p:nvPr/>
          </p:nvSpPr>
          <p:spPr bwMode="auto">
            <a:xfrm>
              <a:off x="289" y="257"/>
              <a:ext cx="378" cy="171"/>
            </a:xfrm>
            <a:custGeom>
              <a:avLst/>
              <a:gdLst>
                <a:gd name="T0" fmla="*/ 149916 w 106"/>
                <a:gd name="T1" fmla="*/ 36715 h 48"/>
                <a:gd name="T2" fmla="*/ 12107 w 106"/>
                <a:gd name="T3" fmla="*/ 4022 h 48"/>
                <a:gd name="T4" fmla="*/ 0 w 106"/>
                <a:gd name="T5" fmla="*/ 0 h 48"/>
                <a:gd name="T6" fmla="*/ 16646 w 106"/>
                <a:gd name="T7" fmla="*/ 71667 h 48"/>
                <a:gd name="T8" fmla="*/ 173049 w 106"/>
                <a:gd name="T9" fmla="*/ 98118 h 48"/>
                <a:gd name="T10" fmla="*/ 195494 w 106"/>
                <a:gd name="T11" fmla="*/ 73469 h 48"/>
                <a:gd name="T12" fmla="*/ 149916 w 106"/>
                <a:gd name="T13" fmla="*/ 36715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6"/>
                <a:gd name="T22" fmla="*/ 0 h 48"/>
                <a:gd name="T23" fmla="*/ 106 w 106"/>
                <a:gd name="T24" fmla="*/ 48 h 4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6" h="48">
                  <a:moveTo>
                    <a:pt x="73" y="18"/>
                  </a:moveTo>
                  <a:cubicBezTo>
                    <a:pt x="54" y="15"/>
                    <a:pt x="17" y="6"/>
                    <a:pt x="6" y="2"/>
                  </a:cubicBezTo>
                  <a:cubicBezTo>
                    <a:pt x="4" y="1"/>
                    <a:pt x="2" y="1"/>
                    <a:pt x="0" y="0"/>
                  </a:cubicBezTo>
                  <a:cubicBezTo>
                    <a:pt x="0" y="6"/>
                    <a:pt x="2" y="21"/>
                    <a:pt x="8" y="35"/>
                  </a:cubicBezTo>
                  <a:cubicBezTo>
                    <a:pt x="16" y="23"/>
                    <a:pt x="65" y="21"/>
                    <a:pt x="84" y="48"/>
                  </a:cubicBezTo>
                  <a:cubicBezTo>
                    <a:pt x="88" y="44"/>
                    <a:pt x="92" y="40"/>
                    <a:pt x="95" y="36"/>
                  </a:cubicBezTo>
                  <a:cubicBezTo>
                    <a:pt x="106" y="22"/>
                    <a:pt x="92" y="22"/>
                    <a:pt x="73" y="18"/>
                  </a:cubicBezTo>
                  <a:close/>
                </a:path>
              </a:pathLst>
            </a:custGeom>
            <a:solidFill>
              <a:srgbClr val="E100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282" name="Freeform 793"/>
            <p:cNvSpPr>
              <a:spLocks noEditPoints="1" noChangeArrowheads="1"/>
            </p:cNvSpPr>
            <p:nvPr/>
          </p:nvSpPr>
          <p:spPr bwMode="auto">
            <a:xfrm>
              <a:off x="221" y="111"/>
              <a:ext cx="496" cy="442"/>
            </a:xfrm>
            <a:custGeom>
              <a:avLst/>
              <a:gdLst>
                <a:gd name="T0" fmla="*/ 237181 w 139"/>
                <a:gd name="T1" fmla="*/ 49554 h 124"/>
                <a:gd name="T2" fmla="*/ 193733 w 139"/>
                <a:gd name="T3" fmla="*/ 65537 h 124"/>
                <a:gd name="T4" fmla="*/ 169568 w 139"/>
                <a:gd name="T5" fmla="*/ 16618 h 124"/>
                <a:gd name="T6" fmla="*/ 169568 w 139"/>
                <a:gd name="T7" fmla="*/ 14358 h 124"/>
                <a:gd name="T8" fmla="*/ 169568 w 139"/>
                <a:gd name="T9" fmla="*/ 14358 h 124"/>
                <a:gd name="T10" fmla="*/ 152707 w 139"/>
                <a:gd name="T11" fmla="*/ 39081 h 124"/>
                <a:gd name="T12" fmla="*/ 171209 w 139"/>
                <a:gd name="T13" fmla="*/ 61509 h 124"/>
                <a:gd name="T14" fmla="*/ 148672 w 139"/>
                <a:gd name="T15" fmla="*/ 83973 h 124"/>
                <a:gd name="T16" fmla="*/ 126134 w 139"/>
                <a:gd name="T17" fmla="*/ 61509 h 124"/>
                <a:gd name="T18" fmla="*/ 134259 w 139"/>
                <a:gd name="T19" fmla="*/ 43109 h 124"/>
                <a:gd name="T20" fmla="*/ 117359 w 139"/>
                <a:gd name="T21" fmla="*/ 39081 h 124"/>
                <a:gd name="T22" fmla="*/ 101191 w 139"/>
                <a:gd name="T23" fmla="*/ 0 h 124"/>
                <a:gd name="T24" fmla="*/ 93230 w 139"/>
                <a:gd name="T25" fmla="*/ 0 h 124"/>
                <a:gd name="T26" fmla="*/ 28854 w 139"/>
                <a:gd name="T27" fmla="*/ 30519 h 124"/>
                <a:gd name="T28" fmla="*/ 16718 w 139"/>
                <a:gd name="T29" fmla="*/ 40849 h 124"/>
                <a:gd name="T30" fmla="*/ 14452 w 139"/>
                <a:gd name="T31" fmla="*/ 55207 h 124"/>
                <a:gd name="T32" fmla="*/ 0 w 139"/>
                <a:gd name="T33" fmla="*/ 98456 h 124"/>
                <a:gd name="T34" fmla="*/ 6316 w 139"/>
                <a:gd name="T35" fmla="*/ 157741 h 124"/>
                <a:gd name="T36" fmla="*/ 20768 w 139"/>
                <a:gd name="T37" fmla="*/ 192758 h 124"/>
                <a:gd name="T38" fmla="*/ 90786 w 139"/>
                <a:gd name="T39" fmla="*/ 217435 h 124"/>
                <a:gd name="T40" fmla="*/ 188055 w 139"/>
                <a:gd name="T41" fmla="*/ 254432 h 124"/>
                <a:gd name="T42" fmla="*/ 284700 w 139"/>
                <a:gd name="T43" fmla="*/ 129485 h 124"/>
                <a:gd name="T44" fmla="*/ 237181 w 139"/>
                <a:gd name="T45" fmla="*/ 49554 h 124"/>
                <a:gd name="T46" fmla="*/ 235411 w 139"/>
                <a:gd name="T47" fmla="*/ 157741 h 124"/>
                <a:gd name="T48" fmla="*/ 212873 w 139"/>
                <a:gd name="T49" fmla="*/ 182428 h 124"/>
                <a:gd name="T50" fmla="*/ 111732 w 139"/>
                <a:gd name="T51" fmla="*/ 213408 h 124"/>
                <a:gd name="T52" fmla="*/ 55620 w 139"/>
                <a:gd name="T53" fmla="*/ 155937 h 124"/>
                <a:gd name="T54" fmla="*/ 39395 w 139"/>
                <a:gd name="T55" fmla="*/ 83973 h 124"/>
                <a:gd name="T56" fmla="*/ 51570 w 139"/>
                <a:gd name="T57" fmla="*/ 88001 h 124"/>
                <a:gd name="T58" fmla="*/ 189697 w 139"/>
                <a:gd name="T59" fmla="*/ 120923 h 124"/>
                <a:gd name="T60" fmla="*/ 235411 w 139"/>
                <a:gd name="T61" fmla="*/ 157741 h 12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9"/>
                <a:gd name="T94" fmla="*/ 0 h 124"/>
                <a:gd name="T95" fmla="*/ 139 w 139"/>
                <a:gd name="T96" fmla="*/ 124 h 12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9" h="124">
                  <a:moveTo>
                    <a:pt x="115" y="24"/>
                  </a:moveTo>
                  <a:cubicBezTo>
                    <a:pt x="111" y="31"/>
                    <a:pt x="102" y="34"/>
                    <a:pt x="94" y="32"/>
                  </a:cubicBezTo>
                  <a:cubicBezTo>
                    <a:pt x="85" y="30"/>
                    <a:pt x="78" y="19"/>
                    <a:pt x="82" y="8"/>
                  </a:cubicBezTo>
                  <a:cubicBezTo>
                    <a:pt x="82" y="8"/>
                    <a:pt x="82" y="7"/>
                    <a:pt x="82" y="7"/>
                  </a:cubicBezTo>
                  <a:cubicBezTo>
                    <a:pt x="82" y="7"/>
                    <a:pt x="82" y="7"/>
                    <a:pt x="82" y="7"/>
                  </a:cubicBezTo>
                  <a:cubicBezTo>
                    <a:pt x="80" y="13"/>
                    <a:pt x="77" y="16"/>
                    <a:pt x="74" y="19"/>
                  </a:cubicBezTo>
                  <a:cubicBezTo>
                    <a:pt x="79" y="19"/>
                    <a:pt x="83" y="24"/>
                    <a:pt x="83" y="30"/>
                  </a:cubicBezTo>
                  <a:cubicBezTo>
                    <a:pt x="83" y="36"/>
                    <a:pt x="78" y="41"/>
                    <a:pt x="72" y="41"/>
                  </a:cubicBezTo>
                  <a:cubicBezTo>
                    <a:pt x="66" y="41"/>
                    <a:pt x="61" y="36"/>
                    <a:pt x="61" y="30"/>
                  </a:cubicBezTo>
                  <a:cubicBezTo>
                    <a:pt x="61" y="26"/>
                    <a:pt x="63" y="23"/>
                    <a:pt x="65" y="21"/>
                  </a:cubicBezTo>
                  <a:cubicBezTo>
                    <a:pt x="62" y="21"/>
                    <a:pt x="59" y="20"/>
                    <a:pt x="57" y="19"/>
                  </a:cubicBezTo>
                  <a:cubicBezTo>
                    <a:pt x="49" y="16"/>
                    <a:pt x="47" y="8"/>
                    <a:pt x="49" y="0"/>
                  </a:cubicBezTo>
                  <a:cubicBezTo>
                    <a:pt x="48" y="0"/>
                    <a:pt x="47" y="0"/>
                    <a:pt x="45" y="0"/>
                  </a:cubicBezTo>
                  <a:cubicBezTo>
                    <a:pt x="35" y="1"/>
                    <a:pt x="21" y="7"/>
                    <a:pt x="14" y="15"/>
                  </a:cubicBezTo>
                  <a:cubicBezTo>
                    <a:pt x="11" y="15"/>
                    <a:pt x="9" y="17"/>
                    <a:pt x="8" y="20"/>
                  </a:cubicBezTo>
                  <a:cubicBezTo>
                    <a:pt x="7" y="22"/>
                    <a:pt x="7" y="25"/>
                    <a:pt x="7" y="27"/>
                  </a:cubicBezTo>
                  <a:cubicBezTo>
                    <a:pt x="3" y="33"/>
                    <a:pt x="1" y="40"/>
                    <a:pt x="0" y="48"/>
                  </a:cubicBezTo>
                  <a:cubicBezTo>
                    <a:pt x="0" y="58"/>
                    <a:pt x="1" y="67"/>
                    <a:pt x="3" y="77"/>
                  </a:cubicBezTo>
                  <a:cubicBezTo>
                    <a:pt x="5" y="83"/>
                    <a:pt x="8" y="88"/>
                    <a:pt x="10" y="94"/>
                  </a:cubicBezTo>
                  <a:cubicBezTo>
                    <a:pt x="16" y="96"/>
                    <a:pt x="36" y="103"/>
                    <a:pt x="44" y="106"/>
                  </a:cubicBezTo>
                  <a:cubicBezTo>
                    <a:pt x="52" y="109"/>
                    <a:pt x="78" y="119"/>
                    <a:pt x="91" y="124"/>
                  </a:cubicBezTo>
                  <a:cubicBezTo>
                    <a:pt x="116" y="117"/>
                    <a:pt x="137" y="88"/>
                    <a:pt x="138" y="63"/>
                  </a:cubicBezTo>
                  <a:cubicBezTo>
                    <a:pt x="139" y="45"/>
                    <a:pt x="129" y="29"/>
                    <a:pt x="115" y="24"/>
                  </a:cubicBezTo>
                  <a:close/>
                  <a:moveTo>
                    <a:pt x="114" y="77"/>
                  </a:moveTo>
                  <a:cubicBezTo>
                    <a:pt x="111" y="81"/>
                    <a:pt x="107" y="85"/>
                    <a:pt x="103" y="89"/>
                  </a:cubicBezTo>
                  <a:cubicBezTo>
                    <a:pt x="91" y="99"/>
                    <a:pt x="74" y="108"/>
                    <a:pt x="54" y="104"/>
                  </a:cubicBezTo>
                  <a:cubicBezTo>
                    <a:pt x="41" y="102"/>
                    <a:pt x="32" y="90"/>
                    <a:pt x="27" y="76"/>
                  </a:cubicBezTo>
                  <a:cubicBezTo>
                    <a:pt x="21" y="62"/>
                    <a:pt x="19" y="47"/>
                    <a:pt x="19" y="41"/>
                  </a:cubicBezTo>
                  <a:cubicBezTo>
                    <a:pt x="21" y="42"/>
                    <a:pt x="23" y="42"/>
                    <a:pt x="25" y="43"/>
                  </a:cubicBezTo>
                  <a:cubicBezTo>
                    <a:pt x="36" y="47"/>
                    <a:pt x="73" y="56"/>
                    <a:pt x="92" y="59"/>
                  </a:cubicBezTo>
                  <a:cubicBezTo>
                    <a:pt x="111" y="63"/>
                    <a:pt x="125" y="63"/>
                    <a:pt x="114" y="7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283" name="Freeform 794"/>
            <p:cNvSpPr>
              <a:spLocks noChangeArrowheads="1"/>
            </p:cNvSpPr>
            <p:nvPr/>
          </p:nvSpPr>
          <p:spPr bwMode="auto">
            <a:xfrm>
              <a:off x="317" y="332"/>
              <a:ext cx="271" cy="164"/>
            </a:xfrm>
            <a:custGeom>
              <a:avLst/>
              <a:gdLst>
                <a:gd name="T0" fmla="*/ 0 w 76"/>
                <a:gd name="T1" fmla="*/ 28778 h 46"/>
                <a:gd name="T2" fmla="*/ 55309 w 76"/>
                <a:gd name="T3" fmla="*/ 86421 h 46"/>
                <a:gd name="T4" fmla="*/ 156189 w 76"/>
                <a:gd name="T5" fmla="*/ 55239 h 46"/>
                <a:gd name="T6" fmla="*/ 0 w 76"/>
                <a:gd name="T7" fmla="*/ 28778 h 4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6"/>
                <a:gd name="T13" fmla="*/ 0 h 46"/>
                <a:gd name="T14" fmla="*/ 76 w 76"/>
                <a:gd name="T15" fmla="*/ 46 h 4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6" h="46">
                  <a:moveTo>
                    <a:pt x="0" y="14"/>
                  </a:moveTo>
                  <a:cubicBezTo>
                    <a:pt x="5" y="28"/>
                    <a:pt x="14" y="40"/>
                    <a:pt x="27" y="42"/>
                  </a:cubicBezTo>
                  <a:cubicBezTo>
                    <a:pt x="47" y="46"/>
                    <a:pt x="64" y="37"/>
                    <a:pt x="76" y="27"/>
                  </a:cubicBezTo>
                  <a:cubicBezTo>
                    <a:pt x="57" y="0"/>
                    <a:pt x="8" y="2"/>
                    <a:pt x="0" y="14"/>
                  </a:cubicBezTo>
                  <a:close/>
                </a:path>
              </a:pathLst>
            </a:custGeom>
            <a:solidFill>
              <a:srgbClr val="EF7C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284" name="Freeform 795"/>
            <p:cNvSpPr>
              <a:spLocks noChangeArrowheads="1"/>
            </p:cNvSpPr>
            <p:nvPr/>
          </p:nvSpPr>
          <p:spPr bwMode="auto">
            <a:xfrm>
              <a:off x="389" y="36"/>
              <a:ext cx="139" cy="150"/>
            </a:xfrm>
            <a:custGeom>
              <a:avLst/>
              <a:gdLst>
                <a:gd name="T0" fmla="*/ 63249 w 39"/>
                <a:gd name="T1" fmla="*/ 8150 h 42"/>
                <a:gd name="T2" fmla="*/ 12093 w 39"/>
                <a:gd name="T3" fmla="*/ 29107 h 42"/>
                <a:gd name="T4" fmla="*/ 4027 w 39"/>
                <a:gd name="T5" fmla="*/ 43596 h 42"/>
                <a:gd name="T6" fmla="*/ 20643 w 39"/>
                <a:gd name="T7" fmla="*/ 83139 h 42"/>
                <a:gd name="T8" fmla="*/ 36814 w 39"/>
                <a:gd name="T9" fmla="*/ 87193 h 42"/>
                <a:gd name="T10" fmla="*/ 51156 w 39"/>
                <a:gd name="T11" fmla="*/ 80675 h 42"/>
                <a:gd name="T12" fmla="*/ 55194 w 39"/>
                <a:gd name="T13" fmla="*/ 83139 h 42"/>
                <a:gd name="T14" fmla="*/ 71988 w 39"/>
                <a:gd name="T15" fmla="*/ 58086 h 42"/>
                <a:gd name="T16" fmla="*/ 71988 w 39"/>
                <a:gd name="T17" fmla="*/ 55804 h 42"/>
                <a:gd name="T18" fmla="*/ 63249 w 39"/>
                <a:gd name="T19" fmla="*/ 8150 h 4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9"/>
                <a:gd name="T31" fmla="*/ 0 h 42"/>
                <a:gd name="T32" fmla="*/ 39 w 39"/>
                <a:gd name="T33" fmla="*/ 42 h 4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9" h="42">
                  <a:moveTo>
                    <a:pt x="31" y="4"/>
                  </a:moveTo>
                  <a:cubicBezTo>
                    <a:pt x="24" y="0"/>
                    <a:pt x="12" y="5"/>
                    <a:pt x="6" y="14"/>
                  </a:cubicBezTo>
                  <a:cubicBezTo>
                    <a:pt x="4" y="16"/>
                    <a:pt x="3" y="19"/>
                    <a:pt x="2" y="21"/>
                  </a:cubicBezTo>
                  <a:cubicBezTo>
                    <a:pt x="0" y="29"/>
                    <a:pt x="2" y="37"/>
                    <a:pt x="10" y="40"/>
                  </a:cubicBezTo>
                  <a:cubicBezTo>
                    <a:pt x="12" y="41"/>
                    <a:pt x="15" y="42"/>
                    <a:pt x="18" y="42"/>
                  </a:cubicBezTo>
                  <a:cubicBezTo>
                    <a:pt x="20" y="40"/>
                    <a:pt x="23" y="39"/>
                    <a:pt x="25" y="39"/>
                  </a:cubicBezTo>
                  <a:cubicBezTo>
                    <a:pt x="26" y="39"/>
                    <a:pt x="26" y="39"/>
                    <a:pt x="27" y="40"/>
                  </a:cubicBezTo>
                  <a:cubicBezTo>
                    <a:pt x="30" y="37"/>
                    <a:pt x="33" y="34"/>
                    <a:pt x="35" y="28"/>
                  </a:cubicBezTo>
                  <a:cubicBezTo>
                    <a:pt x="35" y="28"/>
                    <a:pt x="35" y="27"/>
                    <a:pt x="35" y="27"/>
                  </a:cubicBezTo>
                  <a:cubicBezTo>
                    <a:pt x="38" y="17"/>
                    <a:pt x="39" y="8"/>
                    <a:pt x="31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285" name="Freeform 796"/>
            <p:cNvSpPr>
              <a:spLocks noChangeArrowheads="1"/>
            </p:cNvSpPr>
            <p:nvPr/>
          </p:nvSpPr>
          <p:spPr bwMode="auto">
            <a:xfrm>
              <a:off x="221" y="0"/>
              <a:ext cx="578" cy="564"/>
            </a:xfrm>
            <a:custGeom>
              <a:avLst/>
              <a:gdLst>
                <a:gd name="T0" fmla="*/ 196078 w 162"/>
                <a:gd name="T1" fmla="*/ 26604 h 158"/>
                <a:gd name="T2" fmla="*/ 4050 w 162"/>
                <a:gd name="T3" fmla="*/ 134457 h 158"/>
                <a:gd name="T4" fmla="*/ 0 w 162"/>
                <a:gd name="T5" fmla="*/ 163521 h 158"/>
                <a:gd name="T6" fmla="*/ 14450 w 162"/>
                <a:gd name="T7" fmla="*/ 119993 h 158"/>
                <a:gd name="T8" fmla="*/ 16662 w 162"/>
                <a:gd name="T9" fmla="*/ 105532 h 158"/>
                <a:gd name="T10" fmla="*/ 28846 w 162"/>
                <a:gd name="T11" fmla="*/ 94966 h 158"/>
                <a:gd name="T12" fmla="*/ 93019 w 162"/>
                <a:gd name="T13" fmla="*/ 64310 h 158"/>
                <a:gd name="T14" fmla="*/ 101100 w 162"/>
                <a:gd name="T15" fmla="*/ 64310 h 158"/>
                <a:gd name="T16" fmla="*/ 109235 w 162"/>
                <a:gd name="T17" fmla="*/ 49846 h 158"/>
                <a:gd name="T18" fmla="*/ 160741 w 162"/>
                <a:gd name="T19" fmla="*/ 28885 h 158"/>
                <a:gd name="T20" fmla="*/ 169322 w 162"/>
                <a:gd name="T21" fmla="*/ 76465 h 158"/>
                <a:gd name="T22" fmla="*/ 169322 w 162"/>
                <a:gd name="T23" fmla="*/ 78735 h 158"/>
                <a:gd name="T24" fmla="*/ 169322 w 162"/>
                <a:gd name="T25" fmla="*/ 78735 h 158"/>
                <a:gd name="T26" fmla="*/ 216828 w 162"/>
                <a:gd name="T27" fmla="*/ 45809 h 158"/>
                <a:gd name="T28" fmla="*/ 241129 w 162"/>
                <a:gd name="T29" fmla="*/ 101477 h 158"/>
                <a:gd name="T30" fmla="*/ 237083 w 162"/>
                <a:gd name="T31" fmla="*/ 113660 h 158"/>
                <a:gd name="T32" fmla="*/ 284412 w 162"/>
                <a:gd name="T33" fmla="*/ 194676 h 158"/>
                <a:gd name="T34" fmla="*/ 187996 w 162"/>
                <a:gd name="T35" fmla="*/ 320491 h 158"/>
                <a:gd name="T36" fmla="*/ 198343 w 162"/>
                <a:gd name="T37" fmla="*/ 326849 h 158"/>
                <a:gd name="T38" fmla="*/ 311617 w 162"/>
                <a:gd name="T39" fmla="*/ 206870 h 158"/>
                <a:gd name="T40" fmla="*/ 196078 w 162"/>
                <a:gd name="T41" fmla="*/ 26604 h 15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62"/>
                <a:gd name="T64" fmla="*/ 0 h 158"/>
                <a:gd name="T65" fmla="*/ 162 w 162"/>
                <a:gd name="T66" fmla="*/ 158 h 15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62" h="158">
                  <a:moveTo>
                    <a:pt x="95" y="13"/>
                  </a:moveTo>
                  <a:cubicBezTo>
                    <a:pt x="51" y="0"/>
                    <a:pt x="10" y="25"/>
                    <a:pt x="2" y="65"/>
                  </a:cubicBezTo>
                  <a:cubicBezTo>
                    <a:pt x="1" y="70"/>
                    <a:pt x="0" y="74"/>
                    <a:pt x="0" y="79"/>
                  </a:cubicBezTo>
                  <a:cubicBezTo>
                    <a:pt x="1" y="71"/>
                    <a:pt x="3" y="64"/>
                    <a:pt x="7" y="58"/>
                  </a:cubicBezTo>
                  <a:cubicBezTo>
                    <a:pt x="7" y="56"/>
                    <a:pt x="7" y="53"/>
                    <a:pt x="8" y="51"/>
                  </a:cubicBezTo>
                  <a:cubicBezTo>
                    <a:pt x="9" y="48"/>
                    <a:pt x="11" y="46"/>
                    <a:pt x="14" y="46"/>
                  </a:cubicBezTo>
                  <a:cubicBezTo>
                    <a:pt x="21" y="38"/>
                    <a:pt x="35" y="32"/>
                    <a:pt x="45" y="31"/>
                  </a:cubicBezTo>
                  <a:cubicBezTo>
                    <a:pt x="47" y="31"/>
                    <a:pt x="48" y="31"/>
                    <a:pt x="49" y="31"/>
                  </a:cubicBezTo>
                  <a:cubicBezTo>
                    <a:pt x="50" y="29"/>
                    <a:pt x="51" y="26"/>
                    <a:pt x="53" y="24"/>
                  </a:cubicBezTo>
                  <a:cubicBezTo>
                    <a:pt x="59" y="15"/>
                    <a:pt x="71" y="10"/>
                    <a:pt x="78" y="14"/>
                  </a:cubicBezTo>
                  <a:cubicBezTo>
                    <a:pt x="86" y="18"/>
                    <a:pt x="85" y="27"/>
                    <a:pt x="82" y="37"/>
                  </a:cubicBezTo>
                  <a:cubicBezTo>
                    <a:pt x="82" y="37"/>
                    <a:pt x="82" y="38"/>
                    <a:pt x="82" y="38"/>
                  </a:cubicBezTo>
                  <a:cubicBezTo>
                    <a:pt x="82" y="38"/>
                    <a:pt x="82" y="38"/>
                    <a:pt x="82" y="38"/>
                  </a:cubicBezTo>
                  <a:cubicBezTo>
                    <a:pt x="87" y="26"/>
                    <a:pt x="96" y="19"/>
                    <a:pt x="105" y="22"/>
                  </a:cubicBezTo>
                  <a:cubicBezTo>
                    <a:pt x="115" y="24"/>
                    <a:pt x="120" y="37"/>
                    <a:pt x="117" y="49"/>
                  </a:cubicBezTo>
                  <a:cubicBezTo>
                    <a:pt x="116" y="51"/>
                    <a:pt x="116" y="53"/>
                    <a:pt x="115" y="55"/>
                  </a:cubicBezTo>
                  <a:cubicBezTo>
                    <a:pt x="129" y="60"/>
                    <a:pt x="139" y="76"/>
                    <a:pt x="138" y="94"/>
                  </a:cubicBezTo>
                  <a:cubicBezTo>
                    <a:pt x="137" y="119"/>
                    <a:pt x="116" y="148"/>
                    <a:pt x="91" y="155"/>
                  </a:cubicBezTo>
                  <a:cubicBezTo>
                    <a:pt x="93" y="156"/>
                    <a:pt x="95" y="157"/>
                    <a:pt x="96" y="158"/>
                  </a:cubicBezTo>
                  <a:cubicBezTo>
                    <a:pt x="122" y="150"/>
                    <a:pt x="143" y="129"/>
                    <a:pt x="151" y="100"/>
                  </a:cubicBezTo>
                  <a:cubicBezTo>
                    <a:pt x="162" y="54"/>
                    <a:pt x="132" y="24"/>
                    <a:pt x="95" y="13"/>
                  </a:cubicBezTo>
                  <a:close/>
                </a:path>
              </a:pathLst>
            </a:custGeom>
            <a:solidFill>
              <a:srgbClr val="00A0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286" name="Freeform 797"/>
            <p:cNvSpPr>
              <a:spLocks noChangeArrowheads="1"/>
            </p:cNvSpPr>
            <p:nvPr/>
          </p:nvSpPr>
          <p:spPr bwMode="auto">
            <a:xfrm>
              <a:off x="239" y="446"/>
              <a:ext cx="332" cy="132"/>
            </a:xfrm>
            <a:custGeom>
              <a:avLst/>
              <a:gdLst>
                <a:gd name="T0" fmla="*/ 190168 w 93"/>
                <a:gd name="T1" fmla="*/ 68194 h 37"/>
                <a:gd name="T2" fmla="*/ 188398 w 93"/>
                <a:gd name="T3" fmla="*/ 68194 h 37"/>
                <a:gd name="T4" fmla="*/ 178023 w 93"/>
                <a:gd name="T5" fmla="*/ 61894 h 37"/>
                <a:gd name="T6" fmla="*/ 80569 w 93"/>
                <a:gd name="T7" fmla="*/ 24795 h 37"/>
                <a:gd name="T8" fmla="*/ 10374 w 93"/>
                <a:gd name="T9" fmla="*/ 0 h 37"/>
                <a:gd name="T10" fmla="*/ 8093 w 93"/>
                <a:gd name="T11" fmla="*/ 0 h 37"/>
                <a:gd name="T12" fmla="*/ 4052 w 93"/>
                <a:gd name="T13" fmla="*/ 12169 h 37"/>
                <a:gd name="T14" fmla="*/ 20977 w 93"/>
                <a:gd name="T15" fmla="*/ 18480 h 37"/>
                <a:gd name="T16" fmla="*/ 55690 w 93"/>
                <a:gd name="T17" fmla="*/ 32875 h 37"/>
                <a:gd name="T18" fmla="*/ 66104 w 93"/>
                <a:gd name="T19" fmla="*/ 28830 h 37"/>
                <a:gd name="T20" fmla="*/ 86891 w 93"/>
                <a:gd name="T21" fmla="*/ 43414 h 37"/>
                <a:gd name="T22" fmla="*/ 132207 w 93"/>
                <a:gd name="T23" fmla="*/ 59439 h 37"/>
                <a:gd name="T24" fmla="*/ 144863 w 93"/>
                <a:gd name="T25" fmla="*/ 64159 h 37"/>
                <a:gd name="T26" fmla="*/ 171651 w 93"/>
                <a:gd name="T27" fmla="*/ 74009 h 37"/>
                <a:gd name="T28" fmla="*/ 190168 w 93"/>
                <a:gd name="T29" fmla="*/ 76289 h 37"/>
                <a:gd name="T30" fmla="*/ 190168 w 93"/>
                <a:gd name="T31" fmla="*/ 68194 h 3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93"/>
                <a:gd name="T49" fmla="*/ 0 h 37"/>
                <a:gd name="T50" fmla="*/ 93 w 93"/>
                <a:gd name="T51" fmla="*/ 37 h 3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93" h="37">
                  <a:moveTo>
                    <a:pt x="92" y="33"/>
                  </a:moveTo>
                  <a:cubicBezTo>
                    <a:pt x="92" y="33"/>
                    <a:pt x="92" y="33"/>
                    <a:pt x="91" y="33"/>
                  </a:cubicBezTo>
                  <a:cubicBezTo>
                    <a:pt x="90" y="32"/>
                    <a:pt x="88" y="31"/>
                    <a:pt x="86" y="30"/>
                  </a:cubicBezTo>
                  <a:cubicBezTo>
                    <a:pt x="73" y="25"/>
                    <a:pt x="47" y="15"/>
                    <a:pt x="39" y="12"/>
                  </a:cubicBezTo>
                  <a:cubicBezTo>
                    <a:pt x="31" y="9"/>
                    <a:pt x="11" y="2"/>
                    <a:pt x="5" y="0"/>
                  </a:cubicBezTo>
                  <a:cubicBezTo>
                    <a:pt x="5" y="0"/>
                    <a:pt x="4" y="0"/>
                    <a:pt x="4" y="0"/>
                  </a:cubicBezTo>
                  <a:cubicBezTo>
                    <a:pt x="3" y="0"/>
                    <a:pt x="0" y="3"/>
                    <a:pt x="2" y="6"/>
                  </a:cubicBezTo>
                  <a:cubicBezTo>
                    <a:pt x="4" y="7"/>
                    <a:pt x="7" y="8"/>
                    <a:pt x="10" y="9"/>
                  </a:cubicBezTo>
                  <a:cubicBezTo>
                    <a:pt x="17" y="12"/>
                    <a:pt x="24" y="15"/>
                    <a:pt x="27" y="16"/>
                  </a:cubicBezTo>
                  <a:cubicBezTo>
                    <a:pt x="28" y="15"/>
                    <a:pt x="30" y="14"/>
                    <a:pt x="32" y="14"/>
                  </a:cubicBezTo>
                  <a:cubicBezTo>
                    <a:pt x="37" y="14"/>
                    <a:pt x="41" y="17"/>
                    <a:pt x="42" y="21"/>
                  </a:cubicBezTo>
                  <a:cubicBezTo>
                    <a:pt x="46" y="22"/>
                    <a:pt x="56" y="26"/>
                    <a:pt x="64" y="29"/>
                  </a:cubicBezTo>
                  <a:cubicBezTo>
                    <a:pt x="66" y="29"/>
                    <a:pt x="68" y="30"/>
                    <a:pt x="70" y="31"/>
                  </a:cubicBezTo>
                  <a:cubicBezTo>
                    <a:pt x="75" y="33"/>
                    <a:pt x="78" y="34"/>
                    <a:pt x="83" y="36"/>
                  </a:cubicBezTo>
                  <a:cubicBezTo>
                    <a:pt x="85" y="36"/>
                    <a:pt x="88" y="36"/>
                    <a:pt x="92" y="37"/>
                  </a:cubicBezTo>
                  <a:cubicBezTo>
                    <a:pt x="92" y="35"/>
                    <a:pt x="93" y="34"/>
                    <a:pt x="92" y="33"/>
                  </a:cubicBezTo>
                  <a:close/>
                </a:path>
              </a:pathLst>
            </a:custGeom>
            <a:solidFill>
              <a:srgbClr val="E100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287" name="Freeform 798"/>
            <p:cNvSpPr>
              <a:spLocks noChangeArrowheads="1"/>
            </p:cNvSpPr>
            <p:nvPr/>
          </p:nvSpPr>
          <p:spPr bwMode="auto">
            <a:xfrm>
              <a:off x="499" y="68"/>
              <a:ext cx="150" cy="164"/>
            </a:xfrm>
            <a:custGeom>
              <a:avLst/>
              <a:gdLst>
                <a:gd name="T0" fmla="*/ 55804 w 42"/>
                <a:gd name="T1" fmla="*/ 6303 h 46"/>
                <a:gd name="T2" fmla="*/ 8150 w 42"/>
                <a:gd name="T3" fmla="*/ 39110 h 46"/>
                <a:gd name="T4" fmla="*/ 8150 w 42"/>
                <a:gd name="T5" fmla="*/ 40879 h 46"/>
                <a:gd name="T6" fmla="*/ 33214 w 42"/>
                <a:gd name="T7" fmla="*/ 90499 h 46"/>
                <a:gd name="T8" fmla="*/ 76621 w 42"/>
                <a:gd name="T9" fmla="*/ 73686 h 46"/>
                <a:gd name="T10" fmla="*/ 80675 w 42"/>
                <a:gd name="T11" fmla="*/ 61546 h 46"/>
                <a:gd name="T12" fmla="*/ 55804 w 42"/>
                <a:gd name="T13" fmla="*/ 6303 h 4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2"/>
                <a:gd name="T22" fmla="*/ 0 h 46"/>
                <a:gd name="T23" fmla="*/ 42 w 42"/>
                <a:gd name="T24" fmla="*/ 46 h 4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2" h="46">
                  <a:moveTo>
                    <a:pt x="27" y="3"/>
                  </a:moveTo>
                  <a:cubicBezTo>
                    <a:pt x="18" y="0"/>
                    <a:pt x="9" y="7"/>
                    <a:pt x="4" y="19"/>
                  </a:cubicBezTo>
                  <a:cubicBezTo>
                    <a:pt x="4" y="19"/>
                    <a:pt x="4" y="20"/>
                    <a:pt x="4" y="20"/>
                  </a:cubicBezTo>
                  <a:cubicBezTo>
                    <a:pt x="0" y="31"/>
                    <a:pt x="7" y="42"/>
                    <a:pt x="16" y="44"/>
                  </a:cubicBezTo>
                  <a:cubicBezTo>
                    <a:pt x="24" y="46"/>
                    <a:pt x="33" y="43"/>
                    <a:pt x="37" y="36"/>
                  </a:cubicBezTo>
                  <a:cubicBezTo>
                    <a:pt x="38" y="34"/>
                    <a:pt x="38" y="32"/>
                    <a:pt x="39" y="30"/>
                  </a:cubicBezTo>
                  <a:cubicBezTo>
                    <a:pt x="42" y="18"/>
                    <a:pt x="37" y="5"/>
                    <a:pt x="27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288" name="Freeform 799"/>
            <p:cNvSpPr>
              <a:spLocks noChangeArrowheads="1"/>
            </p:cNvSpPr>
            <p:nvPr/>
          </p:nvSpPr>
          <p:spPr bwMode="auto">
            <a:xfrm>
              <a:off x="439" y="175"/>
              <a:ext cx="78" cy="82"/>
            </a:xfrm>
            <a:custGeom>
              <a:avLst/>
              <a:gdLst>
                <a:gd name="T0" fmla="*/ 25758 w 22"/>
                <a:gd name="T1" fmla="*/ 2264 h 23"/>
                <a:gd name="T2" fmla="*/ 21797 w 22"/>
                <a:gd name="T3" fmla="*/ 0 h 23"/>
                <a:gd name="T4" fmla="*/ 7896 w 22"/>
                <a:gd name="T5" fmla="*/ 6303 h 23"/>
                <a:gd name="T6" fmla="*/ 0 w 22"/>
                <a:gd name="T7" fmla="*/ 24696 h 23"/>
                <a:gd name="T8" fmla="*/ 21797 w 22"/>
                <a:gd name="T9" fmla="*/ 47171 h 23"/>
                <a:gd name="T10" fmla="*/ 43769 w 22"/>
                <a:gd name="T11" fmla="*/ 24696 h 23"/>
                <a:gd name="T12" fmla="*/ 25758 w 22"/>
                <a:gd name="T13" fmla="*/ 2264 h 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2"/>
                <a:gd name="T22" fmla="*/ 0 h 23"/>
                <a:gd name="T23" fmla="*/ 22 w 22"/>
                <a:gd name="T24" fmla="*/ 23 h 2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2" h="23">
                  <a:moveTo>
                    <a:pt x="13" y="1"/>
                  </a:moveTo>
                  <a:cubicBezTo>
                    <a:pt x="12" y="0"/>
                    <a:pt x="12" y="0"/>
                    <a:pt x="11" y="0"/>
                  </a:cubicBezTo>
                  <a:cubicBezTo>
                    <a:pt x="9" y="0"/>
                    <a:pt x="6" y="1"/>
                    <a:pt x="4" y="3"/>
                  </a:cubicBezTo>
                  <a:cubicBezTo>
                    <a:pt x="2" y="5"/>
                    <a:pt x="0" y="8"/>
                    <a:pt x="0" y="12"/>
                  </a:cubicBezTo>
                  <a:cubicBezTo>
                    <a:pt x="0" y="18"/>
                    <a:pt x="5" y="23"/>
                    <a:pt x="11" y="23"/>
                  </a:cubicBezTo>
                  <a:cubicBezTo>
                    <a:pt x="17" y="23"/>
                    <a:pt x="22" y="18"/>
                    <a:pt x="22" y="12"/>
                  </a:cubicBezTo>
                  <a:cubicBezTo>
                    <a:pt x="22" y="6"/>
                    <a:pt x="18" y="1"/>
                    <a:pt x="13" y="1"/>
                  </a:cubicBezTo>
                  <a:close/>
                </a:path>
              </a:pathLst>
            </a:custGeom>
            <a:solidFill>
              <a:srgbClr val="E100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289" name="Freeform 800"/>
            <p:cNvSpPr>
              <a:spLocks noChangeArrowheads="1"/>
            </p:cNvSpPr>
            <p:nvPr/>
          </p:nvSpPr>
          <p:spPr bwMode="auto">
            <a:xfrm>
              <a:off x="314" y="496"/>
              <a:ext cx="82" cy="82"/>
            </a:xfrm>
            <a:custGeom>
              <a:avLst/>
              <a:gdLst>
                <a:gd name="T0" fmla="*/ 47171 w 23"/>
                <a:gd name="T1" fmla="*/ 20668 h 23"/>
                <a:gd name="T2" fmla="*/ 44907 w 23"/>
                <a:gd name="T3" fmla="*/ 18393 h 23"/>
                <a:gd name="T4" fmla="*/ 43139 w 23"/>
                <a:gd name="T5" fmla="*/ 14364 h 23"/>
                <a:gd name="T6" fmla="*/ 22472 w 23"/>
                <a:gd name="T7" fmla="*/ 0 h 23"/>
                <a:gd name="T8" fmla="*/ 12100 w 23"/>
                <a:gd name="T9" fmla="*/ 4029 h 23"/>
                <a:gd name="T10" fmla="*/ 10336 w 23"/>
                <a:gd name="T11" fmla="*/ 6303 h 23"/>
                <a:gd name="T12" fmla="*/ 8072 w 23"/>
                <a:gd name="T13" fmla="*/ 6303 h 23"/>
                <a:gd name="T14" fmla="*/ 2264 w 23"/>
                <a:gd name="T15" fmla="*/ 10336 h 23"/>
                <a:gd name="T16" fmla="*/ 4029 w 23"/>
                <a:gd name="T17" fmla="*/ 12100 h 23"/>
                <a:gd name="T18" fmla="*/ 4029 w 23"/>
                <a:gd name="T19" fmla="*/ 12100 h 23"/>
                <a:gd name="T20" fmla="*/ 0 w 23"/>
                <a:gd name="T21" fmla="*/ 24696 h 23"/>
                <a:gd name="T22" fmla="*/ 22472 w 23"/>
                <a:gd name="T23" fmla="*/ 47171 h 23"/>
                <a:gd name="T24" fmla="*/ 44907 w 23"/>
                <a:gd name="T25" fmla="*/ 28778 h 23"/>
                <a:gd name="T26" fmla="*/ 44907 w 23"/>
                <a:gd name="T27" fmla="*/ 28778 h 23"/>
                <a:gd name="T28" fmla="*/ 47171 w 23"/>
                <a:gd name="T29" fmla="*/ 20668 h 2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3"/>
                <a:gd name="T46" fmla="*/ 0 h 23"/>
                <a:gd name="T47" fmla="*/ 23 w 23"/>
                <a:gd name="T48" fmla="*/ 23 h 2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3" h="23">
                  <a:moveTo>
                    <a:pt x="23" y="10"/>
                  </a:moveTo>
                  <a:cubicBezTo>
                    <a:pt x="22" y="10"/>
                    <a:pt x="22" y="10"/>
                    <a:pt x="22" y="9"/>
                  </a:cubicBezTo>
                  <a:cubicBezTo>
                    <a:pt x="22" y="9"/>
                    <a:pt x="21" y="8"/>
                    <a:pt x="21" y="7"/>
                  </a:cubicBezTo>
                  <a:cubicBezTo>
                    <a:pt x="20" y="3"/>
                    <a:pt x="16" y="0"/>
                    <a:pt x="11" y="0"/>
                  </a:cubicBezTo>
                  <a:cubicBezTo>
                    <a:pt x="9" y="0"/>
                    <a:pt x="7" y="1"/>
                    <a:pt x="6" y="2"/>
                  </a:cubicBezTo>
                  <a:cubicBezTo>
                    <a:pt x="5" y="2"/>
                    <a:pt x="5" y="3"/>
                    <a:pt x="5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3" y="3"/>
                    <a:pt x="2" y="4"/>
                    <a:pt x="1" y="5"/>
                  </a:cubicBezTo>
                  <a:cubicBezTo>
                    <a:pt x="1" y="5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8"/>
                    <a:pt x="0" y="10"/>
                    <a:pt x="0" y="12"/>
                  </a:cubicBezTo>
                  <a:cubicBezTo>
                    <a:pt x="0" y="18"/>
                    <a:pt x="5" y="23"/>
                    <a:pt x="11" y="23"/>
                  </a:cubicBezTo>
                  <a:cubicBezTo>
                    <a:pt x="16" y="23"/>
                    <a:pt x="21" y="19"/>
                    <a:pt x="22" y="1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3" y="14"/>
                    <a:pt x="23" y="11"/>
                    <a:pt x="23" y="10"/>
                  </a:cubicBezTo>
                  <a:close/>
                </a:path>
              </a:pathLst>
            </a:custGeom>
            <a:solidFill>
              <a:srgbClr val="FFE5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290" name="Freeform 801"/>
            <p:cNvSpPr>
              <a:spLocks noChangeArrowheads="1"/>
            </p:cNvSpPr>
            <p:nvPr/>
          </p:nvSpPr>
          <p:spPr bwMode="auto">
            <a:xfrm>
              <a:off x="96" y="257"/>
              <a:ext cx="107" cy="111"/>
            </a:xfrm>
            <a:custGeom>
              <a:avLst/>
              <a:gdLst>
                <a:gd name="T0" fmla="*/ 31219 w 30"/>
                <a:gd name="T1" fmla="*/ 0 h 31"/>
                <a:gd name="T2" fmla="*/ 0 w 30"/>
                <a:gd name="T3" fmla="*/ 33515 h 31"/>
                <a:gd name="T4" fmla="*/ 22502 w 30"/>
                <a:gd name="T5" fmla="*/ 65286 h 31"/>
                <a:gd name="T6" fmla="*/ 31219 w 30"/>
                <a:gd name="T7" fmla="*/ 65286 h 31"/>
                <a:gd name="T8" fmla="*/ 59396 w 30"/>
                <a:gd name="T9" fmla="*/ 48335 h 31"/>
                <a:gd name="T10" fmla="*/ 61800 w 30"/>
                <a:gd name="T11" fmla="*/ 33515 h 31"/>
                <a:gd name="T12" fmla="*/ 31219 w 30"/>
                <a:gd name="T13" fmla="*/ 0 h 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0"/>
                <a:gd name="T22" fmla="*/ 0 h 31"/>
                <a:gd name="T23" fmla="*/ 30 w 30"/>
                <a:gd name="T24" fmla="*/ 31 h 3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0" h="31">
                  <a:moveTo>
                    <a:pt x="15" y="0"/>
                  </a:moveTo>
                  <a:cubicBezTo>
                    <a:pt x="6" y="0"/>
                    <a:pt x="0" y="7"/>
                    <a:pt x="0" y="16"/>
                  </a:cubicBezTo>
                  <a:cubicBezTo>
                    <a:pt x="0" y="23"/>
                    <a:pt x="4" y="29"/>
                    <a:pt x="11" y="31"/>
                  </a:cubicBezTo>
                  <a:cubicBezTo>
                    <a:pt x="12" y="31"/>
                    <a:pt x="14" y="31"/>
                    <a:pt x="15" y="31"/>
                  </a:cubicBezTo>
                  <a:cubicBezTo>
                    <a:pt x="21" y="31"/>
                    <a:pt x="26" y="28"/>
                    <a:pt x="29" y="23"/>
                  </a:cubicBezTo>
                  <a:cubicBezTo>
                    <a:pt x="30" y="21"/>
                    <a:pt x="30" y="18"/>
                    <a:pt x="30" y="16"/>
                  </a:cubicBezTo>
                  <a:cubicBezTo>
                    <a:pt x="30" y="7"/>
                    <a:pt x="23" y="0"/>
                    <a:pt x="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291" name="Freeform 802"/>
            <p:cNvSpPr>
              <a:spLocks noChangeArrowheads="1"/>
            </p:cNvSpPr>
            <p:nvPr/>
          </p:nvSpPr>
          <p:spPr bwMode="auto">
            <a:xfrm>
              <a:off x="613" y="618"/>
              <a:ext cx="111" cy="110"/>
            </a:xfrm>
            <a:custGeom>
              <a:avLst/>
              <a:gdLst>
                <a:gd name="T0" fmla="*/ 31721 w 31"/>
                <a:gd name="T1" fmla="*/ 0 h 31"/>
                <a:gd name="T2" fmla="*/ 23002 w 31"/>
                <a:gd name="T3" fmla="*/ 2228 h 31"/>
                <a:gd name="T4" fmla="*/ 0 w 31"/>
                <a:gd name="T5" fmla="*/ 32031 h 31"/>
                <a:gd name="T6" fmla="*/ 2295 w 31"/>
                <a:gd name="T7" fmla="*/ 42180 h 31"/>
                <a:gd name="T8" fmla="*/ 31721 w 31"/>
                <a:gd name="T9" fmla="*/ 61834 h 31"/>
                <a:gd name="T10" fmla="*/ 65286 w 31"/>
                <a:gd name="T11" fmla="*/ 32031 h 31"/>
                <a:gd name="T12" fmla="*/ 31721 w 31"/>
                <a:gd name="T13" fmla="*/ 0 h 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1"/>
                <a:gd name="T22" fmla="*/ 0 h 31"/>
                <a:gd name="T23" fmla="*/ 31 w 31"/>
                <a:gd name="T24" fmla="*/ 31 h 3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1" h="31">
                  <a:moveTo>
                    <a:pt x="15" y="0"/>
                  </a:moveTo>
                  <a:cubicBezTo>
                    <a:pt x="14" y="0"/>
                    <a:pt x="12" y="0"/>
                    <a:pt x="11" y="1"/>
                  </a:cubicBezTo>
                  <a:cubicBezTo>
                    <a:pt x="4" y="3"/>
                    <a:pt x="0" y="9"/>
                    <a:pt x="0" y="16"/>
                  </a:cubicBezTo>
                  <a:cubicBezTo>
                    <a:pt x="0" y="17"/>
                    <a:pt x="0" y="19"/>
                    <a:pt x="1" y="21"/>
                  </a:cubicBezTo>
                  <a:cubicBezTo>
                    <a:pt x="3" y="27"/>
                    <a:pt x="9" y="31"/>
                    <a:pt x="15" y="31"/>
                  </a:cubicBezTo>
                  <a:cubicBezTo>
                    <a:pt x="24" y="31"/>
                    <a:pt x="31" y="24"/>
                    <a:pt x="31" y="16"/>
                  </a:cubicBezTo>
                  <a:cubicBezTo>
                    <a:pt x="31" y="7"/>
                    <a:pt x="24" y="0"/>
                    <a:pt x="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292" name="Freeform 803"/>
            <p:cNvSpPr>
              <a:spLocks noChangeArrowheads="1"/>
            </p:cNvSpPr>
            <p:nvPr/>
          </p:nvSpPr>
          <p:spPr bwMode="auto">
            <a:xfrm>
              <a:off x="0" y="514"/>
              <a:ext cx="160" cy="228"/>
            </a:xfrm>
            <a:custGeom>
              <a:avLst/>
              <a:gdLst>
                <a:gd name="T0" fmla="*/ 90933 w 45"/>
                <a:gd name="T1" fmla="*/ 42999 h 64"/>
                <a:gd name="T2" fmla="*/ 62478 w 45"/>
                <a:gd name="T3" fmla="*/ 4022 h 64"/>
                <a:gd name="T4" fmla="*/ 10254 w 45"/>
                <a:gd name="T5" fmla="*/ 59091 h 64"/>
                <a:gd name="T6" fmla="*/ 44274 w 45"/>
                <a:gd name="T7" fmla="*/ 130797 h 64"/>
                <a:gd name="T8" fmla="*/ 68722 w 45"/>
                <a:gd name="T9" fmla="*/ 124517 h 64"/>
                <a:gd name="T10" fmla="*/ 68722 w 45"/>
                <a:gd name="T11" fmla="*/ 124517 h 64"/>
                <a:gd name="T12" fmla="*/ 86926 w 45"/>
                <a:gd name="T13" fmla="*/ 73469 h 64"/>
                <a:gd name="T14" fmla="*/ 90933 w 45"/>
                <a:gd name="T15" fmla="*/ 42999 h 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5"/>
                <a:gd name="T25" fmla="*/ 0 h 64"/>
                <a:gd name="T26" fmla="*/ 45 w 45"/>
                <a:gd name="T27" fmla="*/ 64 h 6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5" h="64">
                  <a:moveTo>
                    <a:pt x="45" y="21"/>
                  </a:moveTo>
                  <a:cubicBezTo>
                    <a:pt x="44" y="9"/>
                    <a:pt x="39" y="3"/>
                    <a:pt x="31" y="2"/>
                  </a:cubicBezTo>
                  <a:cubicBezTo>
                    <a:pt x="21" y="0"/>
                    <a:pt x="10" y="10"/>
                    <a:pt x="5" y="29"/>
                  </a:cubicBezTo>
                  <a:cubicBezTo>
                    <a:pt x="0" y="48"/>
                    <a:pt x="6" y="62"/>
                    <a:pt x="22" y="64"/>
                  </a:cubicBezTo>
                  <a:cubicBezTo>
                    <a:pt x="26" y="64"/>
                    <a:pt x="32" y="63"/>
                    <a:pt x="34" y="61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7" y="59"/>
                    <a:pt x="41" y="49"/>
                    <a:pt x="43" y="36"/>
                  </a:cubicBezTo>
                  <a:cubicBezTo>
                    <a:pt x="44" y="30"/>
                    <a:pt x="45" y="25"/>
                    <a:pt x="45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293" name="Freeform 804"/>
            <p:cNvSpPr>
              <a:spLocks noChangeArrowheads="1"/>
            </p:cNvSpPr>
            <p:nvPr/>
          </p:nvSpPr>
          <p:spPr bwMode="auto">
            <a:xfrm>
              <a:off x="335" y="532"/>
              <a:ext cx="22" cy="21"/>
            </a:xfrm>
            <a:custGeom>
              <a:avLst/>
              <a:gdLst>
                <a:gd name="T0" fmla="*/ 14641 w 6"/>
                <a:gd name="T1" fmla="*/ 5880 h 6"/>
                <a:gd name="T2" fmla="*/ 7245 w 6"/>
                <a:gd name="T3" fmla="*/ 9482 h 6"/>
                <a:gd name="T4" fmla="*/ 0 w 6"/>
                <a:gd name="T5" fmla="*/ 3773 h 6"/>
                <a:gd name="T6" fmla="*/ 7245 w 6"/>
                <a:gd name="T7" fmla="*/ 0 h 6"/>
                <a:gd name="T8" fmla="*/ 14641 w 6"/>
                <a:gd name="T9" fmla="*/ 588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6"/>
                <a:gd name="T17" fmla="*/ 6 w 6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6">
                  <a:moveTo>
                    <a:pt x="6" y="3"/>
                  </a:moveTo>
                  <a:cubicBezTo>
                    <a:pt x="6" y="5"/>
                    <a:pt x="5" y="6"/>
                    <a:pt x="3" y="5"/>
                  </a:cubicBezTo>
                  <a:cubicBezTo>
                    <a:pt x="1" y="5"/>
                    <a:pt x="0" y="3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5" y="1"/>
                    <a:pt x="6" y="2"/>
                    <a:pt x="6" y="3"/>
                  </a:cubicBezTo>
                  <a:close/>
                </a:path>
              </a:pathLst>
            </a:custGeom>
            <a:solidFill>
              <a:srgbClr val="7D6B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294" name="Oval 805"/>
            <p:cNvSpPr>
              <a:spLocks noChangeArrowheads="1"/>
            </p:cNvSpPr>
            <p:nvPr/>
          </p:nvSpPr>
          <p:spPr bwMode="auto">
            <a:xfrm>
              <a:off x="464" y="193"/>
              <a:ext cx="25" cy="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33295" name="Freeform 806"/>
            <p:cNvSpPr>
              <a:spLocks noChangeArrowheads="1"/>
            </p:cNvSpPr>
            <p:nvPr/>
          </p:nvSpPr>
          <p:spPr bwMode="auto">
            <a:xfrm>
              <a:off x="460" y="125"/>
              <a:ext cx="36" cy="50"/>
            </a:xfrm>
            <a:custGeom>
              <a:avLst/>
              <a:gdLst>
                <a:gd name="T0" fmla="*/ 17446 w 10"/>
                <a:gd name="T1" fmla="*/ 16900 h 14"/>
                <a:gd name="T2" fmla="*/ 4198 w 10"/>
                <a:gd name="T3" fmla="*/ 25050 h 14"/>
                <a:gd name="T4" fmla="*/ 4198 w 10"/>
                <a:gd name="T5" fmla="*/ 10432 h 14"/>
                <a:gd name="T6" fmla="*/ 17446 w 10"/>
                <a:gd name="T7" fmla="*/ 0 h 14"/>
                <a:gd name="T8" fmla="*/ 17446 w 10"/>
                <a:gd name="T9" fmla="*/ 1690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14"/>
                <a:gd name="T17" fmla="*/ 10 w 10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14">
                  <a:moveTo>
                    <a:pt x="8" y="8"/>
                  </a:moveTo>
                  <a:cubicBezTo>
                    <a:pt x="7" y="11"/>
                    <a:pt x="4" y="14"/>
                    <a:pt x="2" y="12"/>
                  </a:cubicBezTo>
                  <a:cubicBezTo>
                    <a:pt x="0" y="12"/>
                    <a:pt x="0" y="9"/>
                    <a:pt x="2" y="5"/>
                  </a:cubicBezTo>
                  <a:cubicBezTo>
                    <a:pt x="3" y="2"/>
                    <a:pt x="6" y="0"/>
                    <a:pt x="8" y="0"/>
                  </a:cubicBezTo>
                  <a:cubicBezTo>
                    <a:pt x="10" y="1"/>
                    <a:pt x="10" y="4"/>
                    <a:pt x="8" y="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296" name="Freeform 807"/>
            <p:cNvSpPr>
              <a:spLocks noChangeArrowheads="1"/>
            </p:cNvSpPr>
            <p:nvPr/>
          </p:nvSpPr>
          <p:spPr bwMode="auto">
            <a:xfrm>
              <a:off x="471" y="139"/>
              <a:ext cx="14" cy="18"/>
            </a:xfrm>
            <a:custGeom>
              <a:avLst/>
              <a:gdLst>
                <a:gd name="T0" fmla="*/ 7375 w 4"/>
                <a:gd name="T1" fmla="*/ 6714 h 5"/>
                <a:gd name="T2" fmla="*/ 2107 w 4"/>
                <a:gd name="T3" fmla="*/ 10912 h 5"/>
                <a:gd name="T4" fmla="*/ 0 w 4"/>
                <a:gd name="T5" fmla="*/ 4198 h 5"/>
                <a:gd name="T6" fmla="*/ 5282 w 4"/>
                <a:gd name="T7" fmla="*/ 0 h 5"/>
                <a:gd name="T8" fmla="*/ 7375 w 4"/>
                <a:gd name="T9" fmla="*/ 6714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5"/>
                <a:gd name="T17" fmla="*/ 4 w 4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5">
                  <a:moveTo>
                    <a:pt x="4" y="3"/>
                  </a:moveTo>
                  <a:cubicBezTo>
                    <a:pt x="3" y="4"/>
                    <a:pt x="2" y="5"/>
                    <a:pt x="1" y="5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4" y="1"/>
                    <a:pt x="4" y="2"/>
                    <a:pt x="4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2775" name="Group 807"/>
          <p:cNvGrpSpPr/>
          <p:nvPr/>
        </p:nvGrpSpPr>
        <p:grpSpPr bwMode="auto">
          <a:xfrm>
            <a:off x="1476375" y="150813"/>
            <a:ext cx="9318625" cy="3830637"/>
            <a:chOff x="0" y="0"/>
            <a:chExt cx="5870" cy="2413"/>
          </a:xfrm>
        </p:grpSpPr>
        <p:sp>
          <p:nvSpPr>
            <p:cNvPr id="32897" name="Freeform 809"/>
            <p:cNvSpPr>
              <a:spLocks noChangeArrowheads="1"/>
            </p:cNvSpPr>
            <p:nvPr/>
          </p:nvSpPr>
          <p:spPr bwMode="auto">
            <a:xfrm>
              <a:off x="121" y="339"/>
              <a:ext cx="532" cy="543"/>
            </a:xfrm>
            <a:custGeom>
              <a:avLst/>
              <a:gdLst>
                <a:gd name="T0" fmla="*/ 308610 w 149"/>
                <a:gd name="T1" fmla="*/ 163990 h 152"/>
                <a:gd name="T2" fmla="*/ 258727 w 149"/>
                <a:gd name="T3" fmla="*/ 139090 h 152"/>
                <a:gd name="T4" fmla="*/ 240189 w 149"/>
                <a:gd name="T5" fmla="*/ 137318 h 152"/>
                <a:gd name="T6" fmla="*/ 213571 w 149"/>
                <a:gd name="T7" fmla="*/ 126876 h 152"/>
                <a:gd name="T8" fmla="*/ 200735 w 149"/>
                <a:gd name="T9" fmla="*/ 122818 h 152"/>
                <a:gd name="T10" fmla="*/ 204788 w 149"/>
                <a:gd name="T11" fmla="*/ 178665 h 152"/>
                <a:gd name="T12" fmla="*/ 101591 w 149"/>
                <a:gd name="T13" fmla="*/ 222298 h 152"/>
                <a:gd name="T14" fmla="*/ 49883 w 149"/>
                <a:gd name="T15" fmla="*/ 124415 h 152"/>
                <a:gd name="T16" fmla="*/ 89390 w 149"/>
                <a:gd name="T17" fmla="*/ 80921 h 152"/>
                <a:gd name="T18" fmla="*/ 72463 w 149"/>
                <a:gd name="T19" fmla="*/ 75091 h 152"/>
                <a:gd name="T20" fmla="*/ 76565 w 149"/>
                <a:gd name="T21" fmla="*/ 62227 h 152"/>
                <a:gd name="T22" fmla="*/ 78975 w 149"/>
                <a:gd name="T23" fmla="*/ 62227 h 152"/>
                <a:gd name="T24" fmla="*/ 64365 w 149"/>
                <a:gd name="T25" fmla="*/ 26711 h 152"/>
                <a:gd name="T26" fmla="*/ 45831 w 149"/>
                <a:gd name="T27" fmla="*/ 0 h 152"/>
                <a:gd name="T28" fmla="*/ 16892 w 149"/>
                <a:gd name="T29" fmla="*/ 16962 h 152"/>
                <a:gd name="T30" fmla="*/ 8148 w 149"/>
                <a:gd name="T31" fmla="*/ 16962 h 152"/>
                <a:gd name="T32" fmla="*/ 31359 w 149"/>
                <a:gd name="T33" fmla="*/ 89588 h 152"/>
                <a:gd name="T34" fmla="*/ 47616 w 149"/>
                <a:gd name="T35" fmla="*/ 114016 h 152"/>
                <a:gd name="T36" fmla="*/ 37236 w 149"/>
                <a:gd name="T37" fmla="*/ 147707 h 152"/>
                <a:gd name="T38" fmla="*/ 22576 w 149"/>
                <a:gd name="T39" fmla="*/ 145435 h 152"/>
                <a:gd name="T40" fmla="*/ 18524 w 149"/>
                <a:gd name="T41" fmla="*/ 176893 h 152"/>
                <a:gd name="T42" fmla="*/ 0 w 149"/>
                <a:gd name="T43" fmla="*/ 228678 h 152"/>
                <a:gd name="T44" fmla="*/ 0 w 149"/>
                <a:gd name="T45" fmla="*/ 228678 h 152"/>
                <a:gd name="T46" fmla="*/ 0 w 149"/>
                <a:gd name="T47" fmla="*/ 228678 h 152"/>
                <a:gd name="T48" fmla="*/ 72463 w 149"/>
                <a:gd name="T49" fmla="*/ 247233 h 152"/>
                <a:gd name="T50" fmla="*/ 151488 w 149"/>
                <a:gd name="T51" fmla="*/ 303719 h 152"/>
                <a:gd name="T52" fmla="*/ 171782 w 149"/>
                <a:gd name="T53" fmla="*/ 311886 h 152"/>
                <a:gd name="T54" fmla="*/ 227989 w 149"/>
                <a:gd name="T55" fmla="*/ 270028 h 152"/>
                <a:gd name="T56" fmla="*/ 223947 w 149"/>
                <a:gd name="T57" fmla="*/ 243175 h 152"/>
                <a:gd name="T58" fmla="*/ 223947 w 149"/>
                <a:gd name="T59" fmla="*/ 230964 h 152"/>
                <a:gd name="T60" fmla="*/ 238418 w 149"/>
                <a:gd name="T61" fmla="*/ 191390 h 152"/>
                <a:gd name="T62" fmla="*/ 238418 w 149"/>
                <a:gd name="T63" fmla="*/ 191390 h 152"/>
                <a:gd name="T64" fmla="*/ 287805 w 149"/>
                <a:gd name="T65" fmla="*/ 206026 h 152"/>
                <a:gd name="T66" fmla="*/ 286034 w 149"/>
                <a:gd name="T67" fmla="*/ 195448 h 152"/>
                <a:gd name="T68" fmla="*/ 308610 w 149"/>
                <a:gd name="T69" fmla="*/ 163990 h 15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49"/>
                <a:gd name="T106" fmla="*/ 0 h 152"/>
                <a:gd name="T107" fmla="*/ 149 w 149"/>
                <a:gd name="T108" fmla="*/ 152 h 15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49" h="152">
                  <a:moveTo>
                    <a:pt x="149" y="79"/>
                  </a:moveTo>
                  <a:cubicBezTo>
                    <a:pt x="141" y="71"/>
                    <a:pt x="132" y="68"/>
                    <a:pt x="125" y="67"/>
                  </a:cubicBezTo>
                  <a:cubicBezTo>
                    <a:pt x="121" y="66"/>
                    <a:pt x="118" y="66"/>
                    <a:pt x="116" y="66"/>
                  </a:cubicBezTo>
                  <a:cubicBezTo>
                    <a:pt x="111" y="64"/>
                    <a:pt x="108" y="63"/>
                    <a:pt x="103" y="61"/>
                  </a:cubicBezTo>
                  <a:cubicBezTo>
                    <a:pt x="101" y="60"/>
                    <a:pt x="99" y="59"/>
                    <a:pt x="97" y="59"/>
                  </a:cubicBezTo>
                  <a:cubicBezTo>
                    <a:pt x="101" y="67"/>
                    <a:pt x="103" y="77"/>
                    <a:pt x="99" y="86"/>
                  </a:cubicBezTo>
                  <a:cubicBezTo>
                    <a:pt x="91" y="110"/>
                    <a:pt x="72" y="116"/>
                    <a:pt x="49" y="107"/>
                  </a:cubicBezTo>
                  <a:cubicBezTo>
                    <a:pt x="27" y="98"/>
                    <a:pt x="18" y="79"/>
                    <a:pt x="24" y="60"/>
                  </a:cubicBezTo>
                  <a:cubicBezTo>
                    <a:pt x="28" y="50"/>
                    <a:pt x="34" y="43"/>
                    <a:pt x="43" y="39"/>
                  </a:cubicBezTo>
                  <a:cubicBezTo>
                    <a:pt x="40" y="38"/>
                    <a:pt x="37" y="37"/>
                    <a:pt x="35" y="36"/>
                  </a:cubicBezTo>
                  <a:cubicBezTo>
                    <a:pt x="33" y="33"/>
                    <a:pt x="36" y="30"/>
                    <a:pt x="37" y="30"/>
                  </a:cubicBezTo>
                  <a:cubicBezTo>
                    <a:pt x="37" y="30"/>
                    <a:pt x="38" y="30"/>
                    <a:pt x="38" y="30"/>
                  </a:cubicBezTo>
                  <a:cubicBezTo>
                    <a:pt x="36" y="24"/>
                    <a:pt x="33" y="19"/>
                    <a:pt x="31" y="13"/>
                  </a:cubicBezTo>
                  <a:cubicBezTo>
                    <a:pt x="27" y="5"/>
                    <a:pt x="24" y="1"/>
                    <a:pt x="22" y="0"/>
                  </a:cubicBezTo>
                  <a:cubicBezTo>
                    <a:pt x="19" y="5"/>
                    <a:pt x="14" y="8"/>
                    <a:pt x="8" y="8"/>
                  </a:cubicBezTo>
                  <a:cubicBezTo>
                    <a:pt x="7" y="8"/>
                    <a:pt x="5" y="8"/>
                    <a:pt x="4" y="8"/>
                  </a:cubicBezTo>
                  <a:cubicBezTo>
                    <a:pt x="4" y="13"/>
                    <a:pt x="8" y="29"/>
                    <a:pt x="15" y="43"/>
                  </a:cubicBezTo>
                  <a:cubicBezTo>
                    <a:pt x="19" y="49"/>
                    <a:pt x="22" y="53"/>
                    <a:pt x="23" y="55"/>
                  </a:cubicBezTo>
                  <a:cubicBezTo>
                    <a:pt x="21" y="61"/>
                    <a:pt x="19" y="67"/>
                    <a:pt x="18" y="71"/>
                  </a:cubicBezTo>
                  <a:cubicBezTo>
                    <a:pt x="17" y="69"/>
                    <a:pt x="13" y="68"/>
                    <a:pt x="11" y="70"/>
                  </a:cubicBezTo>
                  <a:cubicBezTo>
                    <a:pt x="11" y="74"/>
                    <a:pt x="10" y="79"/>
                    <a:pt x="9" y="85"/>
                  </a:cubicBezTo>
                  <a:cubicBezTo>
                    <a:pt x="7" y="98"/>
                    <a:pt x="3" y="108"/>
                    <a:pt x="0" y="110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7" y="110"/>
                    <a:pt x="22" y="112"/>
                    <a:pt x="35" y="119"/>
                  </a:cubicBezTo>
                  <a:cubicBezTo>
                    <a:pt x="47" y="125"/>
                    <a:pt x="61" y="138"/>
                    <a:pt x="73" y="146"/>
                  </a:cubicBezTo>
                  <a:cubicBezTo>
                    <a:pt x="77" y="148"/>
                    <a:pt x="80" y="150"/>
                    <a:pt x="83" y="150"/>
                  </a:cubicBezTo>
                  <a:cubicBezTo>
                    <a:pt x="93" y="152"/>
                    <a:pt x="105" y="144"/>
                    <a:pt x="110" y="130"/>
                  </a:cubicBezTo>
                  <a:cubicBezTo>
                    <a:pt x="112" y="126"/>
                    <a:pt x="110" y="121"/>
                    <a:pt x="108" y="117"/>
                  </a:cubicBezTo>
                  <a:cubicBezTo>
                    <a:pt x="108" y="115"/>
                    <a:pt x="107" y="113"/>
                    <a:pt x="108" y="111"/>
                  </a:cubicBezTo>
                  <a:cubicBezTo>
                    <a:pt x="109" y="108"/>
                    <a:pt x="114" y="100"/>
                    <a:pt x="115" y="92"/>
                  </a:cubicBezTo>
                  <a:cubicBezTo>
                    <a:pt x="115" y="92"/>
                    <a:pt x="115" y="92"/>
                    <a:pt x="115" y="92"/>
                  </a:cubicBezTo>
                  <a:cubicBezTo>
                    <a:pt x="120" y="92"/>
                    <a:pt x="130" y="94"/>
                    <a:pt x="139" y="99"/>
                  </a:cubicBezTo>
                  <a:cubicBezTo>
                    <a:pt x="138" y="97"/>
                    <a:pt x="138" y="95"/>
                    <a:pt x="138" y="94"/>
                  </a:cubicBezTo>
                  <a:cubicBezTo>
                    <a:pt x="138" y="87"/>
                    <a:pt x="142" y="81"/>
                    <a:pt x="149" y="79"/>
                  </a:cubicBezTo>
                  <a:close/>
                </a:path>
              </a:pathLst>
            </a:custGeom>
            <a:solidFill>
              <a:srgbClr val="00A0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898" name="Freeform 810"/>
            <p:cNvSpPr>
              <a:spLocks noChangeArrowheads="1"/>
            </p:cNvSpPr>
            <p:nvPr/>
          </p:nvSpPr>
          <p:spPr bwMode="auto">
            <a:xfrm>
              <a:off x="382" y="757"/>
              <a:ext cx="174" cy="193"/>
            </a:xfrm>
            <a:custGeom>
              <a:avLst/>
              <a:gdLst>
                <a:gd name="T0" fmla="*/ 73932 w 49"/>
                <a:gd name="T1" fmla="*/ 26748 h 54"/>
                <a:gd name="T2" fmla="*/ 20376 w 49"/>
                <a:gd name="T3" fmla="*/ 68851 h 54"/>
                <a:gd name="T4" fmla="*/ 0 w 49"/>
                <a:gd name="T5" fmla="*/ 60727 h 54"/>
                <a:gd name="T6" fmla="*/ 28295 w 49"/>
                <a:gd name="T7" fmla="*/ 106064 h 54"/>
                <a:gd name="T8" fmla="*/ 92064 w 49"/>
                <a:gd name="T9" fmla="*/ 51913 h 54"/>
                <a:gd name="T10" fmla="*/ 76162 w 49"/>
                <a:gd name="T11" fmla="*/ 2287 h 54"/>
                <a:gd name="T12" fmla="*/ 69948 w 49"/>
                <a:gd name="T13" fmla="*/ 0 h 54"/>
                <a:gd name="T14" fmla="*/ 73932 w 49"/>
                <a:gd name="T15" fmla="*/ 26748 h 5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9"/>
                <a:gd name="T25" fmla="*/ 0 h 54"/>
                <a:gd name="T26" fmla="*/ 49 w 49"/>
                <a:gd name="T27" fmla="*/ 54 h 5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9" h="54">
                  <a:moveTo>
                    <a:pt x="37" y="13"/>
                  </a:moveTo>
                  <a:cubicBezTo>
                    <a:pt x="32" y="27"/>
                    <a:pt x="20" y="35"/>
                    <a:pt x="10" y="33"/>
                  </a:cubicBezTo>
                  <a:cubicBezTo>
                    <a:pt x="7" y="33"/>
                    <a:pt x="4" y="31"/>
                    <a:pt x="0" y="29"/>
                  </a:cubicBezTo>
                  <a:cubicBezTo>
                    <a:pt x="0" y="39"/>
                    <a:pt x="5" y="49"/>
                    <a:pt x="14" y="51"/>
                  </a:cubicBezTo>
                  <a:cubicBezTo>
                    <a:pt x="24" y="54"/>
                    <a:pt x="38" y="51"/>
                    <a:pt x="46" y="25"/>
                  </a:cubicBezTo>
                  <a:cubicBezTo>
                    <a:pt x="49" y="12"/>
                    <a:pt x="45" y="3"/>
                    <a:pt x="38" y="1"/>
                  </a:cubicBezTo>
                  <a:cubicBezTo>
                    <a:pt x="38" y="1"/>
                    <a:pt x="37" y="1"/>
                    <a:pt x="35" y="0"/>
                  </a:cubicBezTo>
                  <a:cubicBezTo>
                    <a:pt x="37" y="4"/>
                    <a:pt x="39" y="9"/>
                    <a:pt x="37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899" name="Freeform 811"/>
            <p:cNvSpPr>
              <a:spLocks noChangeArrowheads="1"/>
            </p:cNvSpPr>
            <p:nvPr/>
          </p:nvSpPr>
          <p:spPr bwMode="auto">
            <a:xfrm>
              <a:off x="385" y="36"/>
              <a:ext cx="143" cy="150"/>
            </a:xfrm>
            <a:custGeom>
              <a:avLst/>
              <a:gdLst>
                <a:gd name="T0" fmla="*/ 39711 w 40"/>
                <a:gd name="T1" fmla="*/ 87193 h 42"/>
                <a:gd name="T2" fmla="*/ 22712 w 40"/>
                <a:gd name="T3" fmla="*/ 83139 h 42"/>
                <a:gd name="T4" fmla="*/ 14532 w 40"/>
                <a:gd name="T5" fmla="*/ 29107 h 42"/>
                <a:gd name="T6" fmla="*/ 66663 w 40"/>
                <a:gd name="T7" fmla="*/ 8150 h 42"/>
                <a:gd name="T8" fmla="*/ 75304 w 40"/>
                <a:gd name="T9" fmla="*/ 55804 h 42"/>
                <a:gd name="T10" fmla="*/ 58483 w 40"/>
                <a:gd name="T11" fmla="*/ 80675 h 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"/>
                <a:gd name="T19" fmla="*/ 0 h 42"/>
                <a:gd name="T20" fmla="*/ 40 w 40"/>
                <a:gd name="T21" fmla="*/ 42 h 4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" h="42">
                  <a:moveTo>
                    <a:pt x="19" y="42"/>
                  </a:moveTo>
                  <a:cubicBezTo>
                    <a:pt x="16" y="42"/>
                    <a:pt x="13" y="41"/>
                    <a:pt x="11" y="40"/>
                  </a:cubicBezTo>
                  <a:cubicBezTo>
                    <a:pt x="1" y="36"/>
                    <a:pt x="0" y="24"/>
                    <a:pt x="7" y="14"/>
                  </a:cubicBezTo>
                  <a:cubicBezTo>
                    <a:pt x="13" y="5"/>
                    <a:pt x="25" y="0"/>
                    <a:pt x="32" y="4"/>
                  </a:cubicBezTo>
                  <a:cubicBezTo>
                    <a:pt x="40" y="8"/>
                    <a:pt x="39" y="17"/>
                    <a:pt x="36" y="27"/>
                  </a:cubicBezTo>
                  <a:cubicBezTo>
                    <a:pt x="34" y="34"/>
                    <a:pt x="31" y="37"/>
                    <a:pt x="28" y="39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900" name="Freeform 812"/>
            <p:cNvSpPr>
              <a:spLocks noChangeArrowheads="1"/>
            </p:cNvSpPr>
            <p:nvPr/>
          </p:nvSpPr>
          <p:spPr bwMode="auto">
            <a:xfrm>
              <a:off x="499" y="68"/>
              <a:ext cx="150" cy="168"/>
            </a:xfrm>
            <a:custGeom>
              <a:avLst/>
              <a:gdLst>
                <a:gd name="T0" fmla="*/ 80675 w 42"/>
                <a:gd name="T1" fmla="*/ 62339 h 47"/>
                <a:gd name="T2" fmla="*/ 33214 w 42"/>
                <a:gd name="T3" fmla="*/ 91571 h 47"/>
                <a:gd name="T4" fmla="*/ 8150 w 42"/>
                <a:gd name="T5" fmla="*/ 41475 h 47"/>
                <a:gd name="T6" fmla="*/ 55804 w 42"/>
                <a:gd name="T7" fmla="*/ 6352 h 47"/>
                <a:gd name="T8" fmla="*/ 80675 w 42"/>
                <a:gd name="T9" fmla="*/ 62339 h 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"/>
                <a:gd name="T16" fmla="*/ 0 h 47"/>
                <a:gd name="T17" fmla="*/ 42 w 42"/>
                <a:gd name="T18" fmla="*/ 47 h 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" h="47">
                  <a:moveTo>
                    <a:pt x="39" y="30"/>
                  </a:moveTo>
                  <a:cubicBezTo>
                    <a:pt x="36" y="42"/>
                    <a:pt x="26" y="47"/>
                    <a:pt x="16" y="44"/>
                  </a:cubicBezTo>
                  <a:cubicBezTo>
                    <a:pt x="7" y="42"/>
                    <a:pt x="0" y="31"/>
                    <a:pt x="4" y="20"/>
                  </a:cubicBezTo>
                  <a:cubicBezTo>
                    <a:pt x="8" y="7"/>
                    <a:pt x="18" y="0"/>
                    <a:pt x="27" y="3"/>
                  </a:cubicBezTo>
                  <a:cubicBezTo>
                    <a:pt x="37" y="5"/>
                    <a:pt x="42" y="18"/>
                    <a:pt x="39" y="30"/>
                  </a:cubicBezTo>
                  <a:close/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901" name="Freeform 813"/>
            <p:cNvSpPr>
              <a:spLocks noChangeArrowheads="1"/>
            </p:cNvSpPr>
            <p:nvPr/>
          </p:nvSpPr>
          <p:spPr bwMode="auto">
            <a:xfrm>
              <a:off x="535" y="146"/>
              <a:ext cx="46" cy="47"/>
            </a:xfrm>
            <a:custGeom>
              <a:avLst/>
              <a:gdLst>
                <a:gd name="T0" fmla="*/ 0 w 13"/>
                <a:gd name="T1" fmla="*/ 17961 h 13"/>
                <a:gd name="T2" fmla="*/ 25569 w 13"/>
                <a:gd name="T3" fmla="*/ 29057 h 13"/>
                <a:gd name="T4" fmla="*/ 0 60000 65536"/>
                <a:gd name="T5" fmla="*/ 0 60000 65536"/>
                <a:gd name="T6" fmla="*/ 0 w 13"/>
                <a:gd name="T7" fmla="*/ 0 h 13"/>
                <a:gd name="T8" fmla="*/ 13 w 13"/>
                <a:gd name="T9" fmla="*/ 13 h 1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3" h="13">
                  <a:moveTo>
                    <a:pt x="0" y="8"/>
                  </a:moveTo>
                  <a:cubicBezTo>
                    <a:pt x="2" y="3"/>
                    <a:pt x="11" y="0"/>
                    <a:pt x="13" y="13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902" name="Oval 814"/>
            <p:cNvSpPr>
              <a:spLocks noChangeArrowheads="1"/>
            </p:cNvSpPr>
            <p:nvPr/>
          </p:nvSpPr>
          <p:spPr bwMode="auto">
            <a:xfrm>
              <a:off x="439" y="175"/>
              <a:ext cx="78" cy="82"/>
            </a:xfrm>
            <a:prstGeom prst="ellipse">
              <a:avLst/>
            </a:pr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32903" name="Freeform 815"/>
            <p:cNvSpPr>
              <a:spLocks noChangeArrowheads="1"/>
            </p:cNvSpPr>
            <p:nvPr/>
          </p:nvSpPr>
          <p:spPr bwMode="auto">
            <a:xfrm>
              <a:off x="446" y="253"/>
              <a:ext cx="18" cy="47"/>
            </a:xfrm>
            <a:custGeom>
              <a:avLst/>
              <a:gdLst>
                <a:gd name="T0" fmla="*/ 10912 w 5"/>
                <a:gd name="T1" fmla="*/ 0 h 13"/>
                <a:gd name="T2" fmla="*/ 0 w 5"/>
                <a:gd name="T3" fmla="*/ 29057 h 13"/>
                <a:gd name="T4" fmla="*/ 0 60000 65536"/>
                <a:gd name="T5" fmla="*/ 0 60000 65536"/>
                <a:gd name="T6" fmla="*/ 0 w 5"/>
                <a:gd name="T7" fmla="*/ 0 h 13"/>
                <a:gd name="T8" fmla="*/ 5 w 5"/>
                <a:gd name="T9" fmla="*/ 13 h 1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" h="13">
                  <a:moveTo>
                    <a:pt x="5" y="0"/>
                  </a:moveTo>
                  <a:cubicBezTo>
                    <a:pt x="4" y="1"/>
                    <a:pt x="1" y="8"/>
                    <a:pt x="0" y="13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904" name="Line 816"/>
            <p:cNvSpPr>
              <a:spLocks noChangeShapeType="1"/>
            </p:cNvSpPr>
            <p:nvPr/>
          </p:nvSpPr>
          <p:spPr bwMode="auto">
            <a:xfrm>
              <a:off x="321" y="103"/>
              <a:ext cx="86" cy="90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905" name="Freeform 817"/>
            <p:cNvSpPr>
              <a:spLocks noChangeArrowheads="1"/>
            </p:cNvSpPr>
            <p:nvPr/>
          </p:nvSpPr>
          <p:spPr bwMode="auto">
            <a:xfrm>
              <a:off x="285" y="132"/>
              <a:ext cx="111" cy="82"/>
            </a:xfrm>
            <a:custGeom>
              <a:avLst/>
              <a:gdLst>
                <a:gd name="T0" fmla="*/ 0 w 31"/>
                <a:gd name="T1" fmla="*/ 0 h 23"/>
                <a:gd name="T2" fmla="*/ 65286 w 31"/>
                <a:gd name="T3" fmla="*/ 47171 h 23"/>
                <a:gd name="T4" fmla="*/ 0 60000 65536"/>
                <a:gd name="T5" fmla="*/ 0 60000 65536"/>
                <a:gd name="T6" fmla="*/ 0 w 31"/>
                <a:gd name="T7" fmla="*/ 0 h 23"/>
                <a:gd name="T8" fmla="*/ 31 w 31"/>
                <a:gd name="T9" fmla="*/ 23 h 2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" h="23">
                  <a:moveTo>
                    <a:pt x="0" y="0"/>
                  </a:moveTo>
                  <a:cubicBezTo>
                    <a:pt x="0" y="0"/>
                    <a:pt x="29" y="22"/>
                    <a:pt x="31" y="23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906" name="Line 818"/>
            <p:cNvSpPr>
              <a:spLocks noChangeShapeType="1"/>
            </p:cNvSpPr>
            <p:nvPr/>
          </p:nvSpPr>
          <p:spPr bwMode="auto">
            <a:xfrm>
              <a:off x="257" y="207"/>
              <a:ext cx="125" cy="32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907" name="Freeform 819"/>
            <p:cNvSpPr>
              <a:spLocks noChangeArrowheads="1"/>
            </p:cNvSpPr>
            <p:nvPr/>
          </p:nvSpPr>
          <p:spPr bwMode="auto">
            <a:xfrm>
              <a:off x="546" y="243"/>
              <a:ext cx="135" cy="10"/>
            </a:xfrm>
            <a:custGeom>
              <a:avLst/>
              <a:gdLst>
                <a:gd name="T0" fmla="*/ 76446 w 38"/>
                <a:gd name="T1" fmla="*/ 0 h 3"/>
                <a:gd name="T2" fmla="*/ 0 w 38"/>
                <a:gd name="T3" fmla="*/ 4077 h 3"/>
                <a:gd name="T4" fmla="*/ 0 60000 65536"/>
                <a:gd name="T5" fmla="*/ 0 60000 65536"/>
                <a:gd name="T6" fmla="*/ 0 w 38"/>
                <a:gd name="T7" fmla="*/ 0 h 3"/>
                <a:gd name="T8" fmla="*/ 38 w 38"/>
                <a:gd name="T9" fmla="*/ 3 h 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8" h="3">
                  <a:moveTo>
                    <a:pt x="38" y="0"/>
                  </a:moveTo>
                  <a:cubicBezTo>
                    <a:pt x="29" y="0"/>
                    <a:pt x="2" y="2"/>
                    <a:pt x="0" y="3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908" name="Freeform 820"/>
            <p:cNvSpPr>
              <a:spLocks noChangeArrowheads="1"/>
            </p:cNvSpPr>
            <p:nvPr/>
          </p:nvSpPr>
          <p:spPr bwMode="auto">
            <a:xfrm>
              <a:off x="542" y="275"/>
              <a:ext cx="150" cy="21"/>
            </a:xfrm>
            <a:custGeom>
              <a:avLst/>
              <a:gdLst>
                <a:gd name="T0" fmla="*/ 87193 w 42"/>
                <a:gd name="T1" fmla="*/ 11113 h 6"/>
                <a:gd name="T2" fmla="*/ 0 w 42"/>
                <a:gd name="T3" fmla="*/ 0 h 6"/>
                <a:gd name="T4" fmla="*/ 0 60000 65536"/>
                <a:gd name="T5" fmla="*/ 0 60000 65536"/>
                <a:gd name="T6" fmla="*/ 0 w 42"/>
                <a:gd name="T7" fmla="*/ 0 h 6"/>
                <a:gd name="T8" fmla="*/ 42 w 42"/>
                <a:gd name="T9" fmla="*/ 6 h 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2" h="6">
                  <a:moveTo>
                    <a:pt x="42" y="6"/>
                  </a:moveTo>
                  <a:cubicBezTo>
                    <a:pt x="34" y="4"/>
                    <a:pt x="3" y="0"/>
                    <a:pt x="0" y="0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909" name="Freeform 821"/>
            <p:cNvSpPr>
              <a:spLocks noChangeArrowheads="1"/>
            </p:cNvSpPr>
            <p:nvPr/>
          </p:nvSpPr>
          <p:spPr bwMode="auto">
            <a:xfrm>
              <a:off x="535" y="296"/>
              <a:ext cx="146" cy="54"/>
            </a:xfrm>
            <a:custGeom>
              <a:avLst/>
              <a:gdLst>
                <a:gd name="T0" fmla="*/ 0 w 41"/>
                <a:gd name="T1" fmla="*/ 0 h 15"/>
                <a:gd name="T2" fmla="*/ 83630 w 41"/>
                <a:gd name="T3" fmla="*/ 32569 h 15"/>
                <a:gd name="T4" fmla="*/ 0 60000 65536"/>
                <a:gd name="T5" fmla="*/ 0 60000 65536"/>
                <a:gd name="T6" fmla="*/ 0 w 41"/>
                <a:gd name="T7" fmla="*/ 0 h 15"/>
                <a:gd name="T8" fmla="*/ 41 w 41"/>
                <a:gd name="T9" fmla="*/ 15 h 1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1" h="15">
                  <a:moveTo>
                    <a:pt x="0" y="0"/>
                  </a:moveTo>
                  <a:cubicBezTo>
                    <a:pt x="2" y="1"/>
                    <a:pt x="41" y="15"/>
                    <a:pt x="41" y="15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910" name="Freeform 822"/>
            <p:cNvSpPr>
              <a:spLocks noChangeArrowheads="1"/>
            </p:cNvSpPr>
            <p:nvPr/>
          </p:nvSpPr>
          <p:spPr bwMode="auto">
            <a:xfrm>
              <a:off x="232" y="150"/>
              <a:ext cx="435" cy="353"/>
            </a:xfrm>
            <a:custGeom>
              <a:avLst/>
              <a:gdLst>
                <a:gd name="T0" fmla="*/ 53676 w 122"/>
                <a:gd name="T1" fmla="*/ 20674 h 99"/>
                <a:gd name="T2" fmla="*/ 10337 w 122"/>
                <a:gd name="T3" fmla="*/ 18409 h 99"/>
                <a:gd name="T4" fmla="*/ 44916 w 122"/>
                <a:gd name="T5" fmla="*/ 65640 h 99"/>
                <a:gd name="T6" fmla="*/ 182639 w 122"/>
                <a:gd name="T7" fmla="*/ 98598 h 99"/>
                <a:gd name="T8" fmla="*/ 228243 w 122"/>
                <a:gd name="T9" fmla="*/ 135456 h 99"/>
                <a:gd name="T10" fmla="*/ 104899 w 122"/>
                <a:gd name="T11" fmla="*/ 191394 h 99"/>
                <a:gd name="T12" fmla="*/ 32814 w 122"/>
                <a:gd name="T13" fmla="*/ 61739 h 9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2"/>
                <a:gd name="T22" fmla="*/ 0 h 99"/>
                <a:gd name="T23" fmla="*/ 122 w 122"/>
                <a:gd name="T24" fmla="*/ 99 h 9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2" h="99">
                  <a:moveTo>
                    <a:pt x="26" y="10"/>
                  </a:moveTo>
                  <a:cubicBezTo>
                    <a:pt x="25" y="2"/>
                    <a:pt x="8" y="0"/>
                    <a:pt x="5" y="9"/>
                  </a:cubicBezTo>
                  <a:cubicBezTo>
                    <a:pt x="0" y="20"/>
                    <a:pt x="10" y="28"/>
                    <a:pt x="22" y="32"/>
                  </a:cubicBezTo>
                  <a:cubicBezTo>
                    <a:pt x="33" y="36"/>
                    <a:pt x="70" y="45"/>
                    <a:pt x="89" y="48"/>
                  </a:cubicBezTo>
                  <a:cubicBezTo>
                    <a:pt x="108" y="52"/>
                    <a:pt x="122" y="52"/>
                    <a:pt x="111" y="66"/>
                  </a:cubicBezTo>
                  <a:cubicBezTo>
                    <a:pt x="100" y="80"/>
                    <a:pt x="78" y="99"/>
                    <a:pt x="51" y="93"/>
                  </a:cubicBezTo>
                  <a:cubicBezTo>
                    <a:pt x="24" y="88"/>
                    <a:pt x="15" y="43"/>
                    <a:pt x="16" y="30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911" name="Freeform 823"/>
            <p:cNvSpPr>
              <a:spLocks noChangeArrowheads="1"/>
            </p:cNvSpPr>
            <p:nvPr/>
          </p:nvSpPr>
          <p:spPr bwMode="auto">
            <a:xfrm>
              <a:off x="317" y="332"/>
              <a:ext cx="271" cy="96"/>
            </a:xfrm>
            <a:custGeom>
              <a:avLst/>
              <a:gdLst>
                <a:gd name="T0" fmla="*/ 0 w 76"/>
                <a:gd name="T1" fmla="*/ 28459 h 27"/>
                <a:gd name="T2" fmla="*/ 156189 w 76"/>
                <a:gd name="T3" fmla="*/ 54475 h 27"/>
                <a:gd name="T4" fmla="*/ 0 60000 65536"/>
                <a:gd name="T5" fmla="*/ 0 60000 65536"/>
                <a:gd name="T6" fmla="*/ 0 w 76"/>
                <a:gd name="T7" fmla="*/ 0 h 27"/>
                <a:gd name="T8" fmla="*/ 76 w 76"/>
                <a:gd name="T9" fmla="*/ 27 h 2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6" h="27">
                  <a:moveTo>
                    <a:pt x="0" y="14"/>
                  </a:moveTo>
                  <a:cubicBezTo>
                    <a:pt x="9" y="2"/>
                    <a:pt x="57" y="0"/>
                    <a:pt x="76" y="27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912" name="Freeform 824"/>
            <p:cNvSpPr>
              <a:spLocks noChangeArrowheads="1"/>
            </p:cNvSpPr>
            <p:nvPr/>
          </p:nvSpPr>
          <p:spPr bwMode="auto">
            <a:xfrm>
              <a:off x="460" y="125"/>
              <a:ext cx="36" cy="50"/>
            </a:xfrm>
            <a:custGeom>
              <a:avLst/>
              <a:gdLst>
                <a:gd name="T0" fmla="*/ 17446 w 10"/>
                <a:gd name="T1" fmla="*/ 16900 h 14"/>
                <a:gd name="T2" fmla="*/ 4198 w 10"/>
                <a:gd name="T3" fmla="*/ 25050 h 14"/>
                <a:gd name="T4" fmla="*/ 4198 w 10"/>
                <a:gd name="T5" fmla="*/ 10432 h 14"/>
                <a:gd name="T6" fmla="*/ 17446 w 10"/>
                <a:gd name="T7" fmla="*/ 0 h 14"/>
                <a:gd name="T8" fmla="*/ 17446 w 10"/>
                <a:gd name="T9" fmla="*/ 1690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14"/>
                <a:gd name="T17" fmla="*/ 10 w 10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14">
                  <a:moveTo>
                    <a:pt x="8" y="8"/>
                  </a:moveTo>
                  <a:cubicBezTo>
                    <a:pt x="7" y="11"/>
                    <a:pt x="4" y="14"/>
                    <a:pt x="2" y="12"/>
                  </a:cubicBezTo>
                  <a:cubicBezTo>
                    <a:pt x="0" y="12"/>
                    <a:pt x="0" y="9"/>
                    <a:pt x="2" y="5"/>
                  </a:cubicBezTo>
                  <a:cubicBezTo>
                    <a:pt x="3" y="2"/>
                    <a:pt x="6" y="0"/>
                    <a:pt x="8" y="0"/>
                  </a:cubicBezTo>
                  <a:cubicBezTo>
                    <a:pt x="10" y="1"/>
                    <a:pt x="10" y="4"/>
                    <a:pt x="8" y="8"/>
                  </a:cubicBezTo>
                  <a:close/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913" name="Freeform 825"/>
            <p:cNvSpPr>
              <a:spLocks noChangeArrowheads="1"/>
            </p:cNvSpPr>
            <p:nvPr/>
          </p:nvSpPr>
          <p:spPr bwMode="auto">
            <a:xfrm>
              <a:off x="214" y="0"/>
              <a:ext cx="585" cy="564"/>
            </a:xfrm>
            <a:custGeom>
              <a:avLst/>
              <a:gdLst>
                <a:gd name="T0" fmla="*/ 24788 w 164"/>
                <a:gd name="T1" fmla="*/ 258487 h 158"/>
                <a:gd name="T2" fmla="*/ 8079 w 164"/>
                <a:gd name="T3" fmla="*/ 134457 h 158"/>
                <a:gd name="T4" fmla="*/ 199792 w 164"/>
                <a:gd name="T5" fmla="*/ 26604 h 158"/>
                <a:gd name="T6" fmla="*/ 315404 w 164"/>
                <a:gd name="T7" fmla="*/ 206870 h 158"/>
                <a:gd name="T8" fmla="*/ 202071 w 164"/>
                <a:gd name="T9" fmla="*/ 326849 h 1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4"/>
                <a:gd name="T16" fmla="*/ 0 h 158"/>
                <a:gd name="T17" fmla="*/ 164 w 164"/>
                <a:gd name="T18" fmla="*/ 158 h 15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4" h="158">
                  <a:moveTo>
                    <a:pt x="12" y="125"/>
                  </a:moveTo>
                  <a:cubicBezTo>
                    <a:pt x="3" y="106"/>
                    <a:pt x="0" y="86"/>
                    <a:pt x="4" y="65"/>
                  </a:cubicBezTo>
                  <a:cubicBezTo>
                    <a:pt x="12" y="25"/>
                    <a:pt x="53" y="0"/>
                    <a:pt x="97" y="13"/>
                  </a:cubicBezTo>
                  <a:cubicBezTo>
                    <a:pt x="134" y="24"/>
                    <a:pt x="164" y="54"/>
                    <a:pt x="153" y="100"/>
                  </a:cubicBezTo>
                  <a:cubicBezTo>
                    <a:pt x="145" y="129"/>
                    <a:pt x="124" y="150"/>
                    <a:pt x="98" y="158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914" name="Freeform 826"/>
            <p:cNvSpPr>
              <a:spLocks noChangeArrowheads="1"/>
            </p:cNvSpPr>
            <p:nvPr/>
          </p:nvSpPr>
          <p:spPr bwMode="auto">
            <a:xfrm>
              <a:off x="275" y="111"/>
              <a:ext cx="121" cy="50"/>
            </a:xfrm>
            <a:custGeom>
              <a:avLst/>
              <a:gdLst>
                <a:gd name="T0" fmla="*/ 0 w 34"/>
                <a:gd name="T1" fmla="*/ 29107 h 14"/>
                <a:gd name="T2" fmla="*/ 61123 w 34"/>
                <a:gd name="T3" fmla="*/ 0 h 14"/>
                <a:gd name="T4" fmla="*/ 69141 w 34"/>
                <a:gd name="T5" fmla="*/ 0 h 14"/>
                <a:gd name="T6" fmla="*/ 0 60000 65536"/>
                <a:gd name="T7" fmla="*/ 0 60000 65536"/>
                <a:gd name="T8" fmla="*/ 0 60000 65536"/>
                <a:gd name="T9" fmla="*/ 0 w 34"/>
                <a:gd name="T10" fmla="*/ 0 h 14"/>
                <a:gd name="T11" fmla="*/ 34 w 34"/>
                <a:gd name="T12" fmla="*/ 14 h 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4" h="14">
                  <a:moveTo>
                    <a:pt x="0" y="14"/>
                  </a:moveTo>
                  <a:cubicBezTo>
                    <a:pt x="6" y="7"/>
                    <a:pt x="20" y="1"/>
                    <a:pt x="30" y="0"/>
                  </a:cubicBezTo>
                  <a:cubicBezTo>
                    <a:pt x="32" y="0"/>
                    <a:pt x="33" y="0"/>
                    <a:pt x="34" y="0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915" name="Freeform 827"/>
            <p:cNvSpPr>
              <a:spLocks noChangeArrowheads="1"/>
            </p:cNvSpPr>
            <p:nvPr/>
          </p:nvSpPr>
          <p:spPr bwMode="auto">
            <a:xfrm>
              <a:off x="221" y="207"/>
              <a:ext cx="25" cy="68"/>
            </a:xfrm>
            <a:custGeom>
              <a:avLst/>
              <a:gdLst>
                <a:gd name="T0" fmla="*/ 0 w 7"/>
                <a:gd name="T1" fmla="*/ 39887 h 19"/>
                <a:gd name="T2" fmla="*/ 14489 w 7"/>
                <a:gd name="T3" fmla="*/ 0 h 19"/>
                <a:gd name="T4" fmla="*/ 0 60000 65536"/>
                <a:gd name="T5" fmla="*/ 0 60000 65536"/>
                <a:gd name="T6" fmla="*/ 0 w 7"/>
                <a:gd name="T7" fmla="*/ 0 h 19"/>
                <a:gd name="T8" fmla="*/ 7 w 7"/>
                <a:gd name="T9" fmla="*/ 19 h 1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" h="19">
                  <a:moveTo>
                    <a:pt x="0" y="19"/>
                  </a:moveTo>
                  <a:cubicBezTo>
                    <a:pt x="1" y="12"/>
                    <a:pt x="4" y="6"/>
                    <a:pt x="7" y="0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916" name="Freeform 828"/>
            <p:cNvSpPr>
              <a:spLocks noChangeArrowheads="1"/>
            </p:cNvSpPr>
            <p:nvPr/>
          </p:nvSpPr>
          <p:spPr bwMode="auto">
            <a:xfrm>
              <a:off x="546" y="196"/>
              <a:ext cx="171" cy="357"/>
            </a:xfrm>
            <a:custGeom>
              <a:avLst/>
              <a:gdLst>
                <a:gd name="T0" fmla="*/ 49280 w 48"/>
                <a:gd name="T1" fmla="*/ 0 h 100"/>
                <a:gd name="T2" fmla="*/ 95860 w 48"/>
                <a:gd name="T3" fmla="*/ 80575 h 100"/>
                <a:gd name="T4" fmla="*/ 0 w 48"/>
                <a:gd name="T5" fmla="*/ 206928 h 100"/>
                <a:gd name="T6" fmla="*/ 0 60000 65536"/>
                <a:gd name="T7" fmla="*/ 0 60000 65536"/>
                <a:gd name="T8" fmla="*/ 0 60000 65536"/>
                <a:gd name="T9" fmla="*/ 0 w 48"/>
                <a:gd name="T10" fmla="*/ 0 h 100"/>
                <a:gd name="T11" fmla="*/ 48 w 48"/>
                <a:gd name="T12" fmla="*/ 100 h 1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" h="100">
                  <a:moveTo>
                    <a:pt x="24" y="0"/>
                  </a:moveTo>
                  <a:cubicBezTo>
                    <a:pt x="38" y="5"/>
                    <a:pt x="48" y="21"/>
                    <a:pt x="47" y="39"/>
                  </a:cubicBezTo>
                  <a:cubicBezTo>
                    <a:pt x="46" y="64"/>
                    <a:pt x="25" y="93"/>
                    <a:pt x="0" y="100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917" name="Freeform 829"/>
            <p:cNvSpPr>
              <a:spLocks noChangeArrowheads="1"/>
            </p:cNvSpPr>
            <p:nvPr/>
          </p:nvSpPr>
          <p:spPr bwMode="auto">
            <a:xfrm>
              <a:off x="239" y="446"/>
              <a:ext cx="332" cy="129"/>
            </a:xfrm>
            <a:custGeom>
              <a:avLst/>
              <a:gdLst>
                <a:gd name="T0" fmla="*/ 55690 w 93"/>
                <a:gd name="T1" fmla="*/ 33630 h 36"/>
                <a:gd name="T2" fmla="*/ 4052 w 93"/>
                <a:gd name="T3" fmla="*/ 12377 h 36"/>
                <a:gd name="T4" fmla="*/ 8093 w 93"/>
                <a:gd name="T5" fmla="*/ 0 h 36"/>
                <a:gd name="T6" fmla="*/ 80569 w 93"/>
                <a:gd name="T7" fmla="*/ 25399 h 36"/>
                <a:gd name="T8" fmla="*/ 190168 w 93"/>
                <a:gd name="T9" fmla="*/ 69750 h 36"/>
                <a:gd name="T10" fmla="*/ 190168 w 93"/>
                <a:gd name="T11" fmla="*/ 76196 h 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3"/>
                <a:gd name="T19" fmla="*/ 0 h 36"/>
                <a:gd name="T20" fmla="*/ 93 w 93"/>
                <a:gd name="T21" fmla="*/ 36 h 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3" h="36">
                  <a:moveTo>
                    <a:pt x="27" y="16"/>
                  </a:moveTo>
                  <a:cubicBezTo>
                    <a:pt x="23" y="14"/>
                    <a:pt x="8" y="9"/>
                    <a:pt x="2" y="6"/>
                  </a:cubicBezTo>
                  <a:cubicBezTo>
                    <a:pt x="0" y="3"/>
                    <a:pt x="3" y="0"/>
                    <a:pt x="4" y="0"/>
                  </a:cubicBezTo>
                  <a:cubicBezTo>
                    <a:pt x="4" y="0"/>
                    <a:pt x="30" y="9"/>
                    <a:pt x="39" y="12"/>
                  </a:cubicBezTo>
                  <a:cubicBezTo>
                    <a:pt x="49" y="16"/>
                    <a:pt x="91" y="32"/>
                    <a:pt x="92" y="33"/>
                  </a:cubicBezTo>
                  <a:cubicBezTo>
                    <a:pt x="93" y="34"/>
                    <a:pt x="92" y="35"/>
                    <a:pt x="92" y="36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918" name="Freeform 830"/>
            <p:cNvSpPr>
              <a:spLocks noChangeArrowheads="1"/>
            </p:cNvSpPr>
            <p:nvPr/>
          </p:nvSpPr>
          <p:spPr bwMode="auto">
            <a:xfrm>
              <a:off x="389" y="521"/>
              <a:ext cx="146" cy="54"/>
            </a:xfrm>
            <a:custGeom>
              <a:avLst/>
              <a:gdLst>
                <a:gd name="T0" fmla="*/ 0 w 41"/>
                <a:gd name="T1" fmla="*/ 0 h 15"/>
                <a:gd name="T2" fmla="*/ 57253 w 41"/>
                <a:gd name="T3" fmla="*/ 21838 h 15"/>
                <a:gd name="T4" fmla="*/ 83630 w 41"/>
                <a:gd name="T5" fmla="*/ 32569 h 15"/>
                <a:gd name="T6" fmla="*/ 0 60000 65536"/>
                <a:gd name="T7" fmla="*/ 0 60000 65536"/>
                <a:gd name="T8" fmla="*/ 0 60000 65536"/>
                <a:gd name="T9" fmla="*/ 0 w 41"/>
                <a:gd name="T10" fmla="*/ 0 h 15"/>
                <a:gd name="T11" fmla="*/ 41 w 41"/>
                <a:gd name="T12" fmla="*/ 15 h 1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1" h="15">
                  <a:moveTo>
                    <a:pt x="0" y="0"/>
                  </a:moveTo>
                  <a:cubicBezTo>
                    <a:pt x="5" y="2"/>
                    <a:pt x="21" y="7"/>
                    <a:pt x="28" y="10"/>
                  </a:cubicBezTo>
                  <a:cubicBezTo>
                    <a:pt x="33" y="12"/>
                    <a:pt x="36" y="13"/>
                    <a:pt x="41" y="15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919" name="Freeform 831"/>
            <p:cNvSpPr>
              <a:spLocks noChangeArrowheads="1"/>
            </p:cNvSpPr>
            <p:nvPr/>
          </p:nvSpPr>
          <p:spPr bwMode="auto">
            <a:xfrm>
              <a:off x="314" y="518"/>
              <a:ext cx="78" cy="60"/>
            </a:xfrm>
            <a:custGeom>
              <a:avLst/>
              <a:gdLst>
                <a:gd name="T0" fmla="*/ 43769 w 22"/>
                <a:gd name="T1" fmla="*/ 15346 h 17"/>
                <a:gd name="T2" fmla="*/ 21797 w 22"/>
                <a:gd name="T3" fmla="*/ 32887 h 17"/>
                <a:gd name="T4" fmla="*/ 0 w 22"/>
                <a:gd name="T5" fmla="*/ 11474 h 17"/>
                <a:gd name="T6" fmla="*/ 3971 w 22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17"/>
                <a:gd name="T14" fmla="*/ 22 w 22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17">
                  <a:moveTo>
                    <a:pt x="22" y="8"/>
                  </a:moveTo>
                  <a:cubicBezTo>
                    <a:pt x="21" y="13"/>
                    <a:pt x="16" y="17"/>
                    <a:pt x="11" y="17"/>
                  </a:cubicBezTo>
                  <a:cubicBezTo>
                    <a:pt x="5" y="17"/>
                    <a:pt x="0" y="12"/>
                    <a:pt x="0" y="6"/>
                  </a:cubicBezTo>
                  <a:cubicBezTo>
                    <a:pt x="0" y="4"/>
                    <a:pt x="1" y="2"/>
                    <a:pt x="2" y="0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920" name="Freeform 832"/>
            <p:cNvSpPr>
              <a:spLocks noChangeArrowheads="1"/>
            </p:cNvSpPr>
            <p:nvPr/>
          </p:nvSpPr>
          <p:spPr bwMode="auto">
            <a:xfrm>
              <a:off x="332" y="496"/>
              <a:ext cx="60" cy="32"/>
            </a:xfrm>
            <a:custGeom>
              <a:avLst/>
              <a:gdLst>
                <a:gd name="T0" fmla="*/ 0 w 17"/>
                <a:gd name="T1" fmla="*/ 6244 h 9"/>
                <a:gd name="T2" fmla="*/ 11474 w 17"/>
                <a:gd name="T3" fmla="*/ 0 h 9"/>
                <a:gd name="T4" fmla="*/ 32887 w 17"/>
                <a:gd name="T5" fmla="*/ 18204 h 9"/>
                <a:gd name="T6" fmla="*/ 0 60000 65536"/>
                <a:gd name="T7" fmla="*/ 0 60000 65536"/>
                <a:gd name="T8" fmla="*/ 0 60000 65536"/>
                <a:gd name="T9" fmla="*/ 0 w 17"/>
                <a:gd name="T10" fmla="*/ 0 h 9"/>
                <a:gd name="T11" fmla="*/ 17 w 17"/>
                <a:gd name="T12" fmla="*/ 9 h 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" h="9">
                  <a:moveTo>
                    <a:pt x="0" y="3"/>
                  </a:moveTo>
                  <a:cubicBezTo>
                    <a:pt x="1" y="1"/>
                    <a:pt x="4" y="0"/>
                    <a:pt x="6" y="0"/>
                  </a:cubicBezTo>
                  <a:cubicBezTo>
                    <a:pt x="12" y="0"/>
                    <a:pt x="16" y="4"/>
                    <a:pt x="17" y="9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921" name="Freeform 833"/>
            <p:cNvSpPr>
              <a:spLocks noChangeArrowheads="1"/>
            </p:cNvSpPr>
            <p:nvPr/>
          </p:nvSpPr>
          <p:spPr bwMode="auto">
            <a:xfrm>
              <a:off x="317" y="507"/>
              <a:ext cx="79" cy="39"/>
            </a:xfrm>
            <a:custGeom>
              <a:avLst/>
              <a:gdLst>
                <a:gd name="T0" fmla="*/ 2320 w 22"/>
                <a:gd name="T1" fmla="*/ 6148 h 11"/>
                <a:gd name="T2" fmla="*/ 0 w 22"/>
                <a:gd name="T3" fmla="*/ 3971 h 11"/>
                <a:gd name="T4" fmla="*/ 6668 w 22"/>
                <a:gd name="T5" fmla="*/ 0 h 11"/>
                <a:gd name="T6" fmla="*/ 47235 w 22"/>
                <a:gd name="T7" fmla="*/ 14079 h 11"/>
                <a:gd name="T8" fmla="*/ 44732 w 22"/>
                <a:gd name="T9" fmla="*/ 21797 h 11"/>
                <a:gd name="T10" fmla="*/ 2320 w 22"/>
                <a:gd name="T11" fmla="*/ 6148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"/>
                <a:gd name="T19" fmla="*/ 0 h 11"/>
                <a:gd name="T20" fmla="*/ 22 w 22"/>
                <a:gd name="T21" fmla="*/ 11 h 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" h="11">
                  <a:moveTo>
                    <a:pt x="1" y="3"/>
                  </a:moveTo>
                  <a:cubicBezTo>
                    <a:pt x="1" y="3"/>
                    <a:pt x="0" y="2"/>
                    <a:pt x="0" y="2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4" y="0"/>
                    <a:pt x="18" y="2"/>
                    <a:pt x="22" y="7"/>
                  </a:cubicBezTo>
                  <a:cubicBezTo>
                    <a:pt x="22" y="8"/>
                    <a:pt x="22" y="11"/>
                    <a:pt x="21" y="11"/>
                  </a:cubicBezTo>
                  <a:cubicBezTo>
                    <a:pt x="19" y="9"/>
                    <a:pt x="6" y="3"/>
                    <a:pt x="1" y="3"/>
                  </a:cubicBezTo>
                  <a:close/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922" name="Freeform 834"/>
            <p:cNvSpPr>
              <a:spLocks noChangeArrowheads="1"/>
            </p:cNvSpPr>
            <p:nvPr/>
          </p:nvSpPr>
          <p:spPr bwMode="auto">
            <a:xfrm>
              <a:off x="335" y="532"/>
              <a:ext cx="22" cy="21"/>
            </a:xfrm>
            <a:custGeom>
              <a:avLst/>
              <a:gdLst>
                <a:gd name="T0" fmla="*/ 14641 w 6"/>
                <a:gd name="T1" fmla="*/ 5880 h 6"/>
                <a:gd name="T2" fmla="*/ 7245 w 6"/>
                <a:gd name="T3" fmla="*/ 9482 h 6"/>
                <a:gd name="T4" fmla="*/ 0 w 6"/>
                <a:gd name="T5" fmla="*/ 3773 h 6"/>
                <a:gd name="T6" fmla="*/ 7245 w 6"/>
                <a:gd name="T7" fmla="*/ 0 h 6"/>
                <a:gd name="T8" fmla="*/ 14641 w 6"/>
                <a:gd name="T9" fmla="*/ 588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6"/>
                <a:gd name="T17" fmla="*/ 6 w 6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6">
                  <a:moveTo>
                    <a:pt x="6" y="3"/>
                  </a:moveTo>
                  <a:cubicBezTo>
                    <a:pt x="6" y="5"/>
                    <a:pt x="5" y="6"/>
                    <a:pt x="3" y="5"/>
                  </a:cubicBezTo>
                  <a:cubicBezTo>
                    <a:pt x="1" y="5"/>
                    <a:pt x="0" y="3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5" y="1"/>
                    <a:pt x="6" y="2"/>
                    <a:pt x="6" y="3"/>
                  </a:cubicBezTo>
                  <a:close/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923" name="Freeform 835"/>
            <p:cNvSpPr>
              <a:spLocks noChangeArrowheads="1"/>
            </p:cNvSpPr>
            <p:nvPr/>
          </p:nvSpPr>
          <p:spPr bwMode="auto">
            <a:xfrm>
              <a:off x="332" y="550"/>
              <a:ext cx="10" cy="21"/>
            </a:xfrm>
            <a:custGeom>
              <a:avLst/>
              <a:gdLst>
                <a:gd name="T0" fmla="*/ 4077 w 3"/>
                <a:gd name="T1" fmla="*/ 0 h 6"/>
                <a:gd name="T2" fmla="*/ 0 w 3"/>
                <a:gd name="T3" fmla="*/ 11113 h 6"/>
                <a:gd name="T4" fmla="*/ 0 60000 65536"/>
                <a:gd name="T5" fmla="*/ 0 60000 65536"/>
                <a:gd name="T6" fmla="*/ 0 w 3"/>
                <a:gd name="T7" fmla="*/ 0 h 6"/>
                <a:gd name="T8" fmla="*/ 3 w 3"/>
                <a:gd name="T9" fmla="*/ 6 h 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6">
                  <a:moveTo>
                    <a:pt x="3" y="0"/>
                  </a:moveTo>
                  <a:cubicBezTo>
                    <a:pt x="2" y="0"/>
                    <a:pt x="0" y="5"/>
                    <a:pt x="0" y="6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924" name="Oval 836"/>
            <p:cNvSpPr>
              <a:spLocks noChangeArrowheads="1"/>
            </p:cNvSpPr>
            <p:nvPr/>
          </p:nvSpPr>
          <p:spPr bwMode="auto">
            <a:xfrm>
              <a:off x="96" y="257"/>
              <a:ext cx="107" cy="111"/>
            </a:xfrm>
            <a:prstGeom prst="ellipse">
              <a:avLst/>
            </a:pr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32925" name="Freeform 837"/>
            <p:cNvSpPr>
              <a:spLocks noChangeArrowheads="1"/>
            </p:cNvSpPr>
            <p:nvPr/>
          </p:nvSpPr>
          <p:spPr bwMode="auto">
            <a:xfrm>
              <a:off x="200" y="339"/>
              <a:ext cx="32" cy="46"/>
            </a:xfrm>
            <a:custGeom>
              <a:avLst/>
              <a:gdLst>
                <a:gd name="T0" fmla="*/ 0 w 9"/>
                <a:gd name="T1" fmla="*/ 0 h 13"/>
                <a:gd name="T2" fmla="*/ 18204 w 9"/>
                <a:gd name="T3" fmla="*/ 25569 h 13"/>
                <a:gd name="T4" fmla="*/ 0 60000 65536"/>
                <a:gd name="T5" fmla="*/ 0 60000 65536"/>
                <a:gd name="T6" fmla="*/ 0 w 9"/>
                <a:gd name="T7" fmla="*/ 0 h 13"/>
                <a:gd name="T8" fmla="*/ 9 w 9"/>
                <a:gd name="T9" fmla="*/ 13 h 1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9" h="13">
                  <a:moveTo>
                    <a:pt x="0" y="0"/>
                  </a:moveTo>
                  <a:cubicBezTo>
                    <a:pt x="2" y="2"/>
                    <a:pt x="5" y="5"/>
                    <a:pt x="9" y="13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926" name="Freeform 838"/>
            <p:cNvSpPr>
              <a:spLocks noChangeArrowheads="1"/>
            </p:cNvSpPr>
            <p:nvPr/>
          </p:nvSpPr>
          <p:spPr bwMode="auto">
            <a:xfrm>
              <a:off x="135" y="368"/>
              <a:ext cx="68" cy="167"/>
            </a:xfrm>
            <a:custGeom>
              <a:avLst/>
              <a:gdLst>
                <a:gd name="T0" fmla="*/ 0 w 19"/>
                <a:gd name="T1" fmla="*/ 0 h 47"/>
                <a:gd name="T2" fmla="*/ 22966 w 19"/>
                <a:gd name="T3" fmla="*/ 70296 h 47"/>
                <a:gd name="T4" fmla="*/ 39887 w 19"/>
                <a:gd name="T5" fmla="*/ 94526 h 47"/>
                <a:gd name="T6" fmla="*/ 0 60000 65536"/>
                <a:gd name="T7" fmla="*/ 0 60000 65536"/>
                <a:gd name="T8" fmla="*/ 0 60000 65536"/>
                <a:gd name="T9" fmla="*/ 0 w 19"/>
                <a:gd name="T10" fmla="*/ 0 h 47"/>
                <a:gd name="T11" fmla="*/ 19 w 19"/>
                <a:gd name="T12" fmla="*/ 47 h 4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" h="47">
                  <a:moveTo>
                    <a:pt x="0" y="0"/>
                  </a:moveTo>
                  <a:cubicBezTo>
                    <a:pt x="0" y="5"/>
                    <a:pt x="4" y="21"/>
                    <a:pt x="11" y="35"/>
                  </a:cubicBezTo>
                  <a:cubicBezTo>
                    <a:pt x="15" y="41"/>
                    <a:pt x="18" y="45"/>
                    <a:pt x="19" y="47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927" name="Freeform 839"/>
            <p:cNvSpPr>
              <a:spLocks noChangeArrowheads="1"/>
            </p:cNvSpPr>
            <p:nvPr/>
          </p:nvSpPr>
          <p:spPr bwMode="auto">
            <a:xfrm>
              <a:off x="160" y="482"/>
              <a:ext cx="72" cy="111"/>
            </a:xfrm>
            <a:custGeom>
              <a:avLst/>
              <a:gdLst>
                <a:gd name="T0" fmla="*/ 43481 w 20"/>
                <a:gd name="T1" fmla="*/ 0 h 31"/>
                <a:gd name="T2" fmla="*/ 15113 w 20"/>
                <a:gd name="T3" fmla="*/ 65286 h 31"/>
                <a:gd name="T4" fmla="*/ 0 w 20"/>
                <a:gd name="T5" fmla="*/ 62937 h 31"/>
                <a:gd name="T6" fmla="*/ 0 60000 65536"/>
                <a:gd name="T7" fmla="*/ 0 60000 65536"/>
                <a:gd name="T8" fmla="*/ 0 60000 65536"/>
                <a:gd name="T9" fmla="*/ 0 w 20"/>
                <a:gd name="T10" fmla="*/ 0 h 31"/>
                <a:gd name="T11" fmla="*/ 20 w 20"/>
                <a:gd name="T12" fmla="*/ 31 h 3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31">
                  <a:moveTo>
                    <a:pt x="20" y="0"/>
                  </a:moveTo>
                  <a:cubicBezTo>
                    <a:pt x="17" y="3"/>
                    <a:pt x="9" y="23"/>
                    <a:pt x="7" y="31"/>
                  </a:cubicBezTo>
                  <a:cubicBezTo>
                    <a:pt x="6" y="29"/>
                    <a:pt x="2" y="28"/>
                    <a:pt x="0" y="30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928" name="Freeform 840"/>
            <p:cNvSpPr>
              <a:spLocks noChangeArrowheads="1"/>
            </p:cNvSpPr>
            <p:nvPr/>
          </p:nvSpPr>
          <p:spPr bwMode="auto">
            <a:xfrm>
              <a:off x="185" y="478"/>
              <a:ext cx="304" cy="275"/>
            </a:xfrm>
            <a:custGeom>
              <a:avLst/>
              <a:gdLst>
                <a:gd name="T0" fmla="*/ 165555 w 85"/>
                <a:gd name="T1" fmla="*/ 41314 h 77"/>
                <a:gd name="T2" fmla="*/ 169675 w 85"/>
                <a:gd name="T3" fmla="*/ 97629 h 77"/>
                <a:gd name="T4" fmla="*/ 64967 w 85"/>
                <a:gd name="T5" fmla="*/ 141211 h 77"/>
                <a:gd name="T6" fmla="*/ 12253 w 85"/>
                <a:gd name="T7" fmla="*/ 43596 h 77"/>
                <a:gd name="T8" fmla="*/ 52009 w 85"/>
                <a:gd name="T9" fmla="*/ 0 h 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5"/>
                <a:gd name="T16" fmla="*/ 0 h 77"/>
                <a:gd name="T17" fmla="*/ 85 w 85"/>
                <a:gd name="T18" fmla="*/ 77 h 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5" h="77">
                  <a:moveTo>
                    <a:pt x="79" y="20"/>
                  </a:moveTo>
                  <a:cubicBezTo>
                    <a:pt x="83" y="28"/>
                    <a:pt x="85" y="38"/>
                    <a:pt x="81" y="47"/>
                  </a:cubicBezTo>
                  <a:cubicBezTo>
                    <a:pt x="73" y="71"/>
                    <a:pt x="54" y="77"/>
                    <a:pt x="31" y="68"/>
                  </a:cubicBezTo>
                  <a:cubicBezTo>
                    <a:pt x="9" y="59"/>
                    <a:pt x="0" y="40"/>
                    <a:pt x="6" y="21"/>
                  </a:cubicBezTo>
                  <a:cubicBezTo>
                    <a:pt x="10" y="11"/>
                    <a:pt x="16" y="4"/>
                    <a:pt x="25" y="0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929" name="Freeform 841"/>
            <p:cNvSpPr>
              <a:spLocks noChangeArrowheads="1"/>
            </p:cNvSpPr>
            <p:nvPr/>
          </p:nvSpPr>
          <p:spPr bwMode="auto">
            <a:xfrm>
              <a:off x="121" y="667"/>
              <a:ext cx="410" cy="215"/>
            </a:xfrm>
            <a:custGeom>
              <a:avLst/>
              <a:gdLst>
                <a:gd name="T0" fmla="*/ 0 w 115"/>
                <a:gd name="T1" fmla="*/ 38417 h 60"/>
                <a:gd name="T2" fmla="*/ 72057 w 115"/>
                <a:gd name="T3" fmla="*/ 57369 h 60"/>
                <a:gd name="T4" fmla="*/ 170439 w 115"/>
                <a:gd name="T5" fmla="*/ 122855 h 60"/>
                <a:gd name="T6" fmla="*/ 225857 w 115"/>
                <a:gd name="T7" fmla="*/ 80292 h 60"/>
                <a:gd name="T8" fmla="*/ 221828 w 115"/>
                <a:gd name="T9" fmla="*/ 40216 h 60"/>
                <a:gd name="T10" fmla="*/ 236192 w 115"/>
                <a:gd name="T11" fmla="*/ 0 h 6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5"/>
                <a:gd name="T19" fmla="*/ 0 h 60"/>
                <a:gd name="T20" fmla="*/ 115 w 115"/>
                <a:gd name="T21" fmla="*/ 60 h 6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5" h="60">
                  <a:moveTo>
                    <a:pt x="0" y="18"/>
                  </a:moveTo>
                  <a:cubicBezTo>
                    <a:pt x="7" y="18"/>
                    <a:pt x="22" y="20"/>
                    <a:pt x="35" y="27"/>
                  </a:cubicBezTo>
                  <a:cubicBezTo>
                    <a:pt x="50" y="34"/>
                    <a:pt x="71" y="56"/>
                    <a:pt x="83" y="58"/>
                  </a:cubicBezTo>
                  <a:cubicBezTo>
                    <a:pt x="93" y="60"/>
                    <a:pt x="105" y="52"/>
                    <a:pt x="110" y="38"/>
                  </a:cubicBezTo>
                  <a:cubicBezTo>
                    <a:pt x="113" y="31"/>
                    <a:pt x="106" y="25"/>
                    <a:pt x="108" y="19"/>
                  </a:cubicBezTo>
                  <a:cubicBezTo>
                    <a:pt x="109" y="16"/>
                    <a:pt x="114" y="8"/>
                    <a:pt x="115" y="0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930" name="Freeform 842"/>
            <p:cNvSpPr>
              <a:spLocks noChangeArrowheads="1"/>
            </p:cNvSpPr>
            <p:nvPr/>
          </p:nvSpPr>
          <p:spPr bwMode="auto">
            <a:xfrm>
              <a:off x="524" y="667"/>
              <a:ext cx="89" cy="22"/>
            </a:xfrm>
            <a:custGeom>
              <a:avLst/>
              <a:gdLst>
                <a:gd name="T0" fmla="*/ 0 w 25"/>
                <a:gd name="T1" fmla="*/ 0 h 6"/>
                <a:gd name="T2" fmla="*/ 50936 w 25"/>
                <a:gd name="T3" fmla="*/ 14641 h 6"/>
                <a:gd name="T4" fmla="*/ 0 60000 65536"/>
                <a:gd name="T5" fmla="*/ 0 60000 65536"/>
                <a:gd name="T6" fmla="*/ 0 w 25"/>
                <a:gd name="T7" fmla="*/ 0 h 6"/>
                <a:gd name="T8" fmla="*/ 25 w 25"/>
                <a:gd name="T9" fmla="*/ 6 h 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5" h="6">
                  <a:moveTo>
                    <a:pt x="0" y="0"/>
                  </a:moveTo>
                  <a:cubicBezTo>
                    <a:pt x="5" y="0"/>
                    <a:pt x="16" y="2"/>
                    <a:pt x="25" y="6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931" name="Freeform 843"/>
            <p:cNvSpPr>
              <a:spLocks noChangeArrowheads="1"/>
            </p:cNvSpPr>
            <p:nvPr/>
          </p:nvSpPr>
          <p:spPr bwMode="auto">
            <a:xfrm>
              <a:off x="524" y="568"/>
              <a:ext cx="129" cy="53"/>
            </a:xfrm>
            <a:custGeom>
              <a:avLst/>
              <a:gdLst>
                <a:gd name="T0" fmla="*/ 0 w 36"/>
                <a:gd name="T1" fmla="*/ 3883 h 15"/>
                <a:gd name="T2" fmla="*/ 76196 w 36"/>
                <a:gd name="T3" fmla="*/ 29164 h 15"/>
                <a:gd name="T4" fmla="*/ 0 60000 65536"/>
                <a:gd name="T5" fmla="*/ 0 60000 65536"/>
                <a:gd name="T6" fmla="*/ 0 w 36"/>
                <a:gd name="T7" fmla="*/ 0 h 15"/>
                <a:gd name="T8" fmla="*/ 36 w 36"/>
                <a:gd name="T9" fmla="*/ 15 h 1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" h="15">
                  <a:moveTo>
                    <a:pt x="0" y="2"/>
                  </a:moveTo>
                  <a:cubicBezTo>
                    <a:pt x="0" y="2"/>
                    <a:pt x="20" y="0"/>
                    <a:pt x="36" y="15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932" name="Oval 844"/>
            <p:cNvSpPr>
              <a:spLocks noChangeArrowheads="1"/>
            </p:cNvSpPr>
            <p:nvPr/>
          </p:nvSpPr>
          <p:spPr bwMode="auto">
            <a:xfrm>
              <a:off x="613" y="618"/>
              <a:ext cx="111" cy="110"/>
            </a:xfrm>
            <a:prstGeom prst="ellipse">
              <a:avLst/>
            </a:pr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32933" name="Freeform 845"/>
            <p:cNvSpPr>
              <a:spLocks noChangeArrowheads="1"/>
            </p:cNvSpPr>
            <p:nvPr/>
          </p:nvSpPr>
          <p:spPr bwMode="auto">
            <a:xfrm>
              <a:off x="0" y="514"/>
              <a:ext cx="171" cy="228"/>
            </a:xfrm>
            <a:custGeom>
              <a:avLst/>
              <a:gdLst>
                <a:gd name="T0" fmla="*/ 87798 w 48"/>
                <a:gd name="T1" fmla="*/ 73469 h 64"/>
                <a:gd name="T2" fmla="*/ 69398 w 48"/>
                <a:gd name="T3" fmla="*/ 124517 h 64"/>
                <a:gd name="T4" fmla="*/ 44763 w 48"/>
                <a:gd name="T5" fmla="*/ 130797 h 64"/>
                <a:gd name="T6" fmla="*/ 10306 w 48"/>
                <a:gd name="T7" fmla="*/ 59091 h 64"/>
                <a:gd name="T8" fmla="*/ 63167 w 48"/>
                <a:gd name="T9" fmla="*/ 4022 h 64"/>
                <a:gd name="T10" fmla="*/ 87798 w 48"/>
                <a:gd name="T11" fmla="*/ 73469 h 6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8"/>
                <a:gd name="T19" fmla="*/ 0 h 64"/>
                <a:gd name="T20" fmla="*/ 48 w 48"/>
                <a:gd name="T21" fmla="*/ 64 h 6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8" h="64">
                  <a:moveTo>
                    <a:pt x="43" y="36"/>
                  </a:moveTo>
                  <a:cubicBezTo>
                    <a:pt x="41" y="49"/>
                    <a:pt x="37" y="59"/>
                    <a:pt x="34" y="61"/>
                  </a:cubicBezTo>
                  <a:cubicBezTo>
                    <a:pt x="32" y="63"/>
                    <a:pt x="27" y="64"/>
                    <a:pt x="22" y="64"/>
                  </a:cubicBezTo>
                  <a:cubicBezTo>
                    <a:pt x="6" y="62"/>
                    <a:pt x="0" y="48"/>
                    <a:pt x="5" y="29"/>
                  </a:cubicBezTo>
                  <a:cubicBezTo>
                    <a:pt x="10" y="10"/>
                    <a:pt x="21" y="0"/>
                    <a:pt x="31" y="2"/>
                  </a:cubicBezTo>
                  <a:cubicBezTo>
                    <a:pt x="41" y="4"/>
                    <a:pt x="48" y="13"/>
                    <a:pt x="43" y="36"/>
                  </a:cubicBezTo>
                  <a:close/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934" name="Freeform 846"/>
            <p:cNvSpPr>
              <a:spLocks noChangeArrowheads="1"/>
            </p:cNvSpPr>
            <p:nvPr/>
          </p:nvSpPr>
          <p:spPr bwMode="auto">
            <a:xfrm>
              <a:off x="382" y="757"/>
              <a:ext cx="174" cy="193"/>
            </a:xfrm>
            <a:custGeom>
              <a:avLst/>
              <a:gdLst>
                <a:gd name="T0" fmla="*/ 0 w 49"/>
                <a:gd name="T1" fmla="*/ 60727 h 54"/>
                <a:gd name="T2" fmla="*/ 28295 w 49"/>
                <a:gd name="T3" fmla="*/ 106064 h 54"/>
                <a:gd name="T4" fmla="*/ 92064 w 49"/>
                <a:gd name="T5" fmla="*/ 51913 h 54"/>
                <a:gd name="T6" fmla="*/ 76162 w 49"/>
                <a:gd name="T7" fmla="*/ 2287 h 54"/>
                <a:gd name="T8" fmla="*/ 72356 w 49"/>
                <a:gd name="T9" fmla="*/ 0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"/>
                <a:gd name="T16" fmla="*/ 0 h 54"/>
                <a:gd name="T17" fmla="*/ 49 w 49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" h="54">
                  <a:moveTo>
                    <a:pt x="0" y="29"/>
                  </a:moveTo>
                  <a:cubicBezTo>
                    <a:pt x="0" y="39"/>
                    <a:pt x="5" y="49"/>
                    <a:pt x="14" y="51"/>
                  </a:cubicBezTo>
                  <a:cubicBezTo>
                    <a:pt x="24" y="54"/>
                    <a:pt x="38" y="51"/>
                    <a:pt x="46" y="25"/>
                  </a:cubicBezTo>
                  <a:cubicBezTo>
                    <a:pt x="49" y="12"/>
                    <a:pt x="45" y="3"/>
                    <a:pt x="38" y="1"/>
                  </a:cubicBezTo>
                  <a:cubicBezTo>
                    <a:pt x="38" y="1"/>
                    <a:pt x="37" y="1"/>
                    <a:pt x="36" y="0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935" name="Freeform 847"/>
            <p:cNvSpPr>
              <a:spLocks noChangeArrowheads="1"/>
            </p:cNvSpPr>
            <p:nvPr/>
          </p:nvSpPr>
          <p:spPr bwMode="auto">
            <a:xfrm>
              <a:off x="221" y="557"/>
              <a:ext cx="228" cy="171"/>
            </a:xfrm>
            <a:custGeom>
              <a:avLst/>
              <a:gdLst>
                <a:gd name="T0" fmla="*/ 10306 w 64"/>
                <a:gd name="T1" fmla="*/ 0 h 48"/>
                <a:gd name="T2" fmla="*/ 130797 w 64"/>
                <a:gd name="T3" fmla="*/ 49280 h 48"/>
                <a:gd name="T4" fmla="*/ 47021 w 64"/>
                <a:gd name="T5" fmla="*/ 77495 h 48"/>
                <a:gd name="T6" fmla="*/ 10306 w 64"/>
                <a:gd name="T7" fmla="*/ 0 h 4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4"/>
                <a:gd name="T13" fmla="*/ 0 h 48"/>
                <a:gd name="T14" fmla="*/ 64 w 64"/>
                <a:gd name="T15" fmla="*/ 48 h 4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4" h="48">
                  <a:moveTo>
                    <a:pt x="5" y="0"/>
                  </a:moveTo>
                  <a:cubicBezTo>
                    <a:pt x="5" y="0"/>
                    <a:pt x="43" y="10"/>
                    <a:pt x="64" y="24"/>
                  </a:cubicBezTo>
                  <a:cubicBezTo>
                    <a:pt x="59" y="37"/>
                    <a:pt x="47" y="48"/>
                    <a:pt x="23" y="38"/>
                  </a:cubicBezTo>
                  <a:cubicBezTo>
                    <a:pt x="0" y="28"/>
                    <a:pt x="0" y="10"/>
                    <a:pt x="5" y="0"/>
                  </a:cubicBezTo>
                  <a:close/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936" name="Freeform 848"/>
            <p:cNvSpPr>
              <a:spLocks noChangeArrowheads="1"/>
            </p:cNvSpPr>
            <p:nvPr/>
          </p:nvSpPr>
          <p:spPr bwMode="auto">
            <a:xfrm>
              <a:off x="5214" y="4"/>
              <a:ext cx="556" cy="424"/>
            </a:xfrm>
            <a:custGeom>
              <a:avLst/>
              <a:gdLst>
                <a:gd name="T0" fmla="*/ 157644 w 156"/>
                <a:gd name="T1" fmla="*/ 0 h 119"/>
                <a:gd name="T2" fmla="*/ 0 w 156"/>
                <a:gd name="T3" fmla="*/ 155694 h 119"/>
                <a:gd name="T4" fmla="*/ 14353 w 156"/>
                <a:gd name="T5" fmla="*/ 221100 h 119"/>
                <a:gd name="T6" fmla="*/ 16616 w 156"/>
                <a:gd name="T7" fmla="*/ 225173 h 119"/>
                <a:gd name="T8" fmla="*/ 34996 w 156"/>
                <a:gd name="T9" fmla="*/ 243533 h 119"/>
                <a:gd name="T10" fmla="*/ 14353 w 156"/>
                <a:gd name="T11" fmla="*/ 159716 h 119"/>
                <a:gd name="T12" fmla="*/ 120702 w 156"/>
                <a:gd name="T13" fmla="*/ 53331 h 119"/>
                <a:gd name="T14" fmla="*/ 127181 w 156"/>
                <a:gd name="T15" fmla="*/ 53331 h 119"/>
                <a:gd name="T16" fmla="*/ 129391 w 156"/>
                <a:gd name="T17" fmla="*/ 44826 h 119"/>
                <a:gd name="T18" fmla="*/ 180557 w 156"/>
                <a:gd name="T19" fmla="*/ 12072 h 119"/>
                <a:gd name="T20" fmla="*/ 198977 w 156"/>
                <a:gd name="T21" fmla="*/ 65456 h 119"/>
                <a:gd name="T22" fmla="*/ 198977 w 156"/>
                <a:gd name="T23" fmla="*/ 69479 h 119"/>
                <a:gd name="T24" fmla="*/ 198977 w 156"/>
                <a:gd name="T25" fmla="*/ 69479 h 119"/>
                <a:gd name="T26" fmla="*/ 198977 w 156"/>
                <a:gd name="T27" fmla="*/ 69479 h 119"/>
                <a:gd name="T28" fmla="*/ 235740 w 156"/>
                <a:gd name="T29" fmla="*/ 30442 h 119"/>
                <a:gd name="T30" fmla="*/ 262225 w 156"/>
                <a:gd name="T31" fmla="*/ 79790 h 119"/>
                <a:gd name="T32" fmla="*/ 258198 w 156"/>
                <a:gd name="T33" fmla="*/ 91876 h 119"/>
                <a:gd name="T34" fmla="*/ 301438 w 156"/>
                <a:gd name="T35" fmla="*/ 147645 h 119"/>
                <a:gd name="T36" fmla="*/ 317419 w 156"/>
                <a:gd name="T37" fmla="*/ 167640 h 119"/>
                <a:gd name="T38" fmla="*/ 319818 w 156"/>
                <a:gd name="T39" fmla="*/ 145193 h 119"/>
                <a:gd name="T40" fmla="*/ 157644 w 156"/>
                <a:gd name="T41" fmla="*/ 0 h 11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56"/>
                <a:gd name="T64" fmla="*/ 0 h 119"/>
                <a:gd name="T65" fmla="*/ 156 w 156"/>
                <a:gd name="T66" fmla="*/ 119 h 11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56" h="119">
                  <a:moveTo>
                    <a:pt x="77" y="0"/>
                  </a:moveTo>
                  <a:cubicBezTo>
                    <a:pt x="33" y="0"/>
                    <a:pt x="0" y="27"/>
                    <a:pt x="0" y="76"/>
                  </a:cubicBezTo>
                  <a:cubicBezTo>
                    <a:pt x="0" y="88"/>
                    <a:pt x="3" y="99"/>
                    <a:pt x="7" y="108"/>
                  </a:cubicBezTo>
                  <a:cubicBezTo>
                    <a:pt x="7" y="109"/>
                    <a:pt x="8" y="109"/>
                    <a:pt x="8" y="110"/>
                  </a:cubicBezTo>
                  <a:cubicBezTo>
                    <a:pt x="8" y="110"/>
                    <a:pt x="11" y="114"/>
                    <a:pt x="17" y="119"/>
                  </a:cubicBezTo>
                  <a:cubicBezTo>
                    <a:pt x="10" y="107"/>
                    <a:pt x="7" y="92"/>
                    <a:pt x="7" y="78"/>
                  </a:cubicBezTo>
                  <a:cubicBezTo>
                    <a:pt x="8" y="44"/>
                    <a:pt x="31" y="26"/>
                    <a:pt x="59" y="26"/>
                  </a:cubicBezTo>
                  <a:cubicBezTo>
                    <a:pt x="60" y="26"/>
                    <a:pt x="61" y="26"/>
                    <a:pt x="62" y="26"/>
                  </a:cubicBezTo>
                  <a:cubicBezTo>
                    <a:pt x="62" y="25"/>
                    <a:pt x="63" y="23"/>
                    <a:pt x="63" y="22"/>
                  </a:cubicBezTo>
                  <a:cubicBezTo>
                    <a:pt x="68" y="9"/>
                    <a:pt x="79" y="3"/>
                    <a:pt x="88" y="6"/>
                  </a:cubicBezTo>
                  <a:cubicBezTo>
                    <a:pt x="97" y="8"/>
                    <a:pt x="100" y="21"/>
                    <a:pt x="97" y="32"/>
                  </a:cubicBezTo>
                  <a:cubicBezTo>
                    <a:pt x="97" y="33"/>
                    <a:pt x="97" y="33"/>
                    <a:pt x="97" y="34"/>
                  </a:cubicBezTo>
                  <a:cubicBezTo>
                    <a:pt x="97" y="34"/>
                    <a:pt x="97" y="34"/>
                    <a:pt x="97" y="34"/>
                  </a:cubicBezTo>
                  <a:cubicBezTo>
                    <a:pt x="97" y="34"/>
                    <a:pt x="97" y="34"/>
                    <a:pt x="97" y="34"/>
                  </a:cubicBezTo>
                  <a:cubicBezTo>
                    <a:pt x="100" y="24"/>
                    <a:pt x="105" y="14"/>
                    <a:pt x="115" y="15"/>
                  </a:cubicBezTo>
                  <a:cubicBezTo>
                    <a:pt x="123" y="16"/>
                    <a:pt x="129" y="25"/>
                    <a:pt x="128" y="39"/>
                  </a:cubicBezTo>
                  <a:cubicBezTo>
                    <a:pt x="127" y="41"/>
                    <a:pt x="127" y="42"/>
                    <a:pt x="126" y="45"/>
                  </a:cubicBezTo>
                  <a:cubicBezTo>
                    <a:pt x="137" y="50"/>
                    <a:pt x="144" y="60"/>
                    <a:pt x="147" y="72"/>
                  </a:cubicBezTo>
                  <a:cubicBezTo>
                    <a:pt x="151" y="73"/>
                    <a:pt x="154" y="76"/>
                    <a:pt x="155" y="82"/>
                  </a:cubicBezTo>
                  <a:cubicBezTo>
                    <a:pt x="155" y="79"/>
                    <a:pt x="156" y="75"/>
                    <a:pt x="156" y="71"/>
                  </a:cubicBezTo>
                  <a:cubicBezTo>
                    <a:pt x="156" y="29"/>
                    <a:pt x="120" y="0"/>
                    <a:pt x="77" y="0"/>
                  </a:cubicBezTo>
                  <a:close/>
                </a:path>
              </a:pathLst>
            </a:custGeom>
            <a:solidFill>
              <a:srgbClr val="00A0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937" name="Freeform 849"/>
            <p:cNvSpPr>
              <a:spLocks noChangeArrowheads="1"/>
            </p:cNvSpPr>
            <p:nvPr/>
          </p:nvSpPr>
          <p:spPr bwMode="auto">
            <a:xfrm>
              <a:off x="5299" y="239"/>
              <a:ext cx="371" cy="211"/>
            </a:xfrm>
            <a:custGeom>
              <a:avLst/>
              <a:gdLst>
                <a:gd name="T0" fmla="*/ 127613 w 104"/>
                <a:gd name="T1" fmla="*/ 29275 h 59"/>
                <a:gd name="T2" fmla="*/ 16659 w 104"/>
                <a:gd name="T3" fmla="*/ 8186 h 59"/>
                <a:gd name="T4" fmla="*/ 0 w 104"/>
                <a:gd name="T5" fmla="*/ 0 h 59"/>
                <a:gd name="T6" fmla="*/ 10345 w 104"/>
                <a:gd name="T7" fmla="*/ 64945 h 59"/>
                <a:gd name="T8" fmla="*/ 101055 w 104"/>
                <a:gd name="T9" fmla="*/ 79501 h 59"/>
                <a:gd name="T10" fmla="*/ 162926 w 104"/>
                <a:gd name="T11" fmla="*/ 123496 h 59"/>
                <a:gd name="T12" fmla="*/ 214274 w 104"/>
                <a:gd name="T13" fmla="*/ 75420 h 59"/>
                <a:gd name="T14" fmla="*/ 206322 w 104"/>
                <a:gd name="T15" fmla="*/ 71304 h 59"/>
                <a:gd name="T16" fmla="*/ 127613 w 104"/>
                <a:gd name="T17" fmla="*/ 29275 h 5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4"/>
                <a:gd name="T28" fmla="*/ 0 h 59"/>
                <a:gd name="T29" fmla="*/ 104 w 104"/>
                <a:gd name="T30" fmla="*/ 59 h 5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4" h="59">
                  <a:moveTo>
                    <a:pt x="62" y="14"/>
                  </a:moveTo>
                  <a:cubicBezTo>
                    <a:pt x="53" y="11"/>
                    <a:pt x="15" y="6"/>
                    <a:pt x="8" y="4"/>
                  </a:cubicBezTo>
                  <a:cubicBezTo>
                    <a:pt x="6" y="3"/>
                    <a:pt x="3" y="2"/>
                    <a:pt x="0" y="0"/>
                  </a:cubicBezTo>
                  <a:cubicBezTo>
                    <a:pt x="0" y="6"/>
                    <a:pt x="1" y="18"/>
                    <a:pt x="5" y="31"/>
                  </a:cubicBezTo>
                  <a:cubicBezTo>
                    <a:pt x="19" y="21"/>
                    <a:pt x="40" y="29"/>
                    <a:pt x="49" y="38"/>
                  </a:cubicBezTo>
                  <a:cubicBezTo>
                    <a:pt x="54" y="34"/>
                    <a:pt x="77" y="43"/>
                    <a:pt x="79" y="59"/>
                  </a:cubicBezTo>
                  <a:cubicBezTo>
                    <a:pt x="90" y="51"/>
                    <a:pt x="100" y="41"/>
                    <a:pt x="104" y="36"/>
                  </a:cubicBezTo>
                  <a:cubicBezTo>
                    <a:pt x="102" y="35"/>
                    <a:pt x="101" y="35"/>
                    <a:pt x="100" y="34"/>
                  </a:cubicBezTo>
                  <a:cubicBezTo>
                    <a:pt x="93" y="30"/>
                    <a:pt x="71" y="16"/>
                    <a:pt x="62" y="14"/>
                  </a:cubicBezTo>
                  <a:close/>
                </a:path>
              </a:pathLst>
            </a:custGeom>
            <a:solidFill>
              <a:srgbClr val="E100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938" name="Freeform 850"/>
            <p:cNvSpPr>
              <a:spLocks noChangeArrowheads="1"/>
            </p:cNvSpPr>
            <p:nvPr/>
          </p:nvSpPr>
          <p:spPr bwMode="auto">
            <a:xfrm>
              <a:off x="5692" y="343"/>
              <a:ext cx="60" cy="100"/>
            </a:xfrm>
            <a:custGeom>
              <a:avLst/>
              <a:gdLst>
                <a:gd name="T0" fmla="*/ 25151 w 17"/>
                <a:gd name="T1" fmla="*/ 8150 h 28"/>
                <a:gd name="T2" fmla="*/ 0 w 17"/>
                <a:gd name="T3" fmla="*/ 58086 h 28"/>
                <a:gd name="T4" fmla="*/ 0 w 17"/>
                <a:gd name="T5" fmla="*/ 58086 h 28"/>
                <a:gd name="T6" fmla="*/ 32887 w 17"/>
                <a:gd name="T7" fmla="*/ 0 h 28"/>
                <a:gd name="T8" fmla="*/ 25151 w 17"/>
                <a:gd name="T9" fmla="*/ 8150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28"/>
                <a:gd name="T17" fmla="*/ 17 w 17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28">
                  <a:moveTo>
                    <a:pt x="13" y="4"/>
                  </a:moveTo>
                  <a:cubicBezTo>
                    <a:pt x="10" y="13"/>
                    <a:pt x="6" y="21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8" y="20"/>
                    <a:pt x="14" y="10"/>
                    <a:pt x="17" y="0"/>
                  </a:cubicBezTo>
                  <a:cubicBezTo>
                    <a:pt x="16" y="2"/>
                    <a:pt x="14" y="3"/>
                    <a:pt x="13" y="4"/>
                  </a:cubicBezTo>
                  <a:close/>
                </a:path>
              </a:pathLst>
            </a:custGeom>
            <a:solidFill>
              <a:srgbClr val="00A0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939" name="Freeform 851"/>
            <p:cNvSpPr>
              <a:spLocks noChangeArrowheads="1"/>
            </p:cNvSpPr>
            <p:nvPr/>
          </p:nvSpPr>
          <p:spPr bwMode="auto">
            <a:xfrm>
              <a:off x="5217" y="775"/>
              <a:ext cx="232" cy="160"/>
            </a:xfrm>
            <a:custGeom>
              <a:avLst/>
              <a:gdLst>
                <a:gd name="T0" fmla="*/ 119955 w 65"/>
                <a:gd name="T1" fmla="*/ 30023 h 45"/>
                <a:gd name="T2" fmla="*/ 78705 w 65"/>
                <a:gd name="T3" fmla="*/ 46663 h 45"/>
                <a:gd name="T4" fmla="*/ 26601 w 65"/>
                <a:gd name="T5" fmla="*/ 11996 h 45"/>
                <a:gd name="T6" fmla="*/ 26601 w 65"/>
                <a:gd name="T7" fmla="*/ 0 h 45"/>
                <a:gd name="T8" fmla="*/ 12192 w 65"/>
                <a:gd name="T9" fmla="*/ 14208 h 45"/>
                <a:gd name="T10" fmla="*/ 49837 w 65"/>
                <a:gd name="T11" fmla="*/ 76725 h 45"/>
                <a:gd name="T12" fmla="*/ 128043 w 65"/>
                <a:gd name="T13" fmla="*/ 68722 h 45"/>
                <a:gd name="T14" fmla="*/ 119955 w 65"/>
                <a:gd name="T15" fmla="*/ 30023 h 4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"/>
                <a:gd name="T25" fmla="*/ 0 h 45"/>
                <a:gd name="T26" fmla="*/ 65 w 65"/>
                <a:gd name="T27" fmla="*/ 45 h 4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" h="45">
                  <a:moveTo>
                    <a:pt x="58" y="15"/>
                  </a:moveTo>
                  <a:cubicBezTo>
                    <a:pt x="55" y="20"/>
                    <a:pt x="50" y="25"/>
                    <a:pt x="38" y="23"/>
                  </a:cubicBezTo>
                  <a:cubicBezTo>
                    <a:pt x="20" y="19"/>
                    <a:pt x="13" y="8"/>
                    <a:pt x="13" y="6"/>
                  </a:cubicBezTo>
                  <a:cubicBezTo>
                    <a:pt x="12" y="5"/>
                    <a:pt x="13" y="3"/>
                    <a:pt x="13" y="0"/>
                  </a:cubicBezTo>
                  <a:cubicBezTo>
                    <a:pt x="10" y="2"/>
                    <a:pt x="7" y="4"/>
                    <a:pt x="6" y="7"/>
                  </a:cubicBezTo>
                  <a:cubicBezTo>
                    <a:pt x="0" y="20"/>
                    <a:pt x="8" y="30"/>
                    <a:pt x="24" y="38"/>
                  </a:cubicBezTo>
                  <a:cubicBezTo>
                    <a:pt x="38" y="45"/>
                    <a:pt x="57" y="44"/>
                    <a:pt x="62" y="34"/>
                  </a:cubicBezTo>
                  <a:cubicBezTo>
                    <a:pt x="65" y="27"/>
                    <a:pt x="63" y="21"/>
                    <a:pt x="58" y="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940" name="Freeform 852"/>
            <p:cNvSpPr>
              <a:spLocks noChangeArrowheads="1"/>
            </p:cNvSpPr>
            <p:nvPr/>
          </p:nvSpPr>
          <p:spPr bwMode="auto">
            <a:xfrm>
              <a:off x="5232" y="389"/>
              <a:ext cx="374" cy="157"/>
            </a:xfrm>
            <a:custGeom>
              <a:avLst/>
              <a:gdLst>
                <a:gd name="T0" fmla="*/ 212168 w 105"/>
                <a:gd name="T1" fmla="*/ 72281 h 44"/>
                <a:gd name="T2" fmla="*/ 212168 w 105"/>
                <a:gd name="T3" fmla="*/ 72281 h 44"/>
                <a:gd name="T4" fmla="*/ 120389 w 105"/>
                <a:gd name="T5" fmla="*/ 70011 h 44"/>
                <a:gd name="T6" fmla="*/ 24627 w 105"/>
                <a:gd name="T7" fmla="*/ 22537 h 44"/>
                <a:gd name="T8" fmla="*/ 6280 w 105"/>
                <a:gd name="T9" fmla="*/ 4050 h 44"/>
                <a:gd name="T10" fmla="*/ 4021 w 105"/>
                <a:gd name="T11" fmla="*/ 0 h 44"/>
                <a:gd name="T12" fmla="*/ 0 w 105"/>
                <a:gd name="T13" fmla="*/ 10366 h 44"/>
                <a:gd name="T14" fmla="*/ 0 w 105"/>
                <a:gd name="T15" fmla="*/ 16717 h 44"/>
                <a:gd name="T16" fmla="*/ 46992 w 105"/>
                <a:gd name="T17" fmla="*/ 57879 h 44"/>
                <a:gd name="T18" fmla="*/ 98020 w 105"/>
                <a:gd name="T19" fmla="*/ 80416 h 44"/>
                <a:gd name="T20" fmla="*/ 112346 w 105"/>
                <a:gd name="T21" fmla="*/ 76366 h 44"/>
                <a:gd name="T22" fmla="*/ 132948 w 105"/>
                <a:gd name="T23" fmla="*/ 88498 h 44"/>
                <a:gd name="T24" fmla="*/ 163360 w 105"/>
                <a:gd name="T25" fmla="*/ 90767 h 44"/>
                <a:gd name="T26" fmla="*/ 202323 w 105"/>
                <a:gd name="T27" fmla="*/ 82682 h 44"/>
                <a:gd name="T28" fmla="*/ 212168 w 105"/>
                <a:gd name="T29" fmla="*/ 72281 h 4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05"/>
                <a:gd name="T46" fmla="*/ 0 h 44"/>
                <a:gd name="T47" fmla="*/ 105 w 105"/>
                <a:gd name="T48" fmla="*/ 44 h 4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05" h="44">
                  <a:moveTo>
                    <a:pt x="104" y="35"/>
                  </a:moveTo>
                  <a:cubicBezTo>
                    <a:pt x="104" y="35"/>
                    <a:pt x="104" y="35"/>
                    <a:pt x="104" y="35"/>
                  </a:cubicBezTo>
                  <a:cubicBezTo>
                    <a:pt x="99" y="37"/>
                    <a:pt x="83" y="39"/>
                    <a:pt x="59" y="34"/>
                  </a:cubicBezTo>
                  <a:cubicBezTo>
                    <a:pt x="36" y="30"/>
                    <a:pt x="21" y="19"/>
                    <a:pt x="12" y="11"/>
                  </a:cubicBezTo>
                  <a:cubicBezTo>
                    <a:pt x="6" y="6"/>
                    <a:pt x="3" y="2"/>
                    <a:pt x="3" y="2"/>
                  </a:cubicBezTo>
                  <a:cubicBezTo>
                    <a:pt x="3" y="1"/>
                    <a:pt x="2" y="1"/>
                    <a:pt x="2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6"/>
                    <a:pt x="0" y="7"/>
                    <a:pt x="0" y="8"/>
                  </a:cubicBezTo>
                  <a:cubicBezTo>
                    <a:pt x="2" y="14"/>
                    <a:pt x="12" y="22"/>
                    <a:pt x="23" y="28"/>
                  </a:cubicBezTo>
                  <a:cubicBezTo>
                    <a:pt x="32" y="33"/>
                    <a:pt x="41" y="37"/>
                    <a:pt x="48" y="39"/>
                  </a:cubicBezTo>
                  <a:cubicBezTo>
                    <a:pt x="50" y="38"/>
                    <a:pt x="53" y="37"/>
                    <a:pt x="55" y="37"/>
                  </a:cubicBezTo>
                  <a:cubicBezTo>
                    <a:pt x="59" y="37"/>
                    <a:pt x="63" y="39"/>
                    <a:pt x="65" y="43"/>
                  </a:cubicBezTo>
                  <a:cubicBezTo>
                    <a:pt x="71" y="44"/>
                    <a:pt x="75" y="44"/>
                    <a:pt x="80" y="44"/>
                  </a:cubicBezTo>
                  <a:cubicBezTo>
                    <a:pt x="91" y="43"/>
                    <a:pt x="98" y="41"/>
                    <a:pt x="99" y="40"/>
                  </a:cubicBezTo>
                  <a:cubicBezTo>
                    <a:pt x="102" y="39"/>
                    <a:pt x="105" y="37"/>
                    <a:pt x="104" y="35"/>
                  </a:cubicBezTo>
                  <a:close/>
                </a:path>
              </a:pathLst>
            </a:custGeom>
            <a:solidFill>
              <a:srgbClr val="E100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941" name="Freeform 853"/>
            <p:cNvSpPr>
              <a:spLocks noChangeArrowheads="1"/>
            </p:cNvSpPr>
            <p:nvPr/>
          </p:nvSpPr>
          <p:spPr bwMode="auto">
            <a:xfrm>
              <a:off x="5317" y="314"/>
              <a:ext cx="264" cy="186"/>
            </a:xfrm>
            <a:custGeom>
              <a:avLst/>
              <a:gdLst>
                <a:gd name="T0" fmla="*/ 90723 w 74"/>
                <a:gd name="T1" fmla="*/ 35698 h 52"/>
                <a:gd name="T2" fmla="*/ 0 w 74"/>
                <a:gd name="T3" fmla="*/ 21097 h 52"/>
                <a:gd name="T4" fmla="*/ 55390 w 74"/>
                <a:gd name="T5" fmla="*/ 98390 h 52"/>
                <a:gd name="T6" fmla="*/ 152617 w 74"/>
                <a:gd name="T7" fmla="*/ 79544 h 52"/>
                <a:gd name="T8" fmla="*/ 90723 w 74"/>
                <a:gd name="T9" fmla="*/ 35698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"/>
                <a:gd name="T16" fmla="*/ 0 h 52"/>
                <a:gd name="T17" fmla="*/ 74 w 74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" h="52">
                  <a:moveTo>
                    <a:pt x="44" y="17"/>
                  </a:moveTo>
                  <a:cubicBezTo>
                    <a:pt x="35" y="8"/>
                    <a:pt x="14" y="0"/>
                    <a:pt x="0" y="10"/>
                  </a:cubicBezTo>
                  <a:cubicBezTo>
                    <a:pt x="3" y="24"/>
                    <a:pt x="11" y="40"/>
                    <a:pt x="27" y="47"/>
                  </a:cubicBezTo>
                  <a:cubicBezTo>
                    <a:pt x="42" y="52"/>
                    <a:pt x="58" y="48"/>
                    <a:pt x="74" y="38"/>
                  </a:cubicBezTo>
                  <a:cubicBezTo>
                    <a:pt x="72" y="21"/>
                    <a:pt x="49" y="13"/>
                    <a:pt x="44" y="17"/>
                  </a:cubicBezTo>
                  <a:close/>
                </a:path>
              </a:pathLst>
            </a:custGeom>
            <a:solidFill>
              <a:srgbClr val="EF7C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942" name="Freeform 854"/>
            <p:cNvSpPr>
              <a:spLocks noChangeArrowheads="1"/>
            </p:cNvSpPr>
            <p:nvPr/>
          </p:nvSpPr>
          <p:spPr bwMode="auto">
            <a:xfrm>
              <a:off x="5424" y="14"/>
              <a:ext cx="146" cy="161"/>
            </a:xfrm>
            <a:custGeom>
              <a:avLst/>
              <a:gdLst>
                <a:gd name="T0" fmla="*/ 59016 w 41"/>
                <a:gd name="T1" fmla="*/ 6411 h 45"/>
                <a:gd name="T2" fmla="*/ 8041 w 41"/>
                <a:gd name="T3" fmla="*/ 39796 h 45"/>
                <a:gd name="T4" fmla="*/ 6278 w 41"/>
                <a:gd name="T5" fmla="*/ 48003 h 45"/>
                <a:gd name="T6" fmla="*/ 30396 w 41"/>
                <a:gd name="T7" fmla="*/ 92099 h 45"/>
                <a:gd name="T8" fmla="*/ 48718 w 41"/>
                <a:gd name="T9" fmla="*/ 94393 h 45"/>
                <a:gd name="T10" fmla="*/ 67548 w 41"/>
                <a:gd name="T11" fmla="*/ 86185 h 45"/>
                <a:gd name="T12" fmla="*/ 67548 w 41"/>
                <a:gd name="T13" fmla="*/ 86185 h 45"/>
                <a:gd name="T14" fmla="*/ 77352 w 41"/>
                <a:gd name="T15" fmla="*/ 65026 h 45"/>
                <a:gd name="T16" fmla="*/ 77352 w 41"/>
                <a:gd name="T17" fmla="*/ 60955 h 45"/>
                <a:gd name="T18" fmla="*/ 59016 w 41"/>
                <a:gd name="T19" fmla="*/ 6411 h 4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1"/>
                <a:gd name="T31" fmla="*/ 0 h 45"/>
                <a:gd name="T32" fmla="*/ 41 w 41"/>
                <a:gd name="T33" fmla="*/ 45 h 4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1" h="45">
                  <a:moveTo>
                    <a:pt x="29" y="3"/>
                  </a:moveTo>
                  <a:cubicBezTo>
                    <a:pt x="20" y="0"/>
                    <a:pt x="9" y="6"/>
                    <a:pt x="4" y="19"/>
                  </a:cubicBezTo>
                  <a:cubicBezTo>
                    <a:pt x="4" y="20"/>
                    <a:pt x="3" y="22"/>
                    <a:pt x="3" y="23"/>
                  </a:cubicBezTo>
                  <a:cubicBezTo>
                    <a:pt x="0" y="34"/>
                    <a:pt x="9" y="43"/>
                    <a:pt x="15" y="44"/>
                  </a:cubicBezTo>
                  <a:cubicBezTo>
                    <a:pt x="18" y="45"/>
                    <a:pt x="21" y="45"/>
                    <a:pt x="24" y="45"/>
                  </a:cubicBezTo>
                  <a:cubicBezTo>
                    <a:pt x="26" y="42"/>
                    <a:pt x="29" y="41"/>
                    <a:pt x="33" y="41"/>
                  </a:cubicBezTo>
                  <a:cubicBezTo>
                    <a:pt x="33" y="41"/>
                    <a:pt x="33" y="41"/>
                    <a:pt x="33" y="41"/>
                  </a:cubicBezTo>
                  <a:cubicBezTo>
                    <a:pt x="35" y="38"/>
                    <a:pt x="36" y="35"/>
                    <a:pt x="38" y="31"/>
                  </a:cubicBezTo>
                  <a:cubicBezTo>
                    <a:pt x="38" y="30"/>
                    <a:pt x="38" y="30"/>
                    <a:pt x="38" y="29"/>
                  </a:cubicBezTo>
                  <a:cubicBezTo>
                    <a:pt x="41" y="18"/>
                    <a:pt x="38" y="5"/>
                    <a:pt x="29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943" name="Freeform 855"/>
            <p:cNvSpPr>
              <a:spLocks noChangeArrowheads="1"/>
            </p:cNvSpPr>
            <p:nvPr/>
          </p:nvSpPr>
          <p:spPr bwMode="auto">
            <a:xfrm>
              <a:off x="5221" y="489"/>
              <a:ext cx="321" cy="257"/>
            </a:xfrm>
            <a:custGeom>
              <a:avLst/>
              <a:gdLst>
                <a:gd name="T0" fmla="*/ 140288 w 90"/>
                <a:gd name="T1" fmla="*/ 31329 h 72"/>
                <a:gd name="T2" fmla="*/ 144332 w 90"/>
                <a:gd name="T3" fmla="*/ 35380 h 72"/>
                <a:gd name="T4" fmla="*/ 145962 w 90"/>
                <a:gd name="T5" fmla="*/ 39432 h 72"/>
                <a:gd name="T6" fmla="*/ 144332 w 90"/>
                <a:gd name="T7" fmla="*/ 45792 h 72"/>
                <a:gd name="T8" fmla="*/ 119412 w 90"/>
                <a:gd name="T9" fmla="*/ 70125 h 72"/>
                <a:gd name="T10" fmla="*/ 94695 w 90"/>
                <a:gd name="T11" fmla="*/ 43522 h 72"/>
                <a:gd name="T12" fmla="*/ 94695 w 90"/>
                <a:gd name="T13" fmla="*/ 35380 h 72"/>
                <a:gd name="T14" fmla="*/ 96910 w 90"/>
                <a:gd name="T15" fmla="*/ 28884 h 72"/>
                <a:gd name="T16" fmla="*/ 100994 w 90"/>
                <a:gd name="T17" fmla="*/ 26603 h 72"/>
                <a:gd name="T18" fmla="*/ 105038 w 90"/>
                <a:gd name="T19" fmla="*/ 22552 h 72"/>
                <a:gd name="T20" fmla="*/ 53721 w 90"/>
                <a:gd name="T21" fmla="*/ 0 h 72"/>
                <a:gd name="T22" fmla="*/ 0 w 90"/>
                <a:gd name="T23" fmla="*/ 64304 h 72"/>
                <a:gd name="T24" fmla="*/ 86567 w 90"/>
                <a:gd name="T25" fmla="*/ 144802 h 72"/>
                <a:gd name="T26" fmla="*/ 185295 w 90"/>
                <a:gd name="T27" fmla="*/ 68355 h 72"/>
                <a:gd name="T28" fmla="*/ 170868 w 90"/>
                <a:gd name="T29" fmla="*/ 32975 h 72"/>
                <a:gd name="T30" fmla="*/ 140288 w 90"/>
                <a:gd name="T31" fmla="*/ 31329 h 7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90"/>
                <a:gd name="T49" fmla="*/ 0 h 72"/>
                <a:gd name="T50" fmla="*/ 90 w 90"/>
                <a:gd name="T51" fmla="*/ 72 h 7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90" h="72">
                  <a:moveTo>
                    <a:pt x="68" y="15"/>
                  </a:moveTo>
                  <a:cubicBezTo>
                    <a:pt x="69" y="16"/>
                    <a:pt x="69" y="16"/>
                    <a:pt x="70" y="17"/>
                  </a:cubicBezTo>
                  <a:cubicBezTo>
                    <a:pt x="70" y="18"/>
                    <a:pt x="71" y="18"/>
                    <a:pt x="71" y="19"/>
                  </a:cubicBezTo>
                  <a:cubicBezTo>
                    <a:pt x="72" y="20"/>
                    <a:pt x="71" y="22"/>
                    <a:pt x="70" y="22"/>
                  </a:cubicBezTo>
                  <a:cubicBezTo>
                    <a:pt x="70" y="29"/>
                    <a:pt x="65" y="34"/>
                    <a:pt x="58" y="34"/>
                  </a:cubicBezTo>
                  <a:cubicBezTo>
                    <a:pt x="51" y="34"/>
                    <a:pt x="46" y="28"/>
                    <a:pt x="46" y="21"/>
                  </a:cubicBezTo>
                  <a:cubicBezTo>
                    <a:pt x="46" y="20"/>
                    <a:pt x="46" y="18"/>
                    <a:pt x="46" y="17"/>
                  </a:cubicBezTo>
                  <a:cubicBezTo>
                    <a:pt x="46" y="17"/>
                    <a:pt x="45" y="16"/>
                    <a:pt x="47" y="14"/>
                  </a:cubicBezTo>
                  <a:cubicBezTo>
                    <a:pt x="47" y="14"/>
                    <a:pt x="48" y="14"/>
                    <a:pt x="49" y="13"/>
                  </a:cubicBezTo>
                  <a:cubicBezTo>
                    <a:pt x="49" y="12"/>
                    <a:pt x="50" y="11"/>
                    <a:pt x="51" y="11"/>
                  </a:cubicBezTo>
                  <a:cubicBezTo>
                    <a:pt x="44" y="9"/>
                    <a:pt x="35" y="5"/>
                    <a:pt x="26" y="0"/>
                  </a:cubicBezTo>
                  <a:cubicBezTo>
                    <a:pt x="9" y="4"/>
                    <a:pt x="0" y="16"/>
                    <a:pt x="0" y="31"/>
                  </a:cubicBezTo>
                  <a:cubicBezTo>
                    <a:pt x="0" y="51"/>
                    <a:pt x="17" y="68"/>
                    <a:pt x="42" y="70"/>
                  </a:cubicBezTo>
                  <a:cubicBezTo>
                    <a:pt x="74" y="72"/>
                    <a:pt x="90" y="47"/>
                    <a:pt x="90" y="33"/>
                  </a:cubicBezTo>
                  <a:cubicBezTo>
                    <a:pt x="90" y="26"/>
                    <a:pt x="87" y="21"/>
                    <a:pt x="83" y="16"/>
                  </a:cubicBezTo>
                  <a:cubicBezTo>
                    <a:pt x="78" y="16"/>
                    <a:pt x="74" y="16"/>
                    <a:pt x="68" y="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944" name="Freeform 856"/>
            <p:cNvSpPr>
              <a:spLocks noChangeArrowheads="1"/>
            </p:cNvSpPr>
            <p:nvPr/>
          </p:nvSpPr>
          <p:spPr bwMode="auto">
            <a:xfrm>
              <a:off x="5542" y="125"/>
              <a:ext cx="18" cy="39"/>
            </a:xfrm>
            <a:custGeom>
              <a:avLst/>
              <a:gdLst>
                <a:gd name="T0" fmla="*/ 10912 w 5"/>
                <a:gd name="T1" fmla="*/ 21797 h 11"/>
                <a:gd name="T2" fmla="*/ 10912 w 5"/>
                <a:gd name="T3" fmla="*/ 0 h 11"/>
                <a:gd name="T4" fmla="*/ 10912 w 5"/>
                <a:gd name="T5" fmla="*/ 0 h 11"/>
                <a:gd name="T6" fmla="*/ 0 w 5"/>
                <a:gd name="T7" fmla="*/ 19610 h 11"/>
                <a:gd name="T8" fmla="*/ 10912 w 5"/>
                <a:gd name="T9" fmla="*/ 21797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11"/>
                <a:gd name="T17" fmla="*/ 5 w 5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11">
                  <a:moveTo>
                    <a:pt x="5" y="11"/>
                  </a:moveTo>
                  <a:cubicBezTo>
                    <a:pt x="4" y="8"/>
                    <a:pt x="4" y="4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4"/>
                    <a:pt x="2" y="7"/>
                    <a:pt x="0" y="10"/>
                  </a:cubicBezTo>
                  <a:cubicBezTo>
                    <a:pt x="2" y="10"/>
                    <a:pt x="4" y="10"/>
                    <a:pt x="5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945" name="Freeform 857"/>
            <p:cNvSpPr>
              <a:spLocks noEditPoints="1" noChangeArrowheads="1"/>
            </p:cNvSpPr>
            <p:nvPr/>
          </p:nvSpPr>
          <p:spPr bwMode="auto">
            <a:xfrm>
              <a:off x="5239" y="96"/>
              <a:ext cx="528" cy="432"/>
            </a:xfrm>
            <a:custGeom>
              <a:avLst/>
              <a:gdLst>
                <a:gd name="T0" fmla="*/ 305180 w 148"/>
                <a:gd name="T1" fmla="*/ 116008 h 121"/>
                <a:gd name="T2" fmla="*/ 288331 w 148"/>
                <a:gd name="T3" fmla="*/ 95204 h 121"/>
                <a:gd name="T4" fmla="*/ 245552 w 148"/>
                <a:gd name="T5" fmla="*/ 39501 h 121"/>
                <a:gd name="T6" fmla="*/ 210412 w 148"/>
                <a:gd name="T7" fmla="*/ 62076 h 121"/>
                <a:gd name="T8" fmla="*/ 195838 w 148"/>
                <a:gd name="T9" fmla="*/ 55753 h 121"/>
                <a:gd name="T10" fmla="*/ 195838 w 148"/>
                <a:gd name="T11" fmla="*/ 60305 h 121"/>
                <a:gd name="T12" fmla="*/ 175132 w 148"/>
                <a:gd name="T13" fmla="*/ 83005 h 121"/>
                <a:gd name="T14" fmla="*/ 152617 w 148"/>
                <a:gd name="T15" fmla="*/ 60305 h 121"/>
                <a:gd name="T16" fmla="*/ 156652 w 148"/>
                <a:gd name="T17" fmla="*/ 45824 h 121"/>
                <a:gd name="T18" fmla="*/ 138172 w 148"/>
                <a:gd name="T19" fmla="*/ 43557 h 121"/>
                <a:gd name="T20" fmla="*/ 113249 w 148"/>
                <a:gd name="T21" fmla="*/ 0 h 121"/>
                <a:gd name="T22" fmla="*/ 107573 w 148"/>
                <a:gd name="T23" fmla="*/ 0 h 121"/>
                <a:gd name="T24" fmla="*/ 0 w 148"/>
                <a:gd name="T25" fmla="*/ 107900 h 121"/>
                <a:gd name="T26" fmla="*/ 20745 w 148"/>
                <a:gd name="T27" fmla="*/ 192551 h 121"/>
                <a:gd name="T28" fmla="*/ 117284 w 148"/>
                <a:gd name="T29" fmla="*/ 240146 h 121"/>
                <a:gd name="T30" fmla="*/ 210412 w 148"/>
                <a:gd name="T31" fmla="*/ 242431 h 121"/>
                <a:gd name="T32" fmla="*/ 257732 w 148"/>
                <a:gd name="T33" fmla="*/ 204750 h 121"/>
                <a:gd name="T34" fmla="*/ 261767 w 148"/>
                <a:gd name="T35" fmla="*/ 200644 h 121"/>
                <a:gd name="T36" fmla="*/ 288331 w 148"/>
                <a:gd name="T37" fmla="*/ 151404 h 121"/>
                <a:gd name="T38" fmla="*/ 297100 w 148"/>
                <a:gd name="T39" fmla="*/ 142674 h 121"/>
                <a:gd name="T40" fmla="*/ 305180 w 148"/>
                <a:gd name="T41" fmla="*/ 124152 h 121"/>
                <a:gd name="T42" fmla="*/ 305180 w 148"/>
                <a:gd name="T43" fmla="*/ 116008 h 121"/>
                <a:gd name="T44" fmla="*/ 197608 w 148"/>
                <a:gd name="T45" fmla="*/ 204750 h 121"/>
                <a:gd name="T46" fmla="*/ 101069 w 148"/>
                <a:gd name="T47" fmla="*/ 223908 h 121"/>
                <a:gd name="T48" fmla="*/ 45044 w 148"/>
                <a:gd name="T49" fmla="*/ 146716 h 121"/>
                <a:gd name="T50" fmla="*/ 35333 w 148"/>
                <a:gd name="T51" fmla="*/ 83005 h 121"/>
                <a:gd name="T52" fmla="*/ 51494 w 148"/>
                <a:gd name="T53" fmla="*/ 91152 h 121"/>
                <a:gd name="T54" fmla="*/ 162963 w 148"/>
                <a:gd name="T55" fmla="*/ 111952 h 121"/>
                <a:gd name="T56" fmla="*/ 241061 w 148"/>
                <a:gd name="T57" fmla="*/ 153228 h 121"/>
                <a:gd name="T58" fmla="*/ 249637 w 148"/>
                <a:gd name="T59" fmla="*/ 157280 h 121"/>
                <a:gd name="T60" fmla="*/ 197608 w 148"/>
                <a:gd name="T61" fmla="*/ 204750 h 12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48"/>
                <a:gd name="T94" fmla="*/ 0 h 121"/>
                <a:gd name="T95" fmla="*/ 148 w 148"/>
                <a:gd name="T96" fmla="*/ 121 h 121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48" h="121">
                  <a:moveTo>
                    <a:pt x="148" y="56"/>
                  </a:moveTo>
                  <a:cubicBezTo>
                    <a:pt x="147" y="50"/>
                    <a:pt x="144" y="47"/>
                    <a:pt x="140" y="46"/>
                  </a:cubicBezTo>
                  <a:cubicBezTo>
                    <a:pt x="137" y="34"/>
                    <a:pt x="130" y="24"/>
                    <a:pt x="119" y="19"/>
                  </a:cubicBezTo>
                  <a:cubicBezTo>
                    <a:pt x="116" y="26"/>
                    <a:pt x="110" y="31"/>
                    <a:pt x="102" y="30"/>
                  </a:cubicBezTo>
                  <a:cubicBezTo>
                    <a:pt x="100" y="30"/>
                    <a:pt x="97" y="29"/>
                    <a:pt x="95" y="27"/>
                  </a:cubicBezTo>
                  <a:cubicBezTo>
                    <a:pt x="95" y="28"/>
                    <a:pt x="95" y="28"/>
                    <a:pt x="95" y="29"/>
                  </a:cubicBezTo>
                  <a:cubicBezTo>
                    <a:pt x="95" y="35"/>
                    <a:pt x="91" y="40"/>
                    <a:pt x="85" y="40"/>
                  </a:cubicBezTo>
                  <a:cubicBezTo>
                    <a:pt x="79" y="40"/>
                    <a:pt x="74" y="35"/>
                    <a:pt x="74" y="29"/>
                  </a:cubicBezTo>
                  <a:cubicBezTo>
                    <a:pt x="74" y="26"/>
                    <a:pt x="75" y="24"/>
                    <a:pt x="76" y="22"/>
                  </a:cubicBezTo>
                  <a:cubicBezTo>
                    <a:pt x="73" y="22"/>
                    <a:pt x="70" y="22"/>
                    <a:pt x="67" y="21"/>
                  </a:cubicBezTo>
                  <a:cubicBezTo>
                    <a:pt x="60" y="19"/>
                    <a:pt x="53" y="10"/>
                    <a:pt x="55" y="0"/>
                  </a:cubicBezTo>
                  <a:cubicBezTo>
                    <a:pt x="54" y="0"/>
                    <a:pt x="53" y="0"/>
                    <a:pt x="52" y="0"/>
                  </a:cubicBezTo>
                  <a:cubicBezTo>
                    <a:pt x="24" y="0"/>
                    <a:pt x="1" y="18"/>
                    <a:pt x="0" y="52"/>
                  </a:cubicBezTo>
                  <a:cubicBezTo>
                    <a:pt x="0" y="66"/>
                    <a:pt x="3" y="81"/>
                    <a:pt x="10" y="93"/>
                  </a:cubicBezTo>
                  <a:cubicBezTo>
                    <a:pt x="19" y="101"/>
                    <a:pt x="34" y="112"/>
                    <a:pt x="57" y="116"/>
                  </a:cubicBezTo>
                  <a:cubicBezTo>
                    <a:pt x="81" y="121"/>
                    <a:pt x="97" y="119"/>
                    <a:pt x="102" y="117"/>
                  </a:cubicBezTo>
                  <a:cubicBezTo>
                    <a:pt x="110" y="113"/>
                    <a:pt x="118" y="107"/>
                    <a:pt x="125" y="99"/>
                  </a:cubicBezTo>
                  <a:cubicBezTo>
                    <a:pt x="126" y="98"/>
                    <a:pt x="126" y="98"/>
                    <a:pt x="127" y="97"/>
                  </a:cubicBezTo>
                  <a:cubicBezTo>
                    <a:pt x="133" y="90"/>
                    <a:pt x="137" y="82"/>
                    <a:pt x="140" y="73"/>
                  </a:cubicBezTo>
                  <a:cubicBezTo>
                    <a:pt x="141" y="72"/>
                    <a:pt x="143" y="71"/>
                    <a:pt x="144" y="69"/>
                  </a:cubicBezTo>
                  <a:cubicBezTo>
                    <a:pt x="146" y="67"/>
                    <a:pt x="147" y="64"/>
                    <a:pt x="148" y="60"/>
                  </a:cubicBezTo>
                  <a:cubicBezTo>
                    <a:pt x="148" y="58"/>
                    <a:pt x="148" y="57"/>
                    <a:pt x="148" y="56"/>
                  </a:cubicBezTo>
                  <a:close/>
                  <a:moveTo>
                    <a:pt x="96" y="99"/>
                  </a:moveTo>
                  <a:cubicBezTo>
                    <a:pt x="80" y="109"/>
                    <a:pt x="63" y="113"/>
                    <a:pt x="49" y="108"/>
                  </a:cubicBezTo>
                  <a:cubicBezTo>
                    <a:pt x="33" y="101"/>
                    <a:pt x="25" y="85"/>
                    <a:pt x="22" y="71"/>
                  </a:cubicBezTo>
                  <a:cubicBezTo>
                    <a:pt x="18" y="58"/>
                    <a:pt x="17" y="46"/>
                    <a:pt x="17" y="40"/>
                  </a:cubicBezTo>
                  <a:cubicBezTo>
                    <a:pt x="20" y="42"/>
                    <a:pt x="23" y="43"/>
                    <a:pt x="25" y="44"/>
                  </a:cubicBezTo>
                  <a:cubicBezTo>
                    <a:pt x="32" y="46"/>
                    <a:pt x="70" y="51"/>
                    <a:pt x="79" y="54"/>
                  </a:cubicBezTo>
                  <a:cubicBezTo>
                    <a:pt x="88" y="56"/>
                    <a:pt x="110" y="70"/>
                    <a:pt x="117" y="74"/>
                  </a:cubicBezTo>
                  <a:cubicBezTo>
                    <a:pt x="118" y="75"/>
                    <a:pt x="119" y="75"/>
                    <a:pt x="121" y="76"/>
                  </a:cubicBezTo>
                  <a:cubicBezTo>
                    <a:pt x="117" y="81"/>
                    <a:pt x="107" y="91"/>
                    <a:pt x="96" y="9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946" name="Freeform 858"/>
            <p:cNvSpPr>
              <a:spLocks noChangeArrowheads="1"/>
            </p:cNvSpPr>
            <p:nvPr/>
          </p:nvSpPr>
          <p:spPr bwMode="auto">
            <a:xfrm>
              <a:off x="5556" y="54"/>
              <a:ext cx="118" cy="153"/>
            </a:xfrm>
            <a:custGeom>
              <a:avLst/>
              <a:gdLst>
                <a:gd name="T0" fmla="*/ 39727 w 33"/>
                <a:gd name="T1" fmla="*/ 2252 h 43"/>
                <a:gd name="T2" fmla="*/ 2288 w 33"/>
                <a:gd name="T3" fmla="*/ 40538 h 43"/>
                <a:gd name="T4" fmla="*/ 2288 w 33"/>
                <a:gd name="T5" fmla="*/ 40538 h 43"/>
                <a:gd name="T6" fmla="*/ 2288 w 33"/>
                <a:gd name="T7" fmla="*/ 62655 h 43"/>
                <a:gd name="T8" fmla="*/ 12251 w 33"/>
                <a:gd name="T9" fmla="*/ 79329 h 43"/>
                <a:gd name="T10" fmla="*/ 26786 w 33"/>
                <a:gd name="T11" fmla="*/ 84965 h 43"/>
                <a:gd name="T12" fmla="*/ 62640 w 33"/>
                <a:gd name="T13" fmla="*/ 62655 h 43"/>
                <a:gd name="T14" fmla="*/ 66706 w 33"/>
                <a:gd name="T15" fmla="*/ 50817 h 43"/>
                <a:gd name="T16" fmla="*/ 39727 w 33"/>
                <a:gd name="T17" fmla="*/ 2252 h 4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3"/>
                <a:gd name="T28" fmla="*/ 0 h 43"/>
                <a:gd name="T29" fmla="*/ 33 w 33"/>
                <a:gd name="T30" fmla="*/ 43 h 4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3" h="43">
                  <a:moveTo>
                    <a:pt x="19" y="1"/>
                  </a:moveTo>
                  <a:cubicBezTo>
                    <a:pt x="9" y="0"/>
                    <a:pt x="4" y="1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0" y="24"/>
                    <a:pt x="0" y="28"/>
                    <a:pt x="1" y="31"/>
                  </a:cubicBezTo>
                  <a:cubicBezTo>
                    <a:pt x="4" y="33"/>
                    <a:pt x="6" y="36"/>
                    <a:pt x="6" y="39"/>
                  </a:cubicBezTo>
                  <a:cubicBezTo>
                    <a:pt x="8" y="41"/>
                    <a:pt x="11" y="42"/>
                    <a:pt x="13" y="42"/>
                  </a:cubicBezTo>
                  <a:cubicBezTo>
                    <a:pt x="21" y="43"/>
                    <a:pt x="27" y="38"/>
                    <a:pt x="30" y="31"/>
                  </a:cubicBezTo>
                  <a:cubicBezTo>
                    <a:pt x="31" y="29"/>
                    <a:pt x="31" y="27"/>
                    <a:pt x="32" y="25"/>
                  </a:cubicBezTo>
                  <a:cubicBezTo>
                    <a:pt x="33" y="15"/>
                    <a:pt x="30" y="2"/>
                    <a:pt x="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947" name="Freeform 859"/>
            <p:cNvSpPr>
              <a:spLocks noChangeArrowheads="1"/>
            </p:cNvSpPr>
            <p:nvPr/>
          </p:nvSpPr>
          <p:spPr bwMode="auto">
            <a:xfrm>
              <a:off x="5503" y="161"/>
              <a:ext cx="74" cy="78"/>
            </a:xfrm>
            <a:custGeom>
              <a:avLst/>
              <a:gdLst>
                <a:gd name="T0" fmla="*/ 40256 w 21"/>
                <a:gd name="T1" fmla="*/ 17876 h 22"/>
                <a:gd name="T2" fmla="*/ 30372 w 21"/>
                <a:gd name="T3" fmla="*/ 2227 h 22"/>
                <a:gd name="T4" fmla="*/ 21136 w 21"/>
                <a:gd name="T5" fmla="*/ 0 h 22"/>
                <a:gd name="T6" fmla="*/ 21136 w 21"/>
                <a:gd name="T7" fmla="*/ 0 h 22"/>
                <a:gd name="T8" fmla="*/ 3848 w 21"/>
                <a:gd name="T9" fmla="*/ 7896 h 22"/>
                <a:gd name="T10" fmla="*/ 0 w 21"/>
                <a:gd name="T11" fmla="*/ 21797 h 22"/>
                <a:gd name="T12" fmla="*/ 21136 w 21"/>
                <a:gd name="T13" fmla="*/ 43769 h 22"/>
                <a:gd name="T14" fmla="*/ 40256 w 21"/>
                <a:gd name="T15" fmla="*/ 21797 h 22"/>
                <a:gd name="T16" fmla="*/ 40256 w 21"/>
                <a:gd name="T17" fmla="*/ 17876 h 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"/>
                <a:gd name="T28" fmla="*/ 0 h 22"/>
                <a:gd name="T29" fmla="*/ 21 w 21"/>
                <a:gd name="T30" fmla="*/ 22 h 2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" h="22">
                  <a:moveTo>
                    <a:pt x="21" y="9"/>
                  </a:moveTo>
                  <a:cubicBezTo>
                    <a:pt x="21" y="6"/>
                    <a:pt x="19" y="3"/>
                    <a:pt x="16" y="1"/>
                  </a:cubicBezTo>
                  <a:cubicBezTo>
                    <a:pt x="15" y="0"/>
                    <a:pt x="13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7" y="0"/>
                    <a:pt x="4" y="1"/>
                    <a:pt x="2" y="4"/>
                  </a:cubicBezTo>
                  <a:cubicBezTo>
                    <a:pt x="1" y="6"/>
                    <a:pt x="0" y="8"/>
                    <a:pt x="0" y="11"/>
                  </a:cubicBezTo>
                  <a:cubicBezTo>
                    <a:pt x="0" y="17"/>
                    <a:pt x="5" y="22"/>
                    <a:pt x="11" y="22"/>
                  </a:cubicBezTo>
                  <a:cubicBezTo>
                    <a:pt x="17" y="22"/>
                    <a:pt x="21" y="17"/>
                    <a:pt x="21" y="11"/>
                  </a:cubicBezTo>
                  <a:cubicBezTo>
                    <a:pt x="21" y="10"/>
                    <a:pt x="21" y="10"/>
                    <a:pt x="21" y="9"/>
                  </a:cubicBezTo>
                  <a:close/>
                </a:path>
              </a:pathLst>
            </a:custGeom>
            <a:solidFill>
              <a:srgbClr val="E100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948" name="Freeform 860"/>
            <p:cNvSpPr>
              <a:spLocks noChangeArrowheads="1"/>
            </p:cNvSpPr>
            <p:nvPr/>
          </p:nvSpPr>
          <p:spPr bwMode="auto">
            <a:xfrm>
              <a:off x="5381" y="521"/>
              <a:ext cx="97" cy="89"/>
            </a:xfrm>
            <a:custGeom>
              <a:avLst/>
              <a:gdLst>
                <a:gd name="T0" fmla="*/ 55642 w 27"/>
                <a:gd name="T1" fmla="*/ 20570 h 25"/>
                <a:gd name="T2" fmla="*/ 53781 w 27"/>
                <a:gd name="T3" fmla="*/ 16059 h 25"/>
                <a:gd name="T4" fmla="*/ 49664 w 27"/>
                <a:gd name="T5" fmla="*/ 12054 h 25"/>
                <a:gd name="T6" fmla="*/ 28148 w 27"/>
                <a:gd name="T7" fmla="*/ 0 h 25"/>
                <a:gd name="T8" fmla="*/ 13163 w 27"/>
                <a:gd name="T9" fmla="*/ 4019 h 25"/>
                <a:gd name="T10" fmla="*/ 8349 w 27"/>
                <a:gd name="T11" fmla="*/ 8035 h 25"/>
                <a:gd name="T12" fmla="*/ 4167 w 27"/>
                <a:gd name="T13" fmla="*/ 10292 h 25"/>
                <a:gd name="T14" fmla="*/ 2324 w 27"/>
                <a:gd name="T15" fmla="*/ 16059 h 25"/>
                <a:gd name="T16" fmla="*/ 2324 w 27"/>
                <a:gd name="T17" fmla="*/ 24585 h 25"/>
                <a:gd name="T18" fmla="*/ 28148 w 27"/>
                <a:gd name="T19" fmla="*/ 50936 h 25"/>
                <a:gd name="T20" fmla="*/ 53781 w 27"/>
                <a:gd name="T21" fmla="*/ 26348 h 25"/>
                <a:gd name="T22" fmla="*/ 55642 w 27"/>
                <a:gd name="T23" fmla="*/ 20570 h 2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7"/>
                <a:gd name="T37" fmla="*/ 0 h 25"/>
                <a:gd name="T38" fmla="*/ 27 w 27"/>
                <a:gd name="T39" fmla="*/ 25 h 2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7" h="25">
                  <a:moveTo>
                    <a:pt x="26" y="10"/>
                  </a:moveTo>
                  <a:cubicBezTo>
                    <a:pt x="26" y="9"/>
                    <a:pt x="25" y="9"/>
                    <a:pt x="25" y="8"/>
                  </a:cubicBezTo>
                  <a:cubicBezTo>
                    <a:pt x="24" y="7"/>
                    <a:pt x="24" y="7"/>
                    <a:pt x="23" y="6"/>
                  </a:cubicBezTo>
                  <a:cubicBezTo>
                    <a:pt x="21" y="2"/>
                    <a:pt x="17" y="0"/>
                    <a:pt x="13" y="0"/>
                  </a:cubicBezTo>
                  <a:cubicBezTo>
                    <a:pt x="11" y="0"/>
                    <a:pt x="8" y="1"/>
                    <a:pt x="6" y="2"/>
                  </a:cubicBezTo>
                  <a:cubicBezTo>
                    <a:pt x="5" y="2"/>
                    <a:pt x="4" y="3"/>
                    <a:pt x="4" y="4"/>
                  </a:cubicBezTo>
                  <a:cubicBezTo>
                    <a:pt x="3" y="5"/>
                    <a:pt x="2" y="5"/>
                    <a:pt x="2" y="5"/>
                  </a:cubicBezTo>
                  <a:cubicBezTo>
                    <a:pt x="0" y="7"/>
                    <a:pt x="1" y="8"/>
                    <a:pt x="1" y="8"/>
                  </a:cubicBezTo>
                  <a:cubicBezTo>
                    <a:pt x="1" y="9"/>
                    <a:pt x="1" y="11"/>
                    <a:pt x="1" y="12"/>
                  </a:cubicBezTo>
                  <a:cubicBezTo>
                    <a:pt x="1" y="19"/>
                    <a:pt x="6" y="25"/>
                    <a:pt x="13" y="25"/>
                  </a:cubicBezTo>
                  <a:cubicBezTo>
                    <a:pt x="20" y="25"/>
                    <a:pt x="25" y="20"/>
                    <a:pt x="25" y="13"/>
                  </a:cubicBezTo>
                  <a:cubicBezTo>
                    <a:pt x="26" y="13"/>
                    <a:pt x="27" y="11"/>
                    <a:pt x="26" y="10"/>
                  </a:cubicBezTo>
                  <a:close/>
                </a:path>
              </a:pathLst>
            </a:custGeom>
            <a:solidFill>
              <a:srgbClr val="FFE5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949" name="Freeform 861"/>
            <p:cNvSpPr>
              <a:spLocks noChangeArrowheads="1"/>
            </p:cNvSpPr>
            <p:nvPr/>
          </p:nvSpPr>
          <p:spPr bwMode="auto">
            <a:xfrm>
              <a:off x="5756" y="375"/>
              <a:ext cx="114" cy="110"/>
            </a:xfrm>
            <a:custGeom>
              <a:avLst/>
              <a:gdLst>
                <a:gd name="T0" fmla="*/ 32693 w 32"/>
                <a:gd name="T1" fmla="*/ 0 h 31"/>
                <a:gd name="T2" fmla="*/ 2259 w 32"/>
                <a:gd name="T3" fmla="*/ 28054 h 31"/>
                <a:gd name="T4" fmla="*/ 0 w 32"/>
                <a:gd name="T5" fmla="*/ 32031 h 31"/>
                <a:gd name="T6" fmla="*/ 24645 w 32"/>
                <a:gd name="T7" fmla="*/ 61834 h 31"/>
                <a:gd name="T8" fmla="*/ 32693 w 32"/>
                <a:gd name="T9" fmla="*/ 61834 h 31"/>
                <a:gd name="T10" fmla="*/ 65372 w 32"/>
                <a:gd name="T11" fmla="*/ 32031 h 31"/>
                <a:gd name="T12" fmla="*/ 32693 w 32"/>
                <a:gd name="T13" fmla="*/ 0 h 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2"/>
                <a:gd name="T22" fmla="*/ 0 h 31"/>
                <a:gd name="T23" fmla="*/ 32 w 32"/>
                <a:gd name="T24" fmla="*/ 31 h 3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2" h="31">
                  <a:moveTo>
                    <a:pt x="16" y="0"/>
                  </a:moveTo>
                  <a:cubicBezTo>
                    <a:pt x="8" y="0"/>
                    <a:pt x="2" y="6"/>
                    <a:pt x="1" y="14"/>
                  </a:cubicBezTo>
                  <a:cubicBezTo>
                    <a:pt x="1" y="14"/>
                    <a:pt x="0" y="15"/>
                    <a:pt x="0" y="16"/>
                  </a:cubicBezTo>
                  <a:cubicBezTo>
                    <a:pt x="0" y="23"/>
                    <a:pt x="5" y="29"/>
                    <a:pt x="12" y="31"/>
                  </a:cubicBezTo>
                  <a:cubicBezTo>
                    <a:pt x="13" y="31"/>
                    <a:pt x="15" y="31"/>
                    <a:pt x="16" y="31"/>
                  </a:cubicBezTo>
                  <a:cubicBezTo>
                    <a:pt x="25" y="31"/>
                    <a:pt x="32" y="24"/>
                    <a:pt x="32" y="16"/>
                  </a:cubicBezTo>
                  <a:cubicBezTo>
                    <a:pt x="32" y="7"/>
                    <a:pt x="25" y="0"/>
                    <a:pt x="1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950" name="Freeform 862"/>
            <p:cNvSpPr>
              <a:spLocks noChangeArrowheads="1"/>
            </p:cNvSpPr>
            <p:nvPr/>
          </p:nvSpPr>
          <p:spPr bwMode="auto">
            <a:xfrm>
              <a:off x="5085" y="514"/>
              <a:ext cx="68" cy="71"/>
            </a:xfrm>
            <a:custGeom>
              <a:avLst/>
              <a:gdLst>
                <a:gd name="T0" fmla="*/ 21173 w 19"/>
                <a:gd name="T1" fmla="*/ 0 h 20"/>
                <a:gd name="T2" fmla="*/ 0 w 19"/>
                <a:gd name="T3" fmla="*/ 20317 h 20"/>
                <a:gd name="T4" fmla="*/ 21173 w 19"/>
                <a:gd name="T5" fmla="*/ 40037 h 20"/>
                <a:gd name="T6" fmla="*/ 35761 w 19"/>
                <a:gd name="T7" fmla="*/ 32074 h 20"/>
                <a:gd name="T8" fmla="*/ 39887 w 19"/>
                <a:gd name="T9" fmla="*/ 20317 h 20"/>
                <a:gd name="T10" fmla="*/ 21173 w 19"/>
                <a:gd name="T11" fmla="*/ 0 h 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"/>
                <a:gd name="T19" fmla="*/ 0 h 20"/>
                <a:gd name="T20" fmla="*/ 19 w 19"/>
                <a:gd name="T21" fmla="*/ 20 h 2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" h="20">
                  <a:moveTo>
                    <a:pt x="10" y="0"/>
                  </a:moveTo>
                  <a:cubicBezTo>
                    <a:pt x="4" y="0"/>
                    <a:pt x="0" y="5"/>
                    <a:pt x="0" y="10"/>
                  </a:cubicBezTo>
                  <a:cubicBezTo>
                    <a:pt x="0" y="15"/>
                    <a:pt x="4" y="20"/>
                    <a:pt x="10" y="20"/>
                  </a:cubicBezTo>
                  <a:cubicBezTo>
                    <a:pt x="13" y="20"/>
                    <a:pt x="16" y="18"/>
                    <a:pt x="17" y="16"/>
                  </a:cubicBezTo>
                  <a:cubicBezTo>
                    <a:pt x="19" y="14"/>
                    <a:pt x="19" y="12"/>
                    <a:pt x="19" y="10"/>
                  </a:cubicBezTo>
                  <a:cubicBezTo>
                    <a:pt x="19" y="5"/>
                    <a:pt x="15" y="0"/>
                    <a:pt x="10" y="0"/>
                  </a:cubicBezTo>
                  <a:close/>
                </a:path>
              </a:pathLst>
            </a:custGeom>
            <a:solidFill>
              <a:srgbClr val="E100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951" name="Oval 863"/>
            <p:cNvSpPr>
              <a:spLocks noChangeArrowheads="1"/>
            </p:cNvSpPr>
            <p:nvPr/>
          </p:nvSpPr>
          <p:spPr bwMode="auto">
            <a:xfrm>
              <a:off x="5531" y="178"/>
              <a:ext cx="25" cy="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32952" name="Freeform 864"/>
            <p:cNvSpPr>
              <a:spLocks noChangeArrowheads="1"/>
            </p:cNvSpPr>
            <p:nvPr/>
          </p:nvSpPr>
          <p:spPr bwMode="auto">
            <a:xfrm>
              <a:off x="5417" y="560"/>
              <a:ext cx="25" cy="18"/>
            </a:xfrm>
            <a:custGeom>
              <a:avLst/>
              <a:gdLst>
                <a:gd name="T0" fmla="*/ 14489 w 7"/>
                <a:gd name="T1" fmla="*/ 6714 h 5"/>
                <a:gd name="T2" fmla="*/ 6325 w 7"/>
                <a:gd name="T3" fmla="*/ 8399 h 5"/>
                <a:gd name="T4" fmla="*/ 0 w 7"/>
                <a:gd name="T5" fmla="*/ 4198 h 5"/>
                <a:gd name="T6" fmla="*/ 8150 w 7"/>
                <a:gd name="T7" fmla="*/ 0 h 5"/>
                <a:gd name="T8" fmla="*/ 14489 w 7"/>
                <a:gd name="T9" fmla="*/ 6714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5"/>
                <a:gd name="T17" fmla="*/ 7 w 7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5">
                  <a:moveTo>
                    <a:pt x="7" y="3"/>
                  </a:moveTo>
                  <a:cubicBezTo>
                    <a:pt x="7" y="4"/>
                    <a:pt x="5" y="5"/>
                    <a:pt x="3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6" y="1"/>
                    <a:pt x="7" y="2"/>
                    <a:pt x="7" y="3"/>
                  </a:cubicBezTo>
                  <a:close/>
                </a:path>
              </a:pathLst>
            </a:custGeom>
            <a:solidFill>
              <a:srgbClr val="7D6B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953" name="Oval 865"/>
            <p:cNvSpPr>
              <a:spLocks noChangeArrowheads="1"/>
            </p:cNvSpPr>
            <p:nvPr/>
          </p:nvSpPr>
          <p:spPr bwMode="auto">
            <a:xfrm>
              <a:off x="5021" y="350"/>
              <a:ext cx="114" cy="11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32954" name="Freeform 866"/>
            <p:cNvSpPr>
              <a:spLocks noChangeArrowheads="1"/>
            </p:cNvSpPr>
            <p:nvPr/>
          </p:nvSpPr>
          <p:spPr bwMode="auto">
            <a:xfrm>
              <a:off x="5003" y="596"/>
              <a:ext cx="175" cy="211"/>
            </a:xfrm>
            <a:custGeom>
              <a:avLst/>
              <a:gdLst>
                <a:gd name="T0" fmla="*/ 93571 w 49"/>
                <a:gd name="T1" fmla="*/ 94220 h 59"/>
                <a:gd name="T2" fmla="*/ 45868 w 49"/>
                <a:gd name="T3" fmla="*/ 60829 h 59"/>
                <a:gd name="T4" fmla="*/ 70293 w 49"/>
                <a:gd name="T5" fmla="*/ 0 h 59"/>
                <a:gd name="T6" fmla="*/ 70293 w 49"/>
                <a:gd name="T7" fmla="*/ 0 h 59"/>
                <a:gd name="T8" fmla="*/ 37257 w 49"/>
                <a:gd name="T9" fmla="*/ 14541 h 59"/>
                <a:gd name="T10" fmla="*/ 14489 w 49"/>
                <a:gd name="T11" fmla="*/ 91753 h 59"/>
                <a:gd name="T12" fmla="*/ 93571 w 49"/>
                <a:gd name="T13" fmla="*/ 100579 h 59"/>
                <a:gd name="T14" fmla="*/ 101671 w 49"/>
                <a:gd name="T15" fmla="*/ 91753 h 59"/>
                <a:gd name="T16" fmla="*/ 101671 w 49"/>
                <a:gd name="T17" fmla="*/ 94220 h 59"/>
                <a:gd name="T18" fmla="*/ 93571 w 49"/>
                <a:gd name="T19" fmla="*/ 94220 h 5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9"/>
                <a:gd name="T31" fmla="*/ 0 h 59"/>
                <a:gd name="T32" fmla="*/ 49 w 49"/>
                <a:gd name="T33" fmla="*/ 59 h 5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9" h="59">
                  <a:moveTo>
                    <a:pt x="45" y="45"/>
                  </a:moveTo>
                  <a:cubicBezTo>
                    <a:pt x="33" y="46"/>
                    <a:pt x="24" y="38"/>
                    <a:pt x="22" y="29"/>
                  </a:cubicBezTo>
                  <a:cubicBezTo>
                    <a:pt x="18" y="13"/>
                    <a:pt x="26" y="5"/>
                    <a:pt x="34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8" y="1"/>
                    <a:pt x="23" y="3"/>
                    <a:pt x="18" y="7"/>
                  </a:cubicBezTo>
                  <a:cubicBezTo>
                    <a:pt x="4" y="16"/>
                    <a:pt x="0" y="33"/>
                    <a:pt x="7" y="44"/>
                  </a:cubicBezTo>
                  <a:cubicBezTo>
                    <a:pt x="14" y="56"/>
                    <a:pt x="29" y="59"/>
                    <a:pt x="45" y="48"/>
                  </a:cubicBezTo>
                  <a:cubicBezTo>
                    <a:pt x="47" y="46"/>
                    <a:pt x="48" y="45"/>
                    <a:pt x="49" y="44"/>
                  </a:cubicBezTo>
                  <a:cubicBezTo>
                    <a:pt x="49" y="44"/>
                    <a:pt x="49" y="44"/>
                    <a:pt x="49" y="45"/>
                  </a:cubicBezTo>
                  <a:cubicBezTo>
                    <a:pt x="47" y="45"/>
                    <a:pt x="46" y="45"/>
                    <a:pt x="45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955" name="Freeform 867"/>
            <p:cNvSpPr>
              <a:spLocks noChangeArrowheads="1"/>
            </p:cNvSpPr>
            <p:nvPr/>
          </p:nvSpPr>
          <p:spPr bwMode="auto">
            <a:xfrm>
              <a:off x="5068" y="371"/>
              <a:ext cx="731" cy="493"/>
            </a:xfrm>
            <a:custGeom>
              <a:avLst/>
              <a:gdLst>
                <a:gd name="T0" fmla="*/ 396605 w 205"/>
                <a:gd name="T1" fmla="*/ 35517 h 138"/>
                <a:gd name="T2" fmla="*/ 399044 w 205"/>
                <a:gd name="T3" fmla="*/ 31409 h 138"/>
                <a:gd name="T4" fmla="*/ 359730 w 205"/>
                <a:gd name="T5" fmla="*/ 41351 h 138"/>
                <a:gd name="T6" fmla="*/ 359730 w 205"/>
                <a:gd name="T7" fmla="*/ 41351 h 138"/>
                <a:gd name="T8" fmla="*/ 355697 w 205"/>
                <a:gd name="T9" fmla="*/ 45906 h 138"/>
                <a:gd name="T10" fmla="*/ 308500 w 205"/>
                <a:gd name="T11" fmla="*/ 83249 h 138"/>
                <a:gd name="T12" fmla="*/ 308500 w 205"/>
                <a:gd name="T13" fmla="*/ 83249 h 138"/>
                <a:gd name="T14" fmla="*/ 298109 w 205"/>
                <a:gd name="T15" fmla="*/ 93652 h 138"/>
                <a:gd name="T16" fmla="*/ 258845 w 205"/>
                <a:gd name="T17" fmla="*/ 101808 h 138"/>
                <a:gd name="T18" fmla="*/ 273226 w 205"/>
                <a:gd name="T19" fmla="*/ 137326 h 138"/>
                <a:gd name="T20" fmla="*/ 174606 w 205"/>
                <a:gd name="T21" fmla="*/ 214194 h 138"/>
                <a:gd name="T22" fmla="*/ 88283 w 205"/>
                <a:gd name="T23" fmla="*/ 135053 h 138"/>
                <a:gd name="T24" fmla="*/ 141775 w 205"/>
                <a:gd name="T25" fmla="*/ 68752 h 138"/>
                <a:gd name="T26" fmla="*/ 94577 w 205"/>
                <a:gd name="T27" fmla="*/ 26711 h 138"/>
                <a:gd name="T28" fmla="*/ 94577 w 205"/>
                <a:gd name="T29" fmla="*/ 21020 h 138"/>
                <a:gd name="T30" fmla="*/ 32831 w 205"/>
                <a:gd name="T31" fmla="*/ 2283 h 138"/>
                <a:gd name="T32" fmla="*/ 39125 w 205"/>
                <a:gd name="T33" fmla="*/ 21020 h 138"/>
                <a:gd name="T34" fmla="*/ 18450 w 205"/>
                <a:gd name="T35" fmla="*/ 50014 h 138"/>
                <a:gd name="T36" fmla="*/ 68051 w 205"/>
                <a:gd name="T37" fmla="*/ 80977 h 138"/>
                <a:gd name="T38" fmla="*/ 44937 w 205"/>
                <a:gd name="T39" fmla="*/ 124615 h 138"/>
                <a:gd name="T40" fmla="*/ 32831 w 205"/>
                <a:gd name="T41" fmla="*/ 130942 h 138"/>
                <a:gd name="T42" fmla="*/ 32831 w 205"/>
                <a:gd name="T43" fmla="*/ 130942 h 138"/>
                <a:gd name="T44" fmla="*/ 8073 w 205"/>
                <a:gd name="T45" fmla="*/ 191398 h 138"/>
                <a:gd name="T46" fmla="*/ 55310 w 205"/>
                <a:gd name="T47" fmla="*/ 224594 h 138"/>
                <a:gd name="T48" fmla="*/ 64021 w 205"/>
                <a:gd name="T49" fmla="*/ 224594 h 138"/>
                <a:gd name="T50" fmla="*/ 64021 w 205"/>
                <a:gd name="T51" fmla="*/ 222311 h 138"/>
                <a:gd name="T52" fmla="*/ 108958 w 205"/>
                <a:gd name="T53" fmla="*/ 224594 h 138"/>
                <a:gd name="T54" fmla="*/ 113038 w 205"/>
                <a:gd name="T55" fmla="*/ 235032 h 138"/>
                <a:gd name="T56" fmla="*/ 113038 w 205"/>
                <a:gd name="T57" fmla="*/ 247247 h 138"/>
                <a:gd name="T58" fmla="*/ 164268 w 205"/>
                <a:gd name="T59" fmla="*/ 282768 h 138"/>
                <a:gd name="T60" fmla="*/ 205796 w 205"/>
                <a:gd name="T61" fmla="*/ 265995 h 138"/>
                <a:gd name="T62" fmla="*/ 211648 w 205"/>
                <a:gd name="T63" fmla="*/ 251305 h 138"/>
                <a:gd name="T64" fmla="*/ 226029 w 205"/>
                <a:gd name="T65" fmla="*/ 228691 h 138"/>
                <a:gd name="T66" fmla="*/ 277256 w 205"/>
                <a:gd name="T67" fmla="*/ 153609 h 138"/>
                <a:gd name="T68" fmla="*/ 347624 w 205"/>
                <a:gd name="T69" fmla="*/ 124615 h 138"/>
                <a:gd name="T70" fmla="*/ 421487 w 205"/>
                <a:gd name="T71" fmla="*/ 66287 h 138"/>
                <a:gd name="T72" fmla="*/ 396605 w 205"/>
                <a:gd name="T73" fmla="*/ 35517 h 13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05"/>
                <a:gd name="T112" fmla="*/ 0 h 138"/>
                <a:gd name="T113" fmla="*/ 205 w 205"/>
                <a:gd name="T114" fmla="*/ 138 h 13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05" h="138">
                  <a:moveTo>
                    <a:pt x="193" y="17"/>
                  </a:moveTo>
                  <a:cubicBezTo>
                    <a:pt x="193" y="16"/>
                    <a:pt x="194" y="15"/>
                    <a:pt x="194" y="15"/>
                  </a:cubicBezTo>
                  <a:cubicBezTo>
                    <a:pt x="188" y="15"/>
                    <a:pt x="181" y="18"/>
                    <a:pt x="175" y="20"/>
                  </a:cubicBezTo>
                  <a:cubicBezTo>
                    <a:pt x="175" y="20"/>
                    <a:pt x="175" y="20"/>
                    <a:pt x="175" y="20"/>
                  </a:cubicBezTo>
                  <a:cubicBezTo>
                    <a:pt x="174" y="21"/>
                    <a:pt x="174" y="21"/>
                    <a:pt x="173" y="22"/>
                  </a:cubicBezTo>
                  <a:cubicBezTo>
                    <a:pt x="166" y="30"/>
                    <a:pt x="158" y="36"/>
                    <a:pt x="150" y="40"/>
                  </a:cubicBezTo>
                  <a:cubicBezTo>
                    <a:pt x="150" y="40"/>
                    <a:pt x="150" y="40"/>
                    <a:pt x="150" y="40"/>
                  </a:cubicBezTo>
                  <a:cubicBezTo>
                    <a:pt x="151" y="42"/>
                    <a:pt x="148" y="44"/>
                    <a:pt x="145" y="45"/>
                  </a:cubicBezTo>
                  <a:cubicBezTo>
                    <a:pt x="144" y="46"/>
                    <a:pt x="137" y="48"/>
                    <a:pt x="126" y="49"/>
                  </a:cubicBezTo>
                  <a:cubicBezTo>
                    <a:pt x="130" y="54"/>
                    <a:pt x="133" y="59"/>
                    <a:pt x="133" y="66"/>
                  </a:cubicBezTo>
                  <a:cubicBezTo>
                    <a:pt x="133" y="80"/>
                    <a:pt x="117" y="105"/>
                    <a:pt x="85" y="103"/>
                  </a:cubicBezTo>
                  <a:cubicBezTo>
                    <a:pt x="60" y="101"/>
                    <a:pt x="43" y="84"/>
                    <a:pt x="43" y="65"/>
                  </a:cubicBezTo>
                  <a:cubicBezTo>
                    <a:pt x="43" y="50"/>
                    <a:pt x="52" y="37"/>
                    <a:pt x="69" y="33"/>
                  </a:cubicBezTo>
                  <a:cubicBezTo>
                    <a:pt x="58" y="27"/>
                    <a:pt x="48" y="19"/>
                    <a:pt x="46" y="13"/>
                  </a:cubicBezTo>
                  <a:cubicBezTo>
                    <a:pt x="46" y="12"/>
                    <a:pt x="46" y="11"/>
                    <a:pt x="46" y="10"/>
                  </a:cubicBezTo>
                  <a:cubicBezTo>
                    <a:pt x="35" y="3"/>
                    <a:pt x="23" y="0"/>
                    <a:pt x="16" y="1"/>
                  </a:cubicBezTo>
                  <a:cubicBezTo>
                    <a:pt x="18" y="3"/>
                    <a:pt x="19" y="7"/>
                    <a:pt x="19" y="10"/>
                  </a:cubicBezTo>
                  <a:cubicBezTo>
                    <a:pt x="19" y="16"/>
                    <a:pt x="15" y="22"/>
                    <a:pt x="9" y="24"/>
                  </a:cubicBezTo>
                  <a:cubicBezTo>
                    <a:pt x="13" y="29"/>
                    <a:pt x="21" y="34"/>
                    <a:pt x="33" y="39"/>
                  </a:cubicBezTo>
                  <a:cubicBezTo>
                    <a:pt x="31" y="44"/>
                    <a:pt x="24" y="56"/>
                    <a:pt x="22" y="60"/>
                  </a:cubicBezTo>
                  <a:cubicBezTo>
                    <a:pt x="20" y="61"/>
                    <a:pt x="18" y="62"/>
                    <a:pt x="16" y="63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8" y="68"/>
                    <a:pt x="0" y="76"/>
                    <a:pt x="4" y="92"/>
                  </a:cubicBezTo>
                  <a:cubicBezTo>
                    <a:pt x="6" y="101"/>
                    <a:pt x="15" y="109"/>
                    <a:pt x="27" y="108"/>
                  </a:cubicBezTo>
                  <a:cubicBezTo>
                    <a:pt x="28" y="108"/>
                    <a:pt x="29" y="108"/>
                    <a:pt x="31" y="108"/>
                  </a:cubicBezTo>
                  <a:cubicBezTo>
                    <a:pt x="31" y="107"/>
                    <a:pt x="31" y="107"/>
                    <a:pt x="31" y="107"/>
                  </a:cubicBezTo>
                  <a:cubicBezTo>
                    <a:pt x="36" y="107"/>
                    <a:pt x="45" y="105"/>
                    <a:pt x="53" y="108"/>
                  </a:cubicBezTo>
                  <a:cubicBezTo>
                    <a:pt x="54" y="110"/>
                    <a:pt x="55" y="112"/>
                    <a:pt x="55" y="113"/>
                  </a:cubicBezTo>
                  <a:cubicBezTo>
                    <a:pt x="55" y="116"/>
                    <a:pt x="54" y="118"/>
                    <a:pt x="55" y="119"/>
                  </a:cubicBezTo>
                  <a:cubicBezTo>
                    <a:pt x="55" y="121"/>
                    <a:pt x="62" y="132"/>
                    <a:pt x="80" y="136"/>
                  </a:cubicBezTo>
                  <a:cubicBezTo>
                    <a:pt x="92" y="138"/>
                    <a:pt x="97" y="133"/>
                    <a:pt x="100" y="128"/>
                  </a:cubicBezTo>
                  <a:cubicBezTo>
                    <a:pt x="102" y="126"/>
                    <a:pt x="103" y="123"/>
                    <a:pt x="103" y="121"/>
                  </a:cubicBezTo>
                  <a:cubicBezTo>
                    <a:pt x="105" y="118"/>
                    <a:pt x="107" y="114"/>
                    <a:pt x="110" y="110"/>
                  </a:cubicBezTo>
                  <a:cubicBezTo>
                    <a:pt x="121" y="98"/>
                    <a:pt x="129" y="85"/>
                    <a:pt x="135" y="74"/>
                  </a:cubicBezTo>
                  <a:cubicBezTo>
                    <a:pt x="138" y="73"/>
                    <a:pt x="146" y="71"/>
                    <a:pt x="169" y="60"/>
                  </a:cubicBezTo>
                  <a:cubicBezTo>
                    <a:pt x="190" y="50"/>
                    <a:pt x="202" y="38"/>
                    <a:pt x="205" y="32"/>
                  </a:cubicBezTo>
                  <a:cubicBezTo>
                    <a:pt x="198" y="30"/>
                    <a:pt x="193" y="24"/>
                    <a:pt x="193" y="17"/>
                  </a:cubicBezTo>
                  <a:close/>
                </a:path>
              </a:pathLst>
            </a:custGeom>
            <a:solidFill>
              <a:srgbClr val="00A0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956" name="Freeform 868"/>
            <p:cNvSpPr>
              <a:spLocks noChangeArrowheads="1"/>
            </p:cNvSpPr>
            <p:nvPr/>
          </p:nvSpPr>
          <p:spPr bwMode="auto">
            <a:xfrm>
              <a:off x="5421" y="14"/>
              <a:ext cx="149" cy="161"/>
            </a:xfrm>
            <a:custGeom>
              <a:avLst/>
              <a:gdLst>
                <a:gd name="T0" fmla="*/ 50053 w 42"/>
                <a:gd name="T1" fmla="*/ 94393 h 45"/>
                <a:gd name="T2" fmla="*/ 32017 w 42"/>
                <a:gd name="T3" fmla="*/ 92099 h 45"/>
                <a:gd name="T4" fmla="*/ 10132 w 42"/>
                <a:gd name="T5" fmla="*/ 39796 h 45"/>
                <a:gd name="T6" fmla="*/ 59568 w 42"/>
                <a:gd name="T7" fmla="*/ 6411 h 45"/>
                <a:gd name="T8" fmla="*/ 77604 w 42"/>
                <a:gd name="T9" fmla="*/ 60955 h 45"/>
                <a:gd name="T10" fmla="*/ 67951 w 42"/>
                <a:gd name="T11" fmla="*/ 86185 h 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2"/>
                <a:gd name="T19" fmla="*/ 0 h 45"/>
                <a:gd name="T20" fmla="*/ 42 w 42"/>
                <a:gd name="T21" fmla="*/ 45 h 4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2" h="45">
                  <a:moveTo>
                    <a:pt x="25" y="45"/>
                  </a:moveTo>
                  <a:cubicBezTo>
                    <a:pt x="22" y="45"/>
                    <a:pt x="19" y="45"/>
                    <a:pt x="16" y="44"/>
                  </a:cubicBezTo>
                  <a:cubicBezTo>
                    <a:pt x="8" y="42"/>
                    <a:pt x="0" y="32"/>
                    <a:pt x="5" y="19"/>
                  </a:cubicBezTo>
                  <a:cubicBezTo>
                    <a:pt x="10" y="6"/>
                    <a:pt x="21" y="0"/>
                    <a:pt x="30" y="3"/>
                  </a:cubicBezTo>
                  <a:cubicBezTo>
                    <a:pt x="39" y="5"/>
                    <a:pt x="42" y="18"/>
                    <a:pt x="39" y="29"/>
                  </a:cubicBezTo>
                  <a:cubicBezTo>
                    <a:pt x="38" y="34"/>
                    <a:pt x="36" y="38"/>
                    <a:pt x="34" y="41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957" name="Freeform 869"/>
            <p:cNvSpPr>
              <a:spLocks noChangeArrowheads="1"/>
            </p:cNvSpPr>
            <p:nvPr/>
          </p:nvSpPr>
          <p:spPr bwMode="auto">
            <a:xfrm>
              <a:off x="5556" y="50"/>
              <a:ext cx="118" cy="157"/>
            </a:xfrm>
            <a:custGeom>
              <a:avLst/>
              <a:gdLst>
                <a:gd name="T0" fmla="*/ 2288 w 33"/>
                <a:gd name="T1" fmla="*/ 65965 h 44"/>
                <a:gd name="T2" fmla="*/ 2288 w 33"/>
                <a:gd name="T3" fmla="*/ 41023 h 44"/>
                <a:gd name="T4" fmla="*/ 42015 w 33"/>
                <a:gd name="T5" fmla="*/ 4050 h 44"/>
                <a:gd name="T6" fmla="*/ 66706 w 33"/>
                <a:gd name="T7" fmla="*/ 53830 h 44"/>
                <a:gd name="T8" fmla="*/ 26786 w 33"/>
                <a:gd name="T9" fmla="*/ 88498 h 44"/>
                <a:gd name="T10" fmla="*/ 14539 w 33"/>
                <a:gd name="T11" fmla="*/ 84452 h 4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"/>
                <a:gd name="T19" fmla="*/ 0 h 44"/>
                <a:gd name="T20" fmla="*/ 33 w 33"/>
                <a:gd name="T21" fmla="*/ 44 h 4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" h="44">
                  <a:moveTo>
                    <a:pt x="1" y="32"/>
                  </a:moveTo>
                  <a:cubicBezTo>
                    <a:pt x="0" y="29"/>
                    <a:pt x="0" y="24"/>
                    <a:pt x="1" y="20"/>
                  </a:cubicBezTo>
                  <a:cubicBezTo>
                    <a:pt x="4" y="11"/>
                    <a:pt x="10" y="0"/>
                    <a:pt x="20" y="2"/>
                  </a:cubicBezTo>
                  <a:cubicBezTo>
                    <a:pt x="29" y="3"/>
                    <a:pt x="33" y="14"/>
                    <a:pt x="32" y="26"/>
                  </a:cubicBezTo>
                  <a:cubicBezTo>
                    <a:pt x="31" y="37"/>
                    <a:pt x="22" y="44"/>
                    <a:pt x="13" y="43"/>
                  </a:cubicBezTo>
                  <a:cubicBezTo>
                    <a:pt x="11" y="43"/>
                    <a:pt x="9" y="42"/>
                    <a:pt x="7" y="41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958" name="Freeform 870"/>
            <p:cNvSpPr>
              <a:spLocks noChangeArrowheads="1"/>
            </p:cNvSpPr>
            <p:nvPr/>
          </p:nvSpPr>
          <p:spPr bwMode="auto">
            <a:xfrm>
              <a:off x="5510" y="103"/>
              <a:ext cx="35" cy="50"/>
            </a:xfrm>
            <a:custGeom>
              <a:avLst/>
              <a:gdLst>
                <a:gd name="T0" fmla="*/ 16807 w 10"/>
                <a:gd name="T1" fmla="*/ 16900 h 14"/>
                <a:gd name="T2" fmla="*/ 3773 w 10"/>
                <a:gd name="T3" fmla="*/ 26696 h 14"/>
                <a:gd name="T4" fmla="*/ 2107 w 10"/>
                <a:gd name="T5" fmla="*/ 12207 h 14"/>
                <a:gd name="T6" fmla="*/ 12607 w 10"/>
                <a:gd name="T7" fmla="*/ 2282 h 14"/>
                <a:gd name="T8" fmla="*/ 16807 w 10"/>
                <a:gd name="T9" fmla="*/ 1690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14"/>
                <a:gd name="T17" fmla="*/ 10 w 10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14">
                  <a:moveTo>
                    <a:pt x="9" y="8"/>
                  </a:moveTo>
                  <a:cubicBezTo>
                    <a:pt x="8" y="13"/>
                    <a:pt x="5" y="14"/>
                    <a:pt x="2" y="13"/>
                  </a:cubicBezTo>
                  <a:cubicBezTo>
                    <a:pt x="0" y="12"/>
                    <a:pt x="0" y="9"/>
                    <a:pt x="1" y="6"/>
                  </a:cubicBezTo>
                  <a:cubicBezTo>
                    <a:pt x="2" y="3"/>
                    <a:pt x="4" y="0"/>
                    <a:pt x="7" y="1"/>
                  </a:cubicBezTo>
                  <a:cubicBezTo>
                    <a:pt x="8" y="1"/>
                    <a:pt x="10" y="4"/>
                    <a:pt x="9" y="8"/>
                  </a:cubicBezTo>
                  <a:close/>
                </a:path>
              </a:pathLst>
            </a:custGeom>
            <a:solidFill>
              <a:srgbClr val="000000"/>
            </a:solidFill>
            <a:ln w="4763" cap="rnd">
              <a:solidFill>
                <a:srgbClr val="000000"/>
              </a:solidFill>
              <a:beve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959" name="Oval 871"/>
            <p:cNvSpPr>
              <a:spLocks noChangeArrowheads="1"/>
            </p:cNvSpPr>
            <p:nvPr/>
          </p:nvSpPr>
          <p:spPr bwMode="auto">
            <a:xfrm>
              <a:off x="5503" y="161"/>
              <a:ext cx="74" cy="78"/>
            </a:xfrm>
            <a:prstGeom prst="ellipse">
              <a:avLst/>
            </a:pr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32960" name="Freeform 872"/>
            <p:cNvSpPr>
              <a:spLocks noChangeArrowheads="1"/>
            </p:cNvSpPr>
            <p:nvPr/>
          </p:nvSpPr>
          <p:spPr bwMode="auto">
            <a:xfrm>
              <a:off x="5339" y="100"/>
              <a:ext cx="107" cy="89"/>
            </a:xfrm>
            <a:custGeom>
              <a:avLst/>
              <a:gdLst>
                <a:gd name="T0" fmla="*/ 0 w 30"/>
                <a:gd name="T1" fmla="*/ 0 h 25"/>
                <a:gd name="T2" fmla="*/ 61800 w 30"/>
                <a:gd name="T3" fmla="*/ 50936 h 25"/>
                <a:gd name="T4" fmla="*/ 0 60000 65536"/>
                <a:gd name="T5" fmla="*/ 0 60000 65536"/>
                <a:gd name="T6" fmla="*/ 0 w 30"/>
                <a:gd name="T7" fmla="*/ 0 h 25"/>
                <a:gd name="T8" fmla="*/ 30 w 30"/>
                <a:gd name="T9" fmla="*/ 25 h 2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0" h="25">
                  <a:moveTo>
                    <a:pt x="0" y="0"/>
                  </a:moveTo>
                  <a:cubicBezTo>
                    <a:pt x="0" y="0"/>
                    <a:pt x="27" y="22"/>
                    <a:pt x="30" y="25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961" name="Line 873"/>
            <p:cNvSpPr>
              <a:spLocks noChangeShapeType="1"/>
            </p:cNvSpPr>
            <p:nvPr/>
          </p:nvSpPr>
          <p:spPr bwMode="auto">
            <a:xfrm>
              <a:off x="5296" y="146"/>
              <a:ext cx="139" cy="65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962" name="Line 874"/>
            <p:cNvSpPr>
              <a:spLocks noChangeShapeType="1"/>
            </p:cNvSpPr>
            <p:nvPr/>
          </p:nvSpPr>
          <p:spPr bwMode="auto">
            <a:xfrm>
              <a:off x="5267" y="207"/>
              <a:ext cx="157" cy="29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963" name="Freeform 875"/>
            <p:cNvSpPr>
              <a:spLocks noChangeArrowheads="1"/>
            </p:cNvSpPr>
            <p:nvPr/>
          </p:nvSpPr>
          <p:spPr bwMode="auto">
            <a:xfrm>
              <a:off x="5517" y="239"/>
              <a:ext cx="14" cy="47"/>
            </a:xfrm>
            <a:custGeom>
              <a:avLst/>
              <a:gdLst>
                <a:gd name="T0" fmla="*/ 7375 w 4"/>
                <a:gd name="T1" fmla="*/ 0 h 13"/>
                <a:gd name="T2" fmla="*/ 0 w 4"/>
                <a:gd name="T3" fmla="*/ 29057 h 13"/>
                <a:gd name="T4" fmla="*/ 0 60000 65536"/>
                <a:gd name="T5" fmla="*/ 0 60000 65536"/>
                <a:gd name="T6" fmla="*/ 0 w 4"/>
                <a:gd name="T7" fmla="*/ 0 h 13"/>
                <a:gd name="T8" fmla="*/ 4 w 4"/>
                <a:gd name="T9" fmla="*/ 13 h 1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" h="13">
                  <a:moveTo>
                    <a:pt x="4" y="0"/>
                  </a:moveTo>
                  <a:cubicBezTo>
                    <a:pt x="4" y="1"/>
                    <a:pt x="2" y="9"/>
                    <a:pt x="0" y="13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964" name="Freeform 876"/>
            <p:cNvSpPr>
              <a:spLocks noChangeArrowheads="1"/>
            </p:cNvSpPr>
            <p:nvPr/>
          </p:nvSpPr>
          <p:spPr bwMode="auto">
            <a:xfrm>
              <a:off x="5274" y="146"/>
              <a:ext cx="496" cy="232"/>
            </a:xfrm>
            <a:custGeom>
              <a:avLst/>
              <a:gdLst>
                <a:gd name="T0" fmla="*/ 35348 w 139"/>
                <a:gd name="T1" fmla="*/ 4051 h 65"/>
                <a:gd name="T2" fmla="*/ 2266 w 139"/>
                <a:gd name="T3" fmla="*/ 26601 h 65"/>
                <a:gd name="T4" fmla="*/ 31312 w 139"/>
                <a:gd name="T5" fmla="*/ 61976 h 65"/>
                <a:gd name="T6" fmla="*/ 142356 w 139"/>
                <a:gd name="T7" fmla="*/ 82756 h 65"/>
                <a:gd name="T8" fmla="*/ 220995 w 139"/>
                <a:gd name="T9" fmla="*/ 123992 h 65"/>
                <a:gd name="T10" fmla="*/ 284700 w 139"/>
                <a:gd name="T11" fmla="*/ 94945 h 65"/>
                <a:gd name="T12" fmla="*/ 247583 w 139"/>
                <a:gd name="T13" fmla="*/ 66066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9"/>
                <a:gd name="T22" fmla="*/ 0 h 65"/>
                <a:gd name="T23" fmla="*/ 139 w 13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9" h="65">
                  <a:moveTo>
                    <a:pt x="17" y="2"/>
                  </a:moveTo>
                  <a:cubicBezTo>
                    <a:pt x="16" y="0"/>
                    <a:pt x="3" y="1"/>
                    <a:pt x="1" y="13"/>
                  </a:cubicBezTo>
                  <a:cubicBezTo>
                    <a:pt x="0" y="22"/>
                    <a:pt x="8" y="28"/>
                    <a:pt x="15" y="30"/>
                  </a:cubicBezTo>
                  <a:cubicBezTo>
                    <a:pt x="22" y="32"/>
                    <a:pt x="60" y="37"/>
                    <a:pt x="69" y="40"/>
                  </a:cubicBezTo>
                  <a:cubicBezTo>
                    <a:pt x="78" y="42"/>
                    <a:pt x="100" y="56"/>
                    <a:pt x="107" y="60"/>
                  </a:cubicBezTo>
                  <a:cubicBezTo>
                    <a:pt x="114" y="64"/>
                    <a:pt x="136" y="65"/>
                    <a:pt x="138" y="46"/>
                  </a:cubicBezTo>
                  <a:cubicBezTo>
                    <a:pt x="139" y="28"/>
                    <a:pt x="121" y="30"/>
                    <a:pt x="120" y="32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965" name="Freeform 877"/>
            <p:cNvSpPr>
              <a:spLocks noChangeArrowheads="1"/>
            </p:cNvSpPr>
            <p:nvPr/>
          </p:nvSpPr>
          <p:spPr bwMode="auto">
            <a:xfrm>
              <a:off x="5299" y="239"/>
              <a:ext cx="371" cy="279"/>
            </a:xfrm>
            <a:custGeom>
              <a:avLst/>
              <a:gdLst>
                <a:gd name="T0" fmla="*/ 0 w 104"/>
                <a:gd name="T1" fmla="*/ 0 h 78"/>
                <a:gd name="T2" fmla="*/ 69951 w 104"/>
                <a:gd name="T3" fmla="*/ 142236 h 78"/>
                <a:gd name="T4" fmla="*/ 214274 w 104"/>
                <a:gd name="T5" fmla="*/ 75462 h 78"/>
                <a:gd name="T6" fmla="*/ 0 60000 65536"/>
                <a:gd name="T7" fmla="*/ 0 60000 65536"/>
                <a:gd name="T8" fmla="*/ 0 60000 65536"/>
                <a:gd name="T9" fmla="*/ 0 w 104"/>
                <a:gd name="T10" fmla="*/ 0 h 78"/>
                <a:gd name="T11" fmla="*/ 104 w 104"/>
                <a:gd name="T12" fmla="*/ 78 h 7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4" h="78">
                  <a:moveTo>
                    <a:pt x="0" y="0"/>
                  </a:moveTo>
                  <a:cubicBezTo>
                    <a:pt x="0" y="12"/>
                    <a:pt x="4" y="58"/>
                    <a:pt x="34" y="68"/>
                  </a:cubicBezTo>
                  <a:cubicBezTo>
                    <a:pt x="63" y="78"/>
                    <a:pt x="94" y="49"/>
                    <a:pt x="104" y="36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966" name="Freeform 878"/>
            <p:cNvSpPr>
              <a:spLocks noChangeArrowheads="1"/>
            </p:cNvSpPr>
            <p:nvPr/>
          </p:nvSpPr>
          <p:spPr bwMode="auto">
            <a:xfrm>
              <a:off x="5317" y="314"/>
              <a:ext cx="161" cy="68"/>
            </a:xfrm>
            <a:custGeom>
              <a:avLst/>
              <a:gdLst>
                <a:gd name="T0" fmla="*/ 0 w 45"/>
                <a:gd name="T1" fmla="*/ 21173 h 19"/>
                <a:gd name="T2" fmla="*/ 94393 w 45"/>
                <a:gd name="T3" fmla="*/ 39887 h 19"/>
                <a:gd name="T4" fmla="*/ 0 60000 65536"/>
                <a:gd name="T5" fmla="*/ 0 60000 65536"/>
                <a:gd name="T6" fmla="*/ 0 w 45"/>
                <a:gd name="T7" fmla="*/ 0 h 19"/>
                <a:gd name="T8" fmla="*/ 45 w 45"/>
                <a:gd name="T9" fmla="*/ 19 h 1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5" h="19">
                  <a:moveTo>
                    <a:pt x="0" y="10"/>
                  </a:moveTo>
                  <a:cubicBezTo>
                    <a:pt x="12" y="0"/>
                    <a:pt x="36" y="8"/>
                    <a:pt x="45" y="19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967" name="Freeform 879"/>
            <p:cNvSpPr>
              <a:spLocks noChangeArrowheads="1"/>
            </p:cNvSpPr>
            <p:nvPr/>
          </p:nvSpPr>
          <p:spPr bwMode="auto">
            <a:xfrm>
              <a:off x="5474" y="364"/>
              <a:ext cx="107" cy="86"/>
            </a:xfrm>
            <a:custGeom>
              <a:avLst/>
              <a:gdLst>
                <a:gd name="T0" fmla="*/ 0 w 30"/>
                <a:gd name="T1" fmla="*/ 6446 h 24"/>
                <a:gd name="T2" fmla="*/ 61800 w 30"/>
                <a:gd name="T3" fmla="*/ 50797 h 24"/>
                <a:gd name="T4" fmla="*/ 0 60000 65536"/>
                <a:gd name="T5" fmla="*/ 0 60000 65536"/>
                <a:gd name="T6" fmla="*/ 0 w 30"/>
                <a:gd name="T7" fmla="*/ 0 h 24"/>
                <a:gd name="T8" fmla="*/ 30 w 30"/>
                <a:gd name="T9" fmla="*/ 24 h 2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0" h="24">
                  <a:moveTo>
                    <a:pt x="0" y="3"/>
                  </a:moveTo>
                  <a:cubicBezTo>
                    <a:pt x="6" y="0"/>
                    <a:pt x="28" y="10"/>
                    <a:pt x="30" y="24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968" name="Freeform 880"/>
            <p:cNvSpPr>
              <a:spLocks noChangeArrowheads="1"/>
            </p:cNvSpPr>
            <p:nvPr/>
          </p:nvSpPr>
          <p:spPr bwMode="auto">
            <a:xfrm>
              <a:off x="5214" y="4"/>
              <a:ext cx="556" cy="549"/>
            </a:xfrm>
            <a:custGeom>
              <a:avLst/>
              <a:gdLst>
                <a:gd name="T0" fmla="*/ 317419 w 156"/>
                <a:gd name="T1" fmla="*/ 168126 h 154"/>
                <a:gd name="T2" fmla="*/ 319818 w 156"/>
                <a:gd name="T3" fmla="*/ 145706 h 154"/>
                <a:gd name="T4" fmla="*/ 157644 w 156"/>
                <a:gd name="T5" fmla="*/ 0 h 154"/>
                <a:gd name="T6" fmla="*/ 0 w 156"/>
                <a:gd name="T7" fmla="*/ 156037 h 154"/>
                <a:gd name="T8" fmla="*/ 16616 w 156"/>
                <a:gd name="T9" fmla="*/ 225618 h 154"/>
                <a:gd name="T10" fmla="*/ 131209 w 156"/>
                <a:gd name="T11" fmla="*/ 291362 h 154"/>
                <a:gd name="T12" fmla="*/ 223152 w 156"/>
                <a:gd name="T13" fmla="*/ 293622 h 154"/>
                <a:gd name="T14" fmla="*/ 213333 w 156"/>
                <a:gd name="T15" fmla="*/ 303957 h 154"/>
                <a:gd name="T16" fmla="*/ 143109 w 156"/>
                <a:gd name="T17" fmla="*/ 309800 h 15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6"/>
                <a:gd name="T28" fmla="*/ 0 h 154"/>
                <a:gd name="T29" fmla="*/ 156 w 156"/>
                <a:gd name="T30" fmla="*/ 154 h 15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6" h="154">
                  <a:moveTo>
                    <a:pt x="155" y="82"/>
                  </a:moveTo>
                  <a:cubicBezTo>
                    <a:pt x="155" y="78"/>
                    <a:pt x="156" y="75"/>
                    <a:pt x="156" y="71"/>
                  </a:cubicBezTo>
                  <a:cubicBezTo>
                    <a:pt x="156" y="29"/>
                    <a:pt x="120" y="0"/>
                    <a:pt x="77" y="0"/>
                  </a:cubicBezTo>
                  <a:cubicBezTo>
                    <a:pt x="33" y="0"/>
                    <a:pt x="0" y="27"/>
                    <a:pt x="0" y="76"/>
                  </a:cubicBezTo>
                  <a:cubicBezTo>
                    <a:pt x="0" y="88"/>
                    <a:pt x="3" y="100"/>
                    <a:pt x="8" y="110"/>
                  </a:cubicBezTo>
                  <a:cubicBezTo>
                    <a:pt x="8" y="110"/>
                    <a:pt x="26" y="135"/>
                    <a:pt x="64" y="142"/>
                  </a:cubicBezTo>
                  <a:cubicBezTo>
                    <a:pt x="88" y="147"/>
                    <a:pt x="104" y="145"/>
                    <a:pt x="109" y="143"/>
                  </a:cubicBezTo>
                  <a:cubicBezTo>
                    <a:pt x="110" y="145"/>
                    <a:pt x="107" y="147"/>
                    <a:pt x="104" y="148"/>
                  </a:cubicBezTo>
                  <a:cubicBezTo>
                    <a:pt x="102" y="149"/>
                    <a:pt x="90" y="154"/>
                    <a:pt x="70" y="151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969" name="Freeform 881"/>
            <p:cNvSpPr>
              <a:spLocks noChangeArrowheads="1"/>
            </p:cNvSpPr>
            <p:nvPr/>
          </p:nvSpPr>
          <p:spPr bwMode="auto">
            <a:xfrm>
              <a:off x="5520" y="121"/>
              <a:ext cx="15" cy="18"/>
            </a:xfrm>
            <a:custGeom>
              <a:avLst/>
              <a:gdLst>
                <a:gd name="T0" fmla="*/ 11081 w 4"/>
                <a:gd name="T1" fmla="*/ 6714 h 5"/>
                <a:gd name="T2" fmla="*/ 5963 w 4"/>
                <a:gd name="T3" fmla="*/ 10912 h 5"/>
                <a:gd name="T4" fmla="*/ 2955 w 4"/>
                <a:gd name="T5" fmla="*/ 4198 h 5"/>
                <a:gd name="T6" fmla="*/ 8130 w 4"/>
                <a:gd name="T7" fmla="*/ 0 h 5"/>
                <a:gd name="T8" fmla="*/ 11081 w 4"/>
                <a:gd name="T9" fmla="*/ 6714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5"/>
                <a:gd name="T17" fmla="*/ 4 w 4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5">
                  <a:moveTo>
                    <a:pt x="4" y="3"/>
                  </a:moveTo>
                  <a:cubicBezTo>
                    <a:pt x="4" y="4"/>
                    <a:pt x="3" y="5"/>
                    <a:pt x="2" y="5"/>
                  </a:cubicBezTo>
                  <a:cubicBezTo>
                    <a:pt x="1" y="4"/>
                    <a:pt x="0" y="3"/>
                    <a:pt x="1" y="2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3" y="0"/>
                    <a:pt x="4" y="1"/>
                    <a:pt x="4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970" name="Freeform 882"/>
            <p:cNvSpPr>
              <a:spLocks noChangeArrowheads="1"/>
            </p:cNvSpPr>
            <p:nvPr/>
          </p:nvSpPr>
          <p:spPr bwMode="auto">
            <a:xfrm>
              <a:off x="5574" y="121"/>
              <a:ext cx="32" cy="47"/>
            </a:xfrm>
            <a:custGeom>
              <a:avLst/>
              <a:gdLst>
                <a:gd name="T0" fmla="*/ 16004 w 9"/>
                <a:gd name="T1" fmla="*/ 15358 h 13"/>
                <a:gd name="T2" fmla="*/ 3996 w 9"/>
                <a:gd name="T3" fmla="*/ 26468 h 13"/>
                <a:gd name="T4" fmla="*/ 0 w 9"/>
                <a:gd name="T5" fmla="*/ 13659 h 13"/>
                <a:gd name="T6" fmla="*/ 11996 w 9"/>
                <a:gd name="T7" fmla="*/ 0 h 13"/>
                <a:gd name="T8" fmla="*/ 16004 w 9"/>
                <a:gd name="T9" fmla="*/ 15358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13"/>
                <a:gd name="T17" fmla="*/ 9 w 9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13">
                  <a:moveTo>
                    <a:pt x="8" y="7"/>
                  </a:moveTo>
                  <a:cubicBezTo>
                    <a:pt x="7" y="11"/>
                    <a:pt x="5" y="13"/>
                    <a:pt x="2" y="12"/>
                  </a:cubicBezTo>
                  <a:cubicBezTo>
                    <a:pt x="0" y="12"/>
                    <a:pt x="0" y="9"/>
                    <a:pt x="0" y="6"/>
                  </a:cubicBezTo>
                  <a:cubicBezTo>
                    <a:pt x="1" y="2"/>
                    <a:pt x="4" y="0"/>
                    <a:pt x="6" y="0"/>
                  </a:cubicBezTo>
                  <a:cubicBezTo>
                    <a:pt x="8" y="0"/>
                    <a:pt x="9" y="4"/>
                    <a:pt x="8" y="7"/>
                  </a:cubicBezTo>
                  <a:close/>
                </a:path>
              </a:pathLst>
            </a:custGeom>
            <a:solidFill>
              <a:srgbClr val="000000"/>
            </a:solidFill>
            <a:ln w="4763" cap="rnd">
              <a:solidFill>
                <a:srgbClr val="000000"/>
              </a:solidFill>
              <a:beve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971" name="Freeform 883"/>
            <p:cNvSpPr>
              <a:spLocks noChangeArrowheads="1"/>
            </p:cNvSpPr>
            <p:nvPr/>
          </p:nvSpPr>
          <p:spPr bwMode="auto">
            <a:xfrm>
              <a:off x="5581" y="136"/>
              <a:ext cx="11" cy="17"/>
            </a:xfrm>
            <a:custGeom>
              <a:avLst/>
              <a:gdLst>
                <a:gd name="T0" fmla="*/ 7245 w 3"/>
                <a:gd name="T1" fmla="*/ 4556 h 5"/>
                <a:gd name="T2" fmla="*/ 2717 w 3"/>
                <a:gd name="T3" fmla="*/ 6406 h 5"/>
                <a:gd name="T4" fmla="*/ 0 w 3"/>
                <a:gd name="T5" fmla="*/ 3227 h 5"/>
                <a:gd name="T6" fmla="*/ 4679 w 3"/>
                <a:gd name="T7" fmla="*/ 0 h 5"/>
                <a:gd name="T8" fmla="*/ 7245 w 3"/>
                <a:gd name="T9" fmla="*/ 4556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5"/>
                <a:gd name="T17" fmla="*/ 3 w 3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5">
                  <a:moveTo>
                    <a:pt x="3" y="3"/>
                  </a:moveTo>
                  <a:cubicBezTo>
                    <a:pt x="3" y="4"/>
                    <a:pt x="2" y="5"/>
                    <a:pt x="1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3" y="1"/>
                    <a:pt x="3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972" name="Freeform 884"/>
            <p:cNvSpPr>
              <a:spLocks noChangeArrowheads="1"/>
            </p:cNvSpPr>
            <p:nvPr/>
          </p:nvSpPr>
          <p:spPr bwMode="auto">
            <a:xfrm>
              <a:off x="5692" y="343"/>
              <a:ext cx="60" cy="100"/>
            </a:xfrm>
            <a:custGeom>
              <a:avLst/>
              <a:gdLst>
                <a:gd name="T0" fmla="*/ 32887 w 17"/>
                <a:gd name="T1" fmla="*/ 0 h 28"/>
                <a:gd name="T2" fmla="*/ 2156 w 17"/>
                <a:gd name="T3" fmla="*/ 55804 h 28"/>
                <a:gd name="T4" fmla="*/ 0 w 17"/>
                <a:gd name="T5" fmla="*/ 58086 h 28"/>
                <a:gd name="T6" fmla="*/ 0 60000 65536"/>
                <a:gd name="T7" fmla="*/ 0 60000 65536"/>
                <a:gd name="T8" fmla="*/ 0 60000 65536"/>
                <a:gd name="T9" fmla="*/ 0 w 17"/>
                <a:gd name="T10" fmla="*/ 0 h 28"/>
                <a:gd name="T11" fmla="*/ 17 w 17"/>
                <a:gd name="T12" fmla="*/ 28 h 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" h="28">
                  <a:moveTo>
                    <a:pt x="17" y="0"/>
                  </a:moveTo>
                  <a:cubicBezTo>
                    <a:pt x="14" y="10"/>
                    <a:pt x="8" y="19"/>
                    <a:pt x="1" y="27"/>
                  </a:cubicBezTo>
                  <a:cubicBezTo>
                    <a:pt x="0" y="28"/>
                    <a:pt x="0" y="28"/>
                    <a:pt x="0" y="28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973" name="Freeform 885"/>
            <p:cNvSpPr>
              <a:spLocks noChangeArrowheads="1"/>
            </p:cNvSpPr>
            <p:nvPr/>
          </p:nvSpPr>
          <p:spPr bwMode="auto">
            <a:xfrm>
              <a:off x="5610" y="221"/>
              <a:ext cx="135" cy="11"/>
            </a:xfrm>
            <a:custGeom>
              <a:avLst/>
              <a:gdLst>
                <a:gd name="T0" fmla="*/ 0 w 38"/>
                <a:gd name="T1" fmla="*/ 7245 h 3"/>
                <a:gd name="T2" fmla="*/ 76446 w 38"/>
                <a:gd name="T3" fmla="*/ 0 h 3"/>
                <a:gd name="T4" fmla="*/ 0 60000 65536"/>
                <a:gd name="T5" fmla="*/ 0 60000 65536"/>
                <a:gd name="T6" fmla="*/ 0 w 38"/>
                <a:gd name="T7" fmla="*/ 0 h 3"/>
                <a:gd name="T8" fmla="*/ 38 w 38"/>
                <a:gd name="T9" fmla="*/ 3 h 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8" h="3">
                  <a:moveTo>
                    <a:pt x="0" y="3"/>
                  </a:moveTo>
                  <a:cubicBezTo>
                    <a:pt x="0" y="3"/>
                    <a:pt x="35" y="0"/>
                    <a:pt x="38" y="0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974" name="Line 886"/>
            <p:cNvSpPr>
              <a:spLocks noChangeShapeType="1"/>
            </p:cNvSpPr>
            <p:nvPr/>
          </p:nvSpPr>
          <p:spPr bwMode="auto">
            <a:xfrm flipH="1" flipV="1">
              <a:off x="5606" y="261"/>
              <a:ext cx="146" cy="17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975" name="Line 887"/>
            <p:cNvSpPr>
              <a:spLocks noChangeShapeType="1"/>
            </p:cNvSpPr>
            <p:nvPr/>
          </p:nvSpPr>
          <p:spPr bwMode="auto">
            <a:xfrm>
              <a:off x="5602" y="286"/>
              <a:ext cx="125" cy="60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976" name="Freeform 888"/>
            <p:cNvSpPr>
              <a:spLocks noChangeArrowheads="1"/>
            </p:cNvSpPr>
            <p:nvPr/>
          </p:nvSpPr>
          <p:spPr bwMode="auto">
            <a:xfrm>
              <a:off x="5239" y="96"/>
              <a:ext cx="196" cy="332"/>
            </a:xfrm>
            <a:custGeom>
              <a:avLst/>
              <a:gdLst>
                <a:gd name="T0" fmla="*/ 20637 w 55"/>
                <a:gd name="T1" fmla="*/ 192449 h 93"/>
                <a:gd name="T2" fmla="*/ 0 w 55"/>
                <a:gd name="T3" fmla="*/ 107829 h 93"/>
                <a:gd name="T4" fmla="*/ 106257 w 55"/>
                <a:gd name="T5" fmla="*/ 0 h 93"/>
                <a:gd name="T6" fmla="*/ 112557 w 55"/>
                <a:gd name="T7" fmla="*/ 0 h 9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5"/>
                <a:gd name="T13" fmla="*/ 0 h 93"/>
                <a:gd name="T14" fmla="*/ 55 w 55"/>
                <a:gd name="T15" fmla="*/ 93 h 9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5" h="93">
                  <a:moveTo>
                    <a:pt x="10" y="93"/>
                  </a:moveTo>
                  <a:cubicBezTo>
                    <a:pt x="3" y="81"/>
                    <a:pt x="0" y="65"/>
                    <a:pt x="0" y="52"/>
                  </a:cubicBezTo>
                  <a:cubicBezTo>
                    <a:pt x="1" y="18"/>
                    <a:pt x="24" y="0"/>
                    <a:pt x="52" y="0"/>
                  </a:cubicBezTo>
                  <a:cubicBezTo>
                    <a:pt x="53" y="0"/>
                    <a:pt x="54" y="0"/>
                    <a:pt x="55" y="0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977" name="Freeform 889"/>
            <p:cNvSpPr>
              <a:spLocks noChangeArrowheads="1"/>
            </p:cNvSpPr>
            <p:nvPr/>
          </p:nvSpPr>
          <p:spPr bwMode="auto">
            <a:xfrm>
              <a:off x="5663" y="164"/>
              <a:ext cx="75" cy="97"/>
            </a:xfrm>
            <a:custGeom>
              <a:avLst/>
              <a:gdLst>
                <a:gd name="T0" fmla="*/ 0 w 21"/>
                <a:gd name="T1" fmla="*/ 0 h 27"/>
                <a:gd name="T2" fmla="*/ 43596 w 21"/>
                <a:gd name="T3" fmla="*/ 57963 h 27"/>
                <a:gd name="T4" fmla="*/ 0 60000 65536"/>
                <a:gd name="T5" fmla="*/ 0 60000 65536"/>
                <a:gd name="T6" fmla="*/ 0 w 21"/>
                <a:gd name="T7" fmla="*/ 0 h 27"/>
                <a:gd name="T8" fmla="*/ 21 w 21"/>
                <a:gd name="T9" fmla="*/ 27 h 2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1" h="27">
                  <a:moveTo>
                    <a:pt x="0" y="0"/>
                  </a:moveTo>
                  <a:cubicBezTo>
                    <a:pt x="11" y="5"/>
                    <a:pt x="18" y="15"/>
                    <a:pt x="21" y="27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978" name="Freeform 890"/>
            <p:cNvSpPr>
              <a:spLocks noChangeArrowheads="1"/>
            </p:cNvSpPr>
            <p:nvPr/>
          </p:nvSpPr>
          <p:spPr bwMode="auto">
            <a:xfrm>
              <a:off x="5602" y="361"/>
              <a:ext cx="136" cy="153"/>
            </a:xfrm>
            <a:custGeom>
              <a:avLst/>
              <a:gdLst>
                <a:gd name="T0" fmla="*/ 79900 w 38"/>
                <a:gd name="T1" fmla="*/ 0 h 43"/>
                <a:gd name="T2" fmla="*/ 0 w 38"/>
                <a:gd name="T3" fmla="*/ 87217 h 43"/>
                <a:gd name="T4" fmla="*/ 0 60000 65536"/>
                <a:gd name="T5" fmla="*/ 0 60000 65536"/>
                <a:gd name="T6" fmla="*/ 0 w 38"/>
                <a:gd name="T7" fmla="*/ 0 h 43"/>
                <a:gd name="T8" fmla="*/ 38 w 38"/>
                <a:gd name="T9" fmla="*/ 43 h 4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8" h="43">
                  <a:moveTo>
                    <a:pt x="38" y="0"/>
                  </a:moveTo>
                  <a:cubicBezTo>
                    <a:pt x="33" y="19"/>
                    <a:pt x="14" y="35"/>
                    <a:pt x="0" y="43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979" name="Freeform 891"/>
            <p:cNvSpPr>
              <a:spLocks noChangeArrowheads="1"/>
            </p:cNvSpPr>
            <p:nvPr/>
          </p:nvSpPr>
          <p:spPr bwMode="auto">
            <a:xfrm>
              <a:off x="5385" y="550"/>
              <a:ext cx="86" cy="60"/>
            </a:xfrm>
            <a:custGeom>
              <a:avLst/>
              <a:gdLst>
                <a:gd name="T0" fmla="*/ 50797 w 24"/>
                <a:gd name="T1" fmla="*/ 9939 h 17"/>
                <a:gd name="T2" fmla="*/ 25399 w 24"/>
                <a:gd name="T3" fmla="*/ 32887 h 17"/>
                <a:gd name="T4" fmla="*/ 0 w 24"/>
                <a:gd name="T5" fmla="*/ 7609 h 17"/>
                <a:gd name="T6" fmla="*/ 0 w 24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"/>
                <a:gd name="T13" fmla="*/ 0 h 17"/>
                <a:gd name="T14" fmla="*/ 24 w 24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" h="17">
                  <a:moveTo>
                    <a:pt x="24" y="5"/>
                  </a:moveTo>
                  <a:cubicBezTo>
                    <a:pt x="24" y="12"/>
                    <a:pt x="19" y="17"/>
                    <a:pt x="12" y="17"/>
                  </a:cubicBezTo>
                  <a:cubicBezTo>
                    <a:pt x="5" y="17"/>
                    <a:pt x="0" y="11"/>
                    <a:pt x="0" y="4"/>
                  </a:cubicBezTo>
                  <a:cubicBezTo>
                    <a:pt x="0" y="3"/>
                    <a:pt x="0" y="2"/>
                    <a:pt x="0" y="0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980" name="Freeform 892"/>
            <p:cNvSpPr>
              <a:spLocks noChangeArrowheads="1"/>
            </p:cNvSpPr>
            <p:nvPr/>
          </p:nvSpPr>
          <p:spPr bwMode="auto">
            <a:xfrm>
              <a:off x="5396" y="521"/>
              <a:ext cx="75" cy="29"/>
            </a:xfrm>
            <a:custGeom>
              <a:avLst/>
              <a:gdLst>
                <a:gd name="T0" fmla="*/ 0 w 21"/>
                <a:gd name="T1" fmla="*/ 9342 h 8"/>
                <a:gd name="T2" fmla="*/ 18546 w 21"/>
                <a:gd name="T3" fmla="*/ 0 h 8"/>
                <a:gd name="T4" fmla="*/ 43596 w 21"/>
                <a:gd name="T5" fmla="*/ 18147 h 8"/>
                <a:gd name="T6" fmla="*/ 0 60000 65536"/>
                <a:gd name="T7" fmla="*/ 0 60000 65536"/>
                <a:gd name="T8" fmla="*/ 0 60000 65536"/>
                <a:gd name="T9" fmla="*/ 0 w 21"/>
                <a:gd name="T10" fmla="*/ 0 h 8"/>
                <a:gd name="T11" fmla="*/ 21 w 21"/>
                <a:gd name="T12" fmla="*/ 8 h 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8">
                  <a:moveTo>
                    <a:pt x="0" y="4"/>
                  </a:moveTo>
                  <a:cubicBezTo>
                    <a:pt x="2" y="2"/>
                    <a:pt x="5" y="0"/>
                    <a:pt x="9" y="0"/>
                  </a:cubicBezTo>
                  <a:cubicBezTo>
                    <a:pt x="14" y="0"/>
                    <a:pt x="19" y="3"/>
                    <a:pt x="21" y="8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981" name="Freeform 893"/>
            <p:cNvSpPr>
              <a:spLocks noChangeArrowheads="1"/>
            </p:cNvSpPr>
            <p:nvPr/>
          </p:nvSpPr>
          <p:spPr bwMode="auto">
            <a:xfrm>
              <a:off x="5381" y="528"/>
              <a:ext cx="97" cy="40"/>
            </a:xfrm>
            <a:custGeom>
              <a:avLst/>
              <a:gdLst>
                <a:gd name="T0" fmla="*/ 2324 w 27"/>
                <a:gd name="T1" fmla="*/ 13989 h 11"/>
                <a:gd name="T2" fmla="*/ 4167 w 27"/>
                <a:gd name="T3" fmla="*/ 6967 h 11"/>
                <a:gd name="T4" fmla="*/ 55642 w 27"/>
                <a:gd name="T5" fmla="*/ 18367 h 11"/>
                <a:gd name="T6" fmla="*/ 53781 w 27"/>
                <a:gd name="T7" fmla="*/ 25335 h 11"/>
                <a:gd name="T8" fmla="*/ 2324 w 27"/>
                <a:gd name="T9" fmla="*/ 13989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11"/>
                <a:gd name="T17" fmla="*/ 27 w 27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11">
                  <a:moveTo>
                    <a:pt x="1" y="6"/>
                  </a:moveTo>
                  <a:cubicBezTo>
                    <a:pt x="1" y="6"/>
                    <a:pt x="0" y="6"/>
                    <a:pt x="2" y="3"/>
                  </a:cubicBezTo>
                  <a:cubicBezTo>
                    <a:pt x="4" y="0"/>
                    <a:pt x="24" y="3"/>
                    <a:pt x="26" y="8"/>
                  </a:cubicBezTo>
                  <a:cubicBezTo>
                    <a:pt x="27" y="9"/>
                    <a:pt x="26" y="11"/>
                    <a:pt x="25" y="11"/>
                  </a:cubicBezTo>
                  <a:cubicBezTo>
                    <a:pt x="23" y="9"/>
                    <a:pt x="8" y="5"/>
                    <a:pt x="1" y="6"/>
                  </a:cubicBezTo>
                  <a:close/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982" name="Freeform 894"/>
            <p:cNvSpPr>
              <a:spLocks noChangeArrowheads="1"/>
            </p:cNvSpPr>
            <p:nvPr/>
          </p:nvSpPr>
          <p:spPr bwMode="auto">
            <a:xfrm>
              <a:off x="5417" y="560"/>
              <a:ext cx="25" cy="18"/>
            </a:xfrm>
            <a:custGeom>
              <a:avLst/>
              <a:gdLst>
                <a:gd name="T0" fmla="*/ 14489 w 7"/>
                <a:gd name="T1" fmla="*/ 6714 h 5"/>
                <a:gd name="T2" fmla="*/ 6325 w 7"/>
                <a:gd name="T3" fmla="*/ 8399 h 5"/>
                <a:gd name="T4" fmla="*/ 0 w 7"/>
                <a:gd name="T5" fmla="*/ 4198 h 5"/>
                <a:gd name="T6" fmla="*/ 8150 w 7"/>
                <a:gd name="T7" fmla="*/ 0 h 5"/>
                <a:gd name="T8" fmla="*/ 14489 w 7"/>
                <a:gd name="T9" fmla="*/ 6714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5"/>
                <a:gd name="T17" fmla="*/ 7 w 7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5">
                  <a:moveTo>
                    <a:pt x="7" y="3"/>
                  </a:moveTo>
                  <a:cubicBezTo>
                    <a:pt x="7" y="4"/>
                    <a:pt x="5" y="5"/>
                    <a:pt x="3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6" y="1"/>
                    <a:pt x="7" y="2"/>
                    <a:pt x="7" y="3"/>
                  </a:cubicBezTo>
                  <a:close/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983" name="Freeform 895"/>
            <p:cNvSpPr>
              <a:spLocks noChangeArrowheads="1"/>
            </p:cNvSpPr>
            <p:nvPr/>
          </p:nvSpPr>
          <p:spPr bwMode="auto">
            <a:xfrm>
              <a:off x="5417" y="578"/>
              <a:ext cx="11" cy="29"/>
            </a:xfrm>
            <a:custGeom>
              <a:avLst/>
              <a:gdLst>
                <a:gd name="T0" fmla="*/ 7245 w 3"/>
                <a:gd name="T1" fmla="*/ 0 h 8"/>
                <a:gd name="T2" fmla="*/ 0 w 3"/>
                <a:gd name="T3" fmla="*/ 18147 h 8"/>
                <a:gd name="T4" fmla="*/ 0 60000 65536"/>
                <a:gd name="T5" fmla="*/ 0 60000 65536"/>
                <a:gd name="T6" fmla="*/ 0 w 3"/>
                <a:gd name="T7" fmla="*/ 0 h 8"/>
                <a:gd name="T8" fmla="*/ 3 w 3"/>
                <a:gd name="T9" fmla="*/ 8 h 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8">
                  <a:moveTo>
                    <a:pt x="3" y="0"/>
                  </a:moveTo>
                  <a:cubicBezTo>
                    <a:pt x="3" y="0"/>
                    <a:pt x="3" y="6"/>
                    <a:pt x="0" y="8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984" name="Freeform 896"/>
            <p:cNvSpPr>
              <a:spLocks noChangeArrowheads="1"/>
            </p:cNvSpPr>
            <p:nvPr/>
          </p:nvSpPr>
          <p:spPr bwMode="auto">
            <a:xfrm>
              <a:off x="5228" y="389"/>
              <a:ext cx="175" cy="139"/>
            </a:xfrm>
            <a:custGeom>
              <a:avLst/>
              <a:gdLst>
                <a:gd name="T0" fmla="*/ 101671 w 49"/>
                <a:gd name="T1" fmla="*/ 79864 h 39"/>
                <a:gd name="T2" fmla="*/ 2282 w 49"/>
                <a:gd name="T3" fmla="*/ 16616 h 39"/>
                <a:gd name="T4" fmla="*/ 6325 w 49"/>
                <a:gd name="T5" fmla="*/ 0 h 39"/>
                <a:gd name="T6" fmla="*/ 0 60000 65536"/>
                <a:gd name="T7" fmla="*/ 0 60000 65536"/>
                <a:gd name="T8" fmla="*/ 0 60000 65536"/>
                <a:gd name="T9" fmla="*/ 0 w 49"/>
                <a:gd name="T10" fmla="*/ 0 h 39"/>
                <a:gd name="T11" fmla="*/ 49 w 49"/>
                <a:gd name="T12" fmla="*/ 39 h 3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9" h="39">
                  <a:moveTo>
                    <a:pt x="49" y="39"/>
                  </a:moveTo>
                  <a:cubicBezTo>
                    <a:pt x="31" y="34"/>
                    <a:pt x="5" y="19"/>
                    <a:pt x="1" y="8"/>
                  </a:cubicBezTo>
                  <a:cubicBezTo>
                    <a:pt x="0" y="4"/>
                    <a:pt x="2" y="1"/>
                    <a:pt x="3" y="0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985" name="Freeform 897"/>
            <p:cNvSpPr>
              <a:spLocks noChangeArrowheads="1"/>
            </p:cNvSpPr>
            <p:nvPr/>
          </p:nvSpPr>
          <p:spPr bwMode="auto">
            <a:xfrm>
              <a:off x="5221" y="489"/>
              <a:ext cx="321" cy="257"/>
            </a:xfrm>
            <a:custGeom>
              <a:avLst/>
              <a:gdLst>
                <a:gd name="T0" fmla="*/ 170868 w 90"/>
                <a:gd name="T1" fmla="*/ 32975 h 72"/>
                <a:gd name="T2" fmla="*/ 185295 w 90"/>
                <a:gd name="T3" fmla="*/ 68355 h 72"/>
                <a:gd name="T4" fmla="*/ 86567 w 90"/>
                <a:gd name="T5" fmla="*/ 144802 h 72"/>
                <a:gd name="T6" fmla="*/ 0 w 90"/>
                <a:gd name="T7" fmla="*/ 64304 h 72"/>
                <a:gd name="T8" fmla="*/ 53721 w 90"/>
                <a:gd name="T9" fmla="*/ 0 h 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"/>
                <a:gd name="T16" fmla="*/ 0 h 72"/>
                <a:gd name="T17" fmla="*/ 90 w 90"/>
                <a:gd name="T18" fmla="*/ 72 h 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" h="72">
                  <a:moveTo>
                    <a:pt x="83" y="16"/>
                  </a:moveTo>
                  <a:cubicBezTo>
                    <a:pt x="87" y="21"/>
                    <a:pt x="90" y="26"/>
                    <a:pt x="90" y="33"/>
                  </a:cubicBezTo>
                  <a:cubicBezTo>
                    <a:pt x="90" y="47"/>
                    <a:pt x="74" y="72"/>
                    <a:pt x="42" y="70"/>
                  </a:cubicBezTo>
                  <a:cubicBezTo>
                    <a:pt x="17" y="68"/>
                    <a:pt x="0" y="51"/>
                    <a:pt x="0" y="31"/>
                  </a:cubicBezTo>
                  <a:cubicBezTo>
                    <a:pt x="0" y="16"/>
                    <a:pt x="9" y="4"/>
                    <a:pt x="26" y="0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986" name="Freeform 898"/>
            <p:cNvSpPr>
              <a:spLocks noChangeArrowheads="1"/>
            </p:cNvSpPr>
            <p:nvPr/>
          </p:nvSpPr>
          <p:spPr bwMode="auto">
            <a:xfrm>
              <a:off x="5242" y="578"/>
              <a:ext cx="264" cy="164"/>
            </a:xfrm>
            <a:custGeom>
              <a:avLst/>
              <a:gdLst>
                <a:gd name="T0" fmla="*/ 10346 w 74"/>
                <a:gd name="T1" fmla="*/ 0 h 46"/>
                <a:gd name="T2" fmla="*/ 12169 w 74"/>
                <a:gd name="T3" fmla="*/ 0 h 46"/>
                <a:gd name="T4" fmla="*/ 152617 w 74"/>
                <a:gd name="T5" fmla="*/ 36850 h 46"/>
                <a:gd name="T6" fmla="*/ 152617 w 74"/>
                <a:gd name="T7" fmla="*/ 36850 h 46"/>
                <a:gd name="T8" fmla="*/ 55390 w 74"/>
                <a:gd name="T9" fmla="*/ 77715 h 46"/>
                <a:gd name="T10" fmla="*/ 10346 w 74"/>
                <a:gd name="T11" fmla="*/ 0 h 4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4"/>
                <a:gd name="T19" fmla="*/ 0 h 46"/>
                <a:gd name="T20" fmla="*/ 74 w 74"/>
                <a:gd name="T21" fmla="*/ 46 h 4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4" h="46">
                  <a:moveTo>
                    <a:pt x="5" y="0"/>
                  </a:moveTo>
                  <a:cubicBezTo>
                    <a:pt x="5" y="0"/>
                    <a:pt x="6" y="0"/>
                    <a:pt x="6" y="0"/>
                  </a:cubicBezTo>
                  <a:cubicBezTo>
                    <a:pt x="26" y="8"/>
                    <a:pt x="56" y="17"/>
                    <a:pt x="74" y="18"/>
                  </a:cubicBezTo>
                  <a:cubicBezTo>
                    <a:pt x="74" y="18"/>
                    <a:pt x="74" y="18"/>
                    <a:pt x="74" y="18"/>
                  </a:cubicBezTo>
                  <a:cubicBezTo>
                    <a:pt x="73" y="28"/>
                    <a:pt x="56" y="46"/>
                    <a:pt x="27" y="38"/>
                  </a:cubicBezTo>
                  <a:cubicBezTo>
                    <a:pt x="3" y="32"/>
                    <a:pt x="0" y="4"/>
                    <a:pt x="5" y="0"/>
                  </a:cubicBezTo>
                  <a:close/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987" name="Freeform 899"/>
            <p:cNvSpPr>
              <a:spLocks noChangeArrowheads="1"/>
            </p:cNvSpPr>
            <p:nvPr/>
          </p:nvSpPr>
          <p:spPr bwMode="auto">
            <a:xfrm>
              <a:off x="5257" y="550"/>
              <a:ext cx="331" cy="317"/>
            </a:xfrm>
            <a:custGeom>
              <a:avLst/>
              <a:gdLst>
                <a:gd name="T0" fmla="*/ 189037 w 93"/>
                <a:gd name="T1" fmla="*/ 0 h 89"/>
                <a:gd name="T2" fmla="*/ 116010 w 93"/>
                <a:gd name="T3" fmla="*/ 122640 h 89"/>
                <a:gd name="T4" fmla="*/ 101706 w 93"/>
                <a:gd name="T5" fmla="*/ 145004 h 89"/>
                <a:gd name="T6" fmla="*/ 54864 w 93"/>
                <a:gd name="T7" fmla="*/ 175415 h 89"/>
                <a:gd name="T8" fmla="*/ 4015 w 93"/>
                <a:gd name="T9" fmla="*/ 140983 h 89"/>
                <a:gd name="T10" fmla="*/ 0 w 93"/>
                <a:gd name="T11" fmla="*/ 118619 h 8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3"/>
                <a:gd name="T19" fmla="*/ 0 h 89"/>
                <a:gd name="T20" fmla="*/ 93 w 93"/>
                <a:gd name="T21" fmla="*/ 89 h 8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3" h="89">
                  <a:moveTo>
                    <a:pt x="93" y="0"/>
                  </a:moveTo>
                  <a:cubicBezTo>
                    <a:pt x="88" y="11"/>
                    <a:pt x="77" y="37"/>
                    <a:pt x="57" y="60"/>
                  </a:cubicBezTo>
                  <a:cubicBezTo>
                    <a:pt x="54" y="64"/>
                    <a:pt x="52" y="68"/>
                    <a:pt x="50" y="71"/>
                  </a:cubicBezTo>
                  <a:cubicBezTo>
                    <a:pt x="49" y="75"/>
                    <a:pt x="45" y="89"/>
                    <a:pt x="27" y="86"/>
                  </a:cubicBezTo>
                  <a:cubicBezTo>
                    <a:pt x="9" y="82"/>
                    <a:pt x="2" y="71"/>
                    <a:pt x="2" y="69"/>
                  </a:cubicBezTo>
                  <a:cubicBezTo>
                    <a:pt x="1" y="67"/>
                    <a:pt x="2" y="62"/>
                    <a:pt x="0" y="58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988" name="Freeform 900"/>
            <p:cNvSpPr>
              <a:spLocks noChangeArrowheads="1"/>
            </p:cNvSpPr>
            <p:nvPr/>
          </p:nvSpPr>
          <p:spPr bwMode="auto">
            <a:xfrm>
              <a:off x="5064" y="510"/>
              <a:ext cx="228" cy="268"/>
            </a:xfrm>
            <a:custGeom>
              <a:avLst/>
              <a:gdLst>
                <a:gd name="T0" fmla="*/ 69398 w 64"/>
                <a:gd name="T1" fmla="*/ 0 h 75"/>
                <a:gd name="T2" fmla="*/ 47021 w 64"/>
                <a:gd name="T3" fmla="*/ 43709 h 75"/>
                <a:gd name="T4" fmla="*/ 10306 w 64"/>
                <a:gd name="T5" fmla="*/ 110055 h 75"/>
                <a:gd name="T6" fmla="*/ 65372 w 64"/>
                <a:gd name="T7" fmla="*/ 143955 h 75"/>
                <a:gd name="T8" fmla="*/ 130797 w 64"/>
                <a:gd name="T9" fmla="*/ 156187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"/>
                <a:gd name="T16" fmla="*/ 0 h 75"/>
                <a:gd name="T17" fmla="*/ 64 w 64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" h="75">
                  <a:moveTo>
                    <a:pt x="34" y="0"/>
                  </a:moveTo>
                  <a:cubicBezTo>
                    <a:pt x="31" y="5"/>
                    <a:pt x="25" y="17"/>
                    <a:pt x="23" y="21"/>
                  </a:cubicBezTo>
                  <a:cubicBezTo>
                    <a:pt x="15" y="25"/>
                    <a:pt x="0" y="33"/>
                    <a:pt x="5" y="53"/>
                  </a:cubicBezTo>
                  <a:cubicBezTo>
                    <a:pt x="7" y="62"/>
                    <a:pt x="17" y="71"/>
                    <a:pt x="32" y="69"/>
                  </a:cubicBezTo>
                  <a:cubicBezTo>
                    <a:pt x="37" y="68"/>
                    <a:pt x="54" y="65"/>
                    <a:pt x="64" y="75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989" name="Oval 901"/>
            <p:cNvSpPr>
              <a:spLocks noChangeArrowheads="1"/>
            </p:cNvSpPr>
            <p:nvPr/>
          </p:nvSpPr>
          <p:spPr bwMode="auto">
            <a:xfrm>
              <a:off x="5756" y="375"/>
              <a:ext cx="114" cy="110"/>
            </a:xfrm>
            <a:prstGeom prst="ellipse">
              <a:avLst/>
            </a:pr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32990" name="Oval 902"/>
            <p:cNvSpPr>
              <a:spLocks noChangeArrowheads="1"/>
            </p:cNvSpPr>
            <p:nvPr/>
          </p:nvSpPr>
          <p:spPr bwMode="auto">
            <a:xfrm>
              <a:off x="5021" y="350"/>
              <a:ext cx="114" cy="114"/>
            </a:xfrm>
            <a:prstGeom prst="ellipse">
              <a:avLst/>
            </a:pr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32991" name="Freeform 903"/>
            <p:cNvSpPr>
              <a:spLocks noChangeArrowheads="1"/>
            </p:cNvSpPr>
            <p:nvPr/>
          </p:nvSpPr>
          <p:spPr bwMode="auto">
            <a:xfrm>
              <a:off x="5692" y="425"/>
              <a:ext cx="67" cy="18"/>
            </a:xfrm>
            <a:custGeom>
              <a:avLst/>
              <a:gdLst>
                <a:gd name="T0" fmla="*/ 36483 w 19"/>
                <a:gd name="T1" fmla="*/ 0 h 5"/>
                <a:gd name="T2" fmla="*/ 0 w 19"/>
                <a:gd name="T3" fmla="*/ 10912 h 5"/>
                <a:gd name="T4" fmla="*/ 0 w 19"/>
                <a:gd name="T5" fmla="*/ 10912 h 5"/>
                <a:gd name="T6" fmla="*/ 0 60000 65536"/>
                <a:gd name="T7" fmla="*/ 0 60000 65536"/>
                <a:gd name="T8" fmla="*/ 0 60000 65536"/>
                <a:gd name="T9" fmla="*/ 0 w 19"/>
                <a:gd name="T10" fmla="*/ 0 h 5"/>
                <a:gd name="T11" fmla="*/ 19 w 19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" h="5">
                  <a:moveTo>
                    <a:pt x="19" y="0"/>
                  </a:moveTo>
                  <a:cubicBezTo>
                    <a:pt x="13" y="0"/>
                    <a:pt x="6" y="3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992" name="Freeform 904"/>
            <p:cNvSpPr>
              <a:spLocks noChangeArrowheads="1"/>
            </p:cNvSpPr>
            <p:nvPr/>
          </p:nvSpPr>
          <p:spPr bwMode="auto">
            <a:xfrm>
              <a:off x="5549" y="485"/>
              <a:ext cx="250" cy="150"/>
            </a:xfrm>
            <a:custGeom>
              <a:avLst/>
              <a:gdLst>
                <a:gd name="T0" fmla="*/ 145268 w 70"/>
                <a:gd name="T1" fmla="*/ 0 h 42"/>
                <a:gd name="T2" fmla="*/ 70293 w 70"/>
                <a:gd name="T3" fmla="*/ 58086 h 42"/>
                <a:gd name="T4" fmla="*/ 0 w 70"/>
                <a:gd name="T5" fmla="*/ 87193 h 42"/>
                <a:gd name="T6" fmla="*/ 0 60000 65536"/>
                <a:gd name="T7" fmla="*/ 0 60000 65536"/>
                <a:gd name="T8" fmla="*/ 0 60000 65536"/>
                <a:gd name="T9" fmla="*/ 0 w 70"/>
                <a:gd name="T10" fmla="*/ 0 h 42"/>
                <a:gd name="T11" fmla="*/ 70 w 70"/>
                <a:gd name="T12" fmla="*/ 42 h 4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0" h="42">
                  <a:moveTo>
                    <a:pt x="70" y="0"/>
                  </a:moveTo>
                  <a:cubicBezTo>
                    <a:pt x="67" y="6"/>
                    <a:pt x="55" y="18"/>
                    <a:pt x="34" y="28"/>
                  </a:cubicBezTo>
                  <a:cubicBezTo>
                    <a:pt x="11" y="39"/>
                    <a:pt x="3" y="41"/>
                    <a:pt x="0" y="42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993" name="Freeform 905"/>
            <p:cNvSpPr>
              <a:spLocks noChangeArrowheads="1"/>
            </p:cNvSpPr>
            <p:nvPr/>
          </p:nvSpPr>
          <p:spPr bwMode="auto">
            <a:xfrm>
              <a:off x="5125" y="371"/>
              <a:ext cx="107" cy="36"/>
            </a:xfrm>
            <a:custGeom>
              <a:avLst/>
              <a:gdLst>
                <a:gd name="T0" fmla="*/ 0 w 30"/>
                <a:gd name="T1" fmla="*/ 2333 h 10"/>
                <a:gd name="T2" fmla="*/ 61800 w 30"/>
                <a:gd name="T3" fmla="*/ 21838 h 10"/>
                <a:gd name="T4" fmla="*/ 0 60000 65536"/>
                <a:gd name="T5" fmla="*/ 0 60000 65536"/>
                <a:gd name="T6" fmla="*/ 0 w 30"/>
                <a:gd name="T7" fmla="*/ 0 h 10"/>
                <a:gd name="T8" fmla="*/ 30 w 30"/>
                <a:gd name="T9" fmla="*/ 10 h 1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0" h="10">
                  <a:moveTo>
                    <a:pt x="0" y="1"/>
                  </a:moveTo>
                  <a:cubicBezTo>
                    <a:pt x="7" y="0"/>
                    <a:pt x="19" y="3"/>
                    <a:pt x="30" y="10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994" name="Freeform 906"/>
            <p:cNvSpPr>
              <a:spLocks noChangeArrowheads="1"/>
            </p:cNvSpPr>
            <p:nvPr/>
          </p:nvSpPr>
          <p:spPr bwMode="auto">
            <a:xfrm>
              <a:off x="5103" y="460"/>
              <a:ext cx="93" cy="54"/>
            </a:xfrm>
            <a:custGeom>
              <a:avLst/>
              <a:gdLst>
                <a:gd name="T0" fmla="*/ 0 w 26"/>
                <a:gd name="T1" fmla="*/ 0 h 15"/>
                <a:gd name="T2" fmla="*/ 54505 w 26"/>
                <a:gd name="T3" fmla="*/ 32569 h 15"/>
                <a:gd name="T4" fmla="*/ 0 60000 65536"/>
                <a:gd name="T5" fmla="*/ 0 60000 65536"/>
                <a:gd name="T6" fmla="*/ 0 w 26"/>
                <a:gd name="T7" fmla="*/ 0 h 15"/>
                <a:gd name="T8" fmla="*/ 26 w 26"/>
                <a:gd name="T9" fmla="*/ 15 h 1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6" h="15">
                  <a:moveTo>
                    <a:pt x="0" y="0"/>
                  </a:moveTo>
                  <a:cubicBezTo>
                    <a:pt x="4" y="4"/>
                    <a:pt x="12" y="10"/>
                    <a:pt x="26" y="15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995" name="Oval 907"/>
            <p:cNvSpPr>
              <a:spLocks noChangeArrowheads="1"/>
            </p:cNvSpPr>
            <p:nvPr/>
          </p:nvSpPr>
          <p:spPr bwMode="auto">
            <a:xfrm>
              <a:off x="5085" y="514"/>
              <a:ext cx="68" cy="71"/>
            </a:xfrm>
            <a:prstGeom prst="ellipse">
              <a:avLst/>
            </a:pr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32996" name="Freeform 908"/>
            <p:cNvSpPr>
              <a:spLocks noChangeArrowheads="1"/>
            </p:cNvSpPr>
            <p:nvPr/>
          </p:nvSpPr>
          <p:spPr bwMode="auto">
            <a:xfrm>
              <a:off x="5217" y="775"/>
              <a:ext cx="232" cy="160"/>
            </a:xfrm>
            <a:custGeom>
              <a:avLst/>
              <a:gdLst>
                <a:gd name="T0" fmla="*/ 119955 w 65"/>
                <a:gd name="T1" fmla="*/ 32452 h 45"/>
                <a:gd name="T2" fmla="*/ 128043 w 65"/>
                <a:gd name="T3" fmla="*/ 68722 h 45"/>
                <a:gd name="T4" fmla="*/ 49837 w 65"/>
                <a:gd name="T5" fmla="*/ 76725 h 45"/>
                <a:gd name="T6" fmla="*/ 12192 w 65"/>
                <a:gd name="T7" fmla="*/ 14208 h 45"/>
                <a:gd name="T8" fmla="*/ 24828 w 65"/>
                <a:gd name="T9" fmla="*/ 0 h 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45"/>
                <a:gd name="T17" fmla="*/ 65 w 65"/>
                <a:gd name="T18" fmla="*/ 45 h 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45">
                  <a:moveTo>
                    <a:pt x="58" y="16"/>
                  </a:moveTo>
                  <a:cubicBezTo>
                    <a:pt x="63" y="21"/>
                    <a:pt x="65" y="27"/>
                    <a:pt x="62" y="34"/>
                  </a:cubicBezTo>
                  <a:cubicBezTo>
                    <a:pt x="57" y="44"/>
                    <a:pt x="38" y="45"/>
                    <a:pt x="24" y="38"/>
                  </a:cubicBezTo>
                  <a:cubicBezTo>
                    <a:pt x="8" y="30"/>
                    <a:pt x="0" y="20"/>
                    <a:pt x="6" y="7"/>
                  </a:cubicBezTo>
                  <a:cubicBezTo>
                    <a:pt x="7" y="4"/>
                    <a:pt x="9" y="2"/>
                    <a:pt x="12" y="0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997" name="Freeform 909"/>
            <p:cNvSpPr>
              <a:spLocks noChangeArrowheads="1"/>
            </p:cNvSpPr>
            <p:nvPr/>
          </p:nvSpPr>
          <p:spPr bwMode="auto">
            <a:xfrm>
              <a:off x="5139" y="568"/>
              <a:ext cx="14" cy="7"/>
            </a:xfrm>
            <a:custGeom>
              <a:avLst/>
              <a:gdLst>
                <a:gd name="T0" fmla="*/ 0 w 4"/>
                <a:gd name="T1" fmla="*/ 0 h 2"/>
                <a:gd name="T2" fmla="*/ 7375 w 4"/>
                <a:gd name="T3" fmla="*/ 3773 h 2"/>
                <a:gd name="T4" fmla="*/ 0 60000 65536"/>
                <a:gd name="T5" fmla="*/ 0 60000 65536"/>
                <a:gd name="T6" fmla="*/ 0 w 4"/>
                <a:gd name="T7" fmla="*/ 0 h 2"/>
                <a:gd name="T8" fmla="*/ 4 w 4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" h="2">
                  <a:moveTo>
                    <a:pt x="0" y="0"/>
                  </a:moveTo>
                  <a:cubicBezTo>
                    <a:pt x="0" y="0"/>
                    <a:pt x="3" y="1"/>
                    <a:pt x="4" y="2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998" name="Freeform 910"/>
            <p:cNvSpPr>
              <a:spLocks noChangeArrowheads="1"/>
            </p:cNvSpPr>
            <p:nvPr/>
          </p:nvSpPr>
          <p:spPr bwMode="auto">
            <a:xfrm>
              <a:off x="5003" y="596"/>
              <a:ext cx="175" cy="211"/>
            </a:xfrm>
            <a:custGeom>
              <a:avLst/>
              <a:gdLst>
                <a:gd name="T0" fmla="*/ 101671 w 49"/>
                <a:gd name="T1" fmla="*/ 94220 h 59"/>
                <a:gd name="T2" fmla="*/ 93571 w 49"/>
                <a:gd name="T3" fmla="*/ 100579 h 59"/>
                <a:gd name="T4" fmla="*/ 14489 w 49"/>
                <a:gd name="T5" fmla="*/ 91753 h 59"/>
                <a:gd name="T6" fmla="*/ 37257 w 49"/>
                <a:gd name="T7" fmla="*/ 14541 h 59"/>
                <a:gd name="T8" fmla="*/ 70293 w 49"/>
                <a:gd name="T9" fmla="*/ 0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"/>
                <a:gd name="T16" fmla="*/ 0 h 59"/>
                <a:gd name="T17" fmla="*/ 49 w 49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" h="59">
                  <a:moveTo>
                    <a:pt x="49" y="45"/>
                  </a:moveTo>
                  <a:cubicBezTo>
                    <a:pt x="48" y="45"/>
                    <a:pt x="47" y="46"/>
                    <a:pt x="45" y="48"/>
                  </a:cubicBezTo>
                  <a:cubicBezTo>
                    <a:pt x="29" y="59"/>
                    <a:pt x="14" y="56"/>
                    <a:pt x="7" y="44"/>
                  </a:cubicBezTo>
                  <a:cubicBezTo>
                    <a:pt x="0" y="33"/>
                    <a:pt x="4" y="16"/>
                    <a:pt x="18" y="7"/>
                  </a:cubicBezTo>
                  <a:cubicBezTo>
                    <a:pt x="23" y="3"/>
                    <a:pt x="28" y="1"/>
                    <a:pt x="34" y="0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999" name="Freeform 911"/>
            <p:cNvSpPr>
              <a:spLocks noChangeArrowheads="1"/>
            </p:cNvSpPr>
            <p:nvPr/>
          </p:nvSpPr>
          <p:spPr bwMode="auto">
            <a:xfrm>
              <a:off x="18" y="1417"/>
              <a:ext cx="656" cy="57"/>
            </a:xfrm>
            <a:custGeom>
              <a:avLst/>
              <a:gdLst>
                <a:gd name="T0" fmla="*/ 0 w 184"/>
                <a:gd name="T1" fmla="*/ 0 h 16"/>
                <a:gd name="T2" fmla="*/ 2264 w 184"/>
                <a:gd name="T3" fmla="*/ 2259 h 16"/>
                <a:gd name="T4" fmla="*/ 24696 w 184"/>
                <a:gd name="T5" fmla="*/ 32693 h 16"/>
                <a:gd name="T6" fmla="*/ 24696 w 184"/>
                <a:gd name="T7" fmla="*/ 32693 h 16"/>
                <a:gd name="T8" fmla="*/ 332984 w 184"/>
                <a:gd name="T9" fmla="*/ 28671 h 16"/>
                <a:gd name="T10" fmla="*/ 377892 w 184"/>
                <a:gd name="T11" fmla="*/ 0 h 16"/>
                <a:gd name="T12" fmla="*/ 0 w 184"/>
                <a:gd name="T13" fmla="*/ 0 h 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4"/>
                <a:gd name="T22" fmla="*/ 0 h 16"/>
                <a:gd name="T23" fmla="*/ 184 w 184"/>
                <a:gd name="T24" fmla="*/ 16 h 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4" h="16">
                  <a:moveTo>
                    <a:pt x="0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6"/>
                    <a:pt x="6" y="14"/>
                    <a:pt x="12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62" y="14"/>
                    <a:pt x="162" y="14"/>
                    <a:pt x="162" y="14"/>
                  </a:cubicBezTo>
                  <a:cubicBezTo>
                    <a:pt x="184" y="0"/>
                    <a:pt x="184" y="0"/>
                    <a:pt x="184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B6E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000" name="Freeform 912"/>
            <p:cNvSpPr>
              <a:spLocks noChangeArrowheads="1"/>
            </p:cNvSpPr>
            <p:nvPr/>
          </p:nvSpPr>
          <p:spPr bwMode="auto">
            <a:xfrm>
              <a:off x="96" y="2299"/>
              <a:ext cx="482" cy="25"/>
            </a:xfrm>
            <a:custGeom>
              <a:avLst/>
              <a:gdLst>
                <a:gd name="T0" fmla="*/ 471 w 482"/>
                <a:gd name="T1" fmla="*/ 7 h 25"/>
                <a:gd name="T2" fmla="*/ 471 w 482"/>
                <a:gd name="T3" fmla="*/ 0 h 25"/>
                <a:gd name="T4" fmla="*/ 0 w 482"/>
                <a:gd name="T5" fmla="*/ 14 h 25"/>
                <a:gd name="T6" fmla="*/ 0 w 482"/>
                <a:gd name="T7" fmla="*/ 25 h 25"/>
                <a:gd name="T8" fmla="*/ 482 w 482"/>
                <a:gd name="T9" fmla="*/ 14 h 25"/>
                <a:gd name="T10" fmla="*/ 471 w 482"/>
                <a:gd name="T11" fmla="*/ 7 h 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82"/>
                <a:gd name="T19" fmla="*/ 0 h 25"/>
                <a:gd name="T20" fmla="*/ 482 w 482"/>
                <a:gd name="T21" fmla="*/ 25 h 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82" h="25">
                  <a:moveTo>
                    <a:pt x="471" y="7"/>
                  </a:moveTo>
                  <a:lnTo>
                    <a:pt x="471" y="0"/>
                  </a:lnTo>
                  <a:lnTo>
                    <a:pt x="0" y="14"/>
                  </a:lnTo>
                  <a:lnTo>
                    <a:pt x="0" y="25"/>
                  </a:lnTo>
                  <a:lnTo>
                    <a:pt x="482" y="14"/>
                  </a:lnTo>
                  <a:lnTo>
                    <a:pt x="471" y="7"/>
                  </a:lnTo>
                  <a:close/>
                </a:path>
              </a:pathLst>
            </a:custGeom>
            <a:solidFill>
              <a:srgbClr val="E6CB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001" name="Freeform 913"/>
            <p:cNvSpPr>
              <a:spLocks noChangeArrowheads="1"/>
            </p:cNvSpPr>
            <p:nvPr/>
          </p:nvSpPr>
          <p:spPr bwMode="auto">
            <a:xfrm>
              <a:off x="96" y="1485"/>
              <a:ext cx="471" cy="32"/>
            </a:xfrm>
            <a:custGeom>
              <a:avLst/>
              <a:gdLst>
                <a:gd name="T0" fmla="*/ 0 w 471"/>
                <a:gd name="T1" fmla="*/ 4 h 32"/>
                <a:gd name="T2" fmla="*/ 0 w 471"/>
                <a:gd name="T3" fmla="*/ 32 h 32"/>
                <a:gd name="T4" fmla="*/ 471 w 471"/>
                <a:gd name="T5" fmla="*/ 25 h 32"/>
                <a:gd name="T6" fmla="*/ 471 w 471"/>
                <a:gd name="T7" fmla="*/ 0 h 32"/>
                <a:gd name="T8" fmla="*/ 0 w 471"/>
                <a:gd name="T9" fmla="*/ 4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1"/>
                <a:gd name="T16" fmla="*/ 0 h 32"/>
                <a:gd name="T17" fmla="*/ 471 w 471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1" h="32">
                  <a:moveTo>
                    <a:pt x="0" y="4"/>
                  </a:moveTo>
                  <a:lnTo>
                    <a:pt x="0" y="32"/>
                  </a:lnTo>
                  <a:lnTo>
                    <a:pt x="471" y="25"/>
                  </a:lnTo>
                  <a:lnTo>
                    <a:pt x="471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E6CB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002" name="Freeform 914"/>
            <p:cNvSpPr>
              <a:spLocks noChangeArrowheads="1"/>
            </p:cNvSpPr>
            <p:nvPr/>
          </p:nvSpPr>
          <p:spPr bwMode="auto">
            <a:xfrm>
              <a:off x="7" y="2338"/>
              <a:ext cx="54" cy="75"/>
            </a:xfrm>
            <a:custGeom>
              <a:avLst/>
              <a:gdLst>
                <a:gd name="T0" fmla="*/ 26035 w 15"/>
                <a:gd name="T1" fmla="*/ 0 h 21"/>
                <a:gd name="T2" fmla="*/ 0 w 15"/>
                <a:gd name="T3" fmla="*/ 35486 h 21"/>
                <a:gd name="T4" fmla="*/ 4198 w 15"/>
                <a:gd name="T5" fmla="*/ 43596 h 21"/>
                <a:gd name="T6" fmla="*/ 4198 w 15"/>
                <a:gd name="T7" fmla="*/ 43596 h 21"/>
                <a:gd name="T8" fmla="*/ 32569 w 15"/>
                <a:gd name="T9" fmla="*/ 4057 h 21"/>
                <a:gd name="T10" fmla="*/ 26035 w 15"/>
                <a:gd name="T11" fmla="*/ 0 h 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"/>
                <a:gd name="T19" fmla="*/ 0 h 21"/>
                <a:gd name="T20" fmla="*/ 15 w 15"/>
                <a:gd name="T21" fmla="*/ 21 h 2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" h="21">
                  <a:moveTo>
                    <a:pt x="12" y="0"/>
                  </a:moveTo>
                  <a:cubicBezTo>
                    <a:pt x="2" y="3"/>
                    <a:pt x="0" y="12"/>
                    <a:pt x="0" y="17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17"/>
                    <a:pt x="4" y="6"/>
                    <a:pt x="15" y="2"/>
                  </a:cubicBezTo>
                  <a:cubicBezTo>
                    <a:pt x="12" y="0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E6CB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003" name="Freeform 915"/>
            <p:cNvSpPr>
              <a:spLocks noChangeArrowheads="1"/>
            </p:cNvSpPr>
            <p:nvPr/>
          </p:nvSpPr>
          <p:spPr bwMode="auto">
            <a:xfrm>
              <a:off x="606" y="2381"/>
              <a:ext cx="18" cy="21"/>
            </a:xfrm>
            <a:custGeom>
              <a:avLst/>
              <a:gdLst>
                <a:gd name="T0" fmla="*/ 0 w 5"/>
                <a:gd name="T1" fmla="*/ 0 h 6"/>
                <a:gd name="T2" fmla="*/ 6714 w 5"/>
                <a:gd name="T3" fmla="*/ 7375 h 6"/>
                <a:gd name="T4" fmla="*/ 10912 w 5"/>
                <a:gd name="T5" fmla="*/ 11113 h 6"/>
                <a:gd name="T6" fmla="*/ 10912 w 5"/>
                <a:gd name="T7" fmla="*/ 11113 h 6"/>
                <a:gd name="T8" fmla="*/ 0 w 5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6"/>
                <a:gd name="T17" fmla="*/ 5 w 5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6">
                  <a:moveTo>
                    <a:pt x="0" y="0"/>
                  </a:moveTo>
                  <a:cubicBezTo>
                    <a:pt x="2" y="1"/>
                    <a:pt x="3" y="4"/>
                    <a:pt x="3" y="4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4"/>
                    <a:pt x="4" y="0"/>
                    <a:pt x="0" y="0"/>
                  </a:cubicBezTo>
                  <a:close/>
                </a:path>
              </a:pathLst>
            </a:custGeom>
            <a:solidFill>
              <a:srgbClr val="E6CB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004" name="Freeform 916"/>
            <p:cNvSpPr>
              <a:spLocks noChangeArrowheads="1"/>
            </p:cNvSpPr>
            <p:nvPr/>
          </p:nvSpPr>
          <p:spPr bwMode="auto">
            <a:xfrm>
              <a:off x="760" y="1878"/>
              <a:ext cx="42" cy="50"/>
            </a:xfrm>
            <a:custGeom>
              <a:avLst/>
              <a:gdLst>
                <a:gd name="T0" fmla="*/ 14714 w 12"/>
                <a:gd name="T1" fmla="*/ 0 h 14"/>
                <a:gd name="T2" fmla="*/ 0 w 12"/>
                <a:gd name="T3" fmla="*/ 2282 h 14"/>
                <a:gd name="T4" fmla="*/ 0 w 12"/>
                <a:gd name="T5" fmla="*/ 4057 h 14"/>
                <a:gd name="T6" fmla="*/ 0 w 12"/>
                <a:gd name="T7" fmla="*/ 26696 h 14"/>
                <a:gd name="T8" fmla="*/ 0 w 12"/>
                <a:gd name="T9" fmla="*/ 29107 h 14"/>
                <a:gd name="T10" fmla="*/ 16807 w 12"/>
                <a:gd name="T11" fmla="*/ 29107 h 14"/>
                <a:gd name="T12" fmla="*/ 14714 w 12"/>
                <a:gd name="T13" fmla="*/ 0 h 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"/>
                <a:gd name="T22" fmla="*/ 0 h 14"/>
                <a:gd name="T23" fmla="*/ 12 w 12"/>
                <a:gd name="T24" fmla="*/ 14 h 1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" h="14">
                  <a:moveTo>
                    <a:pt x="8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2" y="14"/>
                    <a:pt x="6" y="14"/>
                    <a:pt x="9" y="14"/>
                  </a:cubicBezTo>
                  <a:cubicBezTo>
                    <a:pt x="12" y="13"/>
                    <a:pt x="12" y="0"/>
                    <a:pt x="8" y="0"/>
                  </a:cubicBezTo>
                  <a:close/>
                </a:path>
              </a:pathLst>
            </a:custGeom>
            <a:solidFill>
              <a:srgbClr val="B2CE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005" name="Freeform 917"/>
            <p:cNvSpPr>
              <a:spLocks noChangeArrowheads="1"/>
            </p:cNvSpPr>
            <p:nvPr/>
          </p:nvSpPr>
          <p:spPr bwMode="auto">
            <a:xfrm>
              <a:off x="14" y="1467"/>
              <a:ext cx="703" cy="946"/>
            </a:xfrm>
            <a:custGeom>
              <a:avLst/>
              <a:gdLst>
                <a:gd name="T0" fmla="*/ 402801 w 197"/>
                <a:gd name="T1" fmla="*/ 523570 h 265"/>
                <a:gd name="T2" fmla="*/ 348959 w 197"/>
                <a:gd name="T3" fmla="*/ 500823 h 265"/>
                <a:gd name="T4" fmla="*/ 326420 w 197"/>
                <a:gd name="T5" fmla="*/ 490449 h 265"/>
                <a:gd name="T6" fmla="*/ 47536 w 197"/>
                <a:gd name="T7" fmla="*/ 496768 h 265"/>
                <a:gd name="T8" fmla="*/ 47536 w 197"/>
                <a:gd name="T9" fmla="*/ 490449 h 265"/>
                <a:gd name="T10" fmla="*/ 47536 w 197"/>
                <a:gd name="T11" fmla="*/ 28890 h 265"/>
                <a:gd name="T12" fmla="*/ 47536 w 197"/>
                <a:gd name="T13" fmla="*/ 12194 h 265"/>
                <a:gd name="T14" fmla="*/ 319965 w 197"/>
                <a:gd name="T15" fmla="*/ 10374 h 265"/>
                <a:gd name="T16" fmla="*/ 319965 w 197"/>
                <a:gd name="T17" fmla="*/ 10374 h 265"/>
                <a:gd name="T18" fmla="*/ 336826 w 197"/>
                <a:gd name="T19" fmla="*/ 0 h 265"/>
                <a:gd name="T20" fmla="*/ 26589 w 197"/>
                <a:gd name="T21" fmla="*/ 4052 h 265"/>
                <a:gd name="T22" fmla="*/ 26589 w 197"/>
                <a:gd name="T23" fmla="*/ 508966 h 265"/>
                <a:gd name="T24" fmla="*/ 26589 w 197"/>
                <a:gd name="T25" fmla="*/ 508966 h 265"/>
                <a:gd name="T26" fmla="*/ 26589 w 197"/>
                <a:gd name="T27" fmla="*/ 508966 h 265"/>
                <a:gd name="T28" fmla="*/ 0 w 197"/>
                <a:gd name="T29" fmla="*/ 548405 h 265"/>
                <a:gd name="T30" fmla="*/ 49806 w 197"/>
                <a:gd name="T31" fmla="*/ 548405 h 265"/>
                <a:gd name="T32" fmla="*/ 64209 w 197"/>
                <a:gd name="T33" fmla="*/ 536261 h 265"/>
                <a:gd name="T34" fmla="*/ 338596 w 197"/>
                <a:gd name="T35" fmla="*/ 529889 h 265"/>
                <a:gd name="T36" fmla="*/ 342643 w 197"/>
                <a:gd name="T37" fmla="*/ 529889 h 265"/>
                <a:gd name="T38" fmla="*/ 353049 w 197"/>
                <a:gd name="T39" fmla="*/ 542087 h 265"/>
                <a:gd name="T40" fmla="*/ 406851 w 197"/>
                <a:gd name="T41" fmla="*/ 540312 h 265"/>
                <a:gd name="T42" fmla="*/ 402801 w 197"/>
                <a:gd name="T43" fmla="*/ 523570 h 26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97"/>
                <a:gd name="T67" fmla="*/ 0 h 265"/>
                <a:gd name="T68" fmla="*/ 197 w 197"/>
                <a:gd name="T69" fmla="*/ 265 h 26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97" h="265">
                  <a:moveTo>
                    <a:pt x="195" y="253"/>
                  </a:moveTo>
                  <a:cubicBezTo>
                    <a:pt x="169" y="242"/>
                    <a:pt x="169" y="242"/>
                    <a:pt x="169" y="242"/>
                  </a:cubicBezTo>
                  <a:cubicBezTo>
                    <a:pt x="158" y="237"/>
                    <a:pt x="158" y="237"/>
                    <a:pt x="158" y="237"/>
                  </a:cubicBezTo>
                  <a:cubicBezTo>
                    <a:pt x="23" y="240"/>
                    <a:pt x="23" y="240"/>
                    <a:pt x="23" y="240"/>
                  </a:cubicBezTo>
                  <a:cubicBezTo>
                    <a:pt x="23" y="237"/>
                    <a:pt x="23" y="237"/>
                    <a:pt x="23" y="237"/>
                  </a:cubicBezTo>
                  <a:cubicBezTo>
                    <a:pt x="23" y="14"/>
                    <a:pt x="23" y="14"/>
                    <a:pt x="23" y="14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155" y="5"/>
                    <a:pt x="155" y="5"/>
                    <a:pt x="155" y="5"/>
                  </a:cubicBezTo>
                  <a:cubicBezTo>
                    <a:pt x="155" y="5"/>
                    <a:pt x="155" y="5"/>
                    <a:pt x="155" y="5"/>
                  </a:cubicBezTo>
                  <a:cubicBezTo>
                    <a:pt x="163" y="0"/>
                    <a:pt x="163" y="0"/>
                    <a:pt x="163" y="0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246"/>
                    <a:pt x="13" y="246"/>
                    <a:pt x="13" y="246"/>
                  </a:cubicBezTo>
                  <a:cubicBezTo>
                    <a:pt x="13" y="246"/>
                    <a:pt x="13" y="246"/>
                    <a:pt x="13" y="246"/>
                  </a:cubicBezTo>
                  <a:cubicBezTo>
                    <a:pt x="13" y="246"/>
                    <a:pt x="13" y="246"/>
                    <a:pt x="13" y="246"/>
                  </a:cubicBezTo>
                  <a:cubicBezTo>
                    <a:pt x="2" y="250"/>
                    <a:pt x="0" y="261"/>
                    <a:pt x="0" y="265"/>
                  </a:cubicBezTo>
                  <a:cubicBezTo>
                    <a:pt x="0" y="265"/>
                    <a:pt x="22" y="265"/>
                    <a:pt x="24" y="265"/>
                  </a:cubicBezTo>
                  <a:cubicBezTo>
                    <a:pt x="24" y="263"/>
                    <a:pt x="27" y="259"/>
                    <a:pt x="31" y="259"/>
                  </a:cubicBezTo>
                  <a:cubicBezTo>
                    <a:pt x="164" y="256"/>
                    <a:pt x="164" y="256"/>
                    <a:pt x="164" y="256"/>
                  </a:cubicBezTo>
                  <a:cubicBezTo>
                    <a:pt x="165" y="256"/>
                    <a:pt x="165" y="256"/>
                    <a:pt x="166" y="256"/>
                  </a:cubicBezTo>
                  <a:cubicBezTo>
                    <a:pt x="170" y="256"/>
                    <a:pt x="171" y="260"/>
                    <a:pt x="171" y="262"/>
                  </a:cubicBezTo>
                  <a:cubicBezTo>
                    <a:pt x="173" y="262"/>
                    <a:pt x="193" y="261"/>
                    <a:pt x="197" y="261"/>
                  </a:cubicBezTo>
                  <a:cubicBezTo>
                    <a:pt x="197" y="258"/>
                    <a:pt x="196" y="255"/>
                    <a:pt x="195" y="253"/>
                  </a:cubicBezTo>
                  <a:close/>
                </a:path>
              </a:pathLst>
            </a:custGeom>
            <a:solidFill>
              <a:srgbClr val="EB6E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006" name="Freeform 918"/>
            <p:cNvSpPr>
              <a:spLocks noChangeArrowheads="1"/>
            </p:cNvSpPr>
            <p:nvPr/>
          </p:nvSpPr>
          <p:spPr bwMode="auto">
            <a:xfrm>
              <a:off x="18" y="1417"/>
              <a:ext cx="43" cy="928"/>
            </a:xfrm>
            <a:custGeom>
              <a:avLst/>
              <a:gdLst>
                <a:gd name="T0" fmla="*/ 25399 w 12"/>
                <a:gd name="T1" fmla="*/ 32969 h 260"/>
                <a:gd name="T2" fmla="*/ 25399 w 12"/>
                <a:gd name="T3" fmla="*/ 32969 h 260"/>
                <a:gd name="T4" fmla="*/ 2297 w 12"/>
                <a:gd name="T5" fmla="*/ 2266 h 260"/>
                <a:gd name="T6" fmla="*/ 0 w 12"/>
                <a:gd name="T7" fmla="*/ 0 h 260"/>
                <a:gd name="T8" fmla="*/ 0 w 12"/>
                <a:gd name="T9" fmla="*/ 12192 h 260"/>
                <a:gd name="T10" fmla="*/ 18952 w 12"/>
                <a:gd name="T11" fmla="*/ 39429 h 260"/>
                <a:gd name="T12" fmla="*/ 18952 w 12"/>
                <a:gd name="T13" fmla="*/ 39429 h 260"/>
                <a:gd name="T14" fmla="*/ 18952 w 12"/>
                <a:gd name="T15" fmla="*/ 533450 h 260"/>
                <a:gd name="T16" fmla="*/ 18952 w 12"/>
                <a:gd name="T17" fmla="*/ 533450 h 260"/>
                <a:gd name="T18" fmla="*/ 25399 w 12"/>
                <a:gd name="T19" fmla="*/ 537501 h 260"/>
                <a:gd name="T20" fmla="*/ 25399 w 12"/>
                <a:gd name="T21" fmla="*/ 537501 h 260"/>
                <a:gd name="T22" fmla="*/ 25399 w 12"/>
                <a:gd name="T23" fmla="*/ 32969 h 26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2"/>
                <a:gd name="T37" fmla="*/ 0 h 260"/>
                <a:gd name="T38" fmla="*/ 12 w 12"/>
                <a:gd name="T39" fmla="*/ 260 h 26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2" h="260">
                  <a:moveTo>
                    <a:pt x="12" y="16"/>
                  </a:moveTo>
                  <a:cubicBezTo>
                    <a:pt x="12" y="16"/>
                    <a:pt x="12" y="16"/>
                    <a:pt x="12" y="16"/>
                  </a:cubicBezTo>
                  <a:cubicBezTo>
                    <a:pt x="6" y="14"/>
                    <a:pt x="1" y="6"/>
                    <a:pt x="1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6"/>
                    <a:pt x="0" y="6"/>
                  </a:cubicBezTo>
                  <a:cubicBezTo>
                    <a:pt x="0" y="6"/>
                    <a:pt x="0" y="14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258"/>
                    <a:pt x="9" y="258"/>
                    <a:pt x="9" y="258"/>
                  </a:cubicBezTo>
                  <a:cubicBezTo>
                    <a:pt x="9" y="258"/>
                    <a:pt x="9" y="258"/>
                    <a:pt x="9" y="258"/>
                  </a:cubicBezTo>
                  <a:cubicBezTo>
                    <a:pt x="12" y="260"/>
                    <a:pt x="12" y="260"/>
                    <a:pt x="12" y="260"/>
                  </a:cubicBezTo>
                  <a:cubicBezTo>
                    <a:pt x="12" y="260"/>
                    <a:pt x="12" y="260"/>
                    <a:pt x="12" y="260"/>
                  </a:cubicBezTo>
                  <a:lnTo>
                    <a:pt x="12" y="16"/>
                  </a:lnTo>
                  <a:close/>
                </a:path>
              </a:pathLst>
            </a:custGeom>
            <a:solidFill>
              <a:srgbClr val="E6CB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007" name="Freeform 919"/>
            <p:cNvSpPr>
              <a:spLocks noEditPoints="1" noChangeArrowheads="1"/>
            </p:cNvSpPr>
            <p:nvPr/>
          </p:nvSpPr>
          <p:spPr bwMode="auto">
            <a:xfrm>
              <a:off x="724" y="1389"/>
              <a:ext cx="36" cy="988"/>
            </a:xfrm>
            <a:custGeom>
              <a:avLst/>
              <a:gdLst>
                <a:gd name="T0" fmla="*/ 0 w 36"/>
                <a:gd name="T1" fmla="*/ 0 h 988"/>
                <a:gd name="T2" fmla="*/ 0 w 36"/>
                <a:gd name="T3" fmla="*/ 988 h 988"/>
                <a:gd name="T4" fmla="*/ 0 w 36"/>
                <a:gd name="T5" fmla="*/ 988 h 988"/>
                <a:gd name="T6" fmla="*/ 0 w 36"/>
                <a:gd name="T7" fmla="*/ 988 h 988"/>
                <a:gd name="T8" fmla="*/ 36 w 36"/>
                <a:gd name="T9" fmla="*/ 985 h 988"/>
                <a:gd name="T10" fmla="*/ 36 w 36"/>
                <a:gd name="T11" fmla="*/ 539 h 988"/>
                <a:gd name="T12" fmla="*/ 36 w 36"/>
                <a:gd name="T13" fmla="*/ 535 h 988"/>
                <a:gd name="T14" fmla="*/ 36 w 36"/>
                <a:gd name="T15" fmla="*/ 496 h 988"/>
                <a:gd name="T16" fmla="*/ 36 w 36"/>
                <a:gd name="T17" fmla="*/ 492 h 988"/>
                <a:gd name="T18" fmla="*/ 36 w 36"/>
                <a:gd name="T19" fmla="*/ 0 h 988"/>
                <a:gd name="T20" fmla="*/ 0 w 36"/>
                <a:gd name="T21" fmla="*/ 0 h 988"/>
                <a:gd name="T22" fmla="*/ 25 w 36"/>
                <a:gd name="T23" fmla="*/ 531 h 988"/>
                <a:gd name="T24" fmla="*/ 11 w 36"/>
                <a:gd name="T25" fmla="*/ 531 h 988"/>
                <a:gd name="T26" fmla="*/ 11 w 36"/>
                <a:gd name="T27" fmla="*/ 492 h 988"/>
                <a:gd name="T28" fmla="*/ 25 w 36"/>
                <a:gd name="T29" fmla="*/ 492 h 988"/>
                <a:gd name="T30" fmla="*/ 25 w 36"/>
                <a:gd name="T31" fmla="*/ 531 h 98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6"/>
                <a:gd name="T49" fmla="*/ 0 h 988"/>
                <a:gd name="T50" fmla="*/ 36 w 36"/>
                <a:gd name="T51" fmla="*/ 988 h 98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6" h="988">
                  <a:moveTo>
                    <a:pt x="0" y="0"/>
                  </a:moveTo>
                  <a:lnTo>
                    <a:pt x="0" y="988"/>
                  </a:lnTo>
                  <a:lnTo>
                    <a:pt x="36" y="985"/>
                  </a:lnTo>
                  <a:lnTo>
                    <a:pt x="36" y="539"/>
                  </a:lnTo>
                  <a:lnTo>
                    <a:pt x="36" y="535"/>
                  </a:lnTo>
                  <a:lnTo>
                    <a:pt x="36" y="496"/>
                  </a:lnTo>
                  <a:lnTo>
                    <a:pt x="36" y="492"/>
                  </a:lnTo>
                  <a:lnTo>
                    <a:pt x="36" y="0"/>
                  </a:lnTo>
                  <a:lnTo>
                    <a:pt x="0" y="0"/>
                  </a:lnTo>
                  <a:close/>
                  <a:moveTo>
                    <a:pt x="25" y="531"/>
                  </a:moveTo>
                  <a:lnTo>
                    <a:pt x="11" y="531"/>
                  </a:lnTo>
                  <a:lnTo>
                    <a:pt x="11" y="492"/>
                  </a:lnTo>
                  <a:lnTo>
                    <a:pt x="25" y="492"/>
                  </a:lnTo>
                  <a:lnTo>
                    <a:pt x="25" y="531"/>
                  </a:lnTo>
                  <a:close/>
                </a:path>
              </a:pathLst>
            </a:custGeom>
            <a:solidFill>
              <a:srgbClr val="E6CB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008" name="Rectangle 920"/>
            <p:cNvSpPr>
              <a:spLocks noChangeArrowheads="1"/>
            </p:cNvSpPr>
            <p:nvPr/>
          </p:nvSpPr>
          <p:spPr bwMode="auto">
            <a:xfrm>
              <a:off x="735" y="1881"/>
              <a:ext cx="14" cy="39"/>
            </a:xfrm>
            <a:prstGeom prst="rect">
              <a:avLst/>
            </a:prstGeom>
            <a:solidFill>
              <a:srgbClr val="B2CE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33009" name="Freeform 921"/>
            <p:cNvSpPr>
              <a:spLocks noEditPoints="1" noChangeArrowheads="1"/>
            </p:cNvSpPr>
            <p:nvPr/>
          </p:nvSpPr>
          <p:spPr bwMode="auto">
            <a:xfrm>
              <a:off x="567" y="1389"/>
              <a:ext cx="157" cy="988"/>
            </a:xfrm>
            <a:custGeom>
              <a:avLst/>
              <a:gdLst>
                <a:gd name="T0" fmla="*/ 61915 w 44"/>
                <a:gd name="T1" fmla="*/ 16653 h 277"/>
                <a:gd name="T2" fmla="*/ 16717 w 44"/>
                <a:gd name="T3" fmla="*/ 45009 h 277"/>
                <a:gd name="T4" fmla="*/ 0 w 44"/>
                <a:gd name="T5" fmla="*/ 55353 h 277"/>
                <a:gd name="T6" fmla="*/ 0 w 44"/>
                <a:gd name="T7" fmla="*/ 55353 h 277"/>
                <a:gd name="T8" fmla="*/ 0 w 44"/>
                <a:gd name="T9" fmla="*/ 69920 h 277"/>
                <a:gd name="T10" fmla="*/ 0 w 44"/>
                <a:gd name="T11" fmla="*/ 329703 h 277"/>
                <a:gd name="T12" fmla="*/ 12171 w 44"/>
                <a:gd name="T13" fmla="*/ 325619 h 277"/>
                <a:gd name="T14" fmla="*/ 35343 w 44"/>
                <a:gd name="T15" fmla="*/ 348126 h 277"/>
                <a:gd name="T16" fmla="*/ 12171 w 44"/>
                <a:gd name="T17" fmla="*/ 370643 h 277"/>
                <a:gd name="T18" fmla="*/ 4050 w 44"/>
                <a:gd name="T19" fmla="*/ 370643 h 277"/>
                <a:gd name="T20" fmla="*/ 0 w 44"/>
                <a:gd name="T21" fmla="*/ 376938 h 277"/>
                <a:gd name="T22" fmla="*/ 0 w 44"/>
                <a:gd name="T23" fmla="*/ 525366 h 277"/>
                <a:gd name="T24" fmla="*/ 0 w 44"/>
                <a:gd name="T25" fmla="*/ 529411 h 277"/>
                <a:gd name="T26" fmla="*/ 6316 w 44"/>
                <a:gd name="T27" fmla="*/ 533445 h 277"/>
                <a:gd name="T28" fmla="*/ 28852 w 44"/>
                <a:gd name="T29" fmla="*/ 543789 h 277"/>
                <a:gd name="T30" fmla="*/ 82682 w 44"/>
                <a:gd name="T31" fmla="*/ 566306 h 277"/>
                <a:gd name="T32" fmla="*/ 90767 w 44"/>
                <a:gd name="T33" fmla="*/ 570340 h 277"/>
                <a:gd name="T34" fmla="*/ 90767 w 44"/>
                <a:gd name="T35" fmla="*/ 0 h 277"/>
                <a:gd name="T36" fmla="*/ 61915 w 44"/>
                <a:gd name="T37" fmla="*/ 16653 h 277"/>
                <a:gd name="T38" fmla="*/ 76366 w 44"/>
                <a:gd name="T39" fmla="*/ 306523 h 277"/>
                <a:gd name="T40" fmla="*/ 72281 w 44"/>
                <a:gd name="T41" fmla="*/ 306523 h 277"/>
                <a:gd name="T42" fmla="*/ 68231 w 44"/>
                <a:gd name="T43" fmla="*/ 315136 h 277"/>
                <a:gd name="T44" fmla="*/ 45708 w 44"/>
                <a:gd name="T45" fmla="*/ 316905 h 277"/>
                <a:gd name="T46" fmla="*/ 39393 w 44"/>
                <a:gd name="T47" fmla="*/ 300709 h 277"/>
                <a:gd name="T48" fmla="*/ 43428 w 44"/>
                <a:gd name="T49" fmla="*/ 280025 h 277"/>
                <a:gd name="T50" fmla="*/ 65965 w 44"/>
                <a:gd name="T51" fmla="*/ 282236 h 277"/>
                <a:gd name="T52" fmla="*/ 72281 w 44"/>
                <a:gd name="T53" fmla="*/ 290365 h 277"/>
                <a:gd name="T54" fmla="*/ 76366 w 44"/>
                <a:gd name="T55" fmla="*/ 290365 h 277"/>
                <a:gd name="T56" fmla="*/ 76366 w 44"/>
                <a:gd name="T57" fmla="*/ 306523 h 27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4"/>
                <a:gd name="T88" fmla="*/ 0 h 277"/>
                <a:gd name="T89" fmla="*/ 44 w 44"/>
                <a:gd name="T90" fmla="*/ 277 h 27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4" h="277">
                  <a:moveTo>
                    <a:pt x="30" y="8"/>
                  </a:moveTo>
                  <a:cubicBezTo>
                    <a:pt x="8" y="22"/>
                    <a:pt x="8" y="22"/>
                    <a:pt x="8" y="22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2" y="159"/>
                    <a:pt x="4" y="158"/>
                    <a:pt x="6" y="158"/>
                  </a:cubicBezTo>
                  <a:cubicBezTo>
                    <a:pt x="12" y="158"/>
                    <a:pt x="17" y="163"/>
                    <a:pt x="17" y="169"/>
                  </a:cubicBezTo>
                  <a:cubicBezTo>
                    <a:pt x="17" y="175"/>
                    <a:pt x="12" y="180"/>
                    <a:pt x="6" y="180"/>
                  </a:cubicBezTo>
                  <a:cubicBezTo>
                    <a:pt x="4" y="180"/>
                    <a:pt x="3" y="180"/>
                    <a:pt x="2" y="180"/>
                  </a:cubicBezTo>
                  <a:cubicBezTo>
                    <a:pt x="2" y="181"/>
                    <a:pt x="1" y="182"/>
                    <a:pt x="0" y="183"/>
                  </a:cubicBezTo>
                  <a:cubicBezTo>
                    <a:pt x="0" y="255"/>
                    <a:pt x="0" y="255"/>
                    <a:pt x="0" y="255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3" y="259"/>
                    <a:pt x="3" y="259"/>
                    <a:pt x="3" y="259"/>
                  </a:cubicBezTo>
                  <a:cubicBezTo>
                    <a:pt x="14" y="264"/>
                    <a:pt x="14" y="264"/>
                    <a:pt x="14" y="264"/>
                  </a:cubicBezTo>
                  <a:cubicBezTo>
                    <a:pt x="40" y="275"/>
                    <a:pt x="40" y="275"/>
                    <a:pt x="40" y="275"/>
                  </a:cubicBezTo>
                  <a:cubicBezTo>
                    <a:pt x="44" y="277"/>
                    <a:pt x="44" y="277"/>
                    <a:pt x="44" y="277"/>
                  </a:cubicBezTo>
                  <a:cubicBezTo>
                    <a:pt x="44" y="0"/>
                    <a:pt x="44" y="0"/>
                    <a:pt x="44" y="0"/>
                  </a:cubicBezTo>
                  <a:lnTo>
                    <a:pt x="30" y="8"/>
                  </a:lnTo>
                  <a:close/>
                  <a:moveTo>
                    <a:pt x="37" y="149"/>
                  </a:moveTo>
                  <a:cubicBezTo>
                    <a:pt x="37" y="149"/>
                    <a:pt x="36" y="149"/>
                    <a:pt x="35" y="149"/>
                  </a:cubicBezTo>
                  <a:cubicBezTo>
                    <a:pt x="34" y="152"/>
                    <a:pt x="34" y="153"/>
                    <a:pt x="33" y="153"/>
                  </a:cubicBezTo>
                  <a:cubicBezTo>
                    <a:pt x="22" y="154"/>
                    <a:pt x="22" y="154"/>
                    <a:pt x="22" y="154"/>
                  </a:cubicBezTo>
                  <a:cubicBezTo>
                    <a:pt x="20" y="155"/>
                    <a:pt x="19" y="151"/>
                    <a:pt x="19" y="146"/>
                  </a:cubicBezTo>
                  <a:cubicBezTo>
                    <a:pt x="19" y="141"/>
                    <a:pt x="20" y="136"/>
                    <a:pt x="21" y="136"/>
                  </a:cubicBezTo>
                  <a:cubicBezTo>
                    <a:pt x="32" y="137"/>
                    <a:pt x="32" y="137"/>
                    <a:pt x="32" y="137"/>
                  </a:cubicBezTo>
                  <a:cubicBezTo>
                    <a:pt x="33" y="137"/>
                    <a:pt x="34" y="139"/>
                    <a:pt x="35" y="141"/>
                  </a:cubicBezTo>
                  <a:cubicBezTo>
                    <a:pt x="37" y="141"/>
                    <a:pt x="37" y="141"/>
                    <a:pt x="37" y="141"/>
                  </a:cubicBezTo>
                  <a:cubicBezTo>
                    <a:pt x="39" y="142"/>
                    <a:pt x="38" y="149"/>
                    <a:pt x="37" y="149"/>
                  </a:cubicBezTo>
                  <a:close/>
                </a:path>
              </a:pathLst>
            </a:custGeom>
            <a:solidFill>
              <a:srgbClr val="EB6E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010" name="Freeform 922"/>
            <p:cNvSpPr>
              <a:spLocks noChangeArrowheads="1"/>
            </p:cNvSpPr>
            <p:nvPr/>
          </p:nvSpPr>
          <p:spPr bwMode="auto">
            <a:xfrm>
              <a:off x="168" y="1692"/>
              <a:ext cx="388" cy="300"/>
            </a:xfrm>
            <a:custGeom>
              <a:avLst/>
              <a:gdLst>
                <a:gd name="T0" fmla="*/ 109644 w 109"/>
                <a:gd name="T1" fmla="*/ 0 h 84"/>
                <a:gd name="T2" fmla="*/ 0 w 109"/>
                <a:gd name="T3" fmla="*/ 112104 h 84"/>
                <a:gd name="T4" fmla="*/ 10287 w 109"/>
                <a:gd name="T5" fmla="*/ 157475 h 84"/>
                <a:gd name="T6" fmla="*/ 10287 w 109"/>
                <a:gd name="T7" fmla="*/ 159757 h 84"/>
                <a:gd name="T8" fmla="*/ 24583 w 109"/>
                <a:gd name="T9" fmla="*/ 174246 h 84"/>
                <a:gd name="T10" fmla="*/ 10287 w 109"/>
                <a:gd name="T11" fmla="*/ 113889 h 84"/>
                <a:gd name="T12" fmla="*/ 83488 w 109"/>
                <a:gd name="T13" fmla="*/ 39539 h 84"/>
                <a:gd name="T14" fmla="*/ 87506 w 109"/>
                <a:gd name="T15" fmla="*/ 39539 h 84"/>
                <a:gd name="T16" fmla="*/ 89760 w 109"/>
                <a:gd name="T17" fmla="*/ 33214 h 84"/>
                <a:gd name="T18" fmla="*/ 126342 w 109"/>
                <a:gd name="T19" fmla="*/ 8150 h 84"/>
                <a:gd name="T20" fmla="*/ 138242 w 109"/>
                <a:gd name="T21" fmla="*/ 47654 h 84"/>
                <a:gd name="T22" fmla="*/ 135985 w 109"/>
                <a:gd name="T23" fmla="*/ 49925 h 84"/>
                <a:gd name="T24" fmla="*/ 138242 w 109"/>
                <a:gd name="T25" fmla="*/ 49925 h 84"/>
                <a:gd name="T26" fmla="*/ 138242 w 109"/>
                <a:gd name="T27" fmla="*/ 49925 h 84"/>
                <a:gd name="T28" fmla="*/ 162786 w 109"/>
                <a:gd name="T29" fmla="*/ 22589 h 84"/>
                <a:gd name="T30" fmla="*/ 181093 w 109"/>
                <a:gd name="T31" fmla="*/ 58086 h 84"/>
                <a:gd name="T32" fmla="*/ 178840 w 109"/>
                <a:gd name="T33" fmla="*/ 66236 h 84"/>
                <a:gd name="T34" fmla="*/ 209691 w 109"/>
                <a:gd name="T35" fmla="*/ 105729 h 84"/>
                <a:gd name="T36" fmla="*/ 219473 w 109"/>
                <a:gd name="T37" fmla="*/ 120218 h 84"/>
                <a:gd name="T38" fmla="*/ 221730 w 109"/>
                <a:gd name="T39" fmla="*/ 103954 h 84"/>
                <a:gd name="T40" fmla="*/ 109644 w 109"/>
                <a:gd name="T41" fmla="*/ 0 h 8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9"/>
                <a:gd name="T64" fmla="*/ 0 h 84"/>
                <a:gd name="T65" fmla="*/ 109 w 109"/>
                <a:gd name="T66" fmla="*/ 84 h 8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9" h="84">
                  <a:moveTo>
                    <a:pt x="54" y="0"/>
                  </a:moveTo>
                  <a:cubicBezTo>
                    <a:pt x="23" y="0"/>
                    <a:pt x="0" y="19"/>
                    <a:pt x="0" y="54"/>
                  </a:cubicBezTo>
                  <a:cubicBezTo>
                    <a:pt x="0" y="62"/>
                    <a:pt x="2" y="70"/>
                    <a:pt x="5" y="76"/>
                  </a:cubicBezTo>
                  <a:cubicBezTo>
                    <a:pt x="5" y="77"/>
                    <a:pt x="5" y="77"/>
                    <a:pt x="5" y="77"/>
                  </a:cubicBezTo>
                  <a:cubicBezTo>
                    <a:pt x="5" y="77"/>
                    <a:pt x="7" y="80"/>
                    <a:pt x="12" y="84"/>
                  </a:cubicBezTo>
                  <a:cubicBezTo>
                    <a:pt x="7" y="76"/>
                    <a:pt x="4" y="65"/>
                    <a:pt x="5" y="55"/>
                  </a:cubicBezTo>
                  <a:cubicBezTo>
                    <a:pt x="5" y="31"/>
                    <a:pt x="22" y="19"/>
                    <a:pt x="41" y="19"/>
                  </a:cubicBezTo>
                  <a:cubicBezTo>
                    <a:pt x="42" y="19"/>
                    <a:pt x="43" y="19"/>
                    <a:pt x="43" y="19"/>
                  </a:cubicBezTo>
                  <a:cubicBezTo>
                    <a:pt x="43" y="18"/>
                    <a:pt x="44" y="17"/>
                    <a:pt x="44" y="16"/>
                  </a:cubicBezTo>
                  <a:cubicBezTo>
                    <a:pt x="47" y="7"/>
                    <a:pt x="55" y="3"/>
                    <a:pt x="62" y="4"/>
                  </a:cubicBezTo>
                  <a:cubicBezTo>
                    <a:pt x="68" y="6"/>
                    <a:pt x="70" y="15"/>
                    <a:pt x="68" y="23"/>
                  </a:cubicBezTo>
                  <a:cubicBezTo>
                    <a:pt x="68" y="23"/>
                    <a:pt x="68" y="24"/>
                    <a:pt x="67" y="24"/>
                  </a:cubicBezTo>
                  <a:cubicBezTo>
                    <a:pt x="68" y="24"/>
                    <a:pt x="68" y="24"/>
                    <a:pt x="68" y="24"/>
                  </a:cubicBezTo>
                  <a:cubicBezTo>
                    <a:pt x="68" y="24"/>
                    <a:pt x="68" y="24"/>
                    <a:pt x="68" y="24"/>
                  </a:cubicBezTo>
                  <a:cubicBezTo>
                    <a:pt x="70" y="17"/>
                    <a:pt x="73" y="10"/>
                    <a:pt x="80" y="11"/>
                  </a:cubicBezTo>
                  <a:cubicBezTo>
                    <a:pt x="86" y="11"/>
                    <a:pt x="90" y="18"/>
                    <a:pt x="89" y="28"/>
                  </a:cubicBezTo>
                  <a:cubicBezTo>
                    <a:pt x="89" y="29"/>
                    <a:pt x="89" y="30"/>
                    <a:pt x="88" y="32"/>
                  </a:cubicBezTo>
                  <a:cubicBezTo>
                    <a:pt x="96" y="36"/>
                    <a:pt x="101" y="42"/>
                    <a:pt x="103" y="51"/>
                  </a:cubicBezTo>
                  <a:cubicBezTo>
                    <a:pt x="106" y="52"/>
                    <a:pt x="108" y="54"/>
                    <a:pt x="108" y="58"/>
                  </a:cubicBezTo>
                  <a:cubicBezTo>
                    <a:pt x="109" y="56"/>
                    <a:pt x="109" y="53"/>
                    <a:pt x="109" y="50"/>
                  </a:cubicBezTo>
                  <a:cubicBezTo>
                    <a:pt x="109" y="21"/>
                    <a:pt x="84" y="0"/>
                    <a:pt x="54" y="0"/>
                  </a:cubicBezTo>
                  <a:close/>
                </a:path>
              </a:pathLst>
            </a:custGeom>
            <a:solidFill>
              <a:srgbClr val="00A0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011" name="Freeform 923"/>
            <p:cNvSpPr>
              <a:spLocks noChangeArrowheads="1"/>
            </p:cNvSpPr>
            <p:nvPr/>
          </p:nvSpPr>
          <p:spPr bwMode="auto">
            <a:xfrm>
              <a:off x="228" y="1860"/>
              <a:ext cx="261" cy="146"/>
            </a:xfrm>
            <a:custGeom>
              <a:avLst/>
              <a:gdLst>
                <a:gd name="T0" fmla="*/ 90031 w 73"/>
                <a:gd name="T1" fmla="*/ 18335 h 41"/>
                <a:gd name="T2" fmla="*/ 12246 w 73"/>
                <a:gd name="T3" fmla="*/ 6278 h 41"/>
                <a:gd name="T4" fmla="*/ 0 w 73"/>
                <a:gd name="T5" fmla="*/ 0 h 41"/>
                <a:gd name="T6" fmla="*/ 6353 w 73"/>
                <a:gd name="T7" fmla="*/ 44697 h 41"/>
                <a:gd name="T8" fmla="*/ 71253 w 73"/>
                <a:gd name="T9" fmla="*/ 53233 h 41"/>
                <a:gd name="T10" fmla="*/ 115037 w 73"/>
                <a:gd name="T11" fmla="*/ 83630 h 41"/>
                <a:gd name="T12" fmla="*/ 152463 w 73"/>
                <a:gd name="T13" fmla="*/ 50975 h 41"/>
                <a:gd name="T14" fmla="*/ 146071 w 73"/>
                <a:gd name="T15" fmla="*/ 46955 h 41"/>
                <a:gd name="T16" fmla="*/ 90031 w 73"/>
                <a:gd name="T17" fmla="*/ 18335 h 4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3"/>
                <a:gd name="T28" fmla="*/ 0 h 41"/>
                <a:gd name="T29" fmla="*/ 73 w 73"/>
                <a:gd name="T30" fmla="*/ 41 h 4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3" h="41">
                  <a:moveTo>
                    <a:pt x="43" y="9"/>
                  </a:moveTo>
                  <a:cubicBezTo>
                    <a:pt x="37" y="7"/>
                    <a:pt x="10" y="4"/>
                    <a:pt x="6" y="3"/>
                  </a:cubicBezTo>
                  <a:cubicBezTo>
                    <a:pt x="4" y="2"/>
                    <a:pt x="2" y="1"/>
                    <a:pt x="0" y="0"/>
                  </a:cubicBezTo>
                  <a:cubicBezTo>
                    <a:pt x="0" y="4"/>
                    <a:pt x="0" y="12"/>
                    <a:pt x="3" y="22"/>
                  </a:cubicBezTo>
                  <a:cubicBezTo>
                    <a:pt x="13" y="14"/>
                    <a:pt x="28" y="20"/>
                    <a:pt x="34" y="26"/>
                  </a:cubicBezTo>
                  <a:cubicBezTo>
                    <a:pt x="37" y="24"/>
                    <a:pt x="54" y="30"/>
                    <a:pt x="55" y="41"/>
                  </a:cubicBezTo>
                  <a:cubicBezTo>
                    <a:pt x="63" y="36"/>
                    <a:pt x="70" y="28"/>
                    <a:pt x="73" y="25"/>
                  </a:cubicBezTo>
                  <a:cubicBezTo>
                    <a:pt x="71" y="24"/>
                    <a:pt x="70" y="24"/>
                    <a:pt x="70" y="23"/>
                  </a:cubicBezTo>
                  <a:cubicBezTo>
                    <a:pt x="65" y="21"/>
                    <a:pt x="49" y="11"/>
                    <a:pt x="43" y="9"/>
                  </a:cubicBezTo>
                  <a:close/>
                </a:path>
              </a:pathLst>
            </a:custGeom>
            <a:solidFill>
              <a:srgbClr val="E100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012" name="Freeform 924"/>
            <p:cNvSpPr>
              <a:spLocks noChangeArrowheads="1"/>
            </p:cNvSpPr>
            <p:nvPr/>
          </p:nvSpPr>
          <p:spPr bwMode="auto">
            <a:xfrm>
              <a:off x="503" y="1931"/>
              <a:ext cx="43" cy="72"/>
            </a:xfrm>
            <a:custGeom>
              <a:avLst/>
              <a:gdLst>
                <a:gd name="T0" fmla="*/ 17168 w 12"/>
                <a:gd name="T1" fmla="*/ 6714 h 20"/>
                <a:gd name="T2" fmla="*/ 0 w 12"/>
                <a:gd name="T3" fmla="*/ 43481 h 20"/>
                <a:gd name="T4" fmla="*/ 0 w 12"/>
                <a:gd name="T5" fmla="*/ 41148 h 20"/>
                <a:gd name="T6" fmla="*/ 25399 w 12"/>
                <a:gd name="T7" fmla="*/ 0 h 20"/>
                <a:gd name="T8" fmla="*/ 17168 w 12"/>
                <a:gd name="T9" fmla="*/ 6714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20"/>
                <a:gd name="T17" fmla="*/ 12 w 12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20">
                  <a:moveTo>
                    <a:pt x="8" y="3"/>
                  </a:moveTo>
                  <a:cubicBezTo>
                    <a:pt x="7" y="9"/>
                    <a:pt x="4" y="15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cubicBezTo>
                    <a:pt x="5" y="14"/>
                    <a:pt x="9" y="7"/>
                    <a:pt x="12" y="0"/>
                  </a:cubicBezTo>
                  <a:cubicBezTo>
                    <a:pt x="11" y="1"/>
                    <a:pt x="10" y="2"/>
                    <a:pt x="8" y="3"/>
                  </a:cubicBezTo>
                  <a:close/>
                </a:path>
              </a:pathLst>
            </a:custGeom>
            <a:solidFill>
              <a:srgbClr val="00A0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013" name="Freeform 925"/>
            <p:cNvSpPr>
              <a:spLocks noChangeArrowheads="1"/>
            </p:cNvSpPr>
            <p:nvPr/>
          </p:nvSpPr>
          <p:spPr bwMode="auto">
            <a:xfrm>
              <a:off x="168" y="2235"/>
              <a:ext cx="164" cy="110"/>
            </a:xfrm>
            <a:custGeom>
              <a:avLst/>
              <a:gdLst>
                <a:gd name="T0" fmla="*/ 84157 w 46"/>
                <a:gd name="T1" fmla="*/ 19655 h 31"/>
                <a:gd name="T2" fmla="*/ 57696 w 46"/>
                <a:gd name="T3" fmla="*/ 32031 h 31"/>
                <a:gd name="T4" fmla="*/ 18393 w 46"/>
                <a:gd name="T5" fmla="*/ 7906 h 31"/>
                <a:gd name="T6" fmla="*/ 18393 w 46"/>
                <a:gd name="T7" fmla="*/ 0 h 31"/>
                <a:gd name="T8" fmla="*/ 8072 w 46"/>
                <a:gd name="T9" fmla="*/ 10134 h 31"/>
                <a:gd name="T10" fmla="*/ 35067 w 46"/>
                <a:gd name="T11" fmla="*/ 51686 h 31"/>
                <a:gd name="T12" fmla="*/ 90499 w 46"/>
                <a:gd name="T13" fmla="*/ 46147 h 31"/>
                <a:gd name="T14" fmla="*/ 84157 w 46"/>
                <a:gd name="T15" fmla="*/ 19655 h 3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6"/>
                <a:gd name="T25" fmla="*/ 0 h 31"/>
                <a:gd name="T26" fmla="*/ 46 w 46"/>
                <a:gd name="T27" fmla="*/ 31 h 3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6" h="31">
                  <a:moveTo>
                    <a:pt x="41" y="10"/>
                  </a:moveTo>
                  <a:cubicBezTo>
                    <a:pt x="39" y="14"/>
                    <a:pt x="35" y="17"/>
                    <a:pt x="28" y="16"/>
                  </a:cubicBezTo>
                  <a:cubicBezTo>
                    <a:pt x="15" y="13"/>
                    <a:pt x="10" y="6"/>
                    <a:pt x="9" y="4"/>
                  </a:cubicBezTo>
                  <a:cubicBezTo>
                    <a:pt x="9" y="3"/>
                    <a:pt x="10" y="2"/>
                    <a:pt x="9" y="0"/>
                  </a:cubicBezTo>
                  <a:cubicBezTo>
                    <a:pt x="7" y="1"/>
                    <a:pt x="6" y="2"/>
                    <a:pt x="4" y="5"/>
                  </a:cubicBezTo>
                  <a:cubicBezTo>
                    <a:pt x="0" y="13"/>
                    <a:pt x="6" y="21"/>
                    <a:pt x="17" y="26"/>
                  </a:cubicBezTo>
                  <a:cubicBezTo>
                    <a:pt x="28" y="31"/>
                    <a:pt x="41" y="31"/>
                    <a:pt x="44" y="23"/>
                  </a:cubicBezTo>
                  <a:cubicBezTo>
                    <a:pt x="46" y="18"/>
                    <a:pt x="45" y="14"/>
                    <a:pt x="41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014" name="Freeform 926"/>
            <p:cNvSpPr>
              <a:spLocks noChangeArrowheads="1"/>
            </p:cNvSpPr>
            <p:nvPr/>
          </p:nvSpPr>
          <p:spPr bwMode="auto">
            <a:xfrm>
              <a:off x="178" y="1963"/>
              <a:ext cx="264" cy="111"/>
            </a:xfrm>
            <a:custGeom>
              <a:avLst/>
              <a:gdLst>
                <a:gd name="T0" fmla="*/ 150337 w 74"/>
                <a:gd name="T1" fmla="*/ 52926 h 31"/>
                <a:gd name="T2" fmla="*/ 150337 w 74"/>
                <a:gd name="T3" fmla="*/ 52926 h 31"/>
                <a:gd name="T4" fmla="*/ 84409 w 74"/>
                <a:gd name="T5" fmla="*/ 50630 h 31"/>
                <a:gd name="T6" fmla="*/ 18480 w 74"/>
                <a:gd name="T7" fmla="*/ 17076 h 31"/>
                <a:gd name="T8" fmla="*/ 4046 w 74"/>
                <a:gd name="T9" fmla="*/ 2295 h 31"/>
                <a:gd name="T10" fmla="*/ 4046 w 74"/>
                <a:gd name="T11" fmla="*/ 0 h 31"/>
                <a:gd name="T12" fmla="*/ 0 w 74"/>
                <a:gd name="T13" fmla="*/ 6424 h 31"/>
                <a:gd name="T14" fmla="*/ 2265 w 74"/>
                <a:gd name="T15" fmla="*/ 12346 h 31"/>
                <a:gd name="T16" fmla="*/ 35333 w 74"/>
                <a:gd name="T17" fmla="*/ 42423 h 31"/>
                <a:gd name="T18" fmla="*/ 69974 w 74"/>
                <a:gd name="T19" fmla="*/ 57015 h 31"/>
                <a:gd name="T20" fmla="*/ 80374 w 74"/>
                <a:gd name="T21" fmla="*/ 54719 h 31"/>
                <a:gd name="T22" fmla="*/ 94769 w 74"/>
                <a:gd name="T23" fmla="*/ 62937 h 31"/>
                <a:gd name="T24" fmla="*/ 115653 w 74"/>
                <a:gd name="T25" fmla="*/ 65286 h 31"/>
                <a:gd name="T26" fmla="*/ 144483 w 74"/>
                <a:gd name="T27" fmla="*/ 58848 h 31"/>
                <a:gd name="T28" fmla="*/ 150337 w 74"/>
                <a:gd name="T29" fmla="*/ 52926 h 3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74"/>
                <a:gd name="T46" fmla="*/ 0 h 31"/>
                <a:gd name="T47" fmla="*/ 74 w 74"/>
                <a:gd name="T48" fmla="*/ 31 h 3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74" h="31">
                  <a:moveTo>
                    <a:pt x="73" y="25"/>
                  </a:moveTo>
                  <a:cubicBezTo>
                    <a:pt x="73" y="25"/>
                    <a:pt x="73" y="25"/>
                    <a:pt x="73" y="25"/>
                  </a:cubicBezTo>
                  <a:cubicBezTo>
                    <a:pt x="69" y="26"/>
                    <a:pt x="59" y="27"/>
                    <a:pt x="41" y="24"/>
                  </a:cubicBezTo>
                  <a:cubicBezTo>
                    <a:pt x="26" y="21"/>
                    <a:pt x="15" y="14"/>
                    <a:pt x="9" y="8"/>
                  </a:cubicBezTo>
                  <a:cubicBezTo>
                    <a:pt x="4" y="4"/>
                    <a:pt x="2" y="1"/>
                    <a:pt x="2" y="1"/>
                  </a:cubicBezTo>
                  <a:cubicBezTo>
                    <a:pt x="2" y="1"/>
                    <a:pt x="2" y="1"/>
                    <a:pt x="2" y="0"/>
                  </a:cubicBezTo>
                  <a:cubicBezTo>
                    <a:pt x="2" y="0"/>
                    <a:pt x="1" y="1"/>
                    <a:pt x="0" y="3"/>
                  </a:cubicBezTo>
                  <a:cubicBezTo>
                    <a:pt x="0" y="4"/>
                    <a:pt x="0" y="5"/>
                    <a:pt x="1" y="6"/>
                  </a:cubicBezTo>
                  <a:cubicBezTo>
                    <a:pt x="2" y="10"/>
                    <a:pt x="9" y="15"/>
                    <a:pt x="17" y="20"/>
                  </a:cubicBezTo>
                  <a:cubicBezTo>
                    <a:pt x="23" y="23"/>
                    <a:pt x="29" y="26"/>
                    <a:pt x="34" y="27"/>
                  </a:cubicBezTo>
                  <a:cubicBezTo>
                    <a:pt x="36" y="26"/>
                    <a:pt x="37" y="26"/>
                    <a:pt x="39" y="26"/>
                  </a:cubicBezTo>
                  <a:cubicBezTo>
                    <a:pt x="42" y="26"/>
                    <a:pt x="45" y="28"/>
                    <a:pt x="46" y="30"/>
                  </a:cubicBezTo>
                  <a:cubicBezTo>
                    <a:pt x="50" y="31"/>
                    <a:pt x="53" y="31"/>
                    <a:pt x="56" y="31"/>
                  </a:cubicBezTo>
                  <a:cubicBezTo>
                    <a:pt x="64" y="30"/>
                    <a:pt x="69" y="29"/>
                    <a:pt x="70" y="28"/>
                  </a:cubicBezTo>
                  <a:cubicBezTo>
                    <a:pt x="72" y="27"/>
                    <a:pt x="74" y="26"/>
                    <a:pt x="73" y="25"/>
                  </a:cubicBezTo>
                  <a:close/>
                </a:path>
              </a:pathLst>
            </a:custGeom>
            <a:solidFill>
              <a:srgbClr val="E100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015" name="Freeform 927"/>
            <p:cNvSpPr>
              <a:spLocks noChangeArrowheads="1"/>
            </p:cNvSpPr>
            <p:nvPr/>
          </p:nvSpPr>
          <p:spPr bwMode="auto">
            <a:xfrm>
              <a:off x="239" y="1910"/>
              <a:ext cx="185" cy="132"/>
            </a:xfrm>
            <a:custGeom>
              <a:avLst/>
              <a:gdLst>
                <a:gd name="T0" fmla="*/ 62640 w 52"/>
                <a:gd name="T1" fmla="*/ 24795 h 37"/>
                <a:gd name="T2" fmla="*/ 0 w 52"/>
                <a:gd name="T3" fmla="*/ 16661 h 37"/>
                <a:gd name="T4" fmla="*/ 38768 w 52"/>
                <a:gd name="T5" fmla="*/ 68194 h 37"/>
                <a:gd name="T6" fmla="*/ 105422 w 52"/>
                <a:gd name="T7" fmla="*/ 55390 h 37"/>
                <a:gd name="T8" fmla="*/ 62640 w 52"/>
                <a:gd name="T9" fmla="*/ 24795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"/>
                <a:gd name="T16" fmla="*/ 0 h 37"/>
                <a:gd name="T17" fmla="*/ 52 w 52"/>
                <a:gd name="T18" fmla="*/ 37 h 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" h="37">
                  <a:moveTo>
                    <a:pt x="31" y="12"/>
                  </a:moveTo>
                  <a:cubicBezTo>
                    <a:pt x="25" y="6"/>
                    <a:pt x="10" y="0"/>
                    <a:pt x="0" y="8"/>
                  </a:cubicBezTo>
                  <a:cubicBezTo>
                    <a:pt x="3" y="17"/>
                    <a:pt x="8" y="28"/>
                    <a:pt x="19" y="33"/>
                  </a:cubicBezTo>
                  <a:cubicBezTo>
                    <a:pt x="30" y="37"/>
                    <a:pt x="40" y="34"/>
                    <a:pt x="52" y="27"/>
                  </a:cubicBezTo>
                  <a:cubicBezTo>
                    <a:pt x="50" y="15"/>
                    <a:pt x="34" y="10"/>
                    <a:pt x="31" y="12"/>
                  </a:cubicBezTo>
                  <a:close/>
                </a:path>
              </a:pathLst>
            </a:custGeom>
            <a:solidFill>
              <a:srgbClr val="EF7C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016" name="Freeform 928"/>
            <p:cNvSpPr>
              <a:spLocks noChangeArrowheads="1"/>
            </p:cNvSpPr>
            <p:nvPr/>
          </p:nvSpPr>
          <p:spPr bwMode="auto">
            <a:xfrm>
              <a:off x="314" y="1703"/>
              <a:ext cx="103" cy="110"/>
            </a:xfrm>
            <a:custGeom>
              <a:avLst/>
              <a:gdLst>
                <a:gd name="T0" fmla="*/ 42337 w 29"/>
                <a:gd name="T1" fmla="*/ 2228 h 31"/>
                <a:gd name="T2" fmla="*/ 6233 w 29"/>
                <a:gd name="T3" fmla="*/ 25825 h 31"/>
                <a:gd name="T4" fmla="*/ 3985 w 29"/>
                <a:gd name="T5" fmla="*/ 32031 h 31"/>
                <a:gd name="T6" fmla="*/ 22138 w 29"/>
                <a:gd name="T7" fmla="*/ 61834 h 31"/>
                <a:gd name="T8" fmla="*/ 33923 w 29"/>
                <a:gd name="T9" fmla="*/ 61834 h 31"/>
                <a:gd name="T10" fmla="*/ 46322 w 29"/>
                <a:gd name="T11" fmla="*/ 55628 h 31"/>
                <a:gd name="T12" fmla="*/ 46322 w 29"/>
                <a:gd name="T13" fmla="*/ 55628 h 31"/>
                <a:gd name="T14" fmla="*/ 52022 w 29"/>
                <a:gd name="T15" fmla="*/ 42180 h 31"/>
                <a:gd name="T16" fmla="*/ 54256 w 29"/>
                <a:gd name="T17" fmla="*/ 39937 h 31"/>
                <a:gd name="T18" fmla="*/ 42337 w 29"/>
                <a:gd name="T19" fmla="*/ 2228 h 3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9"/>
                <a:gd name="T31" fmla="*/ 0 h 31"/>
                <a:gd name="T32" fmla="*/ 29 w 29"/>
                <a:gd name="T33" fmla="*/ 31 h 3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9" h="31">
                  <a:moveTo>
                    <a:pt x="21" y="1"/>
                  </a:moveTo>
                  <a:cubicBezTo>
                    <a:pt x="14" y="0"/>
                    <a:pt x="6" y="4"/>
                    <a:pt x="3" y="13"/>
                  </a:cubicBezTo>
                  <a:cubicBezTo>
                    <a:pt x="3" y="14"/>
                    <a:pt x="2" y="15"/>
                    <a:pt x="2" y="16"/>
                  </a:cubicBezTo>
                  <a:cubicBezTo>
                    <a:pt x="0" y="24"/>
                    <a:pt x="7" y="29"/>
                    <a:pt x="11" y="31"/>
                  </a:cubicBezTo>
                  <a:cubicBezTo>
                    <a:pt x="13" y="31"/>
                    <a:pt x="15" y="31"/>
                    <a:pt x="17" y="31"/>
                  </a:cubicBezTo>
                  <a:cubicBezTo>
                    <a:pt x="18" y="29"/>
                    <a:pt x="21" y="28"/>
                    <a:pt x="23" y="28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7"/>
                    <a:pt x="26" y="24"/>
                    <a:pt x="26" y="21"/>
                  </a:cubicBezTo>
                  <a:cubicBezTo>
                    <a:pt x="27" y="21"/>
                    <a:pt x="27" y="20"/>
                    <a:pt x="27" y="20"/>
                  </a:cubicBezTo>
                  <a:cubicBezTo>
                    <a:pt x="29" y="12"/>
                    <a:pt x="27" y="3"/>
                    <a:pt x="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017" name="Freeform 929"/>
            <p:cNvSpPr>
              <a:spLocks noChangeArrowheads="1"/>
            </p:cNvSpPr>
            <p:nvPr/>
          </p:nvSpPr>
          <p:spPr bwMode="auto">
            <a:xfrm>
              <a:off x="171" y="2035"/>
              <a:ext cx="225" cy="178"/>
            </a:xfrm>
            <a:custGeom>
              <a:avLst/>
              <a:gdLst>
                <a:gd name="T0" fmla="*/ 99400 w 63"/>
                <a:gd name="T1" fmla="*/ 20570 h 50"/>
                <a:gd name="T2" fmla="*/ 101671 w 63"/>
                <a:gd name="T3" fmla="*/ 24585 h 50"/>
                <a:gd name="T4" fmla="*/ 103954 w 63"/>
                <a:gd name="T5" fmla="*/ 26348 h 50"/>
                <a:gd name="T6" fmla="*/ 101671 w 63"/>
                <a:gd name="T7" fmla="*/ 30367 h 50"/>
                <a:gd name="T8" fmla="*/ 84771 w 63"/>
                <a:gd name="T9" fmla="*/ 46917 h 50"/>
                <a:gd name="T10" fmla="*/ 66236 w 63"/>
                <a:gd name="T11" fmla="*/ 30367 h 50"/>
                <a:gd name="T12" fmla="*/ 68507 w 63"/>
                <a:gd name="T13" fmla="*/ 24585 h 50"/>
                <a:gd name="T14" fmla="*/ 68507 w 63"/>
                <a:gd name="T15" fmla="*/ 20570 h 50"/>
                <a:gd name="T16" fmla="*/ 70293 w 63"/>
                <a:gd name="T17" fmla="*/ 18313 h 50"/>
                <a:gd name="T18" fmla="*/ 74986 w 63"/>
                <a:gd name="T19" fmla="*/ 14308 h 50"/>
                <a:gd name="T20" fmla="*/ 39539 w 63"/>
                <a:gd name="T21" fmla="*/ 0 h 50"/>
                <a:gd name="T22" fmla="*/ 0 w 63"/>
                <a:gd name="T23" fmla="*/ 42912 h 50"/>
                <a:gd name="T24" fmla="*/ 62129 w 63"/>
                <a:gd name="T25" fmla="*/ 97815 h 50"/>
                <a:gd name="T26" fmla="*/ 130789 w 63"/>
                <a:gd name="T27" fmla="*/ 46917 h 50"/>
                <a:gd name="T28" fmla="*/ 120218 w 63"/>
                <a:gd name="T29" fmla="*/ 22332 h 50"/>
                <a:gd name="T30" fmla="*/ 99400 w 63"/>
                <a:gd name="T31" fmla="*/ 20570 h 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63"/>
                <a:gd name="T49" fmla="*/ 0 h 50"/>
                <a:gd name="T50" fmla="*/ 63 w 63"/>
                <a:gd name="T51" fmla="*/ 50 h 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63" h="50">
                  <a:moveTo>
                    <a:pt x="48" y="10"/>
                  </a:moveTo>
                  <a:cubicBezTo>
                    <a:pt x="49" y="11"/>
                    <a:pt x="49" y="11"/>
                    <a:pt x="49" y="12"/>
                  </a:cubicBezTo>
                  <a:cubicBezTo>
                    <a:pt x="49" y="12"/>
                    <a:pt x="50" y="12"/>
                    <a:pt x="50" y="13"/>
                  </a:cubicBezTo>
                  <a:cubicBezTo>
                    <a:pt x="50" y="14"/>
                    <a:pt x="50" y="15"/>
                    <a:pt x="49" y="15"/>
                  </a:cubicBezTo>
                  <a:cubicBezTo>
                    <a:pt x="49" y="20"/>
                    <a:pt x="45" y="23"/>
                    <a:pt x="41" y="23"/>
                  </a:cubicBezTo>
                  <a:cubicBezTo>
                    <a:pt x="36" y="23"/>
                    <a:pt x="32" y="20"/>
                    <a:pt x="32" y="15"/>
                  </a:cubicBezTo>
                  <a:cubicBezTo>
                    <a:pt x="32" y="14"/>
                    <a:pt x="32" y="13"/>
                    <a:pt x="33" y="12"/>
                  </a:cubicBezTo>
                  <a:cubicBezTo>
                    <a:pt x="33" y="12"/>
                    <a:pt x="32" y="11"/>
                    <a:pt x="33" y="10"/>
                  </a:cubicBezTo>
                  <a:cubicBezTo>
                    <a:pt x="33" y="9"/>
                    <a:pt x="34" y="9"/>
                    <a:pt x="34" y="9"/>
                  </a:cubicBezTo>
                  <a:cubicBezTo>
                    <a:pt x="35" y="8"/>
                    <a:pt x="36" y="8"/>
                    <a:pt x="36" y="7"/>
                  </a:cubicBezTo>
                  <a:cubicBezTo>
                    <a:pt x="31" y="6"/>
                    <a:pt x="25" y="3"/>
                    <a:pt x="19" y="0"/>
                  </a:cubicBezTo>
                  <a:cubicBezTo>
                    <a:pt x="7" y="2"/>
                    <a:pt x="0" y="11"/>
                    <a:pt x="0" y="21"/>
                  </a:cubicBezTo>
                  <a:cubicBezTo>
                    <a:pt x="0" y="35"/>
                    <a:pt x="12" y="47"/>
                    <a:pt x="30" y="48"/>
                  </a:cubicBezTo>
                  <a:cubicBezTo>
                    <a:pt x="52" y="50"/>
                    <a:pt x="63" y="32"/>
                    <a:pt x="63" y="23"/>
                  </a:cubicBezTo>
                  <a:cubicBezTo>
                    <a:pt x="63" y="18"/>
                    <a:pt x="61" y="14"/>
                    <a:pt x="58" y="11"/>
                  </a:cubicBezTo>
                  <a:cubicBezTo>
                    <a:pt x="55" y="11"/>
                    <a:pt x="52" y="11"/>
                    <a:pt x="48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018" name="Freeform 930"/>
            <p:cNvSpPr>
              <a:spLocks noChangeArrowheads="1"/>
            </p:cNvSpPr>
            <p:nvPr/>
          </p:nvSpPr>
          <p:spPr bwMode="auto">
            <a:xfrm>
              <a:off x="396" y="1778"/>
              <a:ext cx="14" cy="28"/>
            </a:xfrm>
            <a:custGeom>
              <a:avLst/>
              <a:gdLst>
                <a:gd name="T0" fmla="*/ 7375 w 4"/>
                <a:gd name="T1" fmla="*/ 14714 h 8"/>
                <a:gd name="T2" fmla="*/ 7375 w 4"/>
                <a:gd name="T3" fmla="*/ 0 h 8"/>
                <a:gd name="T4" fmla="*/ 5282 w 4"/>
                <a:gd name="T5" fmla="*/ 0 h 8"/>
                <a:gd name="T6" fmla="*/ 0 w 4"/>
                <a:gd name="T7" fmla="*/ 12607 h 8"/>
                <a:gd name="T8" fmla="*/ 7375 w 4"/>
                <a:gd name="T9" fmla="*/ 14714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8"/>
                <a:gd name="T17" fmla="*/ 4 w 4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8">
                  <a:moveTo>
                    <a:pt x="4" y="8"/>
                  </a:moveTo>
                  <a:cubicBezTo>
                    <a:pt x="3" y="6"/>
                    <a:pt x="3" y="3"/>
                    <a:pt x="4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3"/>
                    <a:pt x="2" y="6"/>
                    <a:pt x="0" y="7"/>
                  </a:cubicBezTo>
                  <a:cubicBezTo>
                    <a:pt x="2" y="7"/>
                    <a:pt x="3" y="8"/>
                    <a:pt x="4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019" name="Freeform 931"/>
            <p:cNvSpPr>
              <a:spLocks noEditPoints="1" noChangeArrowheads="1"/>
            </p:cNvSpPr>
            <p:nvPr/>
          </p:nvSpPr>
          <p:spPr bwMode="auto">
            <a:xfrm>
              <a:off x="182" y="1760"/>
              <a:ext cx="371" cy="300"/>
            </a:xfrm>
            <a:custGeom>
              <a:avLst/>
              <a:gdLst>
                <a:gd name="T0" fmla="*/ 214274 w 104"/>
                <a:gd name="T1" fmla="*/ 80675 h 84"/>
                <a:gd name="T2" fmla="*/ 203879 w 104"/>
                <a:gd name="T3" fmla="*/ 66236 h 84"/>
                <a:gd name="T4" fmla="*/ 173271 w 104"/>
                <a:gd name="T5" fmla="*/ 26696 h 84"/>
                <a:gd name="T6" fmla="*/ 148496 w 104"/>
                <a:gd name="T7" fmla="*/ 43596 h 84"/>
                <a:gd name="T8" fmla="*/ 140416 w 104"/>
                <a:gd name="T9" fmla="*/ 39539 h 84"/>
                <a:gd name="T10" fmla="*/ 140416 w 104"/>
                <a:gd name="T11" fmla="*/ 41314 h 84"/>
                <a:gd name="T12" fmla="*/ 123568 w 104"/>
                <a:gd name="T13" fmla="*/ 55804 h 84"/>
                <a:gd name="T14" fmla="*/ 107544 w 104"/>
                <a:gd name="T15" fmla="*/ 41314 h 84"/>
                <a:gd name="T16" fmla="*/ 111400 w 104"/>
                <a:gd name="T17" fmla="*/ 31389 h 84"/>
                <a:gd name="T18" fmla="*/ 98775 w 104"/>
                <a:gd name="T19" fmla="*/ 31389 h 84"/>
                <a:gd name="T20" fmla="*/ 80311 w 104"/>
                <a:gd name="T21" fmla="*/ 0 h 84"/>
                <a:gd name="T22" fmla="*/ 76265 w 104"/>
                <a:gd name="T23" fmla="*/ 0 h 84"/>
                <a:gd name="T24" fmla="*/ 2265 w 104"/>
                <a:gd name="T25" fmla="*/ 74986 h 84"/>
                <a:gd name="T26" fmla="*/ 16659 w 104"/>
                <a:gd name="T27" fmla="*/ 134886 h 84"/>
                <a:gd name="T28" fmla="*/ 82576 w 104"/>
                <a:gd name="T29" fmla="*/ 167907 h 84"/>
                <a:gd name="T30" fmla="*/ 148496 w 104"/>
                <a:gd name="T31" fmla="*/ 170193 h 84"/>
                <a:gd name="T32" fmla="*/ 181355 w 104"/>
                <a:gd name="T33" fmla="*/ 142996 h 84"/>
                <a:gd name="T34" fmla="*/ 185439 w 104"/>
                <a:gd name="T35" fmla="*/ 141211 h 84"/>
                <a:gd name="T36" fmla="*/ 202288 w 104"/>
                <a:gd name="T37" fmla="*/ 105729 h 84"/>
                <a:gd name="T38" fmla="*/ 210368 w 104"/>
                <a:gd name="T39" fmla="*/ 99400 h 84"/>
                <a:gd name="T40" fmla="*/ 214274 w 104"/>
                <a:gd name="T41" fmla="*/ 87193 h 84"/>
                <a:gd name="T42" fmla="*/ 214274 w 104"/>
                <a:gd name="T43" fmla="*/ 80675 h 84"/>
                <a:gd name="T44" fmla="*/ 140416 w 104"/>
                <a:gd name="T45" fmla="*/ 142996 h 84"/>
                <a:gd name="T46" fmla="*/ 72231 w 104"/>
                <a:gd name="T47" fmla="*/ 155700 h 84"/>
                <a:gd name="T48" fmla="*/ 32869 w 104"/>
                <a:gd name="T49" fmla="*/ 103954 h 84"/>
                <a:gd name="T50" fmla="*/ 26559 w 104"/>
                <a:gd name="T51" fmla="*/ 58086 h 84"/>
                <a:gd name="T52" fmla="*/ 39362 w 104"/>
                <a:gd name="T53" fmla="*/ 64414 h 84"/>
                <a:gd name="T54" fmla="*/ 115449 w 104"/>
                <a:gd name="T55" fmla="*/ 76621 h 84"/>
                <a:gd name="T56" fmla="*/ 171006 w 104"/>
                <a:gd name="T57" fmla="*/ 105729 h 84"/>
                <a:gd name="T58" fmla="*/ 177320 w 104"/>
                <a:gd name="T59" fmla="*/ 109836 h 84"/>
                <a:gd name="T60" fmla="*/ 140416 w 104"/>
                <a:gd name="T61" fmla="*/ 142996 h 8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04"/>
                <a:gd name="T94" fmla="*/ 0 h 84"/>
                <a:gd name="T95" fmla="*/ 104 w 104"/>
                <a:gd name="T96" fmla="*/ 84 h 8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04" h="84">
                  <a:moveTo>
                    <a:pt x="104" y="39"/>
                  </a:moveTo>
                  <a:cubicBezTo>
                    <a:pt x="104" y="35"/>
                    <a:pt x="102" y="33"/>
                    <a:pt x="99" y="32"/>
                  </a:cubicBezTo>
                  <a:cubicBezTo>
                    <a:pt x="97" y="23"/>
                    <a:pt x="92" y="17"/>
                    <a:pt x="84" y="13"/>
                  </a:cubicBezTo>
                  <a:cubicBezTo>
                    <a:pt x="82" y="18"/>
                    <a:pt x="78" y="21"/>
                    <a:pt x="72" y="21"/>
                  </a:cubicBezTo>
                  <a:cubicBezTo>
                    <a:pt x="70" y="21"/>
                    <a:pt x="69" y="20"/>
                    <a:pt x="68" y="19"/>
                  </a:cubicBezTo>
                  <a:cubicBezTo>
                    <a:pt x="68" y="19"/>
                    <a:pt x="68" y="19"/>
                    <a:pt x="68" y="20"/>
                  </a:cubicBezTo>
                  <a:cubicBezTo>
                    <a:pt x="68" y="24"/>
                    <a:pt x="64" y="27"/>
                    <a:pt x="60" y="27"/>
                  </a:cubicBezTo>
                  <a:cubicBezTo>
                    <a:pt x="56" y="27"/>
                    <a:pt x="52" y="24"/>
                    <a:pt x="52" y="20"/>
                  </a:cubicBezTo>
                  <a:cubicBezTo>
                    <a:pt x="52" y="18"/>
                    <a:pt x="53" y="16"/>
                    <a:pt x="54" y="15"/>
                  </a:cubicBezTo>
                  <a:cubicBezTo>
                    <a:pt x="52" y="15"/>
                    <a:pt x="50" y="15"/>
                    <a:pt x="48" y="15"/>
                  </a:cubicBezTo>
                  <a:cubicBezTo>
                    <a:pt x="43" y="13"/>
                    <a:pt x="38" y="7"/>
                    <a:pt x="39" y="0"/>
                  </a:cubicBezTo>
                  <a:cubicBezTo>
                    <a:pt x="39" y="0"/>
                    <a:pt x="38" y="0"/>
                    <a:pt x="37" y="0"/>
                  </a:cubicBezTo>
                  <a:cubicBezTo>
                    <a:pt x="18" y="0"/>
                    <a:pt x="1" y="12"/>
                    <a:pt x="1" y="36"/>
                  </a:cubicBezTo>
                  <a:cubicBezTo>
                    <a:pt x="0" y="46"/>
                    <a:pt x="3" y="57"/>
                    <a:pt x="8" y="65"/>
                  </a:cubicBezTo>
                  <a:cubicBezTo>
                    <a:pt x="14" y="71"/>
                    <a:pt x="25" y="78"/>
                    <a:pt x="40" y="81"/>
                  </a:cubicBezTo>
                  <a:cubicBezTo>
                    <a:pt x="58" y="84"/>
                    <a:pt x="68" y="83"/>
                    <a:pt x="72" y="82"/>
                  </a:cubicBezTo>
                  <a:cubicBezTo>
                    <a:pt x="77" y="79"/>
                    <a:pt x="83" y="74"/>
                    <a:pt x="88" y="69"/>
                  </a:cubicBezTo>
                  <a:cubicBezTo>
                    <a:pt x="89" y="69"/>
                    <a:pt x="89" y="68"/>
                    <a:pt x="90" y="68"/>
                  </a:cubicBezTo>
                  <a:cubicBezTo>
                    <a:pt x="94" y="63"/>
                    <a:pt x="97" y="57"/>
                    <a:pt x="98" y="51"/>
                  </a:cubicBezTo>
                  <a:cubicBezTo>
                    <a:pt x="100" y="50"/>
                    <a:pt x="101" y="49"/>
                    <a:pt x="102" y="48"/>
                  </a:cubicBezTo>
                  <a:cubicBezTo>
                    <a:pt x="103" y="46"/>
                    <a:pt x="104" y="44"/>
                    <a:pt x="104" y="42"/>
                  </a:cubicBezTo>
                  <a:cubicBezTo>
                    <a:pt x="104" y="41"/>
                    <a:pt x="104" y="40"/>
                    <a:pt x="104" y="39"/>
                  </a:cubicBezTo>
                  <a:close/>
                  <a:moveTo>
                    <a:pt x="68" y="69"/>
                  </a:moveTo>
                  <a:cubicBezTo>
                    <a:pt x="57" y="76"/>
                    <a:pt x="45" y="79"/>
                    <a:pt x="35" y="75"/>
                  </a:cubicBezTo>
                  <a:cubicBezTo>
                    <a:pt x="24" y="70"/>
                    <a:pt x="19" y="59"/>
                    <a:pt x="16" y="50"/>
                  </a:cubicBezTo>
                  <a:cubicBezTo>
                    <a:pt x="13" y="40"/>
                    <a:pt x="13" y="32"/>
                    <a:pt x="13" y="28"/>
                  </a:cubicBezTo>
                  <a:cubicBezTo>
                    <a:pt x="15" y="29"/>
                    <a:pt x="17" y="30"/>
                    <a:pt x="19" y="31"/>
                  </a:cubicBezTo>
                  <a:cubicBezTo>
                    <a:pt x="23" y="32"/>
                    <a:pt x="50" y="35"/>
                    <a:pt x="56" y="37"/>
                  </a:cubicBezTo>
                  <a:cubicBezTo>
                    <a:pt x="62" y="39"/>
                    <a:pt x="78" y="49"/>
                    <a:pt x="83" y="51"/>
                  </a:cubicBezTo>
                  <a:cubicBezTo>
                    <a:pt x="83" y="52"/>
                    <a:pt x="84" y="52"/>
                    <a:pt x="86" y="53"/>
                  </a:cubicBezTo>
                  <a:cubicBezTo>
                    <a:pt x="83" y="56"/>
                    <a:pt x="76" y="63"/>
                    <a:pt x="68" y="6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020" name="Freeform 932"/>
            <p:cNvSpPr>
              <a:spLocks noChangeArrowheads="1"/>
            </p:cNvSpPr>
            <p:nvPr/>
          </p:nvSpPr>
          <p:spPr bwMode="auto">
            <a:xfrm>
              <a:off x="407" y="1728"/>
              <a:ext cx="82" cy="107"/>
            </a:xfrm>
            <a:custGeom>
              <a:avLst/>
              <a:gdLst>
                <a:gd name="T0" fmla="*/ 26515 w 23"/>
                <a:gd name="T1" fmla="*/ 2265 h 30"/>
                <a:gd name="T2" fmla="*/ 2264 w 23"/>
                <a:gd name="T3" fmla="*/ 28815 h 30"/>
                <a:gd name="T4" fmla="*/ 2264 w 23"/>
                <a:gd name="T5" fmla="*/ 28815 h 30"/>
                <a:gd name="T6" fmla="*/ 2264 w 23"/>
                <a:gd name="T7" fmla="*/ 45008 h 30"/>
                <a:gd name="T8" fmla="*/ 10336 w 23"/>
                <a:gd name="T9" fmla="*/ 57755 h 30"/>
                <a:gd name="T10" fmla="*/ 18393 w 23"/>
                <a:gd name="T11" fmla="*/ 61800 h 30"/>
                <a:gd name="T12" fmla="*/ 43139 w 23"/>
                <a:gd name="T13" fmla="*/ 45008 h 30"/>
                <a:gd name="T14" fmla="*/ 44907 w 23"/>
                <a:gd name="T15" fmla="*/ 36890 h 30"/>
                <a:gd name="T16" fmla="*/ 26515 w 23"/>
                <a:gd name="T17" fmla="*/ 2265 h 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3"/>
                <a:gd name="T28" fmla="*/ 0 h 30"/>
                <a:gd name="T29" fmla="*/ 23 w 23"/>
                <a:gd name="T30" fmla="*/ 30 h 3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3" h="30">
                  <a:moveTo>
                    <a:pt x="13" y="1"/>
                  </a:moveTo>
                  <a:cubicBezTo>
                    <a:pt x="6" y="0"/>
                    <a:pt x="3" y="7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7"/>
                    <a:pt x="0" y="20"/>
                    <a:pt x="1" y="22"/>
                  </a:cubicBezTo>
                  <a:cubicBezTo>
                    <a:pt x="3" y="23"/>
                    <a:pt x="4" y="25"/>
                    <a:pt x="5" y="28"/>
                  </a:cubicBezTo>
                  <a:cubicBezTo>
                    <a:pt x="6" y="29"/>
                    <a:pt x="7" y="30"/>
                    <a:pt x="9" y="30"/>
                  </a:cubicBezTo>
                  <a:cubicBezTo>
                    <a:pt x="15" y="30"/>
                    <a:pt x="19" y="27"/>
                    <a:pt x="21" y="22"/>
                  </a:cubicBezTo>
                  <a:cubicBezTo>
                    <a:pt x="22" y="21"/>
                    <a:pt x="22" y="19"/>
                    <a:pt x="22" y="18"/>
                  </a:cubicBezTo>
                  <a:cubicBezTo>
                    <a:pt x="23" y="11"/>
                    <a:pt x="21" y="2"/>
                    <a:pt x="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021" name="Freeform 933"/>
            <p:cNvSpPr>
              <a:spLocks noChangeArrowheads="1"/>
            </p:cNvSpPr>
            <p:nvPr/>
          </p:nvSpPr>
          <p:spPr bwMode="auto">
            <a:xfrm>
              <a:off x="367" y="1803"/>
              <a:ext cx="57" cy="53"/>
            </a:xfrm>
            <a:custGeom>
              <a:avLst/>
              <a:gdLst>
                <a:gd name="T0" fmla="*/ 32693 w 16"/>
                <a:gd name="T1" fmla="*/ 13720 h 15"/>
                <a:gd name="T2" fmla="*/ 24645 w 16"/>
                <a:gd name="T3" fmla="*/ 2159 h 15"/>
                <a:gd name="T4" fmla="*/ 16587 w 16"/>
                <a:gd name="T5" fmla="*/ 0 h 15"/>
                <a:gd name="T6" fmla="*/ 16587 w 16"/>
                <a:gd name="T7" fmla="*/ 0 h 15"/>
                <a:gd name="T8" fmla="*/ 4022 w 16"/>
                <a:gd name="T9" fmla="*/ 6091 h 15"/>
                <a:gd name="T10" fmla="*/ 0 w 16"/>
                <a:gd name="T11" fmla="*/ 15444 h 15"/>
                <a:gd name="T12" fmla="*/ 16587 w 16"/>
                <a:gd name="T13" fmla="*/ 29164 h 15"/>
                <a:gd name="T14" fmla="*/ 32693 w 16"/>
                <a:gd name="T15" fmla="*/ 15444 h 15"/>
                <a:gd name="T16" fmla="*/ 32693 w 16"/>
                <a:gd name="T17" fmla="*/ 13720 h 1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"/>
                <a:gd name="T28" fmla="*/ 0 h 15"/>
                <a:gd name="T29" fmla="*/ 16 w 16"/>
                <a:gd name="T30" fmla="*/ 15 h 1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" h="15">
                  <a:moveTo>
                    <a:pt x="16" y="7"/>
                  </a:moveTo>
                  <a:cubicBezTo>
                    <a:pt x="15" y="4"/>
                    <a:pt x="14" y="2"/>
                    <a:pt x="12" y="1"/>
                  </a:cubicBezTo>
                  <a:cubicBezTo>
                    <a:pt x="11" y="1"/>
                    <a:pt x="10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6" y="0"/>
                    <a:pt x="3" y="1"/>
                    <a:pt x="2" y="3"/>
                  </a:cubicBezTo>
                  <a:cubicBezTo>
                    <a:pt x="1" y="4"/>
                    <a:pt x="0" y="6"/>
                    <a:pt x="0" y="8"/>
                  </a:cubicBezTo>
                  <a:cubicBezTo>
                    <a:pt x="0" y="12"/>
                    <a:pt x="4" y="15"/>
                    <a:pt x="8" y="15"/>
                  </a:cubicBezTo>
                  <a:cubicBezTo>
                    <a:pt x="12" y="15"/>
                    <a:pt x="16" y="12"/>
                    <a:pt x="16" y="8"/>
                  </a:cubicBezTo>
                  <a:cubicBezTo>
                    <a:pt x="16" y="7"/>
                    <a:pt x="16" y="7"/>
                    <a:pt x="16" y="7"/>
                  </a:cubicBezTo>
                  <a:close/>
                </a:path>
              </a:pathLst>
            </a:custGeom>
            <a:solidFill>
              <a:srgbClr val="E100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022" name="Freeform 934"/>
            <p:cNvSpPr>
              <a:spLocks noChangeArrowheads="1"/>
            </p:cNvSpPr>
            <p:nvPr/>
          </p:nvSpPr>
          <p:spPr bwMode="auto">
            <a:xfrm>
              <a:off x="285" y="2056"/>
              <a:ext cx="64" cy="61"/>
            </a:xfrm>
            <a:custGeom>
              <a:avLst/>
              <a:gdLst>
                <a:gd name="T0" fmla="*/ 36459 w 18"/>
                <a:gd name="T1" fmla="*/ 14923 h 17"/>
                <a:gd name="T2" fmla="*/ 34034 w 18"/>
                <a:gd name="T3" fmla="*/ 13068 h 17"/>
                <a:gd name="T4" fmla="*/ 32452 w 18"/>
                <a:gd name="T5" fmla="*/ 8267 h 17"/>
                <a:gd name="T6" fmla="*/ 18204 w 18"/>
                <a:gd name="T7" fmla="*/ 0 h 17"/>
                <a:gd name="T8" fmla="*/ 8004 w 18"/>
                <a:gd name="T9" fmla="*/ 2304 h 17"/>
                <a:gd name="T10" fmla="*/ 3996 w 18"/>
                <a:gd name="T11" fmla="*/ 6462 h 17"/>
                <a:gd name="T12" fmla="*/ 2251 w 18"/>
                <a:gd name="T13" fmla="*/ 8267 h 17"/>
                <a:gd name="T14" fmla="*/ 2251 w 18"/>
                <a:gd name="T15" fmla="*/ 13068 h 17"/>
                <a:gd name="T16" fmla="*/ 0 w 18"/>
                <a:gd name="T17" fmla="*/ 19082 h 17"/>
                <a:gd name="T18" fmla="*/ 18204 w 18"/>
                <a:gd name="T19" fmla="*/ 36309 h 17"/>
                <a:gd name="T20" fmla="*/ 34034 w 18"/>
                <a:gd name="T21" fmla="*/ 19082 h 17"/>
                <a:gd name="T22" fmla="*/ 36459 w 18"/>
                <a:gd name="T23" fmla="*/ 14923 h 1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8"/>
                <a:gd name="T37" fmla="*/ 0 h 17"/>
                <a:gd name="T38" fmla="*/ 18 w 18"/>
                <a:gd name="T39" fmla="*/ 17 h 1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8" h="17">
                  <a:moveTo>
                    <a:pt x="18" y="7"/>
                  </a:moveTo>
                  <a:cubicBezTo>
                    <a:pt x="18" y="6"/>
                    <a:pt x="17" y="6"/>
                    <a:pt x="17" y="6"/>
                  </a:cubicBezTo>
                  <a:cubicBezTo>
                    <a:pt x="17" y="5"/>
                    <a:pt x="17" y="5"/>
                    <a:pt x="16" y="4"/>
                  </a:cubicBezTo>
                  <a:cubicBezTo>
                    <a:pt x="15" y="2"/>
                    <a:pt x="12" y="0"/>
                    <a:pt x="9" y="0"/>
                  </a:cubicBezTo>
                  <a:cubicBezTo>
                    <a:pt x="7" y="0"/>
                    <a:pt x="6" y="0"/>
                    <a:pt x="4" y="1"/>
                  </a:cubicBezTo>
                  <a:cubicBezTo>
                    <a:pt x="4" y="2"/>
                    <a:pt x="3" y="2"/>
                    <a:pt x="2" y="3"/>
                  </a:cubicBezTo>
                  <a:cubicBezTo>
                    <a:pt x="2" y="3"/>
                    <a:pt x="1" y="3"/>
                    <a:pt x="1" y="4"/>
                  </a:cubicBezTo>
                  <a:cubicBezTo>
                    <a:pt x="0" y="5"/>
                    <a:pt x="1" y="6"/>
                    <a:pt x="1" y="6"/>
                  </a:cubicBezTo>
                  <a:cubicBezTo>
                    <a:pt x="0" y="7"/>
                    <a:pt x="0" y="8"/>
                    <a:pt x="0" y="9"/>
                  </a:cubicBezTo>
                  <a:cubicBezTo>
                    <a:pt x="0" y="14"/>
                    <a:pt x="4" y="17"/>
                    <a:pt x="9" y="17"/>
                  </a:cubicBezTo>
                  <a:cubicBezTo>
                    <a:pt x="13" y="17"/>
                    <a:pt x="17" y="14"/>
                    <a:pt x="17" y="9"/>
                  </a:cubicBezTo>
                  <a:cubicBezTo>
                    <a:pt x="18" y="9"/>
                    <a:pt x="18" y="8"/>
                    <a:pt x="18" y="7"/>
                  </a:cubicBezTo>
                  <a:close/>
                </a:path>
              </a:pathLst>
            </a:custGeom>
            <a:solidFill>
              <a:srgbClr val="FFE5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023" name="Freeform 935"/>
            <p:cNvSpPr>
              <a:spLocks noChangeArrowheads="1"/>
            </p:cNvSpPr>
            <p:nvPr/>
          </p:nvSpPr>
          <p:spPr bwMode="auto">
            <a:xfrm>
              <a:off x="549" y="1953"/>
              <a:ext cx="79" cy="78"/>
            </a:xfrm>
            <a:custGeom>
              <a:avLst/>
              <a:gdLst>
                <a:gd name="T0" fmla="*/ 23944 w 22"/>
                <a:gd name="T1" fmla="*/ 0 h 22"/>
                <a:gd name="T2" fmla="*/ 0 w 22"/>
                <a:gd name="T3" fmla="*/ 19610 h 22"/>
                <a:gd name="T4" fmla="*/ 0 w 22"/>
                <a:gd name="T5" fmla="*/ 21797 h 22"/>
                <a:gd name="T6" fmla="*/ 14956 w 22"/>
                <a:gd name="T7" fmla="*/ 43769 h 22"/>
                <a:gd name="T8" fmla="*/ 23944 w 22"/>
                <a:gd name="T9" fmla="*/ 43769 h 22"/>
                <a:gd name="T10" fmla="*/ 47235 w 22"/>
                <a:gd name="T11" fmla="*/ 21797 h 22"/>
                <a:gd name="T12" fmla="*/ 23944 w 22"/>
                <a:gd name="T13" fmla="*/ 0 h 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2"/>
                <a:gd name="T22" fmla="*/ 0 h 22"/>
                <a:gd name="T23" fmla="*/ 22 w 22"/>
                <a:gd name="T24" fmla="*/ 22 h 2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2" h="22">
                  <a:moveTo>
                    <a:pt x="11" y="0"/>
                  </a:moveTo>
                  <a:cubicBezTo>
                    <a:pt x="5" y="0"/>
                    <a:pt x="0" y="4"/>
                    <a:pt x="0" y="10"/>
                  </a:cubicBezTo>
                  <a:cubicBezTo>
                    <a:pt x="0" y="10"/>
                    <a:pt x="0" y="11"/>
                    <a:pt x="0" y="11"/>
                  </a:cubicBezTo>
                  <a:cubicBezTo>
                    <a:pt x="0" y="16"/>
                    <a:pt x="3" y="20"/>
                    <a:pt x="7" y="22"/>
                  </a:cubicBezTo>
                  <a:cubicBezTo>
                    <a:pt x="8" y="22"/>
                    <a:pt x="10" y="22"/>
                    <a:pt x="11" y="22"/>
                  </a:cubicBezTo>
                  <a:cubicBezTo>
                    <a:pt x="17" y="22"/>
                    <a:pt x="22" y="17"/>
                    <a:pt x="22" y="11"/>
                  </a:cubicBezTo>
                  <a:cubicBezTo>
                    <a:pt x="22" y="5"/>
                    <a:pt x="17" y="0"/>
                    <a:pt x="1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024" name="Freeform 936"/>
            <p:cNvSpPr>
              <a:spLocks noChangeArrowheads="1"/>
            </p:cNvSpPr>
            <p:nvPr/>
          </p:nvSpPr>
          <p:spPr bwMode="auto">
            <a:xfrm>
              <a:off x="78" y="2053"/>
              <a:ext cx="47" cy="46"/>
            </a:xfrm>
            <a:custGeom>
              <a:avLst/>
              <a:gdLst>
                <a:gd name="T0" fmla="*/ 13659 w 13"/>
                <a:gd name="T1" fmla="*/ 0 h 13"/>
                <a:gd name="T2" fmla="*/ 0 w 13"/>
                <a:gd name="T3" fmla="*/ 13772 h 13"/>
                <a:gd name="T4" fmla="*/ 13659 w 13"/>
                <a:gd name="T5" fmla="*/ 25569 h 13"/>
                <a:gd name="T6" fmla="*/ 26468 w 13"/>
                <a:gd name="T7" fmla="*/ 21624 h 13"/>
                <a:gd name="T8" fmla="*/ 29057 w 13"/>
                <a:gd name="T9" fmla="*/ 13772 h 13"/>
                <a:gd name="T10" fmla="*/ 13659 w 13"/>
                <a:gd name="T11" fmla="*/ 0 h 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"/>
                <a:gd name="T19" fmla="*/ 0 h 13"/>
                <a:gd name="T20" fmla="*/ 13 w 13"/>
                <a:gd name="T21" fmla="*/ 13 h 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" h="13">
                  <a:moveTo>
                    <a:pt x="6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10"/>
                    <a:pt x="3" y="13"/>
                    <a:pt x="6" y="13"/>
                  </a:cubicBezTo>
                  <a:cubicBezTo>
                    <a:pt x="9" y="13"/>
                    <a:pt x="11" y="12"/>
                    <a:pt x="12" y="11"/>
                  </a:cubicBezTo>
                  <a:cubicBezTo>
                    <a:pt x="13" y="9"/>
                    <a:pt x="13" y="8"/>
                    <a:pt x="13" y="7"/>
                  </a:cubicBezTo>
                  <a:cubicBezTo>
                    <a:pt x="13" y="3"/>
                    <a:pt x="10" y="0"/>
                    <a:pt x="6" y="0"/>
                  </a:cubicBezTo>
                  <a:close/>
                </a:path>
              </a:pathLst>
            </a:custGeom>
            <a:solidFill>
              <a:srgbClr val="E100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025" name="Oval 937"/>
            <p:cNvSpPr>
              <a:spLocks noChangeArrowheads="1"/>
            </p:cNvSpPr>
            <p:nvPr/>
          </p:nvSpPr>
          <p:spPr bwMode="auto">
            <a:xfrm>
              <a:off x="389" y="1817"/>
              <a:ext cx="18" cy="1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33026" name="Freeform 938"/>
            <p:cNvSpPr>
              <a:spLocks noChangeArrowheads="1"/>
            </p:cNvSpPr>
            <p:nvPr/>
          </p:nvSpPr>
          <p:spPr bwMode="auto">
            <a:xfrm>
              <a:off x="310" y="2085"/>
              <a:ext cx="18" cy="10"/>
            </a:xfrm>
            <a:custGeom>
              <a:avLst/>
              <a:gdLst>
                <a:gd name="T0" fmla="*/ 10912 w 5"/>
                <a:gd name="T1" fmla="*/ 2857 h 3"/>
                <a:gd name="T2" fmla="*/ 4198 w 5"/>
                <a:gd name="T3" fmla="*/ 4077 h 3"/>
                <a:gd name="T4" fmla="*/ 0 w 5"/>
                <a:gd name="T5" fmla="*/ 1223 h 3"/>
                <a:gd name="T6" fmla="*/ 4198 w 5"/>
                <a:gd name="T7" fmla="*/ 0 h 3"/>
                <a:gd name="T8" fmla="*/ 10912 w 5"/>
                <a:gd name="T9" fmla="*/ 2857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3"/>
                <a:gd name="T17" fmla="*/ 5 w 5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3">
                  <a:moveTo>
                    <a:pt x="5" y="2"/>
                  </a:moveTo>
                  <a:cubicBezTo>
                    <a:pt x="4" y="3"/>
                    <a:pt x="3" y="3"/>
                    <a:pt x="2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4" y="0"/>
                    <a:pt x="5" y="1"/>
                    <a:pt x="5" y="2"/>
                  </a:cubicBezTo>
                  <a:close/>
                </a:path>
              </a:pathLst>
            </a:custGeom>
            <a:solidFill>
              <a:srgbClr val="7D6B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027" name="Oval 939"/>
            <p:cNvSpPr>
              <a:spLocks noChangeArrowheads="1"/>
            </p:cNvSpPr>
            <p:nvPr/>
          </p:nvSpPr>
          <p:spPr bwMode="auto">
            <a:xfrm>
              <a:off x="32" y="1938"/>
              <a:ext cx="79" cy="7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33028" name="Freeform 940"/>
            <p:cNvSpPr>
              <a:spLocks noChangeArrowheads="1"/>
            </p:cNvSpPr>
            <p:nvPr/>
          </p:nvSpPr>
          <p:spPr bwMode="auto">
            <a:xfrm>
              <a:off x="21" y="2110"/>
              <a:ext cx="122" cy="146"/>
            </a:xfrm>
            <a:custGeom>
              <a:avLst/>
              <a:gdLst>
                <a:gd name="T0" fmla="*/ 65973 w 34"/>
                <a:gd name="T1" fmla="*/ 63036 h 41"/>
                <a:gd name="T2" fmla="*/ 32151 w 34"/>
                <a:gd name="T3" fmla="*/ 40681 h 41"/>
                <a:gd name="T4" fmla="*/ 49388 w 34"/>
                <a:gd name="T5" fmla="*/ 0 h 41"/>
                <a:gd name="T6" fmla="*/ 49388 w 34"/>
                <a:gd name="T7" fmla="*/ 0 h 41"/>
                <a:gd name="T8" fmla="*/ 25545 w 34"/>
                <a:gd name="T9" fmla="*/ 8041 h 41"/>
                <a:gd name="T10" fmla="*/ 8267 w 34"/>
                <a:gd name="T11" fmla="*/ 61274 h 41"/>
                <a:gd name="T12" fmla="*/ 65973 w 34"/>
                <a:gd name="T13" fmla="*/ 67548 h 41"/>
                <a:gd name="T14" fmla="*/ 72629 w 34"/>
                <a:gd name="T15" fmla="*/ 63036 h 41"/>
                <a:gd name="T16" fmla="*/ 72629 w 34"/>
                <a:gd name="T17" fmla="*/ 63036 h 41"/>
                <a:gd name="T18" fmla="*/ 65973 w 34"/>
                <a:gd name="T19" fmla="*/ 63036 h 4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"/>
                <a:gd name="T31" fmla="*/ 0 h 41"/>
                <a:gd name="T32" fmla="*/ 34 w 34"/>
                <a:gd name="T33" fmla="*/ 41 h 4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" h="41">
                  <a:moveTo>
                    <a:pt x="31" y="31"/>
                  </a:moveTo>
                  <a:cubicBezTo>
                    <a:pt x="23" y="32"/>
                    <a:pt x="16" y="26"/>
                    <a:pt x="15" y="20"/>
                  </a:cubicBezTo>
                  <a:cubicBezTo>
                    <a:pt x="12" y="9"/>
                    <a:pt x="18" y="3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9" y="0"/>
                    <a:pt x="15" y="2"/>
                    <a:pt x="12" y="4"/>
                  </a:cubicBezTo>
                  <a:cubicBezTo>
                    <a:pt x="2" y="11"/>
                    <a:pt x="0" y="23"/>
                    <a:pt x="4" y="30"/>
                  </a:cubicBezTo>
                  <a:cubicBezTo>
                    <a:pt x="9" y="39"/>
                    <a:pt x="20" y="41"/>
                    <a:pt x="31" y="33"/>
                  </a:cubicBezTo>
                  <a:cubicBezTo>
                    <a:pt x="32" y="32"/>
                    <a:pt x="33" y="31"/>
                    <a:pt x="34" y="31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3" y="31"/>
                    <a:pt x="32" y="31"/>
                    <a:pt x="31" y="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029" name="Freeform 941"/>
            <p:cNvSpPr>
              <a:spLocks noChangeArrowheads="1"/>
            </p:cNvSpPr>
            <p:nvPr/>
          </p:nvSpPr>
          <p:spPr bwMode="auto">
            <a:xfrm>
              <a:off x="64" y="1953"/>
              <a:ext cx="510" cy="342"/>
            </a:xfrm>
            <a:custGeom>
              <a:avLst/>
              <a:gdLst>
                <a:gd name="T0" fmla="*/ 279890 w 143"/>
                <a:gd name="T1" fmla="*/ 22376 h 96"/>
                <a:gd name="T2" fmla="*/ 279890 w 143"/>
                <a:gd name="T3" fmla="*/ 20623 h 96"/>
                <a:gd name="T4" fmla="*/ 253359 w 143"/>
                <a:gd name="T5" fmla="*/ 26412 h 96"/>
                <a:gd name="T6" fmla="*/ 253359 w 143"/>
                <a:gd name="T7" fmla="*/ 28671 h 96"/>
                <a:gd name="T8" fmla="*/ 249315 w 143"/>
                <a:gd name="T9" fmla="*/ 30434 h 96"/>
                <a:gd name="T10" fmla="*/ 215837 w 143"/>
                <a:gd name="T11" fmla="*/ 57328 h 96"/>
                <a:gd name="T12" fmla="*/ 215837 w 143"/>
                <a:gd name="T13" fmla="*/ 57328 h 96"/>
                <a:gd name="T14" fmla="*/ 209984 w 143"/>
                <a:gd name="T15" fmla="*/ 63167 h 96"/>
                <a:gd name="T16" fmla="*/ 181175 w 143"/>
                <a:gd name="T17" fmla="*/ 69398 h 96"/>
                <a:gd name="T18" fmla="*/ 191567 w 143"/>
                <a:gd name="T19" fmla="*/ 94093 h 96"/>
                <a:gd name="T20" fmla="*/ 123431 w 143"/>
                <a:gd name="T21" fmla="*/ 145140 h 96"/>
                <a:gd name="T22" fmla="*/ 61778 w 143"/>
                <a:gd name="T23" fmla="*/ 91823 h 96"/>
                <a:gd name="T24" fmla="*/ 100930 w 143"/>
                <a:gd name="T25" fmla="*/ 47021 h 96"/>
                <a:gd name="T26" fmla="*/ 68087 w 143"/>
                <a:gd name="T27" fmla="*/ 18350 h 96"/>
                <a:gd name="T28" fmla="*/ 65861 w 143"/>
                <a:gd name="T29" fmla="*/ 12070 h 96"/>
                <a:gd name="T30" fmla="*/ 22501 w 143"/>
                <a:gd name="T31" fmla="*/ 0 h 96"/>
                <a:gd name="T32" fmla="*/ 26534 w 143"/>
                <a:gd name="T33" fmla="*/ 14328 h 96"/>
                <a:gd name="T34" fmla="*/ 14387 w 143"/>
                <a:gd name="T35" fmla="*/ 34952 h 96"/>
                <a:gd name="T36" fmla="*/ 49670 w 143"/>
                <a:gd name="T37" fmla="*/ 55069 h 96"/>
                <a:gd name="T38" fmla="*/ 32843 w 143"/>
                <a:gd name="T39" fmla="*/ 83776 h 96"/>
                <a:gd name="T40" fmla="*/ 22501 w 143"/>
                <a:gd name="T41" fmla="*/ 90021 h 96"/>
                <a:gd name="T42" fmla="*/ 22501 w 143"/>
                <a:gd name="T43" fmla="*/ 90021 h 96"/>
                <a:gd name="T44" fmla="*/ 6309 w 143"/>
                <a:gd name="T45" fmla="*/ 130797 h 96"/>
                <a:gd name="T46" fmla="*/ 39327 w 143"/>
                <a:gd name="T47" fmla="*/ 153184 h 96"/>
                <a:gd name="T48" fmla="*/ 44951 w 143"/>
                <a:gd name="T49" fmla="*/ 153184 h 96"/>
                <a:gd name="T50" fmla="*/ 44951 w 143"/>
                <a:gd name="T51" fmla="*/ 153184 h 96"/>
                <a:gd name="T52" fmla="*/ 76215 w 143"/>
                <a:gd name="T53" fmla="*/ 153184 h 96"/>
                <a:gd name="T54" fmla="*/ 78479 w 143"/>
                <a:gd name="T55" fmla="*/ 161232 h 96"/>
                <a:gd name="T56" fmla="*/ 78479 w 143"/>
                <a:gd name="T57" fmla="*/ 169913 h 96"/>
                <a:gd name="T58" fmla="*/ 117132 w 143"/>
                <a:gd name="T59" fmla="*/ 193925 h 96"/>
                <a:gd name="T60" fmla="*/ 144301 w 143"/>
                <a:gd name="T61" fmla="*/ 181844 h 96"/>
                <a:gd name="T62" fmla="*/ 149976 w 143"/>
                <a:gd name="T63" fmla="*/ 173797 h 96"/>
                <a:gd name="T64" fmla="*/ 158728 w 143"/>
                <a:gd name="T65" fmla="*/ 155446 h 96"/>
                <a:gd name="T66" fmla="*/ 193336 w 143"/>
                <a:gd name="T67" fmla="*/ 104399 h 96"/>
                <a:gd name="T68" fmla="*/ 242828 w 143"/>
                <a:gd name="T69" fmla="*/ 85999 h 96"/>
                <a:gd name="T70" fmla="*/ 294263 w 143"/>
                <a:gd name="T71" fmla="*/ 44763 h 96"/>
                <a:gd name="T72" fmla="*/ 279890 w 143"/>
                <a:gd name="T73" fmla="*/ 22376 h 9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43"/>
                <a:gd name="T112" fmla="*/ 0 h 96"/>
                <a:gd name="T113" fmla="*/ 143 w 143"/>
                <a:gd name="T114" fmla="*/ 96 h 9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43" h="96">
                  <a:moveTo>
                    <a:pt x="136" y="11"/>
                  </a:moveTo>
                  <a:cubicBezTo>
                    <a:pt x="136" y="11"/>
                    <a:pt x="136" y="10"/>
                    <a:pt x="136" y="10"/>
                  </a:cubicBezTo>
                  <a:cubicBezTo>
                    <a:pt x="132" y="10"/>
                    <a:pt x="127" y="12"/>
                    <a:pt x="123" y="13"/>
                  </a:cubicBezTo>
                  <a:cubicBezTo>
                    <a:pt x="123" y="13"/>
                    <a:pt x="123" y="14"/>
                    <a:pt x="123" y="14"/>
                  </a:cubicBezTo>
                  <a:cubicBezTo>
                    <a:pt x="122" y="14"/>
                    <a:pt x="122" y="15"/>
                    <a:pt x="121" y="15"/>
                  </a:cubicBezTo>
                  <a:cubicBezTo>
                    <a:pt x="116" y="20"/>
                    <a:pt x="110" y="25"/>
                    <a:pt x="105" y="28"/>
                  </a:cubicBezTo>
                  <a:cubicBezTo>
                    <a:pt x="105" y="28"/>
                    <a:pt x="105" y="28"/>
                    <a:pt x="105" y="28"/>
                  </a:cubicBezTo>
                  <a:cubicBezTo>
                    <a:pt x="106" y="29"/>
                    <a:pt x="104" y="30"/>
                    <a:pt x="102" y="31"/>
                  </a:cubicBezTo>
                  <a:cubicBezTo>
                    <a:pt x="101" y="32"/>
                    <a:pt x="96" y="33"/>
                    <a:pt x="88" y="34"/>
                  </a:cubicBezTo>
                  <a:cubicBezTo>
                    <a:pt x="91" y="37"/>
                    <a:pt x="93" y="41"/>
                    <a:pt x="93" y="46"/>
                  </a:cubicBezTo>
                  <a:cubicBezTo>
                    <a:pt x="93" y="55"/>
                    <a:pt x="82" y="73"/>
                    <a:pt x="60" y="71"/>
                  </a:cubicBezTo>
                  <a:cubicBezTo>
                    <a:pt x="42" y="70"/>
                    <a:pt x="30" y="59"/>
                    <a:pt x="30" y="45"/>
                  </a:cubicBezTo>
                  <a:cubicBezTo>
                    <a:pt x="30" y="34"/>
                    <a:pt x="37" y="25"/>
                    <a:pt x="49" y="23"/>
                  </a:cubicBezTo>
                  <a:cubicBezTo>
                    <a:pt x="41" y="18"/>
                    <a:pt x="34" y="13"/>
                    <a:pt x="33" y="9"/>
                  </a:cubicBezTo>
                  <a:cubicBezTo>
                    <a:pt x="32" y="8"/>
                    <a:pt x="32" y="7"/>
                    <a:pt x="32" y="6"/>
                  </a:cubicBezTo>
                  <a:cubicBezTo>
                    <a:pt x="25" y="1"/>
                    <a:pt x="16" y="0"/>
                    <a:pt x="11" y="0"/>
                  </a:cubicBezTo>
                  <a:cubicBezTo>
                    <a:pt x="12" y="2"/>
                    <a:pt x="13" y="4"/>
                    <a:pt x="13" y="7"/>
                  </a:cubicBezTo>
                  <a:cubicBezTo>
                    <a:pt x="13" y="11"/>
                    <a:pt x="11" y="15"/>
                    <a:pt x="7" y="17"/>
                  </a:cubicBezTo>
                  <a:cubicBezTo>
                    <a:pt x="10" y="20"/>
                    <a:pt x="15" y="24"/>
                    <a:pt x="24" y="27"/>
                  </a:cubicBezTo>
                  <a:cubicBezTo>
                    <a:pt x="22" y="30"/>
                    <a:pt x="17" y="39"/>
                    <a:pt x="16" y="41"/>
                  </a:cubicBezTo>
                  <a:cubicBezTo>
                    <a:pt x="14" y="42"/>
                    <a:pt x="13" y="43"/>
                    <a:pt x="11" y="44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6" y="47"/>
                    <a:pt x="0" y="53"/>
                    <a:pt x="3" y="64"/>
                  </a:cubicBezTo>
                  <a:cubicBezTo>
                    <a:pt x="4" y="70"/>
                    <a:pt x="11" y="76"/>
                    <a:pt x="19" y="75"/>
                  </a:cubicBezTo>
                  <a:cubicBezTo>
                    <a:pt x="20" y="75"/>
                    <a:pt x="21" y="75"/>
                    <a:pt x="22" y="75"/>
                  </a:cubicBezTo>
                  <a:cubicBezTo>
                    <a:pt x="22" y="75"/>
                    <a:pt x="22" y="75"/>
                    <a:pt x="22" y="75"/>
                  </a:cubicBezTo>
                  <a:cubicBezTo>
                    <a:pt x="25" y="74"/>
                    <a:pt x="32" y="73"/>
                    <a:pt x="37" y="75"/>
                  </a:cubicBezTo>
                  <a:cubicBezTo>
                    <a:pt x="38" y="76"/>
                    <a:pt x="38" y="78"/>
                    <a:pt x="38" y="79"/>
                  </a:cubicBezTo>
                  <a:cubicBezTo>
                    <a:pt x="39" y="81"/>
                    <a:pt x="38" y="82"/>
                    <a:pt x="38" y="83"/>
                  </a:cubicBezTo>
                  <a:cubicBezTo>
                    <a:pt x="39" y="85"/>
                    <a:pt x="44" y="92"/>
                    <a:pt x="57" y="95"/>
                  </a:cubicBezTo>
                  <a:cubicBezTo>
                    <a:pt x="64" y="96"/>
                    <a:pt x="68" y="93"/>
                    <a:pt x="70" y="89"/>
                  </a:cubicBezTo>
                  <a:cubicBezTo>
                    <a:pt x="72" y="88"/>
                    <a:pt x="72" y="86"/>
                    <a:pt x="73" y="85"/>
                  </a:cubicBezTo>
                  <a:cubicBezTo>
                    <a:pt x="74" y="82"/>
                    <a:pt x="75" y="79"/>
                    <a:pt x="77" y="76"/>
                  </a:cubicBezTo>
                  <a:cubicBezTo>
                    <a:pt x="85" y="68"/>
                    <a:pt x="90" y="59"/>
                    <a:pt x="94" y="51"/>
                  </a:cubicBezTo>
                  <a:cubicBezTo>
                    <a:pt x="97" y="51"/>
                    <a:pt x="102" y="50"/>
                    <a:pt x="118" y="42"/>
                  </a:cubicBezTo>
                  <a:cubicBezTo>
                    <a:pt x="133" y="34"/>
                    <a:pt x="141" y="26"/>
                    <a:pt x="143" y="22"/>
                  </a:cubicBezTo>
                  <a:cubicBezTo>
                    <a:pt x="139" y="20"/>
                    <a:pt x="136" y="16"/>
                    <a:pt x="136" y="11"/>
                  </a:cubicBezTo>
                  <a:close/>
                </a:path>
              </a:pathLst>
            </a:custGeom>
            <a:solidFill>
              <a:srgbClr val="00A0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030" name="Freeform 942"/>
            <p:cNvSpPr>
              <a:spLocks noChangeArrowheads="1"/>
            </p:cNvSpPr>
            <p:nvPr/>
          </p:nvSpPr>
          <p:spPr bwMode="auto">
            <a:xfrm>
              <a:off x="314" y="1703"/>
              <a:ext cx="103" cy="110"/>
            </a:xfrm>
            <a:custGeom>
              <a:avLst/>
              <a:gdLst>
                <a:gd name="T0" fmla="*/ 33923 w 29"/>
                <a:gd name="T1" fmla="*/ 61834 h 31"/>
                <a:gd name="T2" fmla="*/ 22138 w 29"/>
                <a:gd name="T3" fmla="*/ 61834 h 31"/>
                <a:gd name="T4" fmla="*/ 6233 w 29"/>
                <a:gd name="T5" fmla="*/ 25825 h 31"/>
                <a:gd name="T6" fmla="*/ 42337 w 29"/>
                <a:gd name="T7" fmla="*/ 2228 h 31"/>
                <a:gd name="T8" fmla="*/ 54256 w 29"/>
                <a:gd name="T9" fmla="*/ 39937 h 31"/>
                <a:gd name="T10" fmla="*/ 46322 w 29"/>
                <a:gd name="T11" fmla="*/ 55628 h 3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"/>
                <a:gd name="T19" fmla="*/ 0 h 31"/>
                <a:gd name="T20" fmla="*/ 29 w 29"/>
                <a:gd name="T21" fmla="*/ 31 h 3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" h="31">
                  <a:moveTo>
                    <a:pt x="17" y="31"/>
                  </a:moveTo>
                  <a:cubicBezTo>
                    <a:pt x="15" y="31"/>
                    <a:pt x="13" y="31"/>
                    <a:pt x="11" y="31"/>
                  </a:cubicBezTo>
                  <a:cubicBezTo>
                    <a:pt x="5" y="29"/>
                    <a:pt x="0" y="22"/>
                    <a:pt x="3" y="13"/>
                  </a:cubicBezTo>
                  <a:cubicBezTo>
                    <a:pt x="6" y="4"/>
                    <a:pt x="14" y="0"/>
                    <a:pt x="21" y="1"/>
                  </a:cubicBezTo>
                  <a:cubicBezTo>
                    <a:pt x="27" y="3"/>
                    <a:pt x="29" y="12"/>
                    <a:pt x="27" y="20"/>
                  </a:cubicBezTo>
                  <a:cubicBezTo>
                    <a:pt x="26" y="24"/>
                    <a:pt x="25" y="26"/>
                    <a:pt x="23" y="28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031" name="Freeform 943"/>
            <p:cNvSpPr>
              <a:spLocks noChangeArrowheads="1"/>
            </p:cNvSpPr>
            <p:nvPr/>
          </p:nvSpPr>
          <p:spPr bwMode="auto">
            <a:xfrm>
              <a:off x="407" y="1724"/>
              <a:ext cx="82" cy="111"/>
            </a:xfrm>
            <a:custGeom>
              <a:avLst/>
              <a:gdLst>
                <a:gd name="T0" fmla="*/ 2264 w 23"/>
                <a:gd name="T1" fmla="*/ 48335 h 31"/>
                <a:gd name="T2" fmla="*/ 2264 w 23"/>
                <a:gd name="T3" fmla="*/ 31721 h 31"/>
                <a:gd name="T4" fmla="*/ 28778 w 23"/>
                <a:gd name="T5" fmla="*/ 4128 h 31"/>
                <a:gd name="T6" fmla="*/ 44907 w 23"/>
                <a:gd name="T7" fmla="*/ 39939 h 31"/>
                <a:gd name="T8" fmla="*/ 18393 w 23"/>
                <a:gd name="T9" fmla="*/ 65286 h 31"/>
                <a:gd name="T10" fmla="*/ 10336 w 23"/>
                <a:gd name="T11" fmla="*/ 61143 h 3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"/>
                <a:gd name="T19" fmla="*/ 0 h 31"/>
                <a:gd name="T20" fmla="*/ 23 w 23"/>
                <a:gd name="T21" fmla="*/ 31 h 3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" h="31">
                  <a:moveTo>
                    <a:pt x="1" y="23"/>
                  </a:moveTo>
                  <a:cubicBezTo>
                    <a:pt x="0" y="21"/>
                    <a:pt x="0" y="17"/>
                    <a:pt x="1" y="15"/>
                  </a:cubicBezTo>
                  <a:cubicBezTo>
                    <a:pt x="3" y="8"/>
                    <a:pt x="7" y="0"/>
                    <a:pt x="14" y="2"/>
                  </a:cubicBezTo>
                  <a:cubicBezTo>
                    <a:pt x="20" y="3"/>
                    <a:pt x="23" y="10"/>
                    <a:pt x="22" y="19"/>
                  </a:cubicBezTo>
                  <a:cubicBezTo>
                    <a:pt x="21" y="26"/>
                    <a:pt x="16" y="31"/>
                    <a:pt x="9" y="31"/>
                  </a:cubicBezTo>
                  <a:cubicBezTo>
                    <a:pt x="7" y="31"/>
                    <a:pt x="6" y="30"/>
                    <a:pt x="5" y="29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032" name="Freeform 944"/>
            <p:cNvSpPr>
              <a:spLocks noChangeArrowheads="1"/>
            </p:cNvSpPr>
            <p:nvPr/>
          </p:nvSpPr>
          <p:spPr bwMode="auto">
            <a:xfrm>
              <a:off x="374" y="1763"/>
              <a:ext cx="25" cy="36"/>
            </a:xfrm>
            <a:custGeom>
              <a:avLst/>
              <a:gdLst>
                <a:gd name="T0" fmla="*/ 12207 w 7"/>
                <a:gd name="T1" fmla="*/ 13244 h 10"/>
                <a:gd name="T2" fmla="*/ 4057 w 7"/>
                <a:gd name="T3" fmla="*/ 19310 h 10"/>
                <a:gd name="T4" fmla="*/ 2282 w 7"/>
                <a:gd name="T5" fmla="*/ 8399 h 10"/>
                <a:gd name="T6" fmla="*/ 10432 w 7"/>
                <a:gd name="T7" fmla="*/ 2333 h 10"/>
                <a:gd name="T8" fmla="*/ 12207 w 7"/>
                <a:gd name="T9" fmla="*/ 13244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10"/>
                <a:gd name="T17" fmla="*/ 7 w 7"/>
                <a:gd name="T18" fmla="*/ 10 h 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10">
                  <a:moveTo>
                    <a:pt x="6" y="6"/>
                  </a:moveTo>
                  <a:cubicBezTo>
                    <a:pt x="5" y="9"/>
                    <a:pt x="3" y="10"/>
                    <a:pt x="2" y="9"/>
                  </a:cubicBezTo>
                  <a:cubicBezTo>
                    <a:pt x="0" y="9"/>
                    <a:pt x="0" y="7"/>
                    <a:pt x="1" y="4"/>
                  </a:cubicBezTo>
                  <a:cubicBezTo>
                    <a:pt x="1" y="2"/>
                    <a:pt x="3" y="0"/>
                    <a:pt x="5" y="1"/>
                  </a:cubicBezTo>
                  <a:cubicBezTo>
                    <a:pt x="6" y="1"/>
                    <a:pt x="7" y="3"/>
                    <a:pt x="6" y="6"/>
                  </a:cubicBezTo>
                  <a:close/>
                </a:path>
              </a:pathLst>
            </a:custGeom>
            <a:solidFill>
              <a:srgbClr val="000000"/>
            </a:solidFill>
            <a:ln w="4763" cap="rnd">
              <a:solidFill>
                <a:srgbClr val="000000"/>
              </a:solidFill>
              <a:beve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033" name="Freeform 945"/>
            <p:cNvSpPr>
              <a:spLocks noChangeArrowheads="1"/>
            </p:cNvSpPr>
            <p:nvPr/>
          </p:nvSpPr>
          <p:spPr bwMode="auto">
            <a:xfrm>
              <a:off x="417" y="1774"/>
              <a:ext cx="25" cy="36"/>
            </a:xfrm>
            <a:custGeom>
              <a:avLst/>
              <a:gdLst>
                <a:gd name="T0" fmla="*/ 12207 w 7"/>
                <a:gd name="T1" fmla="*/ 13244 h 10"/>
                <a:gd name="T2" fmla="*/ 4057 w 7"/>
                <a:gd name="T3" fmla="*/ 19310 h 10"/>
                <a:gd name="T4" fmla="*/ 2282 w 7"/>
                <a:gd name="T5" fmla="*/ 10912 h 10"/>
                <a:gd name="T6" fmla="*/ 10432 w 7"/>
                <a:gd name="T7" fmla="*/ 2333 h 10"/>
                <a:gd name="T8" fmla="*/ 12207 w 7"/>
                <a:gd name="T9" fmla="*/ 13244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10"/>
                <a:gd name="T17" fmla="*/ 7 w 7"/>
                <a:gd name="T18" fmla="*/ 10 h 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10">
                  <a:moveTo>
                    <a:pt x="6" y="6"/>
                  </a:moveTo>
                  <a:cubicBezTo>
                    <a:pt x="6" y="8"/>
                    <a:pt x="4" y="10"/>
                    <a:pt x="2" y="9"/>
                  </a:cubicBezTo>
                  <a:cubicBezTo>
                    <a:pt x="1" y="9"/>
                    <a:pt x="0" y="7"/>
                    <a:pt x="1" y="5"/>
                  </a:cubicBezTo>
                  <a:cubicBezTo>
                    <a:pt x="1" y="2"/>
                    <a:pt x="3" y="0"/>
                    <a:pt x="5" y="1"/>
                  </a:cubicBezTo>
                  <a:cubicBezTo>
                    <a:pt x="6" y="1"/>
                    <a:pt x="7" y="3"/>
                    <a:pt x="6" y="6"/>
                  </a:cubicBezTo>
                  <a:close/>
                </a:path>
              </a:pathLst>
            </a:custGeom>
            <a:solidFill>
              <a:srgbClr val="000000"/>
            </a:solidFill>
            <a:ln w="4763" cap="rnd">
              <a:solidFill>
                <a:srgbClr val="000000"/>
              </a:solidFill>
              <a:beve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034" name="Freeform 946"/>
            <p:cNvSpPr>
              <a:spLocks noChangeArrowheads="1"/>
            </p:cNvSpPr>
            <p:nvPr/>
          </p:nvSpPr>
          <p:spPr bwMode="auto">
            <a:xfrm>
              <a:off x="382" y="1778"/>
              <a:ext cx="10" cy="10"/>
            </a:xfrm>
            <a:custGeom>
              <a:avLst/>
              <a:gdLst>
                <a:gd name="T0" fmla="*/ 4077 w 3"/>
                <a:gd name="T1" fmla="*/ 1223 h 3"/>
                <a:gd name="T2" fmla="*/ 1223 w 3"/>
                <a:gd name="T3" fmla="*/ 4077 h 3"/>
                <a:gd name="T4" fmla="*/ 1223 w 3"/>
                <a:gd name="T5" fmla="*/ 1223 h 3"/>
                <a:gd name="T6" fmla="*/ 2857 w 3"/>
                <a:gd name="T7" fmla="*/ 0 h 3"/>
                <a:gd name="T8" fmla="*/ 4077 w 3"/>
                <a:gd name="T9" fmla="*/ 1223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3"/>
                <a:gd name="T17" fmla="*/ 3 w 3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3">
                  <a:moveTo>
                    <a:pt x="3" y="1"/>
                  </a:moveTo>
                  <a:cubicBezTo>
                    <a:pt x="3" y="2"/>
                    <a:pt x="2" y="3"/>
                    <a:pt x="1" y="3"/>
                  </a:cubicBezTo>
                  <a:cubicBezTo>
                    <a:pt x="1" y="3"/>
                    <a:pt x="0" y="2"/>
                    <a:pt x="1" y="1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3" y="0"/>
                    <a:pt x="3" y="1"/>
                    <a:pt x="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035" name="Freeform 947"/>
            <p:cNvSpPr>
              <a:spLocks noChangeArrowheads="1"/>
            </p:cNvSpPr>
            <p:nvPr/>
          </p:nvSpPr>
          <p:spPr bwMode="auto">
            <a:xfrm>
              <a:off x="424" y="1785"/>
              <a:ext cx="7" cy="14"/>
            </a:xfrm>
            <a:custGeom>
              <a:avLst/>
              <a:gdLst>
                <a:gd name="T0" fmla="*/ 3773 w 2"/>
                <a:gd name="T1" fmla="*/ 3773 h 4"/>
                <a:gd name="T2" fmla="*/ 2107 w 2"/>
                <a:gd name="T3" fmla="*/ 5282 h 4"/>
                <a:gd name="T4" fmla="*/ 0 w 2"/>
                <a:gd name="T5" fmla="*/ 3773 h 4"/>
                <a:gd name="T6" fmla="*/ 2107 w 2"/>
                <a:gd name="T7" fmla="*/ 0 h 4"/>
                <a:gd name="T8" fmla="*/ 3773 w 2"/>
                <a:gd name="T9" fmla="*/ 3773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4"/>
                <a:gd name="T17" fmla="*/ 2 w 2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4">
                  <a:moveTo>
                    <a:pt x="2" y="2"/>
                  </a:moveTo>
                  <a:cubicBezTo>
                    <a:pt x="2" y="3"/>
                    <a:pt x="1" y="4"/>
                    <a:pt x="1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2" y="1"/>
                    <a:pt x="2" y="1"/>
                    <a:pt x="2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036" name="Oval 948"/>
            <p:cNvSpPr>
              <a:spLocks noChangeArrowheads="1"/>
            </p:cNvSpPr>
            <p:nvPr/>
          </p:nvSpPr>
          <p:spPr bwMode="auto">
            <a:xfrm>
              <a:off x="367" y="1803"/>
              <a:ext cx="57" cy="53"/>
            </a:xfrm>
            <a:prstGeom prst="ellipse">
              <a:avLst/>
            </a:pr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33037" name="Freeform 949"/>
            <p:cNvSpPr>
              <a:spLocks noChangeArrowheads="1"/>
            </p:cNvSpPr>
            <p:nvPr/>
          </p:nvSpPr>
          <p:spPr bwMode="auto">
            <a:xfrm>
              <a:off x="253" y="1763"/>
              <a:ext cx="79" cy="61"/>
            </a:xfrm>
            <a:custGeom>
              <a:avLst/>
              <a:gdLst>
                <a:gd name="T0" fmla="*/ 0 w 22"/>
                <a:gd name="T1" fmla="*/ 0 h 17"/>
                <a:gd name="T2" fmla="*/ 47235 w 22"/>
                <a:gd name="T3" fmla="*/ 36309 h 17"/>
                <a:gd name="T4" fmla="*/ 0 60000 65536"/>
                <a:gd name="T5" fmla="*/ 0 60000 65536"/>
                <a:gd name="T6" fmla="*/ 0 w 22"/>
                <a:gd name="T7" fmla="*/ 0 h 17"/>
                <a:gd name="T8" fmla="*/ 22 w 22"/>
                <a:gd name="T9" fmla="*/ 17 h 1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2" h="17">
                  <a:moveTo>
                    <a:pt x="0" y="0"/>
                  </a:moveTo>
                  <a:cubicBezTo>
                    <a:pt x="0" y="0"/>
                    <a:pt x="19" y="15"/>
                    <a:pt x="22" y="17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038" name="Line 950"/>
            <p:cNvSpPr>
              <a:spLocks noChangeShapeType="1"/>
            </p:cNvSpPr>
            <p:nvPr/>
          </p:nvSpPr>
          <p:spPr bwMode="auto">
            <a:xfrm>
              <a:off x="225" y="1796"/>
              <a:ext cx="99" cy="42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039" name="Line 951"/>
            <p:cNvSpPr>
              <a:spLocks noChangeShapeType="1"/>
            </p:cNvSpPr>
            <p:nvPr/>
          </p:nvSpPr>
          <p:spPr bwMode="auto">
            <a:xfrm>
              <a:off x="207" y="1835"/>
              <a:ext cx="110" cy="21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040" name="Freeform 952"/>
            <p:cNvSpPr>
              <a:spLocks noChangeArrowheads="1"/>
            </p:cNvSpPr>
            <p:nvPr/>
          </p:nvSpPr>
          <p:spPr bwMode="auto">
            <a:xfrm>
              <a:off x="382" y="1856"/>
              <a:ext cx="7" cy="36"/>
            </a:xfrm>
            <a:custGeom>
              <a:avLst/>
              <a:gdLst>
                <a:gd name="T0" fmla="*/ 3773 w 2"/>
                <a:gd name="T1" fmla="*/ 0 h 10"/>
                <a:gd name="T2" fmla="*/ 0 w 2"/>
                <a:gd name="T3" fmla="*/ 21838 h 10"/>
                <a:gd name="T4" fmla="*/ 0 60000 65536"/>
                <a:gd name="T5" fmla="*/ 0 60000 65536"/>
                <a:gd name="T6" fmla="*/ 0 w 2"/>
                <a:gd name="T7" fmla="*/ 0 h 10"/>
                <a:gd name="T8" fmla="*/ 2 w 2"/>
                <a:gd name="T9" fmla="*/ 10 h 1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" h="10">
                  <a:moveTo>
                    <a:pt x="2" y="0"/>
                  </a:moveTo>
                  <a:cubicBezTo>
                    <a:pt x="2" y="2"/>
                    <a:pt x="1" y="7"/>
                    <a:pt x="0" y="10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041" name="Freeform 953"/>
            <p:cNvSpPr>
              <a:spLocks noChangeArrowheads="1"/>
            </p:cNvSpPr>
            <p:nvPr/>
          </p:nvSpPr>
          <p:spPr bwMode="auto">
            <a:xfrm>
              <a:off x="210" y="1792"/>
              <a:ext cx="346" cy="164"/>
            </a:xfrm>
            <a:custGeom>
              <a:avLst/>
              <a:gdLst>
                <a:gd name="T0" fmla="*/ 24787 w 97"/>
                <a:gd name="T1" fmla="*/ 4029 h 46"/>
                <a:gd name="T2" fmla="*/ 2265 w 97"/>
                <a:gd name="T3" fmla="*/ 20668 h 46"/>
                <a:gd name="T4" fmla="*/ 22508 w 97"/>
                <a:gd name="T5" fmla="*/ 44907 h 46"/>
                <a:gd name="T6" fmla="*/ 98760 w 97"/>
                <a:gd name="T7" fmla="*/ 57696 h 46"/>
                <a:gd name="T8" fmla="*/ 154769 w 97"/>
                <a:gd name="T9" fmla="*/ 86421 h 46"/>
                <a:gd name="T10" fmla="*/ 197520 w 97"/>
                <a:gd name="T11" fmla="*/ 68014 h 46"/>
                <a:gd name="T12" fmla="*/ 173232 w 97"/>
                <a:gd name="T13" fmla="*/ 47171 h 4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7"/>
                <a:gd name="T22" fmla="*/ 0 h 46"/>
                <a:gd name="T23" fmla="*/ 97 w 97"/>
                <a:gd name="T24" fmla="*/ 46 h 4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7" h="46">
                  <a:moveTo>
                    <a:pt x="12" y="2"/>
                  </a:moveTo>
                  <a:cubicBezTo>
                    <a:pt x="11" y="0"/>
                    <a:pt x="2" y="1"/>
                    <a:pt x="1" y="10"/>
                  </a:cubicBezTo>
                  <a:cubicBezTo>
                    <a:pt x="0" y="16"/>
                    <a:pt x="6" y="20"/>
                    <a:pt x="11" y="22"/>
                  </a:cubicBezTo>
                  <a:cubicBezTo>
                    <a:pt x="15" y="23"/>
                    <a:pt x="42" y="26"/>
                    <a:pt x="48" y="28"/>
                  </a:cubicBezTo>
                  <a:cubicBezTo>
                    <a:pt x="54" y="30"/>
                    <a:pt x="70" y="40"/>
                    <a:pt x="75" y="42"/>
                  </a:cubicBezTo>
                  <a:cubicBezTo>
                    <a:pt x="79" y="45"/>
                    <a:pt x="95" y="46"/>
                    <a:pt x="96" y="33"/>
                  </a:cubicBezTo>
                  <a:cubicBezTo>
                    <a:pt x="97" y="20"/>
                    <a:pt x="85" y="22"/>
                    <a:pt x="84" y="23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042" name="Freeform 954"/>
            <p:cNvSpPr>
              <a:spLocks noChangeArrowheads="1"/>
            </p:cNvSpPr>
            <p:nvPr/>
          </p:nvSpPr>
          <p:spPr bwMode="auto">
            <a:xfrm>
              <a:off x="225" y="1860"/>
              <a:ext cx="260" cy="193"/>
            </a:xfrm>
            <a:custGeom>
              <a:avLst/>
              <a:gdLst>
                <a:gd name="T0" fmla="*/ 2258 w 73"/>
                <a:gd name="T1" fmla="*/ 0 h 54"/>
                <a:gd name="T2" fmla="*/ 48748 w 73"/>
                <a:gd name="T3" fmla="*/ 97887 h 54"/>
                <a:gd name="T4" fmla="*/ 149001 w 73"/>
                <a:gd name="T5" fmla="*/ 51913 h 54"/>
                <a:gd name="T6" fmla="*/ 0 60000 65536"/>
                <a:gd name="T7" fmla="*/ 0 60000 65536"/>
                <a:gd name="T8" fmla="*/ 0 60000 65536"/>
                <a:gd name="T9" fmla="*/ 0 w 73"/>
                <a:gd name="T10" fmla="*/ 0 h 54"/>
                <a:gd name="T11" fmla="*/ 73 w 73"/>
                <a:gd name="T12" fmla="*/ 54 h 5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3" h="54">
                  <a:moveTo>
                    <a:pt x="1" y="0"/>
                  </a:moveTo>
                  <a:cubicBezTo>
                    <a:pt x="0" y="8"/>
                    <a:pt x="4" y="40"/>
                    <a:pt x="24" y="47"/>
                  </a:cubicBezTo>
                  <a:cubicBezTo>
                    <a:pt x="45" y="54"/>
                    <a:pt x="66" y="34"/>
                    <a:pt x="73" y="25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043" name="Freeform 955"/>
            <p:cNvSpPr>
              <a:spLocks noChangeArrowheads="1"/>
            </p:cNvSpPr>
            <p:nvPr/>
          </p:nvSpPr>
          <p:spPr bwMode="auto">
            <a:xfrm>
              <a:off x="239" y="1910"/>
              <a:ext cx="114" cy="50"/>
            </a:xfrm>
            <a:custGeom>
              <a:avLst/>
              <a:gdLst>
                <a:gd name="T0" fmla="*/ 0 w 32"/>
                <a:gd name="T1" fmla="*/ 16900 h 14"/>
                <a:gd name="T2" fmla="*/ 65372 w 32"/>
                <a:gd name="T3" fmla="*/ 29107 h 14"/>
                <a:gd name="T4" fmla="*/ 0 60000 65536"/>
                <a:gd name="T5" fmla="*/ 0 60000 65536"/>
                <a:gd name="T6" fmla="*/ 0 w 32"/>
                <a:gd name="T7" fmla="*/ 0 h 14"/>
                <a:gd name="T8" fmla="*/ 32 w 32"/>
                <a:gd name="T9" fmla="*/ 14 h 1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2" h="14">
                  <a:moveTo>
                    <a:pt x="0" y="8"/>
                  </a:moveTo>
                  <a:cubicBezTo>
                    <a:pt x="8" y="0"/>
                    <a:pt x="26" y="6"/>
                    <a:pt x="32" y="14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044" name="Freeform 956"/>
            <p:cNvSpPr>
              <a:spLocks noChangeArrowheads="1"/>
            </p:cNvSpPr>
            <p:nvPr/>
          </p:nvSpPr>
          <p:spPr bwMode="auto">
            <a:xfrm>
              <a:off x="349" y="1945"/>
              <a:ext cx="75" cy="61"/>
            </a:xfrm>
            <a:custGeom>
              <a:avLst/>
              <a:gdLst>
                <a:gd name="T0" fmla="*/ 0 w 21"/>
                <a:gd name="T1" fmla="*/ 4159 h 17"/>
                <a:gd name="T2" fmla="*/ 43596 w 21"/>
                <a:gd name="T3" fmla="*/ 36309 h 17"/>
                <a:gd name="T4" fmla="*/ 0 60000 65536"/>
                <a:gd name="T5" fmla="*/ 0 60000 65536"/>
                <a:gd name="T6" fmla="*/ 0 w 21"/>
                <a:gd name="T7" fmla="*/ 0 h 17"/>
                <a:gd name="T8" fmla="*/ 21 w 21"/>
                <a:gd name="T9" fmla="*/ 17 h 1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1" h="17">
                  <a:moveTo>
                    <a:pt x="0" y="2"/>
                  </a:moveTo>
                  <a:cubicBezTo>
                    <a:pt x="4" y="0"/>
                    <a:pt x="19" y="7"/>
                    <a:pt x="21" y="17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045" name="Freeform 957"/>
            <p:cNvSpPr>
              <a:spLocks noChangeArrowheads="1"/>
            </p:cNvSpPr>
            <p:nvPr/>
          </p:nvSpPr>
          <p:spPr bwMode="auto">
            <a:xfrm>
              <a:off x="168" y="1692"/>
              <a:ext cx="388" cy="386"/>
            </a:xfrm>
            <a:custGeom>
              <a:avLst/>
              <a:gdLst>
                <a:gd name="T0" fmla="*/ 219473 w 109"/>
                <a:gd name="T1" fmla="*/ 120754 h 108"/>
                <a:gd name="T2" fmla="*/ 221730 w 109"/>
                <a:gd name="T3" fmla="*/ 104413 h 108"/>
                <a:gd name="T4" fmla="*/ 109644 w 109"/>
                <a:gd name="T5" fmla="*/ 0 h 108"/>
                <a:gd name="T6" fmla="*/ 0 w 109"/>
                <a:gd name="T7" fmla="*/ 112590 h 108"/>
                <a:gd name="T8" fmla="*/ 10287 w 109"/>
                <a:gd name="T9" fmla="*/ 160390 h 108"/>
                <a:gd name="T10" fmla="*/ 89760 w 109"/>
                <a:gd name="T11" fmla="*/ 208229 h 108"/>
                <a:gd name="T12" fmla="*/ 154929 w 109"/>
                <a:gd name="T13" fmla="*/ 210517 h 108"/>
                <a:gd name="T14" fmla="*/ 148668 w 109"/>
                <a:gd name="T15" fmla="*/ 217043 h 108"/>
                <a:gd name="T16" fmla="*/ 99367 w 109"/>
                <a:gd name="T17" fmla="*/ 221107 h 10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9"/>
                <a:gd name="T28" fmla="*/ 0 h 108"/>
                <a:gd name="T29" fmla="*/ 109 w 109"/>
                <a:gd name="T30" fmla="*/ 108 h 10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9" h="108">
                  <a:moveTo>
                    <a:pt x="108" y="58"/>
                  </a:moveTo>
                  <a:cubicBezTo>
                    <a:pt x="109" y="55"/>
                    <a:pt x="109" y="53"/>
                    <a:pt x="109" y="50"/>
                  </a:cubicBezTo>
                  <a:cubicBezTo>
                    <a:pt x="109" y="21"/>
                    <a:pt x="84" y="0"/>
                    <a:pt x="54" y="0"/>
                  </a:cubicBezTo>
                  <a:cubicBezTo>
                    <a:pt x="23" y="0"/>
                    <a:pt x="0" y="19"/>
                    <a:pt x="0" y="54"/>
                  </a:cubicBezTo>
                  <a:cubicBezTo>
                    <a:pt x="0" y="62"/>
                    <a:pt x="2" y="70"/>
                    <a:pt x="5" y="77"/>
                  </a:cubicBezTo>
                  <a:cubicBezTo>
                    <a:pt x="5" y="77"/>
                    <a:pt x="18" y="95"/>
                    <a:pt x="44" y="100"/>
                  </a:cubicBezTo>
                  <a:cubicBezTo>
                    <a:pt x="62" y="103"/>
                    <a:pt x="72" y="102"/>
                    <a:pt x="76" y="101"/>
                  </a:cubicBezTo>
                  <a:cubicBezTo>
                    <a:pt x="77" y="102"/>
                    <a:pt x="75" y="103"/>
                    <a:pt x="73" y="104"/>
                  </a:cubicBezTo>
                  <a:cubicBezTo>
                    <a:pt x="71" y="105"/>
                    <a:pt x="63" y="108"/>
                    <a:pt x="49" y="106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046" name="Freeform 958"/>
            <p:cNvSpPr>
              <a:spLocks noChangeArrowheads="1"/>
            </p:cNvSpPr>
            <p:nvPr/>
          </p:nvSpPr>
          <p:spPr bwMode="auto">
            <a:xfrm>
              <a:off x="503" y="1931"/>
              <a:ext cx="43" cy="68"/>
            </a:xfrm>
            <a:custGeom>
              <a:avLst/>
              <a:gdLst>
                <a:gd name="T0" fmla="*/ 25399 w 12"/>
                <a:gd name="T1" fmla="*/ 0 h 19"/>
                <a:gd name="T2" fmla="*/ 0 w 12"/>
                <a:gd name="T3" fmla="*/ 39887 h 19"/>
                <a:gd name="T4" fmla="*/ 0 w 12"/>
                <a:gd name="T5" fmla="*/ 39887 h 19"/>
                <a:gd name="T6" fmla="*/ 0 60000 65536"/>
                <a:gd name="T7" fmla="*/ 0 60000 65536"/>
                <a:gd name="T8" fmla="*/ 0 60000 65536"/>
                <a:gd name="T9" fmla="*/ 0 w 12"/>
                <a:gd name="T10" fmla="*/ 0 h 19"/>
                <a:gd name="T11" fmla="*/ 12 w 12"/>
                <a:gd name="T12" fmla="*/ 19 h 1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19">
                  <a:moveTo>
                    <a:pt x="12" y="0"/>
                  </a:moveTo>
                  <a:cubicBezTo>
                    <a:pt x="9" y="7"/>
                    <a:pt x="5" y="13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047" name="Freeform 959"/>
            <p:cNvSpPr>
              <a:spLocks noChangeArrowheads="1"/>
            </p:cNvSpPr>
            <p:nvPr/>
          </p:nvSpPr>
          <p:spPr bwMode="auto">
            <a:xfrm>
              <a:off x="446" y="1845"/>
              <a:ext cx="92" cy="11"/>
            </a:xfrm>
            <a:custGeom>
              <a:avLst/>
              <a:gdLst>
                <a:gd name="T0" fmla="*/ 0 w 26"/>
                <a:gd name="T1" fmla="*/ 7245 h 3"/>
                <a:gd name="T2" fmla="*/ 51124 w 26"/>
                <a:gd name="T3" fmla="*/ 0 h 3"/>
                <a:gd name="T4" fmla="*/ 0 60000 65536"/>
                <a:gd name="T5" fmla="*/ 0 60000 65536"/>
                <a:gd name="T6" fmla="*/ 0 w 26"/>
                <a:gd name="T7" fmla="*/ 0 h 3"/>
                <a:gd name="T8" fmla="*/ 26 w 26"/>
                <a:gd name="T9" fmla="*/ 3 h 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6" h="3">
                  <a:moveTo>
                    <a:pt x="0" y="3"/>
                  </a:moveTo>
                  <a:cubicBezTo>
                    <a:pt x="0" y="3"/>
                    <a:pt x="24" y="0"/>
                    <a:pt x="26" y="0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048" name="Line 960"/>
            <p:cNvSpPr>
              <a:spLocks noChangeShapeType="1"/>
            </p:cNvSpPr>
            <p:nvPr/>
          </p:nvSpPr>
          <p:spPr bwMode="auto">
            <a:xfrm flipH="1" flipV="1">
              <a:off x="442" y="1874"/>
              <a:ext cx="100" cy="11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049" name="Line 961"/>
            <p:cNvSpPr>
              <a:spLocks noChangeShapeType="1"/>
            </p:cNvSpPr>
            <p:nvPr/>
          </p:nvSpPr>
          <p:spPr bwMode="auto">
            <a:xfrm>
              <a:off x="439" y="1892"/>
              <a:ext cx="85" cy="43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050" name="Freeform 962"/>
            <p:cNvSpPr>
              <a:spLocks noChangeArrowheads="1"/>
            </p:cNvSpPr>
            <p:nvPr/>
          </p:nvSpPr>
          <p:spPr bwMode="auto">
            <a:xfrm>
              <a:off x="182" y="1760"/>
              <a:ext cx="139" cy="232"/>
            </a:xfrm>
            <a:custGeom>
              <a:avLst/>
              <a:gdLst>
                <a:gd name="T0" fmla="*/ 14353 w 39"/>
                <a:gd name="T1" fmla="*/ 134364 h 65"/>
                <a:gd name="T2" fmla="*/ 2260 w 39"/>
                <a:gd name="T3" fmla="*/ 74154 h 65"/>
                <a:gd name="T4" fmla="*/ 75837 w 39"/>
                <a:gd name="T5" fmla="*/ 0 h 65"/>
                <a:gd name="T6" fmla="*/ 79864 w 39"/>
                <a:gd name="T7" fmla="*/ 0 h 6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9"/>
                <a:gd name="T13" fmla="*/ 0 h 65"/>
                <a:gd name="T14" fmla="*/ 39 w 39"/>
                <a:gd name="T15" fmla="*/ 65 h 6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9" h="65">
                  <a:moveTo>
                    <a:pt x="7" y="65"/>
                  </a:moveTo>
                  <a:cubicBezTo>
                    <a:pt x="3" y="56"/>
                    <a:pt x="0" y="45"/>
                    <a:pt x="1" y="36"/>
                  </a:cubicBezTo>
                  <a:cubicBezTo>
                    <a:pt x="1" y="12"/>
                    <a:pt x="18" y="0"/>
                    <a:pt x="37" y="0"/>
                  </a:cubicBezTo>
                  <a:cubicBezTo>
                    <a:pt x="38" y="0"/>
                    <a:pt x="39" y="0"/>
                    <a:pt x="39" y="0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051" name="Freeform 963"/>
            <p:cNvSpPr>
              <a:spLocks noChangeArrowheads="1"/>
            </p:cNvSpPr>
            <p:nvPr/>
          </p:nvSpPr>
          <p:spPr bwMode="auto">
            <a:xfrm>
              <a:off x="481" y="1806"/>
              <a:ext cx="54" cy="68"/>
            </a:xfrm>
            <a:custGeom>
              <a:avLst/>
              <a:gdLst>
                <a:gd name="T0" fmla="*/ 0 w 15"/>
                <a:gd name="T1" fmla="*/ 0 h 19"/>
                <a:gd name="T2" fmla="*/ 32569 w 15"/>
                <a:gd name="T3" fmla="*/ 39887 h 19"/>
                <a:gd name="T4" fmla="*/ 0 60000 65536"/>
                <a:gd name="T5" fmla="*/ 0 60000 65536"/>
                <a:gd name="T6" fmla="*/ 0 w 15"/>
                <a:gd name="T7" fmla="*/ 0 h 19"/>
                <a:gd name="T8" fmla="*/ 15 w 15"/>
                <a:gd name="T9" fmla="*/ 19 h 1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5" h="19">
                  <a:moveTo>
                    <a:pt x="0" y="0"/>
                  </a:moveTo>
                  <a:cubicBezTo>
                    <a:pt x="8" y="4"/>
                    <a:pt x="13" y="10"/>
                    <a:pt x="15" y="19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052" name="Freeform 964"/>
            <p:cNvSpPr>
              <a:spLocks noChangeArrowheads="1"/>
            </p:cNvSpPr>
            <p:nvPr/>
          </p:nvSpPr>
          <p:spPr bwMode="auto">
            <a:xfrm>
              <a:off x="439" y="1942"/>
              <a:ext cx="92" cy="111"/>
            </a:xfrm>
            <a:custGeom>
              <a:avLst/>
              <a:gdLst>
                <a:gd name="T0" fmla="*/ 51124 w 26"/>
                <a:gd name="T1" fmla="*/ 0 h 31"/>
                <a:gd name="T2" fmla="*/ 0 w 26"/>
                <a:gd name="T3" fmla="*/ 65286 h 31"/>
                <a:gd name="T4" fmla="*/ 0 60000 65536"/>
                <a:gd name="T5" fmla="*/ 0 60000 65536"/>
                <a:gd name="T6" fmla="*/ 0 w 26"/>
                <a:gd name="T7" fmla="*/ 0 h 31"/>
                <a:gd name="T8" fmla="*/ 26 w 26"/>
                <a:gd name="T9" fmla="*/ 31 h 3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6" h="31">
                  <a:moveTo>
                    <a:pt x="26" y="0"/>
                  </a:moveTo>
                  <a:cubicBezTo>
                    <a:pt x="23" y="14"/>
                    <a:pt x="10" y="25"/>
                    <a:pt x="0" y="31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053" name="Freeform 965"/>
            <p:cNvSpPr>
              <a:spLocks noChangeArrowheads="1"/>
            </p:cNvSpPr>
            <p:nvPr/>
          </p:nvSpPr>
          <p:spPr bwMode="auto">
            <a:xfrm>
              <a:off x="285" y="2078"/>
              <a:ext cx="61" cy="39"/>
            </a:xfrm>
            <a:custGeom>
              <a:avLst/>
              <a:gdLst>
                <a:gd name="T0" fmla="*/ 36309 w 17"/>
                <a:gd name="T1" fmla="*/ 6148 h 11"/>
                <a:gd name="T2" fmla="*/ 19082 w 17"/>
                <a:gd name="T3" fmla="*/ 21797 h 11"/>
                <a:gd name="T4" fmla="*/ 0 w 17"/>
                <a:gd name="T5" fmla="*/ 6148 h 11"/>
                <a:gd name="T6" fmla="*/ 2304 w 17"/>
                <a:gd name="T7" fmla="*/ 0 h 1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1"/>
                <a:gd name="T14" fmla="*/ 17 w 17"/>
                <a:gd name="T15" fmla="*/ 11 h 1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1">
                  <a:moveTo>
                    <a:pt x="17" y="3"/>
                  </a:moveTo>
                  <a:cubicBezTo>
                    <a:pt x="17" y="8"/>
                    <a:pt x="13" y="11"/>
                    <a:pt x="9" y="11"/>
                  </a:cubicBezTo>
                  <a:cubicBezTo>
                    <a:pt x="4" y="11"/>
                    <a:pt x="0" y="8"/>
                    <a:pt x="0" y="3"/>
                  </a:cubicBezTo>
                  <a:cubicBezTo>
                    <a:pt x="0" y="2"/>
                    <a:pt x="0" y="1"/>
                    <a:pt x="1" y="0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054" name="Freeform 966"/>
            <p:cNvSpPr>
              <a:spLocks noChangeArrowheads="1"/>
            </p:cNvSpPr>
            <p:nvPr/>
          </p:nvSpPr>
          <p:spPr bwMode="auto">
            <a:xfrm>
              <a:off x="292" y="2056"/>
              <a:ext cx="54" cy="22"/>
            </a:xfrm>
            <a:custGeom>
              <a:avLst/>
              <a:gdLst>
                <a:gd name="T0" fmla="*/ 0 w 15"/>
                <a:gd name="T1" fmla="*/ 7245 h 6"/>
                <a:gd name="T2" fmla="*/ 15113 w 15"/>
                <a:gd name="T3" fmla="*/ 0 h 6"/>
                <a:gd name="T4" fmla="*/ 32569 w 15"/>
                <a:gd name="T5" fmla="*/ 14641 h 6"/>
                <a:gd name="T6" fmla="*/ 0 60000 65536"/>
                <a:gd name="T7" fmla="*/ 0 60000 65536"/>
                <a:gd name="T8" fmla="*/ 0 60000 65536"/>
                <a:gd name="T9" fmla="*/ 0 w 15"/>
                <a:gd name="T10" fmla="*/ 0 h 6"/>
                <a:gd name="T11" fmla="*/ 15 w 15"/>
                <a:gd name="T12" fmla="*/ 6 h 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" h="6">
                  <a:moveTo>
                    <a:pt x="0" y="3"/>
                  </a:moveTo>
                  <a:cubicBezTo>
                    <a:pt x="2" y="1"/>
                    <a:pt x="4" y="0"/>
                    <a:pt x="7" y="0"/>
                  </a:cubicBezTo>
                  <a:cubicBezTo>
                    <a:pt x="11" y="0"/>
                    <a:pt x="14" y="2"/>
                    <a:pt x="15" y="6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055" name="Freeform 967"/>
            <p:cNvSpPr>
              <a:spLocks noChangeArrowheads="1"/>
            </p:cNvSpPr>
            <p:nvPr/>
          </p:nvSpPr>
          <p:spPr bwMode="auto">
            <a:xfrm>
              <a:off x="285" y="2060"/>
              <a:ext cx="64" cy="28"/>
            </a:xfrm>
            <a:custGeom>
              <a:avLst/>
              <a:gdLst>
                <a:gd name="T0" fmla="*/ 2251 w 18"/>
                <a:gd name="T1" fmla="*/ 9006 h 8"/>
                <a:gd name="T2" fmla="*/ 2251 w 18"/>
                <a:gd name="T3" fmla="*/ 5282 h 8"/>
                <a:gd name="T4" fmla="*/ 36459 w 18"/>
                <a:gd name="T5" fmla="*/ 11113 h 8"/>
                <a:gd name="T6" fmla="*/ 34034 w 18"/>
                <a:gd name="T7" fmla="*/ 14714 h 8"/>
                <a:gd name="T8" fmla="*/ 2251 w 18"/>
                <a:gd name="T9" fmla="*/ 9006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"/>
                <a:gd name="T16" fmla="*/ 0 h 8"/>
                <a:gd name="T17" fmla="*/ 18 w 18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" h="8">
                  <a:moveTo>
                    <a:pt x="1" y="5"/>
                  </a:moveTo>
                  <a:cubicBezTo>
                    <a:pt x="1" y="5"/>
                    <a:pt x="0" y="4"/>
                    <a:pt x="1" y="3"/>
                  </a:cubicBezTo>
                  <a:cubicBezTo>
                    <a:pt x="3" y="0"/>
                    <a:pt x="16" y="3"/>
                    <a:pt x="18" y="6"/>
                  </a:cubicBezTo>
                  <a:cubicBezTo>
                    <a:pt x="18" y="7"/>
                    <a:pt x="18" y="8"/>
                    <a:pt x="17" y="8"/>
                  </a:cubicBezTo>
                  <a:cubicBezTo>
                    <a:pt x="16" y="7"/>
                    <a:pt x="5" y="4"/>
                    <a:pt x="1" y="5"/>
                  </a:cubicBezTo>
                  <a:close/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056" name="Freeform 968"/>
            <p:cNvSpPr>
              <a:spLocks noChangeArrowheads="1"/>
            </p:cNvSpPr>
            <p:nvPr/>
          </p:nvSpPr>
          <p:spPr bwMode="auto">
            <a:xfrm>
              <a:off x="310" y="2085"/>
              <a:ext cx="18" cy="10"/>
            </a:xfrm>
            <a:custGeom>
              <a:avLst/>
              <a:gdLst>
                <a:gd name="T0" fmla="*/ 10912 w 5"/>
                <a:gd name="T1" fmla="*/ 2857 h 3"/>
                <a:gd name="T2" fmla="*/ 4198 w 5"/>
                <a:gd name="T3" fmla="*/ 4077 h 3"/>
                <a:gd name="T4" fmla="*/ 0 w 5"/>
                <a:gd name="T5" fmla="*/ 1223 h 3"/>
                <a:gd name="T6" fmla="*/ 4198 w 5"/>
                <a:gd name="T7" fmla="*/ 0 h 3"/>
                <a:gd name="T8" fmla="*/ 10912 w 5"/>
                <a:gd name="T9" fmla="*/ 2857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3"/>
                <a:gd name="T17" fmla="*/ 5 w 5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3">
                  <a:moveTo>
                    <a:pt x="5" y="2"/>
                  </a:moveTo>
                  <a:cubicBezTo>
                    <a:pt x="4" y="3"/>
                    <a:pt x="3" y="3"/>
                    <a:pt x="2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4" y="0"/>
                    <a:pt x="5" y="1"/>
                    <a:pt x="5" y="2"/>
                  </a:cubicBezTo>
                  <a:close/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057" name="Freeform 969"/>
            <p:cNvSpPr>
              <a:spLocks noChangeArrowheads="1"/>
            </p:cNvSpPr>
            <p:nvPr/>
          </p:nvSpPr>
          <p:spPr bwMode="auto">
            <a:xfrm>
              <a:off x="310" y="2095"/>
              <a:ext cx="7" cy="22"/>
            </a:xfrm>
            <a:custGeom>
              <a:avLst/>
              <a:gdLst>
                <a:gd name="T0" fmla="*/ 3773 w 2"/>
                <a:gd name="T1" fmla="*/ 0 h 6"/>
                <a:gd name="T2" fmla="*/ 0 w 2"/>
                <a:gd name="T3" fmla="*/ 14641 h 6"/>
                <a:gd name="T4" fmla="*/ 0 60000 65536"/>
                <a:gd name="T5" fmla="*/ 0 60000 65536"/>
                <a:gd name="T6" fmla="*/ 0 w 2"/>
                <a:gd name="T7" fmla="*/ 0 h 6"/>
                <a:gd name="T8" fmla="*/ 2 w 2"/>
                <a:gd name="T9" fmla="*/ 6 h 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" h="6">
                  <a:moveTo>
                    <a:pt x="2" y="0"/>
                  </a:moveTo>
                  <a:cubicBezTo>
                    <a:pt x="2" y="0"/>
                    <a:pt x="2" y="4"/>
                    <a:pt x="0" y="6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058" name="Freeform 970"/>
            <p:cNvSpPr>
              <a:spLocks noChangeArrowheads="1"/>
            </p:cNvSpPr>
            <p:nvPr/>
          </p:nvSpPr>
          <p:spPr bwMode="auto">
            <a:xfrm>
              <a:off x="178" y="1963"/>
              <a:ext cx="122" cy="97"/>
            </a:xfrm>
            <a:custGeom>
              <a:avLst/>
              <a:gdLst>
                <a:gd name="T0" fmla="*/ 72629 w 34"/>
                <a:gd name="T1" fmla="*/ 57963 h 27"/>
                <a:gd name="T2" fmla="*/ 2304 w 34"/>
                <a:gd name="T3" fmla="*/ 13163 h 27"/>
                <a:gd name="T4" fmla="*/ 4159 w 34"/>
                <a:gd name="T5" fmla="*/ 0 h 27"/>
                <a:gd name="T6" fmla="*/ 0 60000 65536"/>
                <a:gd name="T7" fmla="*/ 0 60000 65536"/>
                <a:gd name="T8" fmla="*/ 0 60000 65536"/>
                <a:gd name="T9" fmla="*/ 0 w 34"/>
                <a:gd name="T10" fmla="*/ 0 h 27"/>
                <a:gd name="T11" fmla="*/ 34 w 34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4" h="27">
                  <a:moveTo>
                    <a:pt x="34" y="27"/>
                  </a:moveTo>
                  <a:cubicBezTo>
                    <a:pt x="22" y="24"/>
                    <a:pt x="3" y="13"/>
                    <a:pt x="1" y="6"/>
                  </a:cubicBezTo>
                  <a:cubicBezTo>
                    <a:pt x="0" y="3"/>
                    <a:pt x="1" y="1"/>
                    <a:pt x="2" y="0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059" name="Freeform 971"/>
            <p:cNvSpPr>
              <a:spLocks noChangeArrowheads="1"/>
            </p:cNvSpPr>
            <p:nvPr/>
          </p:nvSpPr>
          <p:spPr bwMode="auto">
            <a:xfrm>
              <a:off x="171" y="2035"/>
              <a:ext cx="225" cy="178"/>
            </a:xfrm>
            <a:custGeom>
              <a:avLst/>
              <a:gdLst>
                <a:gd name="T0" fmla="*/ 120218 w 63"/>
                <a:gd name="T1" fmla="*/ 22332 h 50"/>
                <a:gd name="T2" fmla="*/ 130789 w 63"/>
                <a:gd name="T3" fmla="*/ 46917 h 50"/>
                <a:gd name="T4" fmla="*/ 62129 w 63"/>
                <a:gd name="T5" fmla="*/ 97815 h 50"/>
                <a:gd name="T6" fmla="*/ 0 w 63"/>
                <a:gd name="T7" fmla="*/ 42912 h 50"/>
                <a:gd name="T8" fmla="*/ 39539 w 63"/>
                <a:gd name="T9" fmla="*/ 0 h 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50"/>
                <a:gd name="T17" fmla="*/ 63 w 63"/>
                <a:gd name="T18" fmla="*/ 50 h 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50">
                  <a:moveTo>
                    <a:pt x="58" y="11"/>
                  </a:moveTo>
                  <a:cubicBezTo>
                    <a:pt x="61" y="14"/>
                    <a:pt x="63" y="18"/>
                    <a:pt x="63" y="23"/>
                  </a:cubicBezTo>
                  <a:cubicBezTo>
                    <a:pt x="63" y="32"/>
                    <a:pt x="52" y="50"/>
                    <a:pt x="30" y="48"/>
                  </a:cubicBezTo>
                  <a:cubicBezTo>
                    <a:pt x="12" y="47"/>
                    <a:pt x="0" y="35"/>
                    <a:pt x="0" y="21"/>
                  </a:cubicBezTo>
                  <a:cubicBezTo>
                    <a:pt x="0" y="11"/>
                    <a:pt x="7" y="2"/>
                    <a:pt x="19" y="0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060" name="Freeform 972"/>
            <p:cNvSpPr>
              <a:spLocks noChangeArrowheads="1"/>
            </p:cNvSpPr>
            <p:nvPr/>
          </p:nvSpPr>
          <p:spPr bwMode="auto">
            <a:xfrm>
              <a:off x="185" y="2095"/>
              <a:ext cx="186" cy="115"/>
            </a:xfrm>
            <a:custGeom>
              <a:avLst/>
              <a:gdLst>
                <a:gd name="T0" fmla="*/ 8188 w 52"/>
                <a:gd name="T1" fmla="*/ 0 h 32"/>
                <a:gd name="T2" fmla="*/ 8188 w 52"/>
                <a:gd name="T3" fmla="*/ 0 h 32"/>
                <a:gd name="T4" fmla="*/ 108882 w 52"/>
                <a:gd name="T5" fmla="*/ 28168 h 32"/>
                <a:gd name="T6" fmla="*/ 108882 w 52"/>
                <a:gd name="T7" fmla="*/ 28168 h 32"/>
                <a:gd name="T8" fmla="*/ 42247 w 52"/>
                <a:gd name="T9" fmla="*/ 58208 h 32"/>
                <a:gd name="T10" fmla="*/ 8188 w 52"/>
                <a:gd name="T11" fmla="*/ 0 h 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2"/>
                <a:gd name="T19" fmla="*/ 0 h 32"/>
                <a:gd name="T20" fmla="*/ 52 w 52"/>
                <a:gd name="T21" fmla="*/ 32 h 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2" h="32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19" y="6"/>
                    <a:pt x="40" y="12"/>
                    <a:pt x="52" y="13"/>
                  </a:cubicBezTo>
                  <a:cubicBezTo>
                    <a:pt x="52" y="13"/>
                    <a:pt x="52" y="13"/>
                    <a:pt x="52" y="13"/>
                  </a:cubicBezTo>
                  <a:cubicBezTo>
                    <a:pt x="52" y="20"/>
                    <a:pt x="39" y="32"/>
                    <a:pt x="20" y="27"/>
                  </a:cubicBezTo>
                  <a:cubicBezTo>
                    <a:pt x="3" y="22"/>
                    <a:pt x="0" y="3"/>
                    <a:pt x="4" y="0"/>
                  </a:cubicBezTo>
                  <a:close/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061" name="Freeform 973"/>
            <p:cNvSpPr>
              <a:spLocks noChangeArrowheads="1"/>
            </p:cNvSpPr>
            <p:nvPr/>
          </p:nvSpPr>
          <p:spPr bwMode="auto">
            <a:xfrm>
              <a:off x="196" y="2074"/>
              <a:ext cx="232" cy="225"/>
            </a:xfrm>
            <a:custGeom>
              <a:avLst/>
              <a:gdLst>
                <a:gd name="T0" fmla="*/ 134364 w 65"/>
                <a:gd name="T1" fmla="*/ 0 h 63"/>
                <a:gd name="T2" fmla="*/ 82756 w 65"/>
                <a:gd name="T3" fmla="*/ 87193 h 63"/>
                <a:gd name="T4" fmla="*/ 74154 w 65"/>
                <a:gd name="T5" fmla="*/ 105729 h 63"/>
                <a:gd name="T6" fmla="*/ 41060 w 65"/>
                <a:gd name="T7" fmla="*/ 126736 h 63"/>
                <a:gd name="T8" fmla="*/ 2266 w 65"/>
                <a:gd name="T9" fmla="*/ 101671 h 63"/>
                <a:gd name="T10" fmla="*/ 0 w 65"/>
                <a:gd name="T11" fmla="*/ 84771 h 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5"/>
                <a:gd name="T19" fmla="*/ 0 h 63"/>
                <a:gd name="T20" fmla="*/ 65 w 65"/>
                <a:gd name="T21" fmla="*/ 63 h 6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5" h="63">
                  <a:moveTo>
                    <a:pt x="65" y="0"/>
                  </a:moveTo>
                  <a:cubicBezTo>
                    <a:pt x="62" y="8"/>
                    <a:pt x="54" y="27"/>
                    <a:pt x="40" y="42"/>
                  </a:cubicBezTo>
                  <a:cubicBezTo>
                    <a:pt x="38" y="45"/>
                    <a:pt x="37" y="48"/>
                    <a:pt x="36" y="51"/>
                  </a:cubicBezTo>
                  <a:cubicBezTo>
                    <a:pt x="34" y="53"/>
                    <a:pt x="32" y="63"/>
                    <a:pt x="20" y="61"/>
                  </a:cubicBezTo>
                  <a:cubicBezTo>
                    <a:pt x="7" y="58"/>
                    <a:pt x="2" y="51"/>
                    <a:pt x="1" y="49"/>
                  </a:cubicBezTo>
                  <a:cubicBezTo>
                    <a:pt x="1" y="48"/>
                    <a:pt x="2" y="44"/>
                    <a:pt x="0" y="41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062" name="Freeform 974"/>
            <p:cNvSpPr>
              <a:spLocks noChangeArrowheads="1"/>
            </p:cNvSpPr>
            <p:nvPr/>
          </p:nvSpPr>
          <p:spPr bwMode="auto">
            <a:xfrm>
              <a:off x="61" y="2049"/>
              <a:ext cx="160" cy="186"/>
            </a:xfrm>
            <a:custGeom>
              <a:avLst/>
              <a:gdLst>
                <a:gd name="T0" fmla="*/ 50517 w 45"/>
                <a:gd name="T1" fmla="*/ 0 h 52"/>
                <a:gd name="T2" fmla="*/ 34034 w 45"/>
                <a:gd name="T3" fmla="*/ 29288 h 52"/>
                <a:gd name="T4" fmla="*/ 8004 w 45"/>
                <a:gd name="T5" fmla="*/ 77251 h 52"/>
                <a:gd name="T6" fmla="*/ 46663 w 45"/>
                <a:gd name="T7" fmla="*/ 100680 h 52"/>
                <a:gd name="T8" fmla="*/ 90933 w 45"/>
                <a:gd name="T9" fmla="*/ 108882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52"/>
                <a:gd name="T17" fmla="*/ 45 w 45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52">
                  <a:moveTo>
                    <a:pt x="25" y="0"/>
                  </a:moveTo>
                  <a:cubicBezTo>
                    <a:pt x="23" y="4"/>
                    <a:pt x="18" y="12"/>
                    <a:pt x="17" y="14"/>
                  </a:cubicBezTo>
                  <a:cubicBezTo>
                    <a:pt x="11" y="17"/>
                    <a:pt x="0" y="23"/>
                    <a:pt x="4" y="37"/>
                  </a:cubicBezTo>
                  <a:cubicBezTo>
                    <a:pt x="5" y="44"/>
                    <a:pt x="13" y="50"/>
                    <a:pt x="23" y="48"/>
                  </a:cubicBezTo>
                  <a:cubicBezTo>
                    <a:pt x="26" y="47"/>
                    <a:pt x="38" y="45"/>
                    <a:pt x="45" y="52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063" name="Oval 975"/>
            <p:cNvSpPr>
              <a:spLocks noChangeArrowheads="1"/>
            </p:cNvSpPr>
            <p:nvPr/>
          </p:nvSpPr>
          <p:spPr bwMode="auto">
            <a:xfrm>
              <a:off x="549" y="1953"/>
              <a:ext cx="79" cy="78"/>
            </a:xfrm>
            <a:prstGeom prst="ellipse">
              <a:avLst/>
            </a:pr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33064" name="Oval 976"/>
            <p:cNvSpPr>
              <a:spLocks noChangeArrowheads="1"/>
            </p:cNvSpPr>
            <p:nvPr/>
          </p:nvSpPr>
          <p:spPr bwMode="auto">
            <a:xfrm>
              <a:off x="32" y="1938"/>
              <a:ext cx="79" cy="79"/>
            </a:xfrm>
            <a:prstGeom prst="ellipse">
              <a:avLst/>
            </a:pr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33065" name="Freeform 977"/>
            <p:cNvSpPr>
              <a:spLocks noChangeArrowheads="1"/>
            </p:cNvSpPr>
            <p:nvPr/>
          </p:nvSpPr>
          <p:spPr bwMode="auto">
            <a:xfrm>
              <a:off x="503" y="1988"/>
              <a:ext cx="46" cy="15"/>
            </a:xfrm>
            <a:custGeom>
              <a:avLst/>
              <a:gdLst>
                <a:gd name="T0" fmla="*/ 25569 w 13"/>
                <a:gd name="T1" fmla="*/ 0 h 4"/>
                <a:gd name="T2" fmla="*/ 0 w 13"/>
                <a:gd name="T3" fmla="*/ 8130 h 4"/>
                <a:gd name="T4" fmla="*/ 0 w 13"/>
                <a:gd name="T5" fmla="*/ 11081 h 4"/>
                <a:gd name="T6" fmla="*/ 0 60000 65536"/>
                <a:gd name="T7" fmla="*/ 0 60000 65536"/>
                <a:gd name="T8" fmla="*/ 0 60000 65536"/>
                <a:gd name="T9" fmla="*/ 0 w 13"/>
                <a:gd name="T10" fmla="*/ 0 h 4"/>
                <a:gd name="T11" fmla="*/ 13 w 13"/>
                <a:gd name="T12" fmla="*/ 4 h 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" h="4">
                  <a:moveTo>
                    <a:pt x="13" y="0"/>
                  </a:moveTo>
                  <a:cubicBezTo>
                    <a:pt x="9" y="0"/>
                    <a:pt x="4" y="2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066" name="Freeform 978"/>
            <p:cNvSpPr>
              <a:spLocks noChangeArrowheads="1"/>
            </p:cNvSpPr>
            <p:nvPr/>
          </p:nvSpPr>
          <p:spPr bwMode="auto">
            <a:xfrm>
              <a:off x="399" y="2031"/>
              <a:ext cx="175" cy="104"/>
            </a:xfrm>
            <a:custGeom>
              <a:avLst/>
              <a:gdLst>
                <a:gd name="T0" fmla="*/ 101671 w 49"/>
                <a:gd name="T1" fmla="*/ 0 h 29"/>
                <a:gd name="T2" fmla="*/ 49925 w 49"/>
                <a:gd name="T3" fmla="*/ 42658 h 29"/>
                <a:gd name="T4" fmla="*/ 0 w 49"/>
                <a:gd name="T5" fmla="*/ 61708 h 29"/>
                <a:gd name="T6" fmla="*/ 0 60000 65536"/>
                <a:gd name="T7" fmla="*/ 0 60000 65536"/>
                <a:gd name="T8" fmla="*/ 0 60000 65536"/>
                <a:gd name="T9" fmla="*/ 0 w 49"/>
                <a:gd name="T10" fmla="*/ 0 h 29"/>
                <a:gd name="T11" fmla="*/ 49 w 49"/>
                <a:gd name="T12" fmla="*/ 29 h 2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9" h="29">
                  <a:moveTo>
                    <a:pt x="49" y="0"/>
                  </a:moveTo>
                  <a:cubicBezTo>
                    <a:pt x="47" y="4"/>
                    <a:pt x="39" y="12"/>
                    <a:pt x="24" y="20"/>
                  </a:cubicBezTo>
                  <a:cubicBezTo>
                    <a:pt x="9" y="28"/>
                    <a:pt x="3" y="29"/>
                    <a:pt x="0" y="29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067" name="Freeform 979"/>
            <p:cNvSpPr>
              <a:spLocks noChangeArrowheads="1"/>
            </p:cNvSpPr>
            <p:nvPr/>
          </p:nvSpPr>
          <p:spPr bwMode="auto">
            <a:xfrm>
              <a:off x="103" y="1953"/>
              <a:ext cx="75" cy="21"/>
            </a:xfrm>
            <a:custGeom>
              <a:avLst/>
              <a:gdLst>
                <a:gd name="T0" fmla="*/ 0 w 21"/>
                <a:gd name="T1" fmla="*/ 0 h 6"/>
                <a:gd name="T2" fmla="*/ 43596 w 21"/>
                <a:gd name="T3" fmla="*/ 11113 h 6"/>
                <a:gd name="T4" fmla="*/ 0 60000 65536"/>
                <a:gd name="T5" fmla="*/ 0 60000 65536"/>
                <a:gd name="T6" fmla="*/ 0 w 21"/>
                <a:gd name="T7" fmla="*/ 0 h 6"/>
                <a:gd name="T8" fmla="*/ 21 w 21"/>
                <a:gd name="T9" fmla="*/ 6 h 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1" h="6">
                  <a:moveTo>
                    <a:pt x="0" y="0"/>
                  </a:moveTo>
                  <a:cubicBezTo>
                    <a:pt x="6" y="0"/>
                    <a:pt x="14" y="1"/>
                    <a:pt x="21" y="6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068" name="Freeform 980"/>
            <p:cNvSpPr>
              <a:spLocks noChangeArrowheads="1"/>
            </p:cNvSpPr>
            <p:nvPr/>
          </p:nvSpPr>
          <p:spPr bwMode="auto">
            <a:xfrm>
              <a:off x="89" y="2013"/>
              <a:ext cx="64" cy="40"/>
            </a:xfrm>
            <a:custGeom>
              <a:avLst/>
              <a:gdLst>
                <a:gd name="T0" fmla="*/ 0 w 18"/>
                <a:gd name="T1" fmla="*/ 0 h 11"/>
                <a:gd name="T2" fmla="*/ 36459 w 18"/>
                <a:gd name="T3" fmla="*/ 25335 h 11"/>
                <a:gd name="T4" fmla="*/ 0 60000 65536"/>
                <a:gd name="T5" fmla="*/ 0 60000 65536"/>
                <a:gd name="T6" fmla="*/ 0 w 18"/>
                <a:gd name="T7" fmla="*/ 0 h 11"/>
                <a:gd name="T8" fmla="*/ 18 w 18"/>
                <a:gd name="T9" fmla="*/ 11 h 1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8" h="11">
                  <a:moveTo>
                    <a:pt x="0" y="0"/>
                  </a:moveTo>
                  <a:cubicBezTo>
                    <a:pt x="3" y="3"/>
                    <a:pt x="9" y="7"/>
                    <a:pt x="18" y="11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069" name="Oval 981"/>
            <p:cNvSpPr>
              <a:spLocks noChangeArrowheads="1"/>
            </p:cNvSpPr>
            <p:nvPr/>
          </p:nvSpPr>
          <p:spPr bwMode="auto">
            <a:xfrm>
              <a:off x="78" y="2053"/>
              <a:ext cx="47" cy="46"/>
            </a:xfrm>
            <a:prstGeom prst="ellipse">
              <a:avLst/>
            </a:pr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33070" name="Freeform 982"/>
            <p:cNvSpPr>
              <a:spLocks noChangeArrowheads="1"/>
            </p:cNvSpPr>
            <p:nvPr/>
          </p:nvSpPr>
          <p:spPr bwMode="auto">
            <a:xfrm>
              <a:off x="168" y="2235"/>
              <a:ext cx="164" cy="110"/>
            </a:xfrm>
            <a:custGeom>
              <a:avLst/>
              <a:gdLst>
                <a:gd name="T0" fmla="*/ 84157 w 46"/>
                <a:gd name="T1" fmla="*/ 21897 h 31"/>
                <a:gd name="T2" fmla="*/ 90499 w 46"/>
                <a:gd name="T3" fmla="*/ 46147 h 31"/>
                <a:gd name="T4" fmla="*/ 35067 w 46"/>
                <a:gd name="T5" fmla="*/ 51686 h 31"/>
                <a:gd name="T6" fmla="*/ 8072 w 46"/>
                <a:gd name="T7" fmla="*/ 10134 h 31"/>
                <a:gd name="T8" fmla="*/ 18393 w 46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"/>
                <a:gd name="T16" fmla="*/ 0 h 31"/>
                <a:gd name="T17" fmla="*/ 46 w 46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" h="31">
                  <a:moveTo>
                    <a:pt x="41" y="11"/>
                  </a:moveTo>
                  <a:cubicBezTo>
                    <a:pt x="45" y="14"/>
                    <a:pt x="46" y="19"/>
                    <a:pt x="44" y="23"/>
                  </a:cubicBezTo>
                  <a:cubicBezTo>
                    <a:pt x="41" y="31"/>
                    <a:pt x="28" y="31"/>
                    <a:pt x="17" y="26"/>
                  </a:cubicBezTo>
                  <a:cubicBezTo>
                    <a:pt x="6" y="21"/>
                    <a:pt x="0" y="13"/>
                    <a:pt x="4" y="5"/>
                  </a:cubicBezTo>
                  <a:cubicBezTo>
                    <a:pt x="6" y="2"/>
                    <a:pt x="7" y="1"/>
                    <a:pt x="9" y="0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071" name="Freeform 983"/>
            <p:cNvSpPr>
              <a:spLocks noChangeArrowheads="1"/>
            </p:cNvSpPr>
            <p:nvPr/>
          </p:nvSpPr>
          <p:spPr bwMode="auto">
            <a:xfrm>
              <a:off x="114" y="2088"/>
              <a:ext cx="11" cy="4"/>
            </a:xfrm>
            <a:custGeom>
              <a:avLst/>
              <a:gdLst>
                <a:gd name="T0" fmla="*/ 0 w 3"/>
                <a:gd name="T1" fmla="*/ 0 h 1"/>
                <a:gd name="T2" fmla="*/ 7245 w 3"/>
                <a:gd name="T3" fmla="*/ 4096 h 1"/>
                <a:gd name="T4" fmla="*/ 0 60000 65536"/>
                <a:gd name="T5" fmla="*/ 0 60000 65536"/>
                <a:gd name="T6" fmla="*/ 0 w 3"/>
                <a:gd name="T7" fmla="*/ 0 h 1"/>
                <a:gd name="T8" fmla="*/ 3 w 3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1">
                  <a:moveTo>
                    <a:pt x="0" y="0"/>
                  </a:moveTo>
                  <a:cubicBezTo>
                    <a:pt x="0" y="0"/>
                    <a:pt x="2" y="1"/>
                    <a:pt x="3" y="1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072" name="Freeform 984"/>
            <p:cNvSpPr>
              <a:spLocks noChangeArrowheads="1"/>
            </p:cNvSpPr>
            <p:nvPr/>
          </p:nvSpPr>
          <p:spPr bwMode="auto">
            <a:xfrm>
              <a:off x="21" y="2110"/>
              <a:ext cx="122" cy="146"/>
            </a:xfrm>
            <a:custGeom>
              <a:avLst/>
              <a:gdLst>
                <a:gd name="T0" fmla="*/ 72629 w 34"/>
                <a:gd name="T1" fmla="*/ 63036 h 41"/>
                <a:gd name="T2" fmla="*/ 65973 w 34"/>
                <a:gd name="T3" fmla="*/ 67548 h 41"/>
                <a:gd name="T4" fmla="*/ 8267 w 34"/>
                <a:gd name="T5" fmla="*/ 61274 h 41"/>
                <a:gd name="T6" fmla="*/ 25545 w 34"/>
                <a:gd name="T7" fmla="*/ 8041 h 41"/>
                <a:gd name="T8" fmla="*/ 49388 w 34"/>
                <a:gd name="T9" fmla="*/ 0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41"/>
                <a:gd name="T17" fmla="*/ 34 w 34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41">
                  <a:moveTo>
                    <a:pt x="34" y="31"/>
                  </a:moveTo>
                  <a:cubicBezTo>
                    <a:pt x="33" y="31"/>
                    <a:pt x="32" y="32"/>
                    <a:pt x="31" y="33"/>
                  </a:cubicBezTo>
                  <a:cubicBezTo>
                    <a:pt x="20" y="41"/>
                    <a:pt x="9" y="39"/>
                    <a:pt x="4" y="30"/>
                  </a:cubicBezTo>
                  <a:cubicBezTo>
                    <a:pt x="0" y="23"/>
                    <a:pt x="2" y="11"/>
                    <a:pt x="12" y="4"/>
                  </a:cubicBezTo>
                  <a:cubicBezTo>
                    <a:pt x="15" y="2"/>
                    <a:pt x="19" y="0"/>
                    <a:pt x="23" y="0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073" name="Freeform 985"/>
            <p:cNvSpPr>
              <a:spLocks noChangeArrowheads="1"/>
            </p:cNvSpPr>
            <p:nvPr/>
          </p:nvSpPr>
          <p:spPr bwMode="auto">
            <a:xfrm>
              <a:off x="635" y="1874"/>
              <a:ext cx="71" cy="68"/>
            </a:xfrm>
            <a:custGeom>
              <a:avLst/>
              <a:gdLst>
                <a:gd name="T0" fmla="*/ 36057 w 20"/>
                <a:gd name="T1" fmla="*/ 10504 h 19"/>
                <a:gd name="T2" fmla="*/ 32074 w 20"/>
                <a:gd name="T3" fmla="*/ 10504 h 19"/>
                <a:gd name="T4" fmla="*/ 25897 w 20"/>
                <a:gd name="T5" fmla="*/ 2294 h 19"/>
                <a:gd name="T6" fmla="*/ 3983 w 20"/>
                <a:gd name="T7" fmla="*/ 0 h 19"/>
                <a:gd name="T8" fmla="*/ 0 w 20"/>
                <a:gd name="T9" fmla="*/ 21173 h 19"/>
                <a:gd name="T10" fmla="*/ 6177 w 20"/>
                <a:gd name="T11" fmla="*/ 37593 h 19"/>
                <a:gd name="T12" fmla="*/ 28279 w 20"/>
                <a:gd name="T13" fmla="*/ 35761 h 19"/>
                <a:gd name="T14" fmla="*/ 32074 w 20"/>
                <a:gd name="T15" fmla="*/ 27551 h 19"/>
                <a:gd name="T16" fmla="*/ 36057 w 20"/>
                <a:gd name="T17" fmla="*/ 27551 h 19"/>
                <a:gd name="T18" fmla="*/ 36057 w 20"/>
                <a:gd name="T19" fmla="*/ 10504 h 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"/>
                <a:gd name="T31" fmla="*/ 0 h 19"/>
                <a:gd name="T32" fmla="*/ 20 w 20"/>
                <a:gd name="T33" fmla="*/ 19 h 1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" h="19">
                  <a:moveTo>
                    <a:pt x="18" y="5"/>
                  </a:moveTo>
                  <a:cubicBezTo>
                    <a:pt x="16" y="5"/>
                    <a:pt x="16" y="5"/>
                    <a:pt x="16" y="5"/>
                  </a:cubicBezTo>
                  <a:cubicBezTo>
                    <a:pt x="15" y="3"/>
                    <a:pt x="14" y="1"/>
                    <a:pt x="13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5"/>
                    <a:pt x="0" y="10"/>
                  </a:cubicBezTo>
                  <a:cubicBezTo>
                    <a:pt x="0" y="15"/>
                    <a:pt x="1" y="19"/>
                    <a:pt x="3" y="18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5" y="17"/>
                    <a:pt x="15" y="16"/>
                    <a:pt x="16" y="13"/>
                  </a:cubicBezTo>
                  <a:cubicBezTo>
                    <a:pt x="17" y="13"/>
                    <a:pt x="18" y="13"/>
                    <a:pt x="18" y="13"/>
                  </a:cubicBezTo>
                  <a:cubicBezTo>
                    <a:pt x="19" y="13"/>
                    <a:pt x="20" y="6"/>
                    <a:pt x="18" y="5"/>
                  </a:cubicBezTo>
                  <a:close/>
                </a:path>
              </a:pathLst>
            </a:custGeom>
            <a:solidFill>
              <a:srgbClr val="B2CE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074" name="Freeform 986"/>
            <p:cNvSpPr>
              <a:spLocks noChangeArrowheads="1"/>
            </p:cNvSpPr>
            <p:nvPr/>
          </p:nvSpPr>
          <p:spPr bwMode="auto">
            <a:xfrm>
              <a:off x="724" y="1389"/>
              <a:ext cx="36" cy="988"/>
            </a:xfrm>
            <a:custGeom>
              <a:avLst/>
              <a:gdLst>
                <a:gd name="T0" fmla="*/ 36 w 36"/>
                <a:gd name="T1" fmla="*/ 985 h 988"/>
                <a:gd name="T2" fmla="*/ 0 w 36"/>
                <a:gd name="T3" fmla="*/ 988 h 988"/>
                <a:gd name="T4" fmla="*/ 0 w 36"/>
                <a:gd name="T5" fmla="*/ 0 h 988"/>
                <a:gd name="T6" fmla="*/ 36 w 36"/>
                <a:gd name="T7" fmla="*/ 0 h 988"/>
                <a:gd name="T8" fmla="*/ 36 w 36"/>
                <a:gd name="T9" fmla="*/ 985 h 9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988"/>
                <a:gd name="T17" fmla="*/ 36 w 36"/>
                <a:gd name="T18" fmla="*/ 988 h 9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988">
                  <a:moveTo>
                    <a:pt x="36" y="985"/>
                  </a:moveTo>
                  <a:lnTo>
                    <a:pt x="0" y="988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985"/>
                  </a:lnTo>
                  <a:close/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075" name="Freeform 987"/>
            <p:cNvSpPr>
              <a:spLocks noChangeArrowheads="1"/>
            </p:cNvSpPr>
            <p:nvPr/>
          </p:nvSpPr>
          <p:spPr bwMode="auto">
            <a:xfrm>
              <a:off x="567" y="2045"/>
              <a:ext cx="157" cy="332"/>
            </a:xfrm>
            <a:custGeom>
              <a:avLst/>
              <a:gdLst>
                <a:gd name="T0" fmla="*/ 0 w 157"/>
                <a:gd name="T1" fmla="*/ 0 h 332"/>
                <a:gd name="T2" fmla="*/ 0 w 157"/>
                <a:gd name="T3" fmla="*/ 261 h 332"/>
                <a:gd name="T4" fmla="*/ 157 w 157"/>
                <a:gd name="T5" fmla="*/ 332 h 332"/>
                <a:gd name="T6" fmla="*/ 0 60000 65536"/>
                <a:gd name="T7" fmla="*/ 0 60000 65536"/>
                <a:gd name="T8" fmla="*/ 0 60000 65536"/>
                <a:gd name="T9" fmla="*/ 0 w 157"/>
                <a:gd name="T10" fmla="*/ 0 h 332"/>
                <a:gd name="T11" fmla="*/ 157 w 157"/>
                <a:gd name="T12" fmla="*/ 332 h 3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7" h="332">
                  <a:moveTo>
                    <a:pt x="0" y="0"/>
                  </a:moveTo>
                  <a:lnTo>
                    <a:pt x="0" y="261"/>
                  </a:lnTo>
                  <a:lnTo>
                    <a:pt x="157" y="332"/>
                  </a:ln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076" name="Freeform 988"/>
            <p:cNvSpPr>
              <a:spLocks noChangeArrowheads="1"/>
            </p:cNvSpPr>
            <p:nvPr/>
          </p:nvSpPr>
          <p:spPr bwMode="auto">
            <a:xfrm>
              <a:off x="567" y="1389"/>
              <a:ext cx="157" cy="571"/>
            </a:xfrm>
            <a:custGeom>
              <a:avLst/>
              <a:gdLst>
                <a:gd name="T0" fmla="*/ 157 w 157"/>
                <a:gd name="T1" fmla="*/ 0 h 571"/>
                <a:gd name="T2" fmla="*/ 0 w 157"/>
                <a:gd name="T3" fmla="*/ 96 h 571"/>
                <a:gd name="T4" fmla="*/ 0 w 157"/>
                <a:gd name="T5" fmla="*/ 571 h 571"/>
                <a:gd name="T6" fmla="*/ 0 60000 65536"/>
                <a:gd name="T7" fmla="*/ 0 60000 65536"/>
                <a:gd name="T8" fmla="*/ 0 60000 65536"/>
                <a:gd name="T9" fmla="*/ 0 w 157"/>
                <a:gd name="T10" fmla="*/ 0 h 571"/>
                <a:gd name="T11" fmla="*/ 157 w 157"/>
                <a:gd name="T12" fmla="*/ 571 h 57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7" h="571">
                  <a:moveTo>
                    <a:pt x="157" y="0"/>
                  </a:moveTo>
                  <a:lnTo>
                    <a:pt x="0" y="96"/>
                  </a:lnTo>
                  <a:lnTo>
                    <a:pt x="0" y="571"/>
                  </a:ln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077" name="Freeform 989"/>
            <p:cNvSpPr>
              <a:spLocks noChangeArrowheads="1"/>
            </p:cNvSpPr>
            <p:nvPr/>
          </p:nvSpPr>
          <p:spPr bwMode="auto">
            <a:xfrm>
              <a:off x="635" y="1874"/>
              <a:ext cx="18" cy="68"/>
            </a:xfrm>
            <a:custGeom>
              <a:avLst/>
              <a:gdLst>
                <a:gd name="T0" fmla="*/ 10912 w 5"/>
                <a:gd name="T1" fmla="*/ 18893 h 19"/>
                <a:gd name="T2" fmla="*/ 6714 w 5"/>
                <a:gd name="T3" fmla="*/ 37593 h 19"/>
                <a:gd name="T4" fmla="*/ 0 w 5"/>
                <a:gd name="T5" fmla="*/ 21173 h 19"/>
                <a:gd name="T6" fmla="*/ 4198 w 5"/>
                <a:gd name="T7" fmla="*/ 0 h 19"/>
                <a:gd name="T8" fmla="*/ 10912 w 5"/>
                <a:gd name="T9" fmla="*/ 18893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19"/>
                <a:gd name="T17" fmla="*/ 5 w 5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19">
                  <a:moveTo>
                    <a:pt x="5" y="9"/>
                  </a:moveTo>
                  <a:cubicBezTo>
                    <a:pt x="5" y="14"/>
                    <a:pt x="4" y="18"/>
                    <a:pt x="3" y="18"/>
                  </a:cubicBezTo>
                  <a:cubicBezTo>
                    <a:pt x="1" y="19"/>
                    <a:pt x="0" y="15"/>
                    <a:pt x="0" y="10"/>
                  </a:cubicBezTo>
                  <a:cubicBezTo>
                    <a:pt x="0" y="5"/>
                    <a:pt x="1" y="0"/>
                    <a:pt x="2" y="0"/>
                  </a:cubicBezTo>
                  <a:cubicBezTo>
                    <a:pt x="4" y="0"/>
                    <a:pt x="5" y="5"/>
                    <a:pt x="5" y="9"/>
                  </a:cubicBezTo>
                  <a:close/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078" name="Freeform 990"/>
            <p:cNvSpPr>
              <a:spLocks noChangeArrowheads="1"/>
            </p:cNvSpPr>
            <p:nvPr/>
          </p:nvSpPr>
          <p:spPr bwMode="auto">
            <a:xfrm>
              <a:off x="638" y="1895"/>
              <a:ext cx="7" cy="25"/>
            </a:xfrm>
            <a:custGeom>
              <a:avLst/>
              <a:gdLst>
                <a:gd name="T0" fmla="*/ 3773 w 2"/>
                <a:gd name="T1" fmla="*/ 8150 h 7"/>
                <a:gd name="T2" fmla="*/ 2107 w 2"/>
                <a:gd name="T3" fmla="*/ 14489 h 7"/>
                <a:gd name="T4" fmla="*/ 0 w 2"/>
                <a:gd name="T5" fmla="*/ 8150 h 7"/>
                <a:gd name="T6" fmla="*/ 2107 w 2"/>
                <a:gd name="T7" fmla="*/ 0 h 7"/>
                <a:gd name="T8" fmla="*/ 3773 w 2"/>
                <a:gd name="T9" fmla="*/ 8150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7"/>
                <a:gd name="T17" fmla="*/ 2 w 2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7">
                  <a:moveTo>
                    <a:pt x="2" y="4"/>
                  </a:moveTo>
                  <a:cubicBezTo>
                    <a:pt x="2" y="6"/>
                    <a:pt x="2" y="7"/>
                    <a:pt x="1" y="7"/>
                  </a:cubicBezTo>
                  <a:cubicBezTo>
                    <a:pt x="1" y="7"/>
                    <a:pt x="0" y="6"/>
                    <a:pt x="0" y="4"/>
                  </a:cubicBezTo>
                  <a:cubicBezTo>
                    <a:pt x="0" y="2"/>
                    <a:pt x="1" y="0"/>
                    <a:pt x="1" y="0"/>
                  </a:cubicBezTo>
                  <a:cubicBezTo>
                    <a:pt x="1" y="0"/>
                    <a:pt x="2" y="2"/>
                    <a:pt x="2" y="4"/>
                  </a:cubicBezTo>
                  <a:close/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079" name="Rectangle 991"/>
            <p:cNvSpPr>
              <a:spLocks noChangeArrowheads="1"/>
            </p:cNvSpPr>
            <p:nvPr/>
          </p:nvSpPr>
          <p:spPr bwMode="auto">
            <a:xfrm>
              <a:off x="50" y="2338"/>
              <a:ext cx="1" cy="1"/>
            </a:xfrm>
            <a:prstGeom prst="rect">
              <a:avLst/>
            </a:pr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33080" name="Freeform 992"/>
            <p:cNvSpPr>
              <a:spLocks noChangeArrowheads="1"/>
            </p:cNvSpPr>
            <p:nvPr/>
          </p:nvSpPr>
          <p:spPr bwMode="auto">
            <a:xfrm>
              <a:off x="18" y="1417"/>
              <a:ext cx="656" cy="57"/>
            </a:xfrm>
            <a:custGeom>
              <a:avLst/>
              <a:gdLst>
                <a:gd name="T0" fmla="*/ 377892 w 184"/>
                <a:gd name="T1" fmla="*/ 0 h 16"/>
                <a:gd name="T2" fmla="*/ 0 w 184"/>
                <a:gd name="T3" fmla="*/ 0 h 16"/>
                <a:gd name="T4" fmla="*/ 2264 w 184"/>
                <a:gd name="T5" fmla="*/ 2259 h 16"/>
                <a:gd name="T6" fmla="*/ 24696 w 184"/>
                <a:gd name="T7" fmla="*/ 32693 h 16"/>
                <a:gd name="T8" fmla="*/ 24696 w 184"/>
                <a:gd name="T9" fmla="*/ 32693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4"/>
                <a:gd name="T16" fmla="*/ 0 h 16"/>
                <a:gd name="T17" fmla="*/ 184 w 184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4" h="16">
                  <a:moveTo>
                    <a:pt x="18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6"/>
                    <a:pt x="6" y="14"/>
                    <a:pt x="12" y="16"/>
                  </a:cubicBezTo>
                  <a:cubicBezTo>
                    <a:pt x="12" y="16"/>
                    <a:pt x="12" y="16"/>
                    <a:pt x="12" y="16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081" name="Line 993"/>
            <p:cNvSpPr>
              <a:spLocks noChangeShapeType="1"/>
            </p:cNvSpPr>
            <p:nvPr/>
          </p:nvSpPr>
          <p:spPr bwMode="auto">
            <a:xfrm flipV="1">
              <a:off x="96" y="2313"/>
              <a:ext cx="482" cy="11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082" name="Line 994"/>
            <p:cNvSpPr>
              <a:spLocks noChangeShapeType="1"/>
            </p:cNvSpPr>
            <p:nvPr/>
          </p:nvSpPr>
          <p:spPr bwMode="auto">
            <a:xfrm flipH="1">
              <a:off x="96" y="2299"/>
              <a:ext cx="471" cy="14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083" name="Line 995"/>
            <p:cNvSpPr>
              <a:spLocks noChangeShapeType="1"/>
            </p:cNvSpPr>
            <p:nvPr/>
          </p:nvSpPr>
          <p:spPr bwMode="auto">
            <a:xfrm flipV="1">
              <a:off x="96" y="1510"/>
              <a:ext cx="471" cy="7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084" name="Line 996"/>
            <p:cNvSpPr>
              <a:spLocks noChangeShapeType="1"/>
            </p:cNvSpPr>
            <p:nvPr/>
          </p:nvSpPr>
          <p:spPr bwMode="auto">
            <a:xfrm flipH="1">
              <a:off x="96" y="1485"/>
              <a:ext cx="471" cy="4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085" name="Freeform 997"/>
            <p:cNvSpPr>
              <a:spLocks noChangeArrowheads="1"/>
            </p:cNvSpPr>
            <p:nvPr/>
          </p:nvSpPr>
          <p:spPr bwMode="auto">
            <a:xfrm>
              <a:off x="7" y="2338"/>
              <a:ext cx="54" cy="75"/>
            </a:xfrm>
            <a:custGeom>
              <a:avLst/>
              <a:gdLst>
                <a:gd name="T0" fmla="*/ 32569 w 15"/>
                <a:gd name="T1" fmla="*/ 4057 h 21"/>
                <a:gd name="T2" fmla="*/ 26035 w 15"/>
                <a:gd name="T3" fmla="*/ 0 h 21"/>
                <a:gd name="T4" fmla="*/ 26035 w 15"/>
                <a:gd name="T5" fmla="*/ 0 h 21"/>
                <a:gd name="T6" fmla="*/ 0 w 15"/>
                <a:gd name="T7" fmla="*/ 35486 h 21"/>
                <a:gd name="T8" fmla="*/ 4198 w 15"/>
                <a:gd name="T9" fmla="*/ 43596 h 21"/>
                <a:gd name="T10" fmla="*/ 4198 w 15"/>
                <a:gd name="T11" fmla="*/ 43596 h 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"/>
                <a:gd name="T19" fmla="*/ 0 h 21"/>
                <a:gd name="T20" fmla="*/ 15 w 15"/>
                <a:gd name="T21" fmla="*/ 21 h 2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" h="21">
                  <a:moveTo>
                    <a:pt x="15" y="2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2" y="3"/>
                    <a:pt x="0" y="12"/>
                    <a:pt x="0" y="17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1"/>
                    <a:pt x="2" y="21"/>
                    <a:pt x="2" y="21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086" name="Freeform 998"/>
            <p:cNvSpPr>
              <a:spLocks noChangeArrowheads="1"/>
            </p:cNvSpPr>
            <p:nvPr/>
          </p:nvSpPr>
          <p:spPr bwMode="auto">
            <a:xfrm>
              <a:off x="760" y="1878"/>
              <a:ext cx="42" cy="50"/>
            </a:xfrm>
            <a:custGeom>
              <a:avLst/>
              <a:gdLst>
                <a:gd name="T0" fmla="*/ 0 w 12"/>
                <a:gd name="T1" fmla="*/ 29107 h 14"/>
                <a:gd name="T2" fmla="*/ 16807 w 12"/>
                <a:gd name="T3" fmla="*/ 29107 h 14"/>
                <a:gd name="T4" fmla="*/ 14714 w 12"/>
                <a:gd name="T5" fmla="*/ 0 h 14"/>
                <a:gd name="T6" fmla="*/ 0 w 12"/>
                <a:gd name="T7" fmla="*/ 2282 h 1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"/>
                <a:gd name="T13" fmla="*/ 0 h 14"/>
                <a:gd name="T14" fmla="*/ 12 w 12"/>
                <a:gd name="T15" fmla="*/ 14 h 1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" h="14">
                  <a:moveTo>
                    <a:pt x="0" y="14"/>
                  </a:moveTo>
                  <a:cubicBezTo>
                    <a:pt x="2" y="14"/>
                    <a:pt x="6" y="14"/>
                    <a:pt x="9" y="14"/>
                  </a:cubicBezTo>
                  <a:cubicBezTo>
                    <a:pt x="12" y="13"/>
                    <a:pt x="12" y="0"/>
                    <a:pt x="8" y="0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087" name="Freeform 999"/>
            <p:cNvSpPr>
              <a:spLocks noChangeArrowheads="1"/>
            </p:cNvSpPr>
            <p:nvPr/>
          </p:nvSpPr>
          <p:spPr bwMode="auto">
            <a:xfrm>
              <a:off x="14" y="1467"/>
              <a:ext cx="703" cy="946"/>
            </a:xfrm>
            <a:custGeom>
              <a:avLst/>
              <a:gdLst>
                <a:gd name="T0" fmla="*/ 336826 w 197"/>
                <a:gd name="T1" fmla="*/ 0 h 265"/>
                <a:gd name="T2" fmla="*/ 26589 w 197"/>
                <a:gd name="T3" fmla="*/ 4052 h 265"/>
                <a:gd name="T4" fmla="*/ 26589 w 197"/>
                <a:gd name="T5" fmla="*/ 508966 h 265"/>
                <a:gd name="T6" fmla="*/ 26589 w 197"/>
                <a:gd name="T7" fmla="*/ 508966 h 265"/>
                <a:gd name="T8" fmla="*/ 26589 w 197"/>
                <a:gd name="T9" fmla="*/ 508966 h 265"/>
                <a:gd name="T10" fmla="*/ 0 w 197"/>
                <a:gd name="T11" fmla="*/ 548405 h 265"/>
                <a:gd name="T12" fmla="*/ 49806 w 197"/>
                <a:gd name="T13" fmla="*/ 548405 h 265"/>
                <a:gd name="T14" fmla="*/ 64209 w 197"/>
                <a:gd name="T15" fmla="*/ 536261 h 265"/>
                <a:gd name="T16" fmla="*/ 338596 w 197"/>
                <a:gd name="T17" fmla="*/ 529889 h 265"/>
                <a:gd name="T18" fmla="*/ 342643 w 197"/>
                <a:gd name="T19" fmla="*/ 529889 h 265"/>
                <a:gd name="T20" fmla="*/ 353049 w 197"/>
                <a:gd name="T21" fmla="*/ 542087 h 265"/>
                <a:gd name="T22" fmla="*/ 406851 w 197"/>
                <a:gd name="T23" fmla="*/ 540312 h 265"/>
                <a:gd name="T24" fmla="*/ 402801 w 197"/>
                <a:gd name="T25" fmla="*/ 523570 h 26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97"/>
                <a:gd name="T40" fmla="*/ 0 h 265"/>
                <a:gd name="T41" fmla="*/ 197 w 197"/>
                <a:gd name="T42" fmla="*/ 265 h 26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97" h="265">
                  <a:moveTo>
                    <a:pt x="163" y="0"/>
                  </a:moveTo>
                  <a:cubicBezTo>
                    <a:pt x="13" y="2"/>
                    <a:pt x="13" y="2"/>
                    <a:pt x="13" y="2"/>
                  </a:cubicBezTo>
                  <a:cubicBezTo>
                    <a:pt x="13" y="246"/>
                    <a:pt x="13" y="246"/>
                    <a:pt x="13" y="246"/>
                  </a:cubicBezTo>
                  <a:cubicBezTo>
                    <a:pt x="13" y="246"/>
                    <a:pt x="13" y="246"/>
                    <a:pt x="13" y="246"/>
                  </a:cubicBezTo>
                  <a:cubicBezTo>
                    <a:pt x="13" y="246"/>
                    <a:pt x="13" y="246"/>
                    <a:pt x="13" y="246"/>
                  </a:cubicBezTo>
                  <a:cubicBezTo>
                    <a:pt x="2" y="250"/>
                    <a:pt x="0" y="261"/>
                    <a:pt x="0" y="265"/>
                  </a:cubicBezTo>
                  <a:cubicBezTo>
                    <a:pt x="0" y="265"/>
                    <a:pt x="22" y="265"/>
                    <a:pt x="24" y="265"/>
                  </a:cubicBezTo>
                  <a:cubicBezTo>
                    <a:pt x="24" y="263"/>
                    <a:pt x="27" y="259"/>
                    <a:pt x="31" y="259"/>
                  </a:cubicBezTo>
                  <a:cubicBezTo>
                    <a:pt x="164" y="256"/>
                    <a:pt x="164" y="256"/>
                    <a:pt x="164" y="256"/>
                  </a:cubicBezTo>
                  <a:cubicBezTo>
                    <a:pt x="165" y="256"/>
                    <a:pt x="165" y="256"/>
                    <a:pt x="166" y="256"/>
                  </a:cubicBezTo>
                  <a:cubicBezTo>
                    <a:pt x="170" y="256"/>
                    <a:pt x="171" y="260"/>
                    <a:pt x="171" y="262"/>
                  </a:cubicBezTo>
                  <a:cubicBezTo>
                    <a:pt x="173" y="262"/>
                    <a:pt x="193" y="261"/>
                    <a:pt x="197" y="261"/>
                  </a:cubicBezTo>
                  <a:cubicBezTo>
                    <a:pt x="197" y="258"/>
                    <a:pt x="196" y="255"/>
                    <a:pt x="195" y="253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088" name="Freeform 1000"/>
            <p:cNvSpPr>
              <a:spLocks noChangeArrowheads="1"/>
            </p:cNvSpPr>
            <p:nvPr/>
          </p:nvSpPr>
          <p:spPr bwMode="auto">
            <a:xfrm>
              <a:off x="96" y="1489"/>
              <a:ext cx="1" cy="835"/>
            </a:xfrm>
            <a:custGeom>
              <a:avLst/>
              <a:gdLst>
                <a:gd name="T0" fmla="*/ 0 w 1"/>
                <a:gd name="T1" fmla="*/ 835 h 835"/>
                <a:gd name="T2" fmla="*/ 0 w 1"/>
                <a:gd name="T3" fmla="*/ 824 h 835"/>
                <a:gd name="T4" fmla="*/ 0 w 1"/>
                <a:gd name="T5" fmla="*/ 28 h 835"/>
                <a:gd name="T6" fmla="*/ 0 w 1"/>
                <a:gd name="T7" fmla="*/ 0 h 83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835"/>
                <a:gd name="T14" fmla="*/ 1 w 1"/>
                <a:gd name="T15" fmla="*/ 835 h 83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835">
                  <a:moveTo>
                    <a:pt x="0" y="835"/>
                  </a:moveTo>
                  <a:lnTo>
                    <a:pt x="0" y="824"/>
                  </a:lnTo>
                  <a:lnTo>
                    <a:pt x="0" y="28"/>
                  </a:lnTo>
                  <a:lnTo>
                    <a:pt x="0" y="0"/>
                  </a:ln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089" name="Freeform 1001"/>
            <p:cNvSpPr>
              <a:spLocks noChangeArrowheads="1"/>
            </p:cNvSpPr>
            <p:nvPr/>
          </p:nvSpPr>
          <p:spPr bwMode="auto">
            <a:xfrm>
              <a:off x="18" y="1417"/>
              <a:ext cx="32" cy="921"/>
            </a:xfrm>
            <a:custGeom>
              <a:avLst/>
              <a:gdLst>
                <a:gd name="T0" fmla="*/ 2251 w 9"/>
                <a:gd name="T1" fmla="*/ 2267 h 258"/>
                <a:gd name="T2" fmla="*/ 0 w 9"/>
                <a:gd name="T3" fmla="*/ 0 h 258"/>
                <a:gd name="T4" fmla="*/ 0 w 9"/>
                <a:gd name="T5" fmla="*/ 12194 h 258"/>
                <a:gd name="T6" fmla="*/ 18204 w 9"/>
                <a:gd name="T7" fmla="*/ 39439 h 258"/>
                <a:gd name="T8" fmla="*/ 18204 w 9"/>
                <a:gd name="T9" fmla="*/ 39439 h 258"/>
                <a:gd name="T10" fmla="*/ 18204 w 9"/>
                <a:gd name="T11" fmla="*/ 533916 h 258"/>
                <a:gd name="T12" fmla="*/ 18204 w 9"/>
                <a:gd name="T13" fmla="*/ 533916 h 2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"/>
                <a:gd name="T22" fmla="*/ 0 h 258"/>
                <a:gd name="T23" fmla="*/ 9 w 9"/>
                <a:gd name="T24" fmla="*/ 258 h 25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" h="258">
                  <a:moveTo>
                    <a:pt x="1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6"/>
                    <a:pt x="0" y="6"/>
                  </a:cubicBezTo>
                  <a:cubicBezTo>
                    <a:pt x="0" y="6"/>
                    <a:pt x="0" y="14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258"/>
                    <a:pt x="9" y="258"/>
                    <a:pt x="9" y="258"/>
                  </a:cubicBezTo>
                  <a:cubicBezTo>
                    <a:pt x="9" y="258"/>
                    <a:pt x="9" y="258"/>
                    <a:pt x="9" y="258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090" name="Freeform 1002"/>
            <p:cNvSpPr>
              <a:spLocks noChangeArrowheads="1"/>
            </p:cNvSpPr>
            <p:nvPr/>
          </p:nvSpPr>
          <p:spPr bwMode="auto">
            <a:xfrm>
              <a:off x="692" y="1892"/>
              <a:ext cx="14" cy="28"/>
            </a:xfrm>
            <a:custGeom>
              <a:avLst/>
              <a:gdLst>
                <a:gd name="T0" fmla="*/ 0 w 4"/>
                <a:gd name="T1" fmla="*/ 14714 h 8"/>
                <a:gd name="T2" fmla="*/ 3773 w 4"/>
                <a:gd name="T3" fmla="*/ 14714 h 8"/>
                <a:gd name="T4" fmla="*/ 3773 w 4"/>
                <a:gd name="T5" fmla="*/ 0 h 8"/>
                <a:gd name="T6" fmla="*/ 0 w 4"/>
                <a:gd name="T7" fmla="*/ 0 h 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"/>
                <a:gd name="T13" fmla="*/ 0 h 8"/>
                <a:gd name="T14" fmla="*/ 4 w 4"/>
                <a:gd name="T15" fmla="*/ 8 h 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" h="8">
                  <a:moveTo>
                    <a:pt x="0" y="8"/>
                  </a:moveTo>
                  <a:cubicBezTo>
                    <a:pt x="1" y="8"/>
                    <a:pt x="2" y="8"/>
                    <a:pt x="2" y="8"/>
                  </a:cubicBezTo>
                  <a:cubicBezTo>
                    <a:pt x="3" y="8"/>
                    <a:pt x="4" y="1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091" name="Rectangle 1003"/>
            <p:cNvSpPr>
              <a:spLocks noChangeArrowheads="1"/>
            </p:cNvSpPr>
            <p:nvPr/>
          </p:nvSpPr>
          <p:spPr bwMode="auto">
            <a:xfrm>
              <a:off x="735" y="1881"/>
              <a:ext cx="14" cy="39"/>
            </a:xfrm>
            <a:prstGeom prst="rect">
              <a:avLst/>
            </a:pr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33092" name="Freeform 1004"/>
            <p:cNvSpPr>
              <a:spLocks noChangeArrowheads="1"/>
            </p:cNvSpPr>
            <p:nvPr/>
          </p:nvSpPr>
          <p:spPr bwMode="auto">
            <a:xfrm>
              <a:off x="642" y="1874"/>
              <a:ext cx="50" cy="64"/>
            </a:xfrm>
            <a:custGeom>
              <a:avLst/>
              <a:gdLst>
                <a:gd name="T0" fmla="*/ 0 w 14"/>
                <a:gd name="T1" fmla="*/ 0 h 18"/>
                <a:gd name="T2" fmla="*/ 22589 w 14"/>
                <a:gd name="T3" fmla="*/ 2251 h 18"/>
                <a:gd name="T4" fmla="*/ 29107 w 14"/>
                <a:gd name="T5" fmla="*/ 18204 h 18"/>
                <a:gd name="T6" fmla="*/ 25050 w 14"/>
                <a:gd name="T7" fmla="*/ 34034 h 18"/>
                <a:gd name="T8" fmla="*/ 2282 w 14"/>
                <a:gd name="T9" fmla="*/ 36459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"/>
                <a:gd name="T16" fmla="*/ 0 h 18"/>
                <a:gd name="T17" fmla="*/ 14 w 14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" h="18">
                  <a:moveTo>
                    <a:pt x="0" y="0"/>
                  </a:moveTo>
                  <a:cubicBezTo>
                    <a:pt x="11" y="1"/>
                    <a:pt x="11" y="1"/>
                    <a:pt x="11" y="1"/>
                  </a:cubicBezTo>
                  <a:cubicBezTo>
                    <a:pt x="13" y="1"/>
                    <a:pt x="14" y="5"/>
                    <a:pt x="14" y="9"/>
                  </a:cubicBezTo>
                  <a:cubicBezTo>
                    <a:pt x="14" y="13"/>
                    <a:pt x="13" y="17"/>
                    <a:pt x="12" y="17"/>
                  </a:cubicBezTo>
                  <a:cubicBezTo>
                    <a:pt x="1" y="18"/>
                    <a:pt x="1" y="18"/>
                    <a:pt x="1" y="18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093" name="Line 1005"/>
            <p:cNvSpPr>
              <a:spLocks noChangeShapeType="1"/>
            </p:cNvSpPr>
            <p:nvPr/>
          </p:nvSpPr>
          <p:spPr bwMode="auto">
            <a:xfrm flipV="1">
              <a:off x="61" y="2331"/>
              <a:ext cx="556" cy="14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094" name="Freeform 1006"/>
            <p:cNvSpPr>
              <a:spLocks noChangeArrowheads="1"/>
            </p:cNvSpPr>
            <p:nvPr/>
          </p:nvSpPr>
          <p:spPr bwMode="auto">
            <a:xfrm>
              <a:off x="606" y="2381"/>
              <a:ext cx="18" cy="21"/>
            </a:xfrm>
            <a:custGeom>
              <a:avLst/>
              <a:gdLst>
                <a:gd name="T0" fmla="*/ 0 w 5"/>
                <a:gd name="T1" fmla="*/ 0 h 6"/>
                <a:gd name="T2" fmla="*/ 6714 w 5"/>
                <a:gd name="T3" fmla="*/ 7375 h 6"/>
                <a:gd name="T4" fmla="*/ 10912 w 5"/>
                <a:gd name="T5" fmla="*/ 11113 h 6"/>
                <a:gd name="T6" fmla="*/ 0 60000 65536"/>
                <a:gd name="T7" fmla="*/ 0 60000 65536"/>
                <a:gd name="T8" fmla="*/ 0 60000 65536"/>
                <a:gd name="T9" fmla="*/ 0 w 5"/>
                <a:gd name="T10" fmla="*/ 0 h 6"/>
                <a:gd name="T11" fmla="*/ 5 w 5"/>
                <a:gd name="T12" fmla="*/ 6 h 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" h="6">
                  <a:moveTo>
                    <a:pt x="0" y="0"/>
                  </a:moveTo>
                  <a:cubicBezTo>
                    <a:pt x="2" y="1"/>
                    <a:pt x="3" y="4"/>
                    <a:pt x="3" y="4"/>
                  </a:cubicBezTo>
                  <a:cubicBezTo>
                    <a:pt x="5" y="6"/>
                    <a:pt x="5" y="6"/>
                    <a:pt x="5" y="6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095" name="Freeform 1007"/>
            <p:cNvSpPr>
              <a:spLocks noChangeArrowheads="1"/>
            </p:cNvSpPr>
            <p:nvPr/>
          </p:nvSpPr>
          <p:spPr bwMode="auto">
            <a:xfrm>
              <a:off x="50" y="1474"/>
              <a:ext cx="11" cy="11"/>
            </a:xfrm>
            <a:custGeom>
              <a:avLst/>
              <a:gdLst>
                <a:gd name="T0" fmla="*/ 7245 w 3"/>
                <a:gd name="T1" fmla="*/ 0 h 3"/>
                <a:gd name="T2" fmla="*/ 0 w 3"/>
                <a:gd name="T3" fmla="*/ 7245 h 3"/>
                <a:gd name="T4" fmla="*/ 0 60000 65536"/>
                <a:gd name="T5" fmla="*/ 0 60000 65536"/>
                <a:gd name="T6" fmla="*/ 0 w 3"/>
                <a:gd name="T7" fmla="*/ 0 h 3"/>
                <a:gd name="T8" fmla="*/ 3 w 3"/>
                <a:gd name="T9" fmla="*/ 3 h 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3">
                  <a:moveTo>
                    <a:pt x="3" y="0"/>
                  </a:moveTo>
                  <a:cubicBezTo>
                    <a:pt x="2" y="0"/>
                    <a:pt x="0" y="3"/>
                    <a:pt x="0" y="3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096" name="Freeform 1008"/>
            <p:cNvSpPr>
              <a:spLocks noChangeArrowheads="1"/>
            </p:cNvSpPr>
            <p:nvPr/>
          </p:nvSpPr>
          <p:spPr bwMode="auto">
            <a:xfrm>
              <a:off x="1209" y="1749"/>
              <a:ext cx="389" cy="139"/>
            </a:xfrm>
            <a:custGeom>
              <a:avLst/>
              <a:gdLst>
                <a:gd name="T0" fmla="*/ 218811 w 109"/>
                <a:gd name="T1" fmla="*/ 8055 h 39"/>
                <a:gd name="T2" fmla="*/ 122128 w 109"/>
                <a:gd name="T3" fmla="*/ 4027 h 39"/>
                <a:gd name="T4" fmla="*/ 26595 w 109"/>
                <a:gd name="T5" fmla="*/ 30512 h 39"/>
                <a:gd name="T6" fmla="*/ 0 w 109"/>
                <a:gd name="T7" fmla="*/ 34996 h 39"/>
                <a:gd name="T8" fmla="*/ 36998 w 109"/>
                <a:gd name="T9" fmla="*/ 79864 h 39"/>
                <a:gd name="T10" fmla="*/ 202583 w 109"/>
                <a:gd name="T11" fmla="*/ 59221 h 39"/>
                <a:gd name="T12" fmla="*/ 225181 w 109"/>
                <a:gd name="T13" fmla="*/ 10329 h 39"/>
                <a:gd name="T14" fmla="*/ 218811 w 109"/>
                <a:gd name="T15" fmla="*/ 8055 h 3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9"/>
                <a:gd name="T25" fmla="*/ 0 h 39"/>
                <a:gd name="T26" fmla="*/ 109 w 109"/>
                <a:gd name="T27" fmla="*/ 39 h 3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9" h="39">
                  <a:moveTo>
                    <a:pt x="106" y="4"/>
                  </a:moveTo>
                  <a:cubicBezTo>
                    <a:pt x="90" y="2"/>
                    <a:pt x="73" y="0"/>
                    <a:pt x="59" y="2"/>
                  </a:cubicBezTo>
                  <a:cubicBezTo>
                    <a:pt x="44" y="5"/>
                    <a:pt x="21" y="12"/>
                    <a:pt x="13" y="15"/>
                  </a:cubicBezTo>
                  <a:cubicBezTo>
                    <a:pt x="8" y="16"/>
                    <a:pt x="4" y="17"/>
                    <a:pt x="0" y="17"/>
                  </a:cubicBezTo>
                  <a:cubicBezTo>
                    <a:pt x="2" y="23"/>
                    <a:pt x="9" y="31"/>
                    <a:pt x="18" y="39"/>
                  </a:cubicBezTo>
                  <a:cubicBezTo>
                    <a:pt x="25" y="28"/>
                    <a:pt x="72" y="10"/>
                    <a:pt x="98" y="29"/>
                  </a:cubicBezTo>
                  <a:cubicBezTo>
                    <a:pt x="104" y="20"/>
                    <a:pt x="108" y="10"/>
                    <a:pt x="109" y="5"/>
                  </a:cubicBezTo>
                  <a:cubicBezTo>
                    <a:pt x="108" y="5"/>
                    <a:pt x="107" y="5"/>
                    <a:pt x="106" y="4"/>
                  </a:cubicBezTo>
                  <a:close/>
                </a:path>
              </a:pathLst>
            </a:custGeom>
            <a:solidFill>
              <a:srgbClr val="E100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2776" name="Freeform 1010"/>
          <p:cNvSpPr>
            <a:spLocks noChangeArrowheads="1"/>
          </p:cNvSpPr>
          <p:nvPr/>
        </p:nvSpPr>
        <p:spPr bwMode="auto">
          <a:xfrm>
            <a:off x="3497263" y="2984500"/>
            <a:ext cx="452437" cy="254000"/>
          </a:xfrm>
          <a:custGeom>
            <a:avLst/>
            <a:gdLst>
              <a:gd name="T0" fmla="*/ 0 w 80"/>
              <a:gd name="T1" fmla="*/ 2147483646 h 45"/>
              <a:gd name="T2" fmla="*/ 2147483646 w 80"/>
              <a:gd name="T3" fmla="*/ 2147483646 h 45"/>
              <a:gd name="T4" fmla="*/ 2147483646 w 80"/>
              <a:gd name="T5" fmla="*/ 2147483646 h 45"/>
              <a:gd name="T6" fmla="*/ 0 w 80"/>
              <a:gd name="T7" fmla="*/ 2147483646 h 45"/>
              <a:gd name="T8" fmla="*/ 0 60000 65536"/>
              <a:gd name="T9" fmla="*/ 0 60000 65536"/>
              <a:gd name="T10" fmla="*/ 0 60000 65536"/>
              <a:gd name="T11" fmla="*/ 0 60000 65536"/>
              <a:gd name="T12" fmla="*/ 0 w 80"/>
              <a:gd name="T13" fmla="*/ 0 h 45"/>
              <a:gd name="T14" fmla="*/ 80 w 80"/>
              <a:gd name="T15" fmla="*/ 45 h 4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0" h="45">
                <a:moveTo>
                  <a:pt x="0" y="29"/>
                </a:moveTo>
                <a:cubicBezTo>
                  <a:pt x="11" y="38"/>
                  <a:pt x="27" y="45"/>
                  <a:pt x="45" y="43"/>
                </a:cubicBezTo>
                <a:cubicBezTo>
                  <a:pt x="61" y="41"/>
                  <a:pt x="72" y="30"/>
                  <a:pt x="80" y="19"/>
                </a:cubicBezTo>
                <a:cubicBezTo>
                  <a:pt x="54" y="0"/>
                  <a:pt x="7" y="18"/>
                  <a:pt x="0" y="29"/>
                </a:cubicBezTo>
                <a:close/>
              </a:path>
            </a:pathLst>
          </a:custGeom>
          <a:solidFill>
            <a:srgbClr val="EF7C1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777" name="Freeform 1011"/>
          <p:cNvSpPr>
            <a:spLocks noChangeArrowheads="1"/>
          </p:cNvSpPr>
          <p:nvPr/>
        </p:nvSpPr>
        <p:spPr bwMode="auto">
          <a:xfrm>
            <a:off x="3667125" y="2474913"/>
            <a:ext cx="209550" cy="254000"/>
          </a:xfrm>
          <a:custGeom>
            <a:avLst/>
            <a:gdLst>
              <a:gd name="T0" fmla="*/ 2147483646 w 37"/>
              <a:gd name="T1" fmla="*/ 2147483646 h 45"/>
              <a:gd name="T2" fmla="*/ 2147483646 w 37"/>
              <a:gd name="T3" fmla="*/ 2147483646 h 45"/>
              <a:gd name="T4" fmla="*/ 2147483646 w 37"/>
              <a:gd name="T5" fmla="*/ 2147483646 h 45"/>
              <a:gd name="T6" fmla="*/ 2147483646 w 37"/>
              <a:gd name="T7" fmla="*/ 2147483646 h 45"/>
              <a:gd name="T8" fmla="*/ 2147483646 w 37"/>
              <a:gd name="T9" fmla="*/ 2147483646 h 45"/>
              <a:gd name="T10" fmla="*/ 2147483646 w 37"/>
              <a:gd name="T11" fmla="*/ 2147483646 h 45"/>
              <a:gd name="T12" fmla="*/ 2147483646 w 37"/>
              <a:gd name="T13" fmla="*/ 2147483646 h 45"/>
              <a:gd name="T14" fmla="*/ 2147483646 w 37"/>
              <a:gd name="T15" fmla="*/ 2147483646 h 45"/>
              <a:gd name="T16" fmla="*/ 2147483646 w 37"/>
              <a:gd name="T17" fmla="*/ 2147483646 h 4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7"/>
              <a:gd name="T28" fmla="*/ 0 h 45"/>
              <a:gd name="T29" fmla="*/ 37 w 37"/>
              <a:gd name="T30" fmla="*/ 45 h 4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7" h="45">
                <a:moveTo>
                  <a:pt x="36" y="25"/>
                </a:moveTo>
                <a:cubicBezTo>
                  <a:pt x="36" y="24"/>
                  <a:pt x="36" y="22"/>
                  <a:pt x="35" y="20"/>
                </a:cubicBezTo>
                <a:cubicBezTo>
                  <a:pt x="33" y="8"/>
                  <a:pt x="23" y="0"/>
                  <a:pt x="14" y="1"/>
                </a:cubicBezTo>
                <a:cubicBezTo>
                  <a:pt x="5" y="2"/>
                  <a:pt x="0" y="11"/>
                  <a:pt x="1" y="24"/>
                </a:cubicBezTo>
                <a:cubicBezTo>
                  <a:pt x="1" y="25"/>
                  <a:pt x="1" y="25"/>
                  <a:pt x="2" y="26"/>
                </a:cubicBezTo>
                <a:cubicBezTo>
                  <a:pt x="3" y="32"/>
                  <a:pt x="4" y="36"/>
                  <a:pt x="6" y="38"/>
                </a:cubicBezTo>
                <a:cubicBezTo>
                  <a:pt x="10" y="39"/>
                  <a:pt x="13" y="41"/>
                  <a:pt x="14" y="44"/>
                </a:cubicBezTo>
                <a:cubicBezTo>
                  <a:pt x="17" y="45"/>
                  <a:pt x="19" y="45"/>
                  <a:pt x="22" y="45"/>
                </a:cubicBezTo>
                <a:cubicBezTo>
                  <a:pt x="33" y="43"/>
                  <a:pt x="37" y="36"/>
                  <a:pt x="36" y="2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778" name="Freeform 1012"/>
          <p:cNvSpPr>
            <a:spLocks noChangeArrowheads="1"/>
          </p:cNvSpPr>
          <p:nvPr/>
        </p:nvSpPr>
        <p:spPr bwMode="auto">
          <a:xfrm>
            <a:off x="3508375" y="3278188"/>
            <a:ext cx="515938" cy="392112"/>
          </a:xfrm>
          <a:custGeom>
            <a:avLst/>
            <a:gdLst>
              <a:gd name="T0" fmla="*/ 2147483646 w 91"/>
              <a:gd name="T1" fmla="*/ 2147483646 h 69"/>
              <a:gd name="T2" fmla="*/ 2147483646 w 91"/>
              <a:gd name="T3" fmla="*/ 2147483646 h 69"/>
              <a:gd name="T4" fmla="*/ 2147483646 w 91"/>
              <a:gd name="T5" fmla="*/ 2147483646 h 69"/>
              <a:gd name="T6" fmla="*/ 2147483646 w 91"/>
              <a:gd name="T7" fmla="*/ 2147483646 h 69"/>
              <a:gd name="T8" fmla="*/ 2147483646 w 91"/>
              <a:gd name="T9" fmla="*/ 2147483646 h 69"/>
              <a:gd name="T10" fmla="*/ 2147483646 w 91"/>
              <a:gd name="T11" fmla="*/ 2147483646 h 69"/>
              <a:gd name="T12" fmla="*/ 2147483646 w 91"/>
              <a:gd name="T13" fmla="*/ 2147483646 h 69"/>
              <a:gd name="T14" fmla="*/ 2147483646 w 91"/>
              <a:gd name="T15" fmla="*/ 2147483646 h 69"/>
              <a:gd name="T16" fmla="*/ 2147483646 w 91"/>
              <a:gd name="T17" fmla="*/ 2147483646 h 69"/>
              <a:gd name="T18" fmla="*/ 2147483646 w 91"/>
              <a:gd name="T19" fmla="*/ 2147483646 h 69"/>
              <a:gd name="T20" fmla="*/ 2147483646 w 91"/>
              <a:gd name="T21" fmla="*/ 2147483646 h 69"/>
              <a:gd name="T22" fmla="*/ 2147483646 w 91"/>
              <a:gd name="T23" fmla="*/ 2147483646 h 69"/>
              <a:gd name="T24" fmla="*/ 0 w 91"/>
              <a:gd name="T25" fmla="*/ 2147483646 h 69"/>
              <a:gd name="T26" fmla="*/ 2147483646 w 91"/>
              <a:gd name="T27" fmla="*/ 2147483646 h 69"/>
              <a:gd name="T28" fmla="*/ 2147483646 w 91"/>
              <a:gd name="T29" fmla="*/ 2147483646 h 69"/>
              <a:gd name="T30" fmla="*/ 2147483646 w 91"/>
              <a:gd name="T31" fmla="*/ 0 h 69"/>
              <a:gd name="T32" fmla="*/ 2147483646 w 91"/>
              <a:gd name="T33" fmla="*/ 2147483646 h 69"/>
              <a:gd name="T34" fmla="*/ 2147483646 w 91"/>
              <a:gd name="T35" fmla="*/ 2147483646 h 69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91"/>
              <a:gd name="T55" fmla="*/ 0 h 69"/>
              <a:gd name="T56" fmla="*/ 91 w 91"/>
              <a:gd name="T57" fmla="*/ 69 h 69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91" h="69">
                <a:moveTo>
                  <a:pt x="56" y="3"/>
                </a:moveTo>
                <a:cubicBezTo>
                  <a:pt x="56" y="3"/>
                  <a:pt x="56" y="3"/>
                  <a:pt x="56" y="3"/>
                </a:cubicBezTo>
                <a:cubicBezTo>
                  <a:pt x="58" y="4"/>
                  <a:pt x="60" y="6"/>
                  <a:pt x="58" y="7"/>
                </a:cubicBezTo>
                <a:cubicBezTo>
                  <a:pt x="58" y="7"/>
                  <a:pt x="58" y="7"/>
                  <a:pt x="58" y="7"/>
                </a:cubicBezTo>
                <a:cubicBezTo>
                  <a:pt x="59" y="8"/>
                  <a:pt x="59" y="10"/>
                  <a:pt x="59" y="11"/>
                </a:cubicBezTo>
                <a:cubicBezTo>
                  <a:pt x="59" y="18"/>
                  <a:pt x="53" y="24"/>
                  <a:pt x="46" y="24"/>
                </a:cubicBezTo>
                <a:cubicBezTo>
                  <a:pt x="39" y="24"/>
                  <a:pt x="33" y="18"/>
                  <a:pt x="33" y="11"/>
                </a:cubicBezTo>
                <a:cubicBezTo>
                  <a:pt x="33" y="11"/>
                  <a:pt x="33" y="11"/>
                  <a:pt x="33" y="11"/>
                </a:cubicBezTo>
                <a:cubicBezTo>
                  <a:pt x="33" y="11"/>
                  <a:pt x="33" y="11"/>
                  <a:pt x="33" y="11"/>
                </a:cubicBezTo>
                <a:cubicBezTo>
                  <a:pt x="31" y="11"/>
                  <a:pt x="31" y="8"/>
                  <a:pt x="34" y="6"/>
                </a:cubicBezTo>
                <a:cubicBezTo>
                  <a:pt x="34" y="5"/>
                  <a:pt x="34" y="5"/>
                  <a:pt x="35" y="4"/>
                </a:cubicBezTo>
                <a:cubicBezTo>
                  <a:pt x="31" y="4"/>
                  <a:pt x="23" y="5"/>
                  <a:pt x="12" y="6"/>
                </a:cubicBezTo>
                <a:cubicBezTo>
                  <a:pt x="4" y="13"/>
                  <a:pt x="0" y="22"/>
                  <a:pt x="0" y="33"/>
                </a:cubicBezTo>
                <a:cubicBezTo>
                  <a:pt x="0" y="50"/>
                  <a:pt x="18" y="69"/>
                  <a:pt x="46" y="69"/>
                </a:cubicBezTo>
                <a:cubicBezTo>
                  <a:pt x="70" y="69"/>
                  <a:pt x="91" y="52"/>
                  <a:pt x="90" y="31"/>
                </a:cubicBezTo>
                <a:cubicBezTo>
                  <a:pt x="90" y="16"/>
                  <a:pt x="85" y="5"/>
                  <a:pt x="76" y="0"/>
                </a:cubicBezTo>
                <a:cubicBezTo>
                  <a:pt x="69" y="0"/>
                  <a:pt x="60" y="1"/>
                  <a:pt x="55" y="2"/>
                </a:cubicBezTo>
                <a:cubicBezTo>
                  <a:pt x="55" y="2"/>
                  <a:pt x="55" y="3"/>
                  <a:pt x="56" y="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779" name="Freeform 1013"/>
          <p:cNvSpPr>
            <a:spLocks noEditPoints="1" noChangeArrowheads="1"/>
          </p:cNvSpPr>
          <p:nvPr/>
        </p:nvSpPr>
        <p:spPr bwMode="auto">
          <a:xfrm>
            <a:off x="3468688" y="2490788"/>
            <a:ext cx="209550" cy="266700"/>
          </a:xfrm>
          <a:custGeom>
            <a:avLst/>
            <a:gdLst>
              <a:gd name="T0" fmla="*/ 2147483646 w 37"/>
              <a:gd name="T1" fmla="*/ 2147483646 h 47"/>
              <a:gd name="T2" fmla="*/ 2147483646 w 37"/>
              <a:gd name="T3" fmla="*/ 2147483646 h 47"/>
              <a:gd name="T4" fmla="*/ 2147483646 w 37"/>
              <a:gd name="T5" fmla="*/ 2147483646 h 47"/>
              <a:gd name="T6" fmla="*/ 2147483646 w 37"/>
              <a:gd name="T7" fmla="*/ 2147483646 h 47"/>
              <a:gd name="T8" fmla="*/ 2147483646 w 37"/>
              <a:gd name="T9" fmla="*/ 2147483646 h 47"/>
              <a:gd name="T10" fmla="*/ 2147483646 w 37"/>
              <a:gd name="T11" fmla="*/ 2147483646 h 47"/>
              <a:gd name="T12" fmla="*/ 2147483646 w 37"/>
              <a:gd name="T13" fmla="*/ 2147483646 h 47"/>
              <a:gd name="T14" fmla="*/ 2147483646 w 37"/>
              <a:gd name="T15" fmla="*/ 2147483646 h 47"/>
              <a:gd name="T16" fmla="*/ 2147483646 w 37"/>
              <a:gd name="T17" fmla="*/ 2147483646 h 47"/>
              <a:gd name="T18" fmla="*/ 2147483646 w 37"/>
              <a:gd name="T19" fmla="*/ 2147483646 h 47"/>
              <a:gd name="T20" fmla="*/ 2147483646 w 37"/>
              <a:gd name="T21" fmla="*/ 2147483646 h 47"/>
              <a:gd name="T22" fmla="*/ 2147483646 w 37"/>
              <a:gd name="T23" fmla="*/ 2147483646 h 47"/>
              <a:gd name="T24" fmla="*/ 2147483646 w 37"/>
              <a:gd name="T25" fmla="*/ 2147483646 h 47"/>
              <a:gd name="T26" fmla="*/ 2147483646 w 37"/>
              <a:gd name="T27" fmla="*/ 2147483646 h 47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7"/>
              <a:gd name="T43" fmla="*/ 0 h 47"/>
              <a:gd name="T44" fmla="*/ 37 w 37"/>
              <a:gd name="T45" fmla="*/ 47 h 47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7" h="47">
                <a:moveTo>
                  <a:pt x="36" y="21"/>
                </a:moveTo>
                <a:cubicBezTo>
                  <a:pt x="36" y="20"/>
                  <a:pt x="36" y="20"/>
                  <a:pt x="36" y="19"/>
                </a:cubicBezTo>
                <a:cubicBezTo>
                  <a:pt x="34" y="6"/>
                  <a:pt x="24" y="0"/>
                  <a:pt x="15" y="2"/>
                </a:cubicBezTo>
                <a:cubicBezTo>
                  <a:pt x="6" y="4"/>
                  <a:pt x="0" y="14"/>
                  <a:pt x="2" y="30"/>
                </a:cubicBezTo>
                <a:cubicBezTo>
                  <a:pt x="2" y="30"/>
                  <a:pt x="2" y="30"/>
                  <a:pt x="2" y="31"/>
                </a:cubicBezTo>
                <a:cubicBezTo>
                  <a:pt x="4" y="42"/>
                  <a:pt x="16" y="47"/>
                  <a:pt x="24" y="45"/>
                </a:cubicBezTo>
                <a:cubicBezTo>
                  <a:pt x="26" y="45"/>
                  <a:pt x="27" y="44"/>
                  <a:pt x="29" y="43"/>
                </a:cubicBezTo>
                <a:cubicBezTo>
                  <a:pt x="30" y="40"/>
                  <a:pt x="32" y="38"/>
                  <a:pt x="35" y="36"/>
                </a:cubicBezTo>
                <a:cubicBezTo>
                  <a:pt x="36" y="33"/>
                  <a:pt x="37" y="27"/>
                  <a:pt x="36" y="21"/>
                </a:cubicBezTo>
                <a:close/>
                <a:moveTo>
                  <a:pt x="16" y="33"/>
                </a:moveTo>
                <a:cubicBezTo>
                  <a:pt x="13" y="33"/>
                  <a:pt x="12" y="30"/>
                  <a:pt x="11" y="26"/>
                </a:cubicBezTo>
                <a:cubicBezTo>
                  <a:pt x="11" y="22"/>
                  <a:pt x="12" y="18"/>
                  <a:pt x="15" y="18"/>
                </a:cubicBezTo>
                <a:cubicBezTo>
                  <a:pt x="17" y="18"/>
                  <a:pt x="19" y="21"/>
                  <a:pt x="19" y="25"/>
                </a:cubicBezTo>
                <a:cubicBezTo>
                  <a:pt x="20" y="31"/>
                  <a:pt x="18" y="33"/>
                  <a:pt x="16" y="3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780" name="Freeform 1014"/>
          <p:cNvSpPr>
            <a:spLocks noChangeArrowheads="1"/>
          </p:cNvSpPr>
          <p:nvPr/>
        </p:nvSpPr>
        <p:spPr bwMode="auto">
          <a:xfrm>
            <a:off x="4132263" y="2905125"/>
            <a:ext cx="157162" cy="174625"/>
          </a:xfrm>
          <a:custGeom>
            <a:avLst/>
            <a:gdLst>
              <a:gd name="T0" fmla="*/ 2147483646 w 28"/>
              <a:gd name="T1" fmla="*/ 0 h 31"/>
              <a:gd name="T2" fmla="*/ 2147483646 w 28"/>
              <a:gd name="T3" fmla="*/ 2147483646 h 31"/>
              <a:gd name="T4" fmla="*/ 0 w 28"/>
              <a:gd name="T5" fmla="*/ 2147483646 h 31"/>
              <a:gd name="T6" fmla="*/ 2147483646 w 28"/>
              <a:gd name="T7" fmla="*/ 2147483646 h 31"/>
              <a:gd name="T8" fmla="*/ 2147483646 w 28"/>
              <a:gd name="T9" fmla="*/ 2147483646 h 31"/>
              <a:gd name="T10" fmla="*/ 2147483646 w 28"/>
              <a:gd name="T11" fmla="*/ 2147483646 h 31"/>
              <a:gd name="T12" fmla="*/ 2147483646 w 28"/>
              <a:gd name="T13" fmla="*/ 0 h 3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8"/>
              <a:gd name="T22" fmla="*/ 0 h 31"/>
              <a:gd name="T23" fmla="*/ 28 w 28"/>
              <a:gd name="T24" fmla="*/ 31 h 3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8" h="31">
                <a:moveTo>
                  <a:pt x="12" y="0"/>
                </a:moveTo>
                <a:cubicBezTo>
                  <a:pt x="10" y="0"/>
                  <a:pt x="7" y="1"/>
                  <a:pt x="5" y="2"/>
                </a:cubicBezTo>
                <a:cubicBezTo>
                  <a:pt x="5" y="10"/>
                  <a:pt x="3" y="18"/>
                  <a:pt x="0" y="26"/>
                </a:cubicBezTo>
                <a:cubicBezTo>
                  <a:pt x="3" y="29"/>
                  <a:pt x="8" y="31"/>
                  <a:pt x="12" y="31"/>
                </a:cubicBezTo>
                <a:cubicBezTo>
                  <a:pt x="13" y="31"/>
                  <a:pt x="14" y="31"/>
                  <a:pt x="14" y="31"/>
                </a:cubicBezTo>
                <a:cubicBezTo>
                  <a:pt x="22" y="30"/>
                  <a:pt x="28" y="24"/>
                  <a:pt x="28" y="16"/>
                </a:cubicBezTo>
                <a:cubicBezTo>
                  <a:pt x="28" y="7"/>
                  <a:pt x="21" y="0"/>
                  <a:pt x="1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781" name="Freeform 1015"/>
          <p:cNvSpPr>
            <a:spLocks noChangeArrowheads="1"/>
          </p:cNvSpPr>
          <p:nvPr/>
        </p:nvSpPr>
        <p:spPr bwMode="auto">
          <a:xfrm>
            <a:off x="3667125" y="2609850"/>
            <a:ext cx="33338" cy="85725"/>
          </a:xfrm>
          <a:custGeom>
            <a:avLst/>
            <a:gdLst>
              <a:gd name="T0" fmla="*/ 2147483646 w 6"/>
              <a:gd name="T1" fmla="*/ 2147483646 h 15"/>
              <a:gd name="T2" fmla="*/ 2147483646 w 6"/>
              <a:gd name="T3" fmla="*/ 2147483646 h 15"/>
              <a:gd name="T4" fmla="*/ 2147483646 w 6"/>
              <a:gd name="T5" fmla="*/ 2147483646 h 15"/>
              <a:gd name="T6" fmla="*/ 2147483646 w 6"/>
              <a:gd name="T7" fmla="*/ 0 h 15"/>
              <a:gd name="T8" fmla="*/ 2147483646 w 6"/>
              <a:gd name="T9" fmla="*/ 0 h 15"/>
              <a:gd name="T10" fmla="*/ 0 w 6"/>
              <a:gd name="T11" fmla="*/ 2147483646 h 15"/>
              <a:gd name="T12" fmla="*/ 2147483646 w 6"/>
              <a:gd name="T13" fmla="*/ 2147483646 h 1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"/>
              <a:gd name="T22" fmla="*/ 0 h 15"/>
              <a:gd name="T23" fmla="*/ 6 w 6"/>
              <a:gd name="T24" fmla="*/ 15 h 1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" h="15">
                <a:moveTo>
                  <a:pt x="4" y="14"/>
                </a:moveTo>
                <a:cubicBezTo>
                  <a:pt x="5" y="14"/>
                  <a:pt x="5" y="14"/>
                  <a:pt x="6" y="14"/>
                </a:cubicBezTo>
                <a:cubicBezTo>
                  <a:pt x="4" y="12"/>
                  <a:pt x="3" y="8"/>
                  <a:pt x="2" y="2"/>
                </a:cubicBezTo>
                <a:cubicBezTo>
                  <a:pt x="1" y="1"/>
                  <a:pt x="1" y="1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2" y="6"/>
                  <a:pt x="1" y="12"/>
                  <a:pt x="0" y="15"/>
                </a:cubicBezTo>
                <a:cubicBezTo>
                  <a:pt x="1" y="15"/>
                  <a:pt x="3" y="14"/>
                  <a:pt x="4" y="1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782" name="Freeform 1016"/>
          <p:cNvSpPr>
            <a:spLocks noChangeArrowheads="1"/>
          </p:cNvSpPr>
          <p:nvPr/>
        </p:nvSpPr>
        <p:spPr bwMode="auto">
          <a:xfrm>
            <a:off x="3276600" y="3522663"/>
            <a:ext cx="271463" cy="361950"/>
          </a:xfrm>
          <a:custGeom>
            <a:avLst/>
            <a:gdLst>
              <a:gd name="T0" fmla="*/ 2147483646 w 48"/>
              <a:gd name="T1" fmla="*/ 2147483646 h 64"/>
              <a:gd name="T2" fmla="*/ 2147483646 w 48"/>
              <a:gd name="T3" fmla="*/ 2147483646 h 64"/>
              <a:gd name="T4" fmla="*/ 2147483646 w 48"/>
              <a:gd name="T5" fmla="*/ 2147483646 h 64"/>
              <a:gd name="T6" fmla="*/ 2147483646 w 48"/>
              <a:gd name="T7" fmla="*/ 0 h 64"/>
              <a:gd name="T8" fmla="*/ 2147483646 w 48"/>
              <a:gd name="T9" fmla="*/ 2147483646 h 64"/>
              <a:gd name="T10" fmla="*/ 2147483646 w 48"/>
              <a:gd name="T11" fmla="*/ 2147483646 h 64"/>
              <a:gd name="T12" fmla="*/ 2147483646 w 48"/>
              <a:gd name="T13" fmla="*/ 2147483646 h 64"/>
              <a:gd name="T14" fmla="*/ 2147483646 w 48"/>
              <a:gd name="T15" fmla="*/ 2147483646 h 6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8"/>
              <a:gd name="T25" fmla="*/ 0 h 64"/>
              <a:gd name="T26" fmla="*/ 48 w 48"/>
              <a:gd name="T27" fmla="*/ 64 h 6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8" h="64">
                <a:moveTo>
                  <a:pt x="26" y="41"/>
                </a:moveTo>
                <a:cubicBezTo>
                  <a:pt x="19" y="35"/>
                  <a:pt x="19" y="24"/>
                  <a:pt x="21" y="15"/>
                </a:cubicBezTo>
                <a:cubicBezTo>
                  <a:pt x="22" y="8"/>
                  <a:pt x="26" y="3"/>
                  <a:pt x="29" y="2"/>
                </a:cubicBezTo>
                <a:cubicBezTo>
                  <a:pt x="29" y="1"/>
                  <a:pt x="29" y="1"/>
                  <a:pt x="29" y="0"/>
                </a:cubicBezTo>
                <a:cubicBezTo>
                  <a:pt x="19" y="1"/>
                  <a:pt x="10" y="10"/>
                  <a:pt x="6" y="22"/>
                </a:cubicBezTo>
                <a:cubicBezTo>
                  <a:pt x="0" y="36"/>
                  <a:pt x="1" y="53"/>
                  <a:pt x="16" y="59"/>
                </a:cubicBezTo>
                <a:cubicBezTo>
                  <a:pt x="27" y="64"/>
                  <a:pt x="40" y="58"/>
                  <a:pt x="48" y="47"/>
                </a:cubicBezTo>
                <a:cubicBezTo>
                  <a:pt x="38" y="47"/>
                  <a:pt x="30" y="44"/>
                  <a:pt x="26" y="4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783" name="Freeform 1017"/>
          <p:cNvSpPr>
            <a:spLocks noChangeArrowheads="1"/>
          </p:cNvSpPr>
          <p:nvPr/>
        </p:nvSpPr>
        <p:spPr bwMode="auto">
          <a:xfrm>
            <a:off x="3219450" y="3052763"/>
            <a:ext cx="990600" cy="736600"/>
          </a:xfrm>
          <a:custGeom>
            <a:avLst/>
            <a:gdLst>
              <a:gd name="T0" fmla="*/ 2147483646 w 175"/>
              <a:gd name="T1" fmla="*/ 2147483646 h 130"/>
              <a:gd name="T2" fmla="*/ 2147483646 w 175"/>
              <a:gd name="T3" fmla="*/ 2147483646 h 130"/>
              <a:gd name="T4" fmla="*/ 2147483646 w 175"/>
              <a:gd name="T5" fmla="*/ 2147483646 h 130"/>
              <a:gd name="T6" fmla="*/ 2147483646 w 175"/>
              <a:gd name="T7" fmla="*/ 2147483646 h 130"/>
              <a:gd name="T8" fmla="*/ 2147483646 w 175"/>
              <a:gd name="T9" fmla="*/ 2147483646 h 130"/>
              <a:gd name="T10" fmla="*/ 2147483646 w 175"/>
              <a:gd name="T11" fmla="*/ 0 h 130"/>
              <a:gd name="T12" fmla="*/ 2147483646 w 175"/>
              <a:gd name="T13" fmla="*/ 2147483646 h 130"/>
              <a:gd name="T14" fmla="*/ 2147483646 w 175"/>
              <a:gd name="T15" fmla="*/ 2147483646 h 130"/>
              <a:gd name="T16" fmla="*/ 2147483646 w 175"/>
              <a:gd name="T17" fmla="*/ 2147483646 h 130"/>
              <a:gd name="T18" fmla="*/ 2147483646 w 175"/>
              <a:gd name="T19" fmla="*/ 2147483646 h 130"/>
              <a:gd name="T20" fmla="*/ 2147483646 w 175"/>
              <a:gd name="T21" fmla="*/ 2147483646 h 130"/>
              <a:gd name="T22" fmla="*/ 2147483646 w 175"/>
              <a:gd name="T23" fmla="*/ 2147483646 h 130"/>
              <a:gd name="T24" fmla="*/ 2147483646 w 175"/>
              <a:gd name="T25" fmla="*/ 2147483646 h 130"/>
              <a:gd name="T26" fmla="*/ 2147483646 w 175"/>
              <a:gd name="T27" fmla="*/ 2147483646 h 130"/>
              <a:gd name="T28" fmla="*/ 2147483646 w 175"/>
              <a:gd name="T29" fmla="*/ 2147483646 h 130"/>
              <a:gd name="T30" fmla="*/ 2147483646 w 175"/>
              <a:gd name="T31" fmla="*/ 2147483646 h 130"/>
              <a:gd name="T32" fmla="*/ 2147483646 w 175"/>
              <a:gd name="T33" fmla="*/ 2147483646 h 130"/>
              <a:gd name="T34" fmla="*/ 0 w 175"/>
              <a:gd name="T35" fmla="*/ 2147483646 h 130"/>
              <a:gd name="T36" fmla="*/ 2147483646 w 175"/>
              <a:gd name="T37" fmla="*/ 2147483646 h 130"/>
              <a:gd name="T38" fmla="*/ 2147483646 w 175"/>
              <a:gd name="T39" fmla="*/ 2147483646 h 130"/>
              <a:gd name="T40" fmla="*/ 2147483646 w 175"/>
              <a:gd name="T41" fmla="*/ 2147483646 h 130"/>
              <a:gd name="T42" fmla="*/ 2147483646 w 175"/>
              <a:gd name="T43" fmla="*/ 2147483646 h 130"/>
              <a:gd name="T44" fmla="*/ 2147483646 w 175"/>
              <a:gd name="T45" fmla="*/ 2147483646 h 130"/>
              <a:gd name="T46" fmla="*/ 2147483646 w 175"/>
              <a:gd name="T47" fmla="*/ 2147483646 h 130"/>
              <a:gd name="T48" fmla="*/ 2147483646 w 175"/>
              <a:gd name="T49" fmla="*/ 2147483646 h 130"/>
              <a:gd name="T50" fmla="*/ 2147483646 w 175"/>
              <a:gd name="T51" fmla="*/ 2147483646 h 130"/>
              <a:gd name="T52" fmla="*/ 2147483646 w 175"/>
              <a:gd name="T53" fmla="*/ 2147483646 h 130"/>
              <a:gd name="T54" fmla="*/ 2147483646 w 175"/>
              <a:gd name="T55" fmla="*/ 2147483646 h 130"/>
              <a:gd name="T56" fmla="*/ 2147483646 w 175"/>
              <a:gd name="T57" fmla="*/ 2147483646 h 130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175"/>
              <a:gd name="T88" fmla="*/ 0 h 130"/>
              <a:gd name="T89" fmla="*/ 175 w 175"/>
              <a:gd name="T90" fmla="*/ 130 h 130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175" h="130">
                <a:moveTo>
                  <a:pt x="148" y="77"/>
                </a:moveTo>
                <a:cubicBezTo>
                  <a:pt x="146" y="77"/>
                  <a:pt x="146" y="77"/>
                  <a:pt x="146" y="77"/>
                </a:cubicBezTo>
                <a:cubicBezTo>
                  <a:pt x="146" y="74"/>
                  <a:pt x="146" y="67"/>
                  <a:pt x="146" y="60"/>
                </a:cubicBezTo>
                <a:cubicBezTo>
                  <a:pt x="167" y="39"/>
                  <a:pt x="175" y="12"/>
                  <a:pt x="175" y="5"/>
                </a:cubicBezTo>
                <a:cubicBezTo>
                  <a:pt x="175" y="5"/>
                  <a:pt x="174" y="5"/>
                  <a:pt x="173" y="5"/>
                </a:cubicBezTo>
                <a:cubicBezTo>
                  <a:pt x="169" y="5"/>
                  <a:pt x="164" y="3"/>
                  <a:pt x="161" y="0"/>
                </a:cubicBezTo>
                <a:cubicBezTo>
                  <a:pt x="157" y="12"/>
                  <a:pt x="150" y="23"/>
                  <a:pt x="142" y="32"/>
                </a:cubicBezTo>
                <a:cubicBezTo>
                  <a:pt x="142" y="33"/>
                  <a:pt x="142" y="37"/>
                  <a:pt x="141" y="38"/>
                </a:cubicBezTo>
                <a:cubicBezTo>
                  <a:pt x="140" y="38"/>
                  <a:pt x="134" y="39"/>
                  <a:pt x="127" y="40"/>
                </a:cubicBezTo>
                <a:cubicBezTo>
                  <a:pt x="136" y="45"/>
                  <a:pt x="141" y="56"/>
                  <a:pt x="141" y="71"/>
                </a:cubicBezTo>
                <a:cubicBezTo>
                  <a:pt x="142" y="92"/>
                  <a:pt x="121" y="109"/>
                  <a:pt x="97" y="109"/>
                </a:cubicBezTo>
                <a:cubicBezTo>
                  <a:pt x="69" y="109"/>
                  <a:pt x="51" y="90"/>
                  <a:pt x="51" y="73"/>
                </a:cubicBezTo>
                <a:cubicBezTo>
                  <a:pt x="51" y="62"/>
                  <a:pt x="55" y="53"/>
                  <a:pt x="63" y="46"/>
                </a:cubicBezTo>
                <a:cubicBezTo>
                  <a:pt x="58" y="46"/>
                  <a:pt x="53" y="46"/>
                  <a:pt x="48" y="46"/>
                </a:cubicBezTo>
                <a:cubicBezTo>
                  <a:pt x="46" y="46"/>
                  <a:pt x="43" y="44"/>
                  <a:pt x="38" y="43"/>
                </a:cubicBezTo>
                <a:cubicBezTo>
                  <a:pt x="31" y="41"/>
                  <a:pt x="22" y="40"/>
                  <a:pt x="11" y="40"/>
                </a:cubicBezTo>
                <a:cubicBezTo>
                  <a:pt x="11" y="41"/>
                  <a:pt x="11" y="41"/>
                  <a:pt x="11" y="42"/>
                </a:cubicBezTo>
                <a:cubicBezTo>
                  <a:pt x="11" y="49"/>
                  <a:pt x="6" y="54"/>
                  <a:pt x="0" y="56"/>
                </a:cubicBezTo>
                <a:cubicBezTo>
                  <a:pt x="3" y="59"/>
                  <a:pt x="11" y="65"/>
                  <a:pt x="39" y="75"/>
                </a:cubicBezTo>
                <a:cubicBezTo>
                  <a:pt x="39" y="77"/>
                  <a:pt x="39" y="80"/>
                  <a:pt x="39" y="83"/>
                </a:cubicBezTo>
                <a:cubicBezTo>
                  <a:pt x="39" y="84"/>
                  <a:pt x="39" y="84"/>
                  <a:pt x="39" y="85"/>
                </a:cubicBezTo>
                <a:cubicBezTo>
                  <a:pt x="36" y="86"/>
                  <a:pt x="32" y="91"/>
                  <a:pt x="31" y="98"/>
                </a:cubicBezTo>
                <a:cubicBezTo>
                  <a:pt x="29" y="107"/>
                  <a:pt x="29" y="118"/>
                  <a:pt x="36" y="124"/>
                </a:cubicBezTo>
                <a:cubicBezTo>
                  <a:pt x="40" y="127"/>
                  <a:pt x="48" y="130"/>
                  <a:pt x="58" y="130"/>
                </a:cubicBezTo>
                <a:cubicBezTo>
                  <a:pt x="64" y="129"/>
                  <a:pt x="72" y="128"/>
                  <a:pt x="81" y="125"/>
                </a:cubicBezTo>
                <a:cubicBezTo>
                  <a:pt x="94" y="120"/>
                  <a:pt x="121" y="119"/>
                  <a:pt x="144" y="125"/>
                </a:cubicBezTo>
                <a:cubicBezTo>
                  <a:pt x="144" y="125"/>
                  <a:pt x="144" y="124"/>
                  <a:pt x="143" y="123"/>
                </a:cubicBezTo>
                <a:cubicBezTo>
                  <a:pt x="140" y="116"/>
                  <a:pt x="139" y="108"/>
                  <a:pt x="141" y="98"/>
                </a:cubicBezTo>
                <a:cubicBezTo>
                  <a:pt x="142" y="90"/>
                  <a:pt x="145" y="83"/>
                  <a:pt x="148" y="77"/>
                </a:cubicBezTo>
                <a:close/>
              </a:path>
            </a:pathLst>
          </a:custGeom>
          <a:solidFill>
            <a:srgbClr val="00A0E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784" name="Freeform 1018"/>
          <p:cNvSpPr>
            <a:spLocks noChangeArrowheads="1"/>
          </p:cNvSpPr>
          <p:nvPr/>
        </p:nvSpPr>
        <p:spPr bwMode="auto">
          <a:xfrm>
            <a:off x="3435350" y="3233738"/>
            <a:ext cx="588963" cy="79375"/>
          </a:xfrm>
          <a:custGeom>
            <a:avLst/>
            <a:gdLst>
              <a:gd name="T0" fmla="*/ 2147483646 w 104"/>
              <a:gd name="T1" fmla="*/ 0 h 14"/>
              <a:gd name="T2" fmla="*/ 2147483646 w 104"/>
              <a:gd name="T3" fmla="*/ 0 h 14"/>
              <a:gd name="T4" fmla="*/ 2147483646 w 104"/>
              <a:gd name="T5" fmla="*/ 0 h 14"/>
              <a:gd name="T6" fmla="*/ 2147483646 w 104"/>
              <a:gd name="T7" fmla="*/ 2147483646 h 14"/>
              <a:gd name="T8" fmla="*/ 2147483646 w 104"/>
              <a:gd name="T9" fmla="*/ 2147483646 h 14"/>
              <a:gd name="T10" fmla="*/ 2147483646 w 104"/>
              <a:gd name="T11" fmla="*/ 2147483646 h 14"/>
              <a:gd name="T12" fmla="*/ 2147483646 w 104"/>
              <a:gd name="T13" fmla="*/ 2147483646 h 14"/>
              <a:gd name="T14" fmla="*/ 0 w 104"/>
              <a:gd name="T15" fmla="*/ 2147483646 h 14"/>
              <a:gd name="T16" fmla="*/ 2147483646 w 104"/>
              <a:gd name="T17" fmla="*/ 2147483646 h 14"/>
              <a:gd name="T18" fmla="*/ 2147483646 w 104"/>
              <a:gd name="T19" fmla="*/ 2147483646 h 14"/>
              <a:gd name="T20" fmla="*/ 2147483646 w 104"/>
              <a:gd name="T21" fmla="*/ 2147483646 h 14"/>
              <a:gd name="T22" fmla="*/ 2147483646 w 104"/>
              <a:gd name="T23" fmla="*/ 2147483646 h 14"/>
              <a:gd name="T24" fmla="*/ 2147483646 w 104"/>
              <a:gd name="T25" fmla="*/ 2147483646 h 14"/>
              <a:gd name="T26" fmla="*/ 2147483646 w 104"/>
              <a:gd name="T27" fmla="*/ 2147483646 h 14"/>
              <a:gd name="T28" fmla="*/ 2147483646 w 104"/>
              <a:gd name="T29" fmla="*/ 2147483646 h 14"/>
              <a:gd name="T30" fmla="*/ 2147483646 w 104"/>
              <a:gd name="T31" fmla="*/ 0 h 14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04"/>
              <a:gd name="T49" fmla="*/ 0 h 14"/>
              <a:gd name="T50" fmla="*/ 104 w 104"/>
              <a:gd name="T51" fmla="*/ 14 h 14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04" h="14">
                <a:moveTo>
                  <a:pt x="104" y="0"/>
                </a:moveTo>
                <a:cubicBezTo>
                  <a:pt x="104" y="0"/>
                  <a:pt x="103" y="0"/>
                  <a:pt x="103" y="0"/>
                </a:cubicBezTo>
                <a:cubicBezTo>
                  <a:pt x="103" y="0"/>
                  <a:pt x="102" y="0"/>
                  <a:pt x="101" y="0"/>
                </a:cubicBezTo>
                <a:cubicBezTo>
                  <a:pt x="94" y="0"/>
                  <a:pt x="78" y="1"/>
                  <a:pt x="53" y="4"/>
                </a:cubicBezTo>
                <a:cubicBezTo>
                  <a:pt x="29" y="6"/>
                  <a:pt x="16" y="7"/>
                  <a:pt x="7" y="8"/>
                </a:cubicBezTo>
                <a:cubicBezTo>
                  <a:pt x="5" y="8"/>
                  <a:pt x="3" y="8"/>
                  <a:pt x="2" y="8"/>
                </a:cubicBezTo>
                <a:cubicBezTo>
                  <a:pt x="2" y="9"/>
                  <a:pt x="1" y="9"/>
                  <a:pt x="1" y="9"/>
                </a:cubicBezTo>
                <a:cubicBezTo>
                  <a:pt x="0" y="9"/>
                  <a:pt x="0" y="10"/>
                  <a:pt x="0" y="11"/>
                </a:cubicBezTo>
                <a:cubicBezTo>
                  <a:pt x="5" y="12"/>
                  <a:pt x="8" y="14"/>
                  <a:pt x="10" y="14"/>
                </a:cubicBezTo>
                <a:cubicBezTo>
                  <a:pt x="15" y="14"/>
                  <a:pt x="20" y="14"/>
                  <a:pt x="25" y="14"/>
                </a:cubicBezTo>
                <a:cubicBezTo>
                  <a:pt x="36" y="13"/>
                  <a:pt x="44" y="12"/>
                  <a:pt x="48" y="12"/>
                </a:cubicBezTo>
                <a:cubicBezTo>
                  <a:pt x="50" y="8"/>
                  <a:pt x="54" y="6"/>
                  <a:pt x="59" y="6"/>
                </a:cubicBezTo>
                <a:cubicBezTo>
                  <a:pt x="62" y="6"/>
                  <a:pt x="65" y="7"/>
                  <a:pt x="68" y="10"/>
                </a:cubicBezTo>
                <a:cubicBezTo>
                  <a:pt x="73" y="9"/>
                  <a:pt x="82" y="8"/>
                  <a:pt x="89" y="8"/>
                </a:cubicBezTo>
                <a:cubicBezTo>
                  <a:pt x="96" y="7"/>
                  <a:pt x="102" y="6"/>
                  <a:pt x="103" y="6"/>
                </a:cubicBezTo>
                <a:cubicBezTo>
                  <a:pt x="104" y="5"/>
                  <a:pt x="104" y="1"/>
                  <a:pt x="104" y="0"/>
                </a:cubicBezTo>
                <a:close/>
              </a:path>
            </a:pathLst>
          </a:custGeom>
          <a:solidFill>
            <a:srgbClr val="E100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785" name="Freeform 1019"/>
          <p:cNvSpPr>
            <a:spLocks noChangeArrowheads="1"/>
          </p:cNvSpPr>
          <p:nvPr/>
        </p:nvSpPr>
        <p:spPr bwMode="auto">
          <a:xfrm>
            <a:off x="3175000" y="2411413"/>
            <a:ext cx="990600" cy="866775"/>
          </a:xfrm>
          <a:custGeom>
            <a:avLst/>
            <a:gdLst>
              <a:gd name="T0" fmla="*/ 2147483646 w 175"/>
              <a:gd name="T1" fmla="*/ 2147483646 h 153"/>
              <a:gd name="T2" fmla="*/ 2147483646 w 175"/>
              <a:gd name="T3" fmla="*/ 2147483646 h 153"/>
              <a:gd name="T4" fmla="*/ 2147483646 w 175"/>
              <a:gd name="T5" fmla="*/ 2147483646 h 153"/>
              <a:gd name="T6" fmla="*/ 2147483646 w 175"/>
              <a:gd name="T7" fmla="*/ 2147483646 h 153"/>
              <a:gd name="T8" fmla="*/ 2147483646 w 175"/>
              <a:gd name="T9" fmla="*/ 2147483646 h 153"/>
              <a:gd name="T10" fmla="*/ 2147483646 w 175"/>
              <a:gd name="T11" fmla="*/ 2147483646 h 153"/>
              <a:gd name="T12" fmla="*/ 2147483646 w 175"/>
              <a:gd name="T13" fmla="*/ 2147483646 h 153"/>
              <a:gd name="T14" fmla="*/ 2147483646 w 175"/>
              <a:gd name="T15" fmla="*/ 2147483646 h 153"/>
              <a:gd name="T16" fmla="*/ 2147483646 w 175"/>
              <a:gd name="T17" fmla="*/ 2147483646 h 153"/>
              <a:gd name="T18" fmla="*/ 2147483646 w 175"/>
              <a:gd name="T19" fmla="*/ 2147483646 h 153"/>
              <a:gd name="T20" fmla="*/ 2147483646 w 175"/>
              <a:gd name="T21" fmla="*/ 2147483646 h 153"/>
              <a:gd name="T22" fmla="*/ 2147483646 w 175"/>
              <a:gd name="T23" fmla="*/ 2147483646 h 153"/>
              <a:gd name="T24" fmla="*/ 2147483646 w 175"/>
              <a:gd name="T25" fmla="*/ 2147483646 h 153"/>
              <a:gd name="T26" fmla="*/ 2147483646 w 175"/>
              <a:gd name="T27" fmla="*/ 2147483646 h 153"/>
              <a:gd name="T28" fmla="*/ 2147483646 w 175"/>
              <a:gd name="T29" fmla="*/ 2147483646 h 153"/>
              <a:gd name="T30" fmla="*/ 2147483646 w 175"/>
              <a:gd name="T31" fmla="*/ 2147483646 h 153"/>
              <a:gd name="T32" fmla="*/ 2147483646 w 175"/>
              <a:gd name="T33" fmla="*/ 2147483646 h 153"/>
              <a:gd name="T34" fmla="*/ 2147483646 w 175"/>
              <a:gd name="T35" fmla="*/ 2147483646 h 153"/>
              <a:gd name="T36" fmla="*/ 2147483646 w 175"/>
              <a:gd name="T37" fmla="*/ 2147483646 h 153"/>
              <a:gd name="T38" fmla="*/ 2147483646 w 175"/>
              <a:gd name="T39" fmla="*/ 2147483646 h 153"/>
              <a:gd name="T40" fmla="*/ 2147483646 w 175"/>
              <a:gd name="T41" fmla="*/ 2147483646 h 153"/>
              <a:gd name="T42" fmla="*/ 2147483646 w 175"/>
              <a:gd name="T43" fmla="*/ 2147483646 h 153"/>
              <a:gd name="T44" fmla="*/ 2147483646 w 175"/>
              <a:gd name="T45" fmla="*/ 2147483646 h 153"/>
              <a:gd name="T46" fmla="*/ 2147483646 w 175"/>
              <a:gd name="T47" fmla="*/ 2147483646 h 153"/>
              <a:gd name="T48" fmla="*/ 2147483646 w 175"/>
              <a:gd name="T49" fmla="*/ 2147483646 h 153"/>
              <a:gd name="T50" fmla="*/ 2147483646 w 175"/>
              <a:gd name="T51" fmla="*/ 2147483646 h 153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175"/>
              <a:gd name="T79" fmla="*/ 0 h 153"/>
              <a:gd name="T80" fmla="*/ 175 w 175"/>
              <a:gd name="T81" fmla="*/ 153 h 153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175" h="153">
                <a:moveTo>
                  <a:pt x="173" y="68"/>
                </a:moveTo>
                <a:cubicBezTo>
                  <a:pt x="163" y="19"/>
                  <a:pt x="120" y="0"/>
                  <a:pt x="77" y="9"/>
                </a:cubicBezTo>
                <a:cubicBezTo>
                  <a:pt x="34" y="18"/>
                  <a:pt x="0" y="52"/>
                  <a:pt x="11" y="103"/>
                </a:cubicBezTo>
                <a:cubicBezTo>
                  <a:pt x="16" y="125"/>
                  <a:pt x="31" y="144"/>
                  <a:pt x="48" y="153"/>
                </a:cubicBezTo>
                <a:cubicBezTo>
                  <a:pt x="49" y="153"/>
                  <a:pt x="51" y="153"/>
                  <a:pt x="53" y="153"/>
                </a:cubicBezTo>
                <a:cubicBezTo>
                  <a:pt x="37" y="144"/>
                  <a:pt x="20" y="118"/>
                  <a:pt x="18" y="97"/>
                </a:cubicBezTo>
                <a:cubicBezTo>
                  <a:pt x="16" y="92"/>
                  <a:pt x="16" y="87"/>
                  <a:pt x="19" y="84"/>
                </a:cubicBezTo>
                <a:cubicBezTo>
                  <a:pt x="22" y="66"/>
                  <a:pt x="37" y="50"/>
                  <a:pt x="54" y="45"/>
                </a:cubicBezTo>
                <a:cubicBezTo>
                  <a:pt x="54" y="44"/>
                  <a:pt x="54" y="44"/>
                  <a:pt x="54" y="44"/>
                </a:cubicBezTo>
                <a:cubicBezTo>
                  <a:pt x="52" y="28"/>
                  <a:pt x="58" y="18"/>
                  <a:pt x="67" y="16"/>
                </a:cubicBezTo>
                <a:cubicBezTo>
                  <a:pt x="76" y="14"/>
                  <a:pt x="86" y="20"/>
                  <a:pt x="88" y="33"/>
                </a:cubicBezTo>
                <a:cubicBezTo>
                  <a:pt x="88" y="34"/>
                  <a:pt x="88" y="34"/>
                  <a:pt x="88" y="35"/>
                </a:cubicBezTo>
                <a:cubicBezTo>
                  <a:pt x="88" y="35"/>
                  <a:pt x="88" y="35"/>
                  <a:pt x="88" y="35"/>
                </a:cubicBezTo>
                <a:cubicBezTo>
                  <a:pt x="87" y="22"/>
                  <a:pt x="92" y="13"/>
                  <a:pt x="101" y="12"/>
                </a:cubicBezTo>
                <a:cubicBezTo>
                  <a:pt x="110" y="11"/>
                  <a:pt x="120" y="19"/>
                  <a:pt x="122" y="31"/>
                </a:cubicBezTo>
                <a:cubicBezTo>
                  <a:pt x="123" y="33"/>
                  <a:pt x="123" y="35"/>
                  <a:pt x="123" y="36"/>
                </a:cubicBezTo>
                <a:cubicBezTo>
                  <a:pt x="143" y="38"/>
                  <a:pt x="158" y="50"/>
                  <a:pt x="165" y="68"/>
                </a:cubicBezTo>
                <a:cubicBezTo>
                  <a:pt x="165" y="68"/>
                  <a:pt x="165" y="69"/>
                  <a:pt x="166" y="69"/>
                </a:cubicBezTo>
                <a:cubicBezTo>
                  <a:pt x="167" y="72"/>
                  <a:pt x="168" y="75"/>
                  <a:pt x="167" y="78"/>
                </a:cubicBezTo>
                <a:cubicBezTo>
                  <a:pt x="168" y="82"/>
                  <a:pt x="168" y="86"/>
                  <a:pt x="168" y="90"/>
                </a:cubicBezTo>
                <a:cubicBezTo>
                  <a:pt x="168" y="107"/>
                  <a:pt x="159" y="127"/>
                  <a:pt x="147" y="145"/>
                </a:cubicBezTo>
                <a:cubicBezTo>
                  <a:pt x="148" y="145"/>
                  <a:pt x="149" y="145"/>
                  <a:pt x="149" y="145"/>
                </a:cubicBezTo>
                <a:cubicBezTo>
                  <a:pt x="149" y="145"/>
                  <a:pt x="150" y="145"/>
                  <a:pt x="150" y="145"/>
                </a:cubicBezTo>
                <a:cubicBezTo>
                  <a:pt x="158" y="136"/>
                  <a:pt x="165" y="125"/>
                  <a:pt x="169" y="113"/>
                </a:cubicBezTo>
                <a:cubicBezTo>
                  <a:pt x="172" y="105"/>
                  <a:pt x="174" y="97"/>
                  <a:pt x="174" y="89"/>
                </a:cubicBezTo>
                <a:cubicBezTo>
                  <a:pt x="175" y="82"/>
                  <a:pt x="174" y="75"/>
                  <a:pt x="173" y="68"/>
                </a:cubicBezTo>
                <a:close/>
              </a:path>
            </a:pathLst>
          </a:custGeom>
          <a:solidFill>
            <a:srgbClr val="00A0E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786" name="Freeform 1020"/>
          <p:cNvSpPr>
            <a:spLocks noEditPoints="1" noChangeArrowheads="1"/>
          </p:cNvSpPr>
          <p:nvPr/>
        </p:nvSpPr>
        <p:spPr bwMode="auto">
          <a:xfrm>
            <a:off x="3265488" y="2616200"/>
            <a:ext cx="860425" cy="660400"/>
          </a:xfrm>
          <a:custGeom>
            <a:avLst/>
            <a:gdLst>
              <a:gd name="T0" fmla="*/ 2147483646 w 152"/>
              <a:gd name="T1" fmla="*/ 2147483646 h 117"/>
              <a:gd name="T2" fmla="*/ 2147483646 w 152"/>
              <a:gd name="T3" fmla="*/ 2147483646 h 117"/>
              <a:gd name="T4" fmla="*/ 2147483646 w 152"/>
              <a:gd name="T5" fmla="*/ 2147483646 h 117"/>
              <a:gd name="T6" fmla="*/ 2147483646 w 152"/>
              <a:gd name="T7" fmla="*/ 0 h 117"/>
              <a:gd name="T8" fmla="*/ 2147483646 w 152"/>
              <a:gd name="T9" fmla="*/ 2147483646 h 117"/>
              <a:gd name="T10" fmla="*/ 2147483646 w 152"/>
              <a:gd name="T11" fmla="*/ 2147483646 h 117"/>
              <a:gd name="T12" fmla="*/ 2147483646 w 152"/>
              <a:gd name="T13" fmla="*/ 2147483646 h 117"/>
              <a:gd name="T14" fmla="*/ 2147483646 w 152"/>
              <a:gd name="T15" fmla="*/ 2147483646 h 117"/>
              <a:gd name="T16" fmla="*/ 2147483646 w 152"/>
              <a:gd name="T17" fmla="*/ 2147483646 h 117"/>
              <a:gd name="T18" fmla="*/ 2147483646 w 152"/>
              <a:gd name="T19" fmla="*/ 2147483646 h 117"/>
              <a:gd name="T20" fmla="*/ 2147483646 w 152"/>
              <a:gd name="T21" fmla="*/ 2147483646 h 117"/>
              <a:gd name="T22" fmla="*/ 2147483646 w 152"/>
              <a:gd name="T23" fmla="*/ 2147483646 h 117"/>
              <a:gd name="T24" fmla="*/ 2147483646 w 152"/>
              <a:gd name="T25" fmla="*/ 2147483646 h 117"/>
              <a:gd name="T26" fmla="*/ 2147483646 w 152"/>
              <a:gd name="T27" fmla="*/ 2147483646 h 117"/>
              <a:gd name="T28" fmla="*/ 2147483646 w 152"/>
              <a:gd name="T29" fmla="*/ 2147483646 h 117"/>
              <a:gd name="T30" fmla="*/ 2147483646 w 152"/>
              <a:gd name="T31" fmla="*/ 2147483646 h 117"/>
              <a:gd name="T32" fmla="*/ 2147483646 w 152"/>
              <a:gd name="T33" fmla="*/ 2147483646 h 117"/>
              <a:gd name="T34" fmla="*/ 2147483646 w 152"/>
              <a:gd name="T35" fmla="*/ 2147483646 h 117"/>
              <a:gd name="T36" fmla="*/ 2147483646 w 152"/>
              <a:gd name="T37" fmla="*/ 2147483646 h 117"/>
              <a:gd name="T38" fmla="*/ 2147483646 w 152"/>
              <a:gd name="T39" fmla="*/ 2147483646 h 117"/>
              <a:gd name="T40" fmla="*/ 2147483646 w 152"/>
              <a:gd name="T41" fmla="*/ 2147483646 h 117"/>
              <a:gd name="T42" fmla="*/ 2147483646 w 152"/>
              <a:gd name="T43" fmla="*/ 2147483646 h 117"/>
              <a:gd name="T44" fmla="*/ 2147483646 w 152"/>
              <a:gd name="T45" fmla="*/ 2147483646 h 117"/>
              <a:gd name="T46" fmla="*/ 2147483646 w 152"/>
              <a:gd name="T47" fmla="*/ 2147483646 h 117"/>
              <a:gd name="T48" fmla="*/ 2147483646 w 152"/>
              <a:gd name="T49" fmla="*/ 2147483646 h 117"/>
              <a:gd name="T50" fmla="*/ 2147483646 w 152"/>
              <a:gd name="T51" fmla="*/ 2147483646 h 117"/>
              <a:gd name="T52" fmla="*/ 2147483646 w 152"/>
              <a:gd name="T53" fmla="*/ 2147483646 h 117"/>
              <a:gd name="T54" fmla="*/ 2147483646 w 152"/>
              <a:gd name="T55" fmla="*/ 2147483646 h 117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152"/>
              <a:gd name="T85" fmla="*/ 0 h 117"/>
              <a:gd name="T86" fmla="*/ 152 w 152"/>
              <a:gd name="T87" fmla="*/ 117 h 117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152" h="117">
                <a:moveTo>
                  <a:pt x="151" y="42"/>
                </a:moveTo>
                <a:cubicBezTo>
                  <a:pt x="152" y="39"/>
                  <a:pt x="151" y="36"/>
                  <a:pt x="150" y="33"/>
                </a:cubicBezTo>
                <a:cubicBezTo>
                  <a:pt x="149" y="33"/>
                  <a:pt x="149" y="32"/>
                  <a:pt x="149" y="32"/>
                </a:cubicBezTo>
                <a:cubicBezTo>
                  <a:pt x="142" y="14"/>
                  <a:pt x="127" y="2"/>
                  <a:pt x="107" y="0"/>
                </a:cubicBezTo>
                <a:cubicBezTo>
                  <a:pt x="108" y="11"/>
                  <a:pt x="104" y="18"/>
                  <a:pt x="93" y="20"/>
                </a:cubicBezTo>
                <a:cubicBezTo>
                  <a:pt x="90" y="20"/>
                  <a:pt x="88" y="20"/>
                  <a:pt x="85" y="19"/>
                </a:cubicBezTo>
                <a:cubicBezTo>
                  <a:pt x="86" y="21"/>
                  <a:pt x="87" y="23"/>
                  <a:pt x="87" y="25"/>
                </a:cubicBezTo>
                <a:cubicBezTo>
                  <a:pt x="87" y="31"/>
                  <a:pt x="82" y="36"/>
                  <a:pt x="75" y="36"/>
                </a:cubicBezTo>
                <a:cubicBezTo>
                  <a:pt x="69" y="36"/>
                  <a:pt x="64" y="31"/>
                  <a:pt x="64" y="25"/>
                </a:cubicBezTo>
                <a:cubicBezTo>
                  <a:pt x="64" y="24"/>
                  <a:pt x="64" y="22"/>
                  <a:pt x="65" y="21"/>
                </a:cubicBezTo>
                <a:cubicBezTo>
                  <a:pt x="63" y="22"/>
                  <a:pt x="62" y="23"/>
                  <a:pt x="60" y="23"/>
                </a:cubicBezTo>
                <a:cubicBezTo>
                  <a:pt x="52" y="25"/>
                  <a:pt x="40" y="20"/>
                  <a:pt x="38" y="9"/>
                </a:cubicBezTo>
                <a:cubicBezTo>
                  <a:pt x="21" y="14"/>
                  <a:pt x="6" y="30"/>
                  <a:pt x="3" y="48"/>
                </a:cubicBezTo>
                <a:cubicBezTo>
                  <a:pt x="0" y="51"/>
                  <a:pt x="0" y="56"/>
                  <a:pt x="2" y="61"/>
                </a:cubicBezTo>
                <a:cubicBezTo>
                  <a:pt x="4" y="82"/>
                  <a:pt x="21" y="108"/>
                  <a:pt x="37" y="117"/>
                </a:cubicBezTo>
                <a:cubicBezTo>
                  <a:pt x="46" y="116"/>
                  <a:pt x="59" y="115"/>
                  <a:pt x="83" y="113"/>
                </a:cubicBezTo>
                <a:cubicBezTo>
                  <a:pt x="108" y="110"/>
                  <a:pt x="124" y="109"/>
                  <a:pt x="131" y="109"/>
                </a:cubicBezTo>
                <a:cubicBezTo>
                  <a:pt x="143" y="91"/>
                  <a:pt x="152" y="71"/>
                  <a:pt x="152" y="54"/>
                </a:cubicBezTo>
                <a:cubicBezTo>
                  <a:pt x="152" y="50"/>
                  <a:pt x="152" y="46"/>
                  <a:pt x="151" y="42"/>
                </a:cubicBezTo>
                <a:close/>
                <a:moveTo>
                  <a:pt x="121" y="84"/>
                </a:moveTo>
                <a:cubicBezTo>
                  <a:pt x="113" y="95"/>
                  <a:pt x="102" y="106"/>
                  <a:pt x="86" y="108"/>
                </a:cubicBezTo>
                <a:cubicBezTo>
                  <a:pt x="68" y="110"/>
                  <a:pt x="52" y="103"/>
                  <a:pt x="41" y="94"/>
                </a:cubicBezTo>
                <a:cubicBezTo>
                  <a:pt x="32" y="86"/>
                  <a:pt x="25" y="78"/>
                  <a:pt x="23" y="72"/>
                </a:cubicBezTo>
                <a:cubicBezTo>
                  <a:pt x="27" y="72"/>
                  <a:pt x="31" y="71"/>
                  <a:pt x="36" y="70"/>
                </a:cubicBezTo>
                <a:cubicBezTo>
                  <a:pt x="44" y="67"/>
                  <a:pt x="67" y="60"/>
                  <a:pt x="82" y="57"/>
                </a:cubicBezTo>
                <a:cubicBezTo>
                  <a:pt x="96" y="55"/>
                  <a:pt x="113" y="57"/>
                  <a:pt x="129" y="59"/>
                </a:cubicBezTo>
                <a:cubicBezTo>
                  <a:pt x="130" y="60"/>
                  <a:pt x="131" y="60"/>
                  <a:pt x="132" y="60"/>
                </a:cubicBezTo>
                <a:cubicBezTo>
                  <a:pt x="131" y="65"/>
                  <a:pt x="127" y="75"/>
                  <a:pt x="121" y="8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787" name="Freeform 1021"/>
          <p:cNvSpPr>
            <a:spLocks noEditPoints="1" noChangeArrowheads="1"/>
          </p:cNvSpPr>
          <p:nvPr/>
        </p:nvSpPr>
        <p:spPr bwMode="auto">
          <a:xfrm>
            <a:off x="3627438" y="2689225"/>
            <a:ext cx="130175" cy="130175"/>
          </a:xfrm>
          <a:custGeom>
            <a:avLst/>
            <a:gdLst>
              <a:gd name="T0" fmla="*/ 2147483646 w 23"/>
              <a:gd name="T1" fmla="*/ 2147483646 h 23"/>
              <a:gd name="T2" fmla="*/ 2147483646 w 23"/>
              <a:gd name="T3" fmla="*/ 0 h 23"/>
              <a:gd name="T4" fmla="*/ 2147483646 w 23"/>
              <a:gd name="T5" fmla="*/ 0 h 23"/>
              <a:gd name="T6" fmla="*/ 2147483646 w 23"/>
              <a:gd name="T7" fmla="*/ 2147483646 h 23"/>
              <a:gd name="T8" fmla="*/ 2147483646 w 23"/>
              <a:gd name="T9" fmla="*/ 2147483646 h 23"/>
              <a:gd name="T10" fmla="*/ 0 w 23"/>
              <a:gd name="T11" fmla="*/ 2147483646 h 23"/>
              <a:gd name="T12" fmla="*/ 2147483646 w 23"/>
              <a:gd name="T13" fmla="*/ 2147483646 h 23"/>
              <a:gd name="T14" fmla="*/ 2147483646 w 23"/>
              <a:gd name="T15" fmla="*/ 2147483646 h 23"/>
              <a:gd name="T16" fmla="*/ 2147483646 w 23"/>
              <a:gd name="T17" fmla="*/ 2147483646 h 23"/>
              <a:gd name="T18" fmla="*/ 2147483646 w 23"/>
              <a:gd name="T19" fmla="*/ 2147483646 h 23"/>
              <a:gd name="T20" fmla="*/ 2147483646 w 23"/>
              <a:gd name="T21" fmla="*/ 2147483646 h 23"/>
              <a:gd name="T22" fmla="*/ 2147483646 w 23"/>
              <a:gd name="T23" fmla="*/ 2147483646 h 23"/>
              <a:gd name="T24" fmla="*/ 2147483646 w 23"/>
              <a:gd name="T25" fmla="*/ 2147483646 h 23"/>
              <a:gd name="T26" fmla="*/ 2147483646 w 23"/>
              <a:gd name="T27" fmla="*/ 2147483646 h 23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3"/>
              <a:gd name="T43" fmla="*/ 0 h 23"/>
              <a:gd name="T44" fmla="*/ 23 w 23"/>
              <a:gd name="T45" fmla="*/ 23 h 23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3" h="23">
                <a:moveTo>
                  <a:pt x="21" y="6"/>
                </a:moveTo>
                <a:cubicBezTo>
                  <a:pt x="20" y="3"/>
                  <a:pt x="17" y="1"/>
                  <a:pt x="13" y="0"/>
                </a:cubicBezTo>
                <a:cubicBezTo>
                  <a:pt x="12" y="0"/>
                  <a:pt x="12" y="0"/>
                  <a:pt x="11" y="0"/>
                </a:cubicBezTo>
                <a:cubicBezTo>
                  <a:pt x="10" y="0"/>
                  <a:pt x="8" y="1"/>
                  <a:pt x="7" y="1"/>
                </a:cubicBezTo>
                <a:cubicBezTo>
                  <a:pt x="4" y="3"/>
                  <a:pt x="2" y="5"/>
                  <a:pt x="1" y="8"/>
                </a:cubicBezTo>
                <a:cubicBezTo>
                  <a:pt x="0" y="9"/>
                  <a:pt x="0" y="11"/>
                  <a:pt x="0" y="12"/>
                </a:cubicBezTo>
                <a:cubicBezTo>
                  <a:pt x="0" y="18"/>
                  <a:pt x="5" y="23"/>
                  <a:pt x="11" y="23"/>
                </a:cubicBezTo>
                <a:cubicBezTo>
                  <a:pt x="18" y="23"/>
                  <a:pt x="23" y="18"/>
                  <a:pt x="23" y="12"/>
                </a:cubicBezTo>
                <a:cubicBezTo>
                  <a:pt x="23" y="10"/>
                  <a:pt x="22" y="8"/>
                  <a:pt x="21" y="6"/>
                </a:cubicBezTo>
                <a:close/>
                <a:moveTo>
                  <a:pt x="10" y="13"/>
                </a:moveTo>
                <a:cubicBezTo>
                  <a:pt x="8" y="13"/>
                  <a:pt x="7" y="12"/>
                  <a:pt x="7" y="10"/>
                </a:cubicBezTo>
                <a:cubicBezTo>
                  <a:pt x="7" y="8"/>
                  <a:pt x="8" y="7"/>
                  <a:pt x="10" y="7"/>
                </a:cubicBezTo>
                <a:cubicBezTo>
                  <a:pt x="12" y="7"/>
                  <a:pt x="13" y="8"/>
                  <a:pt x="13" y="10"/>
                </a:cubicBezTo>
                <a:cubicBezTo>
                  <a:pt x="13" y="12"/>
                  <a:pt x="12" y="13"/>
                  <a:pt x="10" y="13"/>
                </a:cubicBezTo>
                <a:close/>
              </a:path>
            </a:pathLst>
          </a:custGeom>
          <a:solidFill>
            <a:srgbClr val="E100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788" name="Oval 1022"/>
          <p:cNvSpPr>
            <a:spLocks noChangeArrowheads="1"/>
          </p:cNvSpPr>
          <p:nvPr/>
        </p:nvSpPr>
        <p:spPr bwMode="auto">
          <a:xfrm>
            <a:off x="3667125" y="2728913"/>
            <a:ext cx="33338" cy="349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000000"/>
              </a:solidFill>
              <a:sym typeface="宋体" panose="02010600030101010101" pitchFamily="2" charset="-122"/>
            </a:endParaRPr>
          </a:p>
        </p:txBody>
      </p:sp>
      <p:sp>
        <p:nvSpPr>
          <p:cNvPr id="32789" name="Freeform 1023"/>
          <p:cNvSpPr>
            <a:spLocks noEditPoints="1" noChangeArrowheads="1"/>
          </p:cNvSpPr>
          <p:nvPr/>
        </p:nvSpPr>
        <p:spPr bwMode="auto">
          <a:xfrm>
            <a:off x="3532188" y="2592388"/>
            <a:ext cx="50800" cy="85725"/>
          </a:xfrm>
          <a:custGeom>
            <a:avLst/>
            <a:gdLst>
              <a:gd name="T0" fmla="*/ 2147483646 w 9"/>
              <a:gd name="T1" fmla="*/ 2147483646 h 15"/>
              <a:gd name="T2" fmla="*/ 2147483646 w 9"/>
              <a:gd name="T3" fmla="*/ 2147483646 h 15"/>
              <a:gd name="T4" fmla="*/ 2147483646 w 9"/>
              <a:gd name="T5" fmla="*/ 0 h 15"/>
              <a:gd name="T6" fmla="*/ 0 w 9"/>
              <a:gd name="T7" fmla="*/ 2147483646 h 15"/>
              <a:gd name="T8" fmla="*/ 2147483646 w 9"/>
              <a:gd name="T9" fmla="*/ 2147483646 h 15"/>
              <a:gd name="T10" fmla="*/ 2147483646 w 9"/>
              <a:gd name="T11" fmla="*/ 2147483646 h 15"/>
              <a:gd name="T12" fmla="*/ 2147483646 w 9"/>
              <a:gd name="T13" fmla="*/ 2147483646 h 15"/>
              <a:gd name="T14" fmla="*/ 2147483646 w 9"/>
              <a:gd name="T15" fmla="*/ 2147483646 h 15"/>
              <a:gd name="T16" fmla="*/ 2147483646 w 9"/>
              <a:gd name="T17" fmla="*/ 2147483646 h 15"/>
              <a:gd name="T18" fmla="*/ 2147483646 w 9"/>
              <a:gd name="T19" fmla="*/ 2147483646 h 1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9"/>
              <a:gd name="T31" fmla="*/ 0 h 15"/>
              <a:gd name="T32" fmla="*/ 9 w 9"/>
              <a:gd name="T33" fmla="*/ 15 h 1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9" h="15">
                <a:moveTo>
                  <a:pt x="5" y="15"/>
                </a:moveTo>
                <a:cubicBezTo>
                  <a:pt x="7" y="15"/>
                  <a:pt x="9" y="13"/>
                  <a:pt x="8" y="7"/>
                </a:cubicBezTo>
                <a:cubicBezTo>
                  <a:pt x="8" y="3"/>
                  <a:pt x="6" y="0"/>
                  <a:pt x="4" y="0"/>
                </a:cubicBezTo>
                <a:cubicBezTo>
                  <a:pt x="1" y="0"/>
                  <a:pt x="0" y="4"/>
                  <a:pt x="0" y="8"/>
                </a:cubicBezTo>
                <a:cubicBezTo>
                  <a:pt x="1" y="12"/>
                  <a:pt x="2" y="15"/>
                  <a:pt x="5" y="15"/>
                </a:cubicBezTo>
                <a:close/>
                <a:moveTo>
                  <a:pt x="3" y="4"/>
                </a:moveTo>
                <a:cubicBezTo>
                  <a:pt x="4" y="4"/>
                  <a:pt x="5" y="5"/>
                  <a:pt x="5" y="7"/>
                </a:cubicBezTo>
                <a:cubicBezTo>
                  <a:pt x="6" y="8"/>
                  <a:pt x="5" y="10"/>
                  <a:pt x="4" y="10"/>
                </a:cubicBezTo>
                <a:cubicBezTo>
                  <a:pt x="3" y="10"/>
                  <a:pt x="2" y="9"/>
                  <a:pt x="2" y="7"/>
                </a:cubicBezTo>
                <a:cubicBezTo>
                  <a:pt x="2" y="5"/>
                  <a:pt x="2" y="4"/>
                  <a:pt x="3" y="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790" name="Freeform 1024"/>
          <p:cNvSpPr>
            <a:spLocks noChangeArrowheads="1"/>
          </p:cNvSpPr>
          <p:nvPr/>
        </p:nvSpPr>
        <p:spPr bwMode="auto">
          <a:xfrm>
            <a:off x="3543300" y="2616200"/>
            <a:ext cx="22225" cy="31750"/>
          </a:xfrm>
          <a:custGeom>
            <a:avLst/>
            <a:gdLst>
              <a:gd name="T0" fmla="*/ 2147483646 w 4"/>
              <a:gd name="T1" fmla="*/ 2147483646 h 6"/>
              <a:gd name="T2" fmla="*/ 2147483646 w 4"/>
              <a:gd name="T3" fmla="*/ 2147483646 h 6"/>
              <a:gd name="T4" fmla="*/ 2147483646 w 4"/>
              <a:gd name="T5" fmla="*/ 0 h 6"/>
              <a:gd name="T6" fmla="*/ 0 w 4"/>
              <a:gd name="T7" fmla="*/ 2147483646 h 6"/>
              <a:gd name="T8" fmla="*/ 2147483646 w 4"/>
              <a:gd name="T9" fmla="*/ 2147483646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6"/>
              <a:gd name="T17" fmla="*/ 4 w 4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6">
                <a:moveTo>
                  <a:pt x="2" y="6"/>
                </a:moveTo>
                <a:cubicBezTo>
                  <a:pt x="3" y="6"/>
                  <a:pt x="4" y="4"/>
                  <a:pt x="3" y="3"/>
                </a:cubicBezTo>
                <a:cubicBezTo>
                  <a:pt x="3" y="1"/>
                  <a:pt x="2" y="0"/>
                  <a:pt x="1" y="0"/>
                </a:cubicBezTo>
                <a:cubicBezTo>
                  <a:pt x="0" y="0"/>
                  <a:pt x="0" y="1"/>
                  <a:pt x="0" y="3"/>
                </a:cubicBezTo>
                <a:cubicBezTo>
                  <a:pt x="0" y="5"/>
                  <a:pt x="1" y="6"/>
                  <a:pt x="2" y="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791" name="Freeform 1025"/>
          <p:cNvSpPr>
            <a:spLocks noChangeArrowheads="1"/>
          </p:cNvSpPr>
          <p:nvPr/>
        </p:nvSpPr>
        <p:spPr bwMode="auto">
          <a:xfrm>
            <a:off x="3106738" y="3205163"/>
            <a:ext cx="176212" cy="169862"/>
          </a:xfrm>
          <a:custGeom>
            <a:avLst/>
            <a:gdLst>
              <a:gd name="T0" fmla="*/ 2147483646 w 31"/>
              <a:gd name="T1" fmla="*/ 2147483646 h 30"/>
              <a:gd name="T2" fmla="*/ 2147483646 w 31"/>
              <a:gd name="T3" fmla="*/ 0 h 30"/>
              <a:gd name="T4" fmla="*/ 0 w 31"/>
              <a:gd name="T5" fmla="*/ 2147483646 h 30"/>
              <a:gd name="T6" fmla="*/ 2147483646 w 31"/>
              <a:gd name="T7" fmla="*/ 2147483646 h 30"/>
              <a:gd name="T8" fmla="*/ 2147483646 w 31"/>
              <a:gd name="T9" fmla="*/ 2147483646 h 30"/>
              <a:gd name="T10" fmla="*/ 2147483646 w 31"/>
              <a:gd name="T11" fmla="*/ 2147483646 h 30"/>
              <a:gd name="T12" fmla="*/ 2147483646 w 31"/>
              <a:gd name="T13" fmla="*/ 2147483646 h 3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1"/>
              <a:gd name="T22" fmla="*/ 0 h 30"/>
              <a:gd name="T23" fmla="*/ 31 w 31"/>
              <a:gd name="T24" fmla="*/ 30 h 3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1" h="30">
                <a:moveTo>
                  <a:pt x="31" y="13"/>
                </a:moveTo>
                <a:cubicBezTo>
                  <a:pt x="30" y="5"/>
                  <a:pt x="23" y="0"/>
                  <a:pt x="15" y="0"/>
                </a:cubicBezTo>
                <a:cubicBezTo>
                  <a:pt x="7" y="0"/>
                  <a:pt x="0" y="6"/>
                  <a:pt x="0" y="15"/>
                </a:cubicBezTo>
                <a:cubicBezTo>
                  <a:pt x="0" y="23"/>
                  <a:pt x="7" y="30"/>
                  <a:pt x="15" y="30"/>
                </a:cubicBezTo>
                <a:cubicBezTo>
                  <a:pt x="17" y="30"/>
                  <a:pt x="19" y="30"/>
                  <a:pt x="20" y="29"/>
                </a:cubicBezTo>
                <a:cubicBezTo>
                  <a:pt x="26" y="27"/>
                  <a:pt x="31" y="22"/>
                  <a:pt x="31" y="15"/>
                </a:cubicBezTo>
                <a:cubicBezTo>
                  <a:pt x="31" y="14"/>
                  <a:pt x="31" y="14"/>
                  <a:pt x="31" y="1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792" name="Freeform 1026"/>
          <p:cNvSpPr>
            <a:spLocks noChangeArrowheads="1"/>
          </p:cNvSpPr>
          <p:nvPr/>
        </p:nvSpPr>
        <p:spPr bwMode="auto">
          <a:xfrm>
            <a:off x="3684588" y="3267075"/>
            <a:ext cx="163512" cy="146050"/>
          </a:xfrm>
          <a:custGeom>
            <a:avLst/>
            <a:gdLst>
              <a:gd name="T0" fmla="*/ 2147483646 w 29"/>
              <a:gd name="T1" fmla="*/ 2147483646 h 26"/>
              <a:gd name="T2" fmla="*/ 2147483646 w 29"/>
              <a:gd name="T3" fmla="*/ 2147483646 h 26"/>
              <a:gd name="T4" fmla="*/ 2147483646 w 29"/>
              <a:gd name="T5" fmla="*/ 2147483646 h 26"/>
              <a:gd name="T6" fmla="*/ 2147483646 w 29"/>
              <a:gd name="T7" fmla="*/ 2147483646 h 26"/>
              <a:gd name="T8" fmla="*/ 2147483646 w 29"/>
              <a:gd name="T9" fmla="*/ 0 h 26"/>
              <a:gd name="T10" fmla="*/ 2147483646 w 29"/>
              <a:gd name="T11" fmla="*/ 2147483646 h 26"/>
              <a:gd name="T12" fmla="*/ 2147483646 w 29"/>
              <a:gd name="T13" fmla="*/ 2147483646 h 26"/>
              <a:gd name="T14" fmla="*/ 2147483646 w 29"/>
              <a:gd name="T15" fmla="*/ 2147483646 h 26"/>
              <a:gd name="T16" fmla="*/ 2147483646 w 29"/>
              <a:gd name="T17" fmla="*/ 2147483646 h 26"/>
              <a:gd name="T18" fmla="*/ 2147483646 w 29"/>
              <a:gd name="T19" fmla="*/ 2147483646 h 26"/>
              <a:gd name="T20" fmla="*/ 2147483646 w 29"/>
              <a:gd name="T21" fmla="*/ 2147483646 h 26"/>
              <a:gd name="T22" fmla="*/ 2147483646 w 29"/>
              <a:gd name="T23" fmla="*/ 2147483646 h 26"/>
              <a:gd name="T24" fmla="*/ 2147483646 w 29"/>
              <a:gd name="T25" fmla="*/ 2147483646 h 26"/>
              <a:gd name="T26" fmla="*/ 2147483646 w 29"/>
              <a:gd name="T27" fmla="*/ 2147483646 h 2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9"/>
              <a:gd name="T43" fmla="*/ 0 h 26"/>
              <a:gd name="T44" fmla="*/ 29 w 29"/>
              <a:gd name="T45" fmla="*/ 26 h 2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9" h="26">
                <a:moveTo>
                  <a:pt x="27" y="9"/>
                </a:moveTo>
                <a:cubicBezTo>
                  <a:pt x="29" y="8"/>
                  <a:pt x="27" y="6"/>
                  <a:pt x="25" y="5"/>
                </a:cubicBezTo>
                <a:cubicBezTo>
                  <a:pt x="25" y="5"/>
                  <a:pt x="25" y="5"/>
                  <a:pt x="25" y="5"/>
                </a:cubicBezTo>
                <a:cubicBezTo>
                  <a:pt x="24" y="5"/>
                  <a:pt x="24" y="4"/>
                  <a:pt x="24" y="4"/>
                </a:cubicBezTo>
                <a:cubicBezTo>
                  <a:pt x="21" y="1"/>
                  <a:pt x="18" y="0"/>
                  <a:pt x="15" y="0"/>
                </a:cubicBezTo>
                <a:cubicBezTo>
                  <a:pt x="10" y="0"/>
                  <a:pt x="6" y="2"/>
                  <a:pt x="4" y="6"/>
                </a:cubicBezTo>
                <a:cubicBezTo>
                  <a:pt x="3" y="7"/>
                  <a:pt x="3" y="7"/>
                  <a:pt x="3" y="8"/>
                </a:cubicBezTo>
                <a:cubicBezTo>
                  <a:pt x="0" y="10"/>
                  <a:pt x="0" y="13"/>
                  <a:pt x="2" y="13"/>
                </a:cubicBezTo>
                <a:cubicBezTo>
                  <a:pt x="2" y="13"/>
                  <a:pt x="2" y="13"/>
                  <a:pt x="2" y="13"/>
                </a:cubicBezTo>
                <a:cubicBezTo>
                  <a:pt x="2" y="13"/>
                  <a:pt x="2" y="13"/>
                  <a:pt x="2" y="13"/>
                </a:cubicBezTo>
                <a:cubicBezTo>
                  <a:pt x="2" y="20"/>
                  <a:pt x="8" y="26"/>
                  <a:pt x="15" y="26"/>
                </a:cubicBezTo>
                <a:cubicBezTo>
                  <a:pt x="22" y="26"/>
                  <a:pt x="28" y="20"/>
                  <a:pt x="28" y="13"/>
                </a:cubicBezTo>
                <a:cubicBezTo>
                  <a:pt x="28" y="12"/>
                  <a:pt x="28" y="10"/>
                  <a:pt x="27" y="9"/>
                </a:cubicBezTo>
                <a:cubicBezTo>
                  <a:pt x="27" y="9"/>
                  <a:pt x="27" y="9"/>
                  <a:pt x="27" y="9"/>
                </a:cubicBezTo>
                <a:close/>
              </a:path>
            </a:pathLst>
          </a:custGeom>
          <a:solidFill>
            <a:srgbClr val="FFE53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793" name="Freeform 1027"/>
          <p:cNvSpPr>
            <a:spLocks noChangeArrowheads="1"/>
          </p:cNvSpPr>
          <p:nvPr/>
        </p:nvSpPr>
        <p:spPr bwMode="auto">
          <a:xfrm>
            <a:off x="3746500" y="3335338"/>
            <a:ext cx="50800" cy="34925"/>
          </a:xfrm>
          <a:custGeom>
            <a:avLst/>
            <a:gdLst>
              <a:gd name="T0" fmla="*/ 2147483646 w 9"/>
              <a:gd name="T1" fmla="*/ 2147483646 h 6"/>
              <a:gd name="T2" fmla="*/ 0 w 9"/>
              <a:gd name="T3" fmla="*/ 2147483646 h 6"/>
              <a:gd name="T4" fmla="*/ 2147483646 w 9"/>
              <a:gd name="T5" fmla="*/ 2147483646 h 6"/>
              <a:gd name="T6" fmla="*/ 2147483646 w 9"/>
              <a:gd name="T7" fmla="*/ 2147483646 h 6"/>
              <a:gd name="T8" fmla="*/ 2147483646 w 9"/>
              <a:gd name="T9" fmla="*/ 2147483646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"/>
              <a:gd name="T16" fmla="*/ 0 h 6"/>
              <a:gd name="T17" fmla="*/ 9 w 9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" h="6">
                <a:moveTo>
                  <a:pt x="4" y="1"/>
                </a:moveTo>
                <a:cubicBezTo>
                  <a:pt x="2" y="1"/>
                  <a:pt x="0" y="2"/>
                  <a:pt x="0" y="3"/>
                </a:cubicBezTo>
                <a:cubicBezTo>
                  <a:pt x="0" y="5"/>
                  <a:pt x="2" y="6"/>
                  <a:pt x="4" y="5"/>
                </a:cubicBezTo>
                <a:cubicBezTo>
                  <a:pt x="7" y="5"/>
                  <a:pt x="9" y="4"/>
                  <a:pt x="9" y="3"/>
                </a:cubicBezTo>
                <a:cubicBezTo>
                  <a:pt x="9" y="1"/>
                  <a:pt x="7" y="0"/>
                  <a:pt x="4" y="1"/>
                </a:cubicBezTo>
                <a:close/>
              </a:path>
            </a:pathLst>
          </a:custGeom>
          <a:solidFill>
            <a:srgbClr val="7D6B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794" name="Freeform 1028"/>
          <p:cNvSpPr>
            <a:spLocks noChangeArrowheads="1"/>
          </p:cNvSpPr>
          <p:nvPr/>
        </p:nvSpPr>
        <p:spPr bwMode="auto">
          <a:xfrm>
            <a:off x="4006850" y="3409950"/>
            <a:ext cx="282575" cy="406400"/>
          </a:xfrm>
          <a:custGeom>
            <a:avLst/>
            <a:gdLst>
              <a:gd name="T0" fmla="*/ 2147483646 w 50"/>
              <a:gd name="T1" fmla="*/ 2147483646 h 72"/>
              <a:gd name="T2" fmla="*/ 2147483646 w 50"/>
              <a:gd name="T3" fmla="*/ 2147483646 h 72"/>
              <a:gd name="T4" fmla="*/ 2147483646 w 50"/>
              <a:gd name="T5" fmla="*/ 2147483646 h 72"/>
              <a:gd name="T6" fmla="*/ 2147483646 w 50"/>
              <a:gd name="T7" fmla="*/ 2147483646 h 72"/>
              <a:gd name="T8" fmla="*/ 2147483646 w 50"/>
              <a:gd name="T9" fmla="*/ 2147483646 h 72"/>
              <a:gd name="T10" fmla="*/ 2147483646 w 50"/>
              <a:gd name="T11" fmla="*/ 2147483646 h 72"/>
              <a:gd name="T12" fmla="*/ 2147483646 w 50"/>
              <a:gd name="T13" fmla="*/ 2147483646 h 72"/>
              <a:gd name="T14" fmla="*/ 2147483646 w 50"/>
              <a:gd name="T15" fmla="*/ 2147483646 h 7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0"/>
              <a:gd name="T25" fmla="*/ 0 h 72"/>
              <a:gd name="T26" fmla="*/ 50 w 50"/>
              <a:gd name="T27" fmla="*/ 72 h 7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0" h="72">
                <a:moveTo>
                  <a:pt x="30" y="1"/>
                </a:moveTo>
                <a:cubicBezTo>
                  <a:pt x="22" y="0"/>
                  <a:pt x="15" y="5"/>
                  <a:pt x="9" y="14"/>
                </a:cubicBezTo>
                <a:cubicBezTo>
                  <a:pt x="6" y="20"/>
                  <a:pt x="3" y="27"/>
                  <a:pt x="2" y="35"/>
                </a:cubicBezTo>
                <a:cubicBezTo>
                  <a:pt x="0" y="45"/>
                  <a:pt x="1" y="53"/>
                  <a:pt x="4" y="60"/>
                </a:cubicBezTo>
                <a:cubicBezTo>
                  <a:pt x="5" y="61"/>
                  <a:pt x="5" y="62"/>
                  <a:pt x="5" y="62"/>
                </a:cubicBezTo>
                <a:cubicBezTo>
                  <a:pt x="8" y="66"/>
                  <a:pt x="12" y="69"/>
                  <a:pt x="18" y="70"/>
                </a:cubicBezTo>
                <a:cubicBezTo>
                  <a:pt x="29" y="72"/>
                  <a:pt x="42" y="62"/>
                  <a:pt x="46" y="39"/>
                </a:cubicBezTo>
                <a:cubicBezTo>
                  <a:pt x="50" y="20"/>
                  <a:pt x="44" y="3"/>
                  <a:pt x="3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795" name="Freeform 1029"/>
          <p:cNvSpPr>
            <a:spLocks noChangeArrowheads="1"/>
          </p:cNvSpPr>
          <p:nvPr/>
        </p:nvSpPr>
        <p:spPr bwMode="auto">
          <a:xfrm>
            <a:off x="3175000" y="2411413"/>
            <a:ext cx="1012825" cy="866775"/>
          </a:xfrm>
          <a:custGeom>
            <a:avLst/>
            <a:gdLst>
              <a:gd name="T0" fmla="*/ 2147483646 w 179"/>
              <a:gd name="T1" fmla="*/ 2147483646 h 153"/>
              <a:gd name="T2" fmla="*/ 2147483646 w 179"/>
              <a:gd name="T3" fmla="*/ 2147483646 h 153"/>
              <a:gd name="T4" fmla="*/ 2147483646 w 179"/>
              <a:gd name="T5" fmla="*/ 2147483646 h 153"/>
              <a:gd name="T6" fmla="*/ 2147483646 w 179"/>
              <a:gd name="T7" fmla="*/ 2147483646 h 153"/>
              <a:gd name="T8" fmla="*/ 2147483646 w 179"/>
              <a:gd name="T9" fmla="*/ 2147483646 h 15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9"/>
              <a:gd name="T16" fmla="*/ 0 h 153"/>
              <a:gd name="T17" fmla="*/ 179 w 179"/>
              <a:gd name="T18" fmla="*/ 153 h 15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9" h="153">
                <a:moveTo>
                  <a:pt x="48" y="153"/>
                </a:moveTo>
                <a:cubicBezTo>
                  <a:pt x="31" y="144"/>
                  <a:pt x="16" y="125"/>
                  <a:pt x="11" y="103"/>
                </a:cubicBezTo>
                <a:cubicBezTo>
                  <a:pt x="0" y="52"/>
                  <a:pt x="34" y="18"/>
                  <a:pt x="77" y="9"/>
                </a:cubicBezTo>
                <a:cubicBezTo>
                  <a:pt x="120" y="0"/>
                  <a:pt x="163" y="19"/>
                  <a:pt x="173" y="68"/>
                </a:cubicBezTo>
                <a:cubicBezTo>
                  <a:pt x="179" y="95"/>
                  <a:pt x="169" y="125"/>
                  <a:pt x="150" y="145"/>
                </a:cubicBezTo>
              </a:path>
            </a:pathLst>
          </a:custGeom>
          <a:noFill/>
          <a:ln w="4763" cap="rnd">
            <a:solidFill>
              <a:srgbClr val="000000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796" name="Freeform 1030"/>
          <p:cNvSpPr>
            <a:spLocks noChangeArrowheads="1"/>
          </p:cNvSpPr>
          <p:nvPr/>
        </p:nvSpPr>
        <p:spPr bwMode="auto">
          <a:xfrm>
            <a:off x="3468688" y="2490788"/>
            <a:ext cx="209550" cy="266700"/>
          </a:xfrm>
          <a:custGeom>
            <a:avLst/>
            <a:gdLst>
              <a:gd name="T0" fmla="*/ 2147483646 w 37"/>
              <a:gd name="T1" fmla="*/ 2147483646 h 47"/>
              <a:gd name="T2" fmla="*/ 2147483646 w 37"/>
              <a:gd name="T3" fmla="*/ 2147483646 h 47"/>
              <a:gd name="T4" fmla="*/ 2147483646 w 37"/>
              <a:gd name="T5" fmla="*/ 2147483646 h 47"/>
              <a:gd name="T6" fmla="*/ 2147483646 w 37"/>
              <a:gd name="T7" fmla="*/ 2147483646 h 47"/>
              <a:gd name="T8" fmla="*/ 2147483646 w 37"/>
              <a:gd name="T9" fmla="*/ 2147483646 h 47"/>
              <a:gd name="T10" fmla="*/ 2147483646 w 37"/>
              <a:gd name="T11" fmla="*/ 2147483646 h 4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7"/>
              <a:gd name="T19" fmla="*/ 0 h 47"/>
              <a:gd name="T20" fmla="*/ 37 w 37"/>
              <a:gd name="T21" fmla="*/ 47 h 4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7" h="47">
                <a:moveTo>
                  <a:pt x="29" y="43"/>
                </a:moveTo>
                <a:cubicBezTo>
                  <a:pt x="27" y="44"/>
                  <a:pt x="26" y="45"/>
                  <a:pt x="24" y="45"/>
                </a:cubicBezTo>
                <a:cubicBezTo>
                  <a:pt x="15" y="47"/>
                  <a:pt x="3" y="42"/>
                  <a:pt x="2" y="30"/>
                </a:cubicBezTo>
                <a:cubicBezTo>
                  <a:pt x="0" y="14"/>
                  <a:pt x="6" y="4"/>
                  <a:pt x="15" y="2"/>
                </a:cubicBezTo>
                <a:cubicBezTo>
                  <a:pt x="24" y="0"/>
                  <a:pt x="34" y="6"/>
                  <a:pt x="36" y="19"/>
                </a:cubicBezTo>
                <a:cubicBezTo>
                  <a:pt x="37" y="26"/>
                  <a:pt x="36" y="32"/>
                  <a:pt x="35" y="36"/>
                </a:cubicBezTo>
              </a:path>
            </a:pathLst>
          </a:custGeom>
          <a:noFill/>
          <a:ln w="4763" cap="rnd">
            <a:solidFill>
              <a:srgbClr val="000000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797" name="Freeform 1031"/>
          <p:cNvSpPr>
            <a:spLocks noChangeArrowheads="1"/>
          </p:cNvSpPr>
          <p:nvPr/>
        </p:nvSpPr>
        <p:spPr bwMode="auto">
          <a:xfrm>
            <a:off x="3662363" y="2474913"/>
            <a:ext cx="220662" cy="254000"/>
          </a:xfrm>
          <a:custGeom>
            <a:avLst/>
            <a:gdLst>
              <a:gd name="T0" fmla="*/ 2147483646 w 39"/>
              <a:gd name="T1" fmla="*/ 2147483646 h 45"/>
              <a:gd name="T2" fmla="*/ 2147483646 w 39"/>
              <a:gd name="T3" fmla="*/ 2147483646 h 45"/>
              <a:gd name="T4" fmla="*/ 2147483646 w 39"/>
              <a:gd name="T5" fmla="*/ 2147483646 h 45"/>
              <a:gd name="T6" fmla="*/ 2147483646 w 39"/>
              <a:gd name="T7" fmla="*/ 2147483646 h 45"/>
              <a:gd name="T8" fmla="*/ 2147483646 w 39"/>
              <a:gd name="T9" fmla="*/ 2147483646 h 45"/>
              <a:gd name="T10" fmla="*/ 2147483646 w 39"/>
              <a:gd name="T11" fmla="*/ 2147483646 h 4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9"/>
              <a:gd name="T19" fmla="*/ 0 h 45"/>
              <a:gd name="T20" fmla="*/ 39 w 39"/>
              <a:gd name="T21" fmla="*/ 45 h 4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9" h="45">
                <a:moveTo>
                  <a:pt x="7" y="38"/>
                </a:moveTo>
                <a:cubicBezTo>
                  <a:pt x="5" y="36"/>
                  <a:pt x="4" y="32"/>
                  <a:pt x="3" y="26"/>
                </a:cubicBezTo>
                <a:cubicBezTo>
                  <a:pt x="0" y="12"/>
                  <a:pt x="5" y="2"/>
                  <a:pt x="15" y="1"/>
                </a:cubicBezTo>
                <a:cubicBezTo>
                  <a:pt x="24" y="0"/>
                  <a:pt x="34" y="8"/>
                  <a:pt x="36" y="20"/>
                </a:cubicBezTo>
                <a:cubicBezTo>
                  <a:pt x="39" y="34"/>
                  <a:pt x="35" y="42"/>
                  <a:pt x="23" y="45"/>
                </a:cubicBezTo>
                <a:cubicBezTo>
                  <a:pt x="20" y="45"/>
                  <a:pt x="18" y="45"/>
                  <a:pt x="16" y="44"/>
                </a:cubicBezTo>
              </a:path>
            </a:pathLst>
          </a:custGeom>
          <a:noFill/>
          <a:ln w="4763" cap="rnd">
            <a:solidFill>
              <a:srgbClr val="000000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798" name="Oval 1032"/>
          <p:cNvSpPr>
            <a:spLocks noChangeArrowheads="1"/>
          </p:cNvSpPr>
          <p:nvPr/>
        </p:nvSpPr>
        <p:spPr bwMode="auto">
          <a:xfrm>
            <a:off x="3627438" y="2689225"/>
            <a:ext cx="130175" cy="130175"/>
          </a:xfrm>
          <a:prstGeom prst="ellipse">
            <a:avLst/>
          </a:prstGeom>
          <a:noFill/>
          <a:ln w="4763" cap="rnd">
            <a:solidFill>
              <a:srgbClr val="000000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000000"/>
              </a:solidFill>
              <a:sym typeface="宋体" panose="02010600030101010101" pitchFamily="2" charset="-122"/>
            </a:endParaRPr>
          </a:p>
        </p:txBody>
      </p:sp>
      <p:sp>
        <p:nvSpPr>
          <p:cNvPr id="32799" name="Freeform 1033"/>
          <p:cNvSpPr>
            <a:spLocks noChangeArrowheads="1"/>
          </p:cNvSpPr>
          <p:nvPr/>
        </p:nvSpPr>
        <p:spPr bwMode="auto">
          <a:xfrm>
            <a:off x="3532188" y="2592388"/>
            <a:ext cx="50800" cy="85725"/>
          </a:xfrm>
          <a:custGeom>
            <a:avLst/>
            <a:gdLst>
              <a:gd name="T0" fmla="*/ 2147483646 w 9"/>
              <a:gd name="T1" fmla="*/ 2147483646 h 15"/>
              <a:gd name="T2" fmla="*/ 2147483646 w 9"/>
              <a:gd name="T3" fmla="*/ 2147483646 h 15"/>
              <a:gd name="T4" fmla="*/ 0 w 9"/>
              <a:gd name="T5" fmla="*/ 2147483646 h 15"/>
              <a:gd name="T6" fmla="*/ 2147483646 w 9"/>
              <a:gd name="T7" fmla="*/ 0 h 15"/>
              <a:gd name="T8" fmla="*/ 2147483646 w 9"/>
              <a:gd name="T9" fmla="*/ 2147483646 h 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"/>
              <a:gd name="T16" fmla="*/ 0 h 15"/>
              <a:gd name="T17" fmla="*/ 9 w 9"/>
              <a:gd name="T18" fmla="*/ 15 h 1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" h="15">
                <a:moveTo>
                  <a:pt x="8" y="7"/>
                </a:moveTo>
                <a:cubicBezTo>
                  <a:pt x="9" y="13"/>
                  <a:pt x="7" y="15"/>
                  <a:pt x="5" y="15"/>
                </a:cubicBezTo>
                <a:cubicBezTo>
                  <a:pt x="2" y="15"/>
                  <a:pt x="1" y="12"/>
                  <a:pt x="0" y="8"/>
                </a:cubicBezTo>
                <a:cubicBezTo>
                  <a:pt x="0" y="4"/>
                  <a:pt x="1" y="0"/>
                  <a:pt x="4" y="0"/>
                </a:cubicBezTo>
                <a:cubicBezTo>
                  <a:pt x="6" y="0"/>
                  <a:pt x="8" y="3"/>
                  <a:pt x="8" y="7"/>
                </a:cubicBezTo>
                <a:close/>
              </a:path>
            </a:pathLst>
          </a:custGeom>
          <a:noFill/>
          <a:ln w="4763" cap="rnd">
            <a:solidFill>
              <a:srgbClr val="000000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800" name="Freeform 1034"/>
          <p:cNvSpPr>
            <a:spLocks noChangeArrowheads="1"/>
          </p:cNvSpPr>
          <p:nvPr/>
        </p:nvSpPr>
        <p:spPr bwMode="auto">
          <a:xfrm>
            <a:off x="3700463" y="2576513"/>
            <a:ext cx="92075" cy="55562"/>
          </a:xfrm>
          <a:custGeom>
            <a:avLst/>
            <a:gdLst>
              <a:gd name="T0" fmla="*/ 0 w 16"/>
              <a:gd name="T1" fmla="*/ 2147483646 h 10"/>
              <a:gd name="T2" fmla="*/ 2147483646 w 16"/>
              <a:gd name="T3" fmla="*/ 2147483646 h 10"/>
              <a:gd name="T4" fmla="*/ 0 60000 65536"/>
              <a:gd name="T5" fmla="*/ 0 60000 65536"/>
              <a:gd name="T6" fmla="*/ 0 w 16"/>
              <a:gd name="T7" fmla="*/ 0 h 10"/>
              <a:gd name="T8" fmla="*/ 16 w 16"/>
              <a:gd name="T9" fmla="*/ 10 h 1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6" h="10">
                <a:moveTo>
                  <a:pt x="0" y="10"/>
                </a:moveTo>
                <a:cubicBezTo>
                  <a:pt x="1" y="3"/>
                  <a:pt x="11" y="0"/>
                  <a:pt x="16" y="10"/>
                </a:cubicBezTo>
              </a:path>
            </a:pathLst>
          </a:custGeom>
          <a:noFill/>
          <a:ln w="4763" cap="rnd">
            <a:solidFill>
              <a:srgbClr val="000000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801" name="Freeform 1035"/>
          <p:cNvSpPr>
            <a:spLocks noChangeArrowheads="1"/>
          </p:cNvSpPr>
          <p:nvPr/>
        </p:nvSpPr>
        <p:spPr bwMode="auto">
          <a:xfrm>
            <a:off x="4006850" y="2854325"/>
            <a:ext cx="119063" cy="377825"/>
          </a:xfrm>
          <a:custGeom>
            <a:avLst/>
            <a:gdLst>
              <a:gd name="T0" fmla="*/ 2147483646 w 21"/>
              <a:gd name="T1" fmla="*/ 0 h 67"/>
              <a:gd name="T2" fmla="*/ 2147483646 w 21"/>
              <a:gd name="T3" fmla="*/ 2147483646 h 67"/>
              <a:gd name="T4" fmla="*/ 0 w 21"/>
              <a:gd name="T5" fmla="*/ 2147483646 h 67"/>
              <a:gd name="T6" fmla="*/ 0 60000 65536"/>
              <a:gd name="T7" fmla="*/ 0 60000 65536"/>
              <a:gd name="T8" fmla="*/ 0 60000 65536"/>
              <a:gd name="T9" fmla="*/ 0 w 21"/>
              <a:gd name="T10" fmla="*/ 0 h 67"/>
              <a:gd name="T11" fmla="*/ 21 w 21"/>
              <a:gd name="T12" fmla="*/ 67 h 6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" h="67">
                <a:moveTo>
                  <a:pt x="20" y="0"/>
                </a:moveTo>
                <a:cubicBezTo>
                  <a:pt x="21" y="4"/>
                  <a:pt x="21" y="8"/>
                  <a:pt x="21" y="12"/>
                </a:cubicBezTo>
                <a:cubicBezTo>
                  <a:pt x="21" y="29"/>
                  <a:pt x="12" y="49"/>
                  <a:pt x="0" y="67"/>
                </a:cubicBezTo>
              </a:path>
            </a:pathLst>
          </a:custGeom>
          <a:noFill/>
          <a:ln w="4763" cap="rnd">
            <a:solidFill>
              <a:srgbClr val="000000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802" name="Freeform 1036"/>
          <p:cNvSpPr>
            <a:spLocks noChangeArrowheads="1"/>
          </p:cNvSpPr>
          <p:nvPr/>
        </p:nvSpPr>
        <p:spPr bwMode="auto">
          <a:xfrm>
            <a:off x="3870325" y="2616200"/>
            <a:ext cx="238125" cy="180975"/>
          </a:xfrm>
          <a:custGeom>
            <a:avLst/>
            <a:gdLst>
              <a:gd name="T0" fmla="*/ 0 w 42"/>
              <a:gd name="T1" fmla="*/ 0 h 32"/>
              <a:gd name="T2" fmla="*/ 2147483646 w 42"/>
              <a:gd name="T3" fmla="*/ 2147483646 h 32"/>
              <a:gd name="T4" fmla="*/ 0 60000 65536"/>
              <a:gd name="T5" fmla="*/ 0 60000 65536"/>
              <a:gd name="T6" fmla="*/ 0 w 42"/>
              <a:gd name="T7" fmla="*/ 0 h 32"/>
              <a:gd name="T8" fmla="*/ 42 w 42"/>
              <a:gd name="T9" fmla="*/ 32 h 3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2" h="32">
                <a:moveTo>
                  <a:pt x="0" y="0"/>
                </a:moveTo>
                <a:cubicBezTo>
                  <a:pt x="20" y="2"/>
                  <a:pt x="35" y="14"/>
                  <a:pt x="42" y="32"/>
                </a:cubicBezTo>
              </a:path>
            </a:pathLst>
          </a:custGeom>
          <a:noFill/>
          <a:ln w="4763" cap="rnd">
            <a:solidFill>
              <a:srgbClr val="000000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803" name="Freeform 1037"/>
          <p:cNvSpPr>
            <a:spLocks noChangeArrowheads="1"/>
          </p:cNvSpPr>
          <p:nvPr/>
        </p:nvSpPr>
        <p:spPr bwMode="auto">
          <a:xfrm>
            <a:off x="3282950" y="2667000"/>
            <a:ext cx="196850" cy="219075"/>
          </a:xfrm>
          <a:custGeom>
            <a:avLst/>
            <a:gdLst>
              <a:gd name="T0" fmla="*/ 0 w 35"/>
              <a:gd name="T1" fmla="*/ 2147483646 h 39"/>
              <a:gd name="T2" fmla="*/ 2147483646 w 35"/>
              <a:gd name="T3" fmla="*/ 0 h 39"/>
              <a:gd name="T4" fmla="*/ 0 60000 65536"/>
              <a:gd name="T5" fmla="*/ 0 60000 65536"/>
              <a:gd name="T6" fmla="*/ 0 w 35"/>
              <a:gd name="T7" fmla="*/ 0 h 39"/>
              <a:gd name="T8" fmla="*/ 35 w 35"/>
              <a:gd name="T9" fmla="*/ 39 h 3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5" h="39">
                <a:moveTo>
                  <a:pt x="0" y="39"/>
                </a:moveTo>
                <a:cubicBezTo>
                  <a:pt x="3" y="21"/>
                  <a:pt x="18" y="5"/>
                  <a:pt x="35" y="0"/>
                </a:cubicBezTo>
              </a:path>
            </a:pathLst>
          </a:custGeom>
          <a:noFill/>
          <a:ln w="4763" cap="rnd">
            <a:solidFill>
              <a:srgbClr val="000000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804" name="Freeform 1038"/>
          <p:cNvSpPr>
            <a:spLocks noChangeArrowheads="1"/>
          </p:cNvSpPr>
          <p:nvPr/>
        </p:nvSpPr>
        <p:spPr bwMode="auto">
          <a:xfrm>
            <a:off x="3276600" y="2962275"/>
            <a:ext cx="198438" cy="314325"/>
          </a:xfrm>
          <a:custGeom>
            <a:avLst/>
            <a:gdLst>
              <a:gd name="T0" fmla="*/ 2147483646 w 35"/>
              <a:gd name="T1" fmla="*/ 2147483646 h 56"/>
              <a:gd name="T2" fmla="*/ 0 w 35"/>
              <a:gd name="T3" fmla="*/ 0 h 56"/>
              <a:gd name="T4" fmla="*/ 0 60000 65536"/>
              <a:gd name="T5" fmla="*/ 0 60000 65536"/>
              <a:gd name="T6" fmla="*/ 0 w 35"/>
              <a:gd name="T7" fmla="*/ 0 h 56"/>
              <a:gd name="T8" fmla="*/ 35 w 35"/>
              <a:gd name="T9" fmla="*/ 56 h 5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5" h="56">
                <a:moveTo>
                  <a:pt x="35" y="56"/>
                </a:moveTo>
                <a:cubicBezTo>
                  <a:pt x="19" y="47"/>
                  <a:pt x="2" y="21"/>
                  <a:pt x="0" y="0"/>
                </a:cubicBezTo>
              </a:path>
            </a:pathLst>
          </a:custGeom>
          <a:noFill/>
          <a:ln w="4763" cap="rnd">
            <a:solidFill>
              <a:srgbClr val="000000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805" name="Line 1039"/>
          <p:cNvSpPr>
            <a:spLocks noChangeShapeType="1"/>
          </p:cNvSpPr>
          <p:nvPr/>
        </p:nvSpPr>
        <p:spPr bwMode="auto">
          <a:xfrm>
            <a:off x="3700463" y="2819400"/>
            <a:ext cx="12700" cy="117475"/>
          </a:xfrm>
          <a:prstGeom prst="line">
            <a:avLst/>
          </a:prstGeom>
          <a:noFill/>
          <a:ln w="4763" cap="rnd">
            <a:solidFill>
              <a:srgbClr val="000000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806" name="Freeform 1040"/>
          <p:cNvSpPr>
            <a:spLocks noChangeArrowheads="1"/>
          </p:cNvSpPr>
          <p:nvPr/>
        </p:nvSpPr>
        <p:spPr bwMode="auto">
          <a:xfrm>
            <a:off x="3305175" y="2882900"/>
            <a:ext cx="220663" cy="44450"/>
          </a:xfrm>
          <a:custGeom>
            <a:avLst/>
            <a:gdLst>
              <a:gd name="T0" fmla="*/ 2147483646 w 39"/>
              <a:gd name="T1" fmla="*/ 0 h 8"/>
              <a:gd name="T2" fmla="*/ 0 w 39"/>
              <a:gd name="T3" fmla="*/ 2147483646 h 8"/>
              <a:gd name="T4" fmla="*/ 0 60000 65536"/>
              <a:gd name="T5" fmla="*/ 0 60000 65536"/>
              <a:gd name="T6" fmla="*/ 0 w 39"/>
              <a:gd name="T7" fmla="*/ 0 h 8"/>
              <a:gd name="T8" fmla="*/ 39 w 39"/>
              <a:gd name="T9" fmla="*/ 8 h 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9" h="8">
                <a:moveTo>
                  <a:pt x="39" y="0"/>
                </a:moveTo>
                <a:cubicBezTo>
                  <a:pt x="39" y="0"/>
                  <a:pt x="8" y="5"/>
                  <a:pt x="0" y="8"/>
                </a:cubicBezTo>
              </a:path>
            </a:pathLst>
          </a:custGeom>
          <a:noFill/>
          <a:ln w="4763" cap="rnd">
            <a:solidFill>
              <a:srgbClr val="000000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807" name="Freeform 1041"/>
          <p:cNvSpPr>
            <a:spLocks noChangeArrowheads="1"/>
          </p:cNvSpPr>
          <p:nvPr/>
        </p:nvSpPr>
        <p:spPr bwMode="auto">
          <a:xfrm>
            <a:off x="3287713" y="2814638"/>
            <a:ext cx="244475" cy="28575"/>
          </a:xfrm>
          <a:custGeom>
            <a:avLst/>
            <a:gdLst>
              <a:gd name="T0" fmla="*/ 2147483646 w 43"/>
              <a:gd name="T1" fmla="*/ 2147483646 h 5"/>
              <a:gd name="T2" fmla="*/ 0 w 43"/>
              <a:gd name="T3" fmla="*/ 2147483646 h 5"/>
              <a:gd name="T4" fmla="*/ 0 60000 65536"/>
              <a:gd name="T5" fmla="*/ 0 60000 65536"/>
              <a:gd name="T6" fmla="*/ 0 w 43"/>
              <a:gd name="T7" fmla="*/ 0 h 5"/>
              <a:gd name="T8" fmla="*/ 43 w 43"/>
              <a:gd name="T9" fmla="*/ 5 h 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3" h="5">
                <a:moveTo>
                  <a:pt x="43" y="5"/>
                </a:moveTo>
                <a:cubicBezTo>
                  <a:pt x="43" y="5"/>
                  <a:pt x="10" y="0"/>
                  <a:pt x="0" y="1"/>
                </a:cubicBezTo>
              </a:path>
            </a:pathLst>
          </a:custGeom>
          <a:noFill/>
          <a:ln w="4763" cap="rnd">
            <a:solidFill>
              <a:srgbClr val="000000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808" name="Freeform 1042"/>
          <p:cNvSpPr>
            <a:spLocks noChangeArrowheads="1"/>
          </p:cNvSpPr>
          <p:nvPr/>
        </p:nvSpPr>
        <p:spPr bwMode="auto">
          <a:xfrm>
            <a:off x="3327400" y="2724150"/>
            <a:ext cx="215900" cy="73025"/>
          </a:xfrm>
          <a:custGeom>
            <a:avLst/>
            <a:gdLst>
              <a:gd name="T0" fmla="*/ 0 w 38"/>
              <a:gd name="T1" fmla="*/ 0 h 13"/>
              <a:gd name="T2" fmla="*/ 2147483646 w 38"/>
              <a:gd name="T3" fmla="*/ 2147483646 h 13"/>
              <a:gd name="T4" fmla="*/ 0 60000 65536"/>
              <a:gd name="T5" fmla="*/ 0 60000 65536"/>
              <a:gd name="T6" fmla="*/ 0 w 38"/>
              <a:gd name="T7" fmla="*/ 0 h 13"/>
              <a:gd name="T8" fmla="*/ 38 w 38"/>
              <a:gd name="T9" fmla="*/ 13 h 1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8" h="13">
                <a:moveTo>
                  <a:pt x="0" y="0"/>
                </a:moveTo>
                <a:cubicBezTo>
                  <a:pt x="0" y="0"/>
                  <a:pt x="33" y="10"/>
                  <a:pt x="38" y="13"/>
                </a:cubicBezTo>
              </a:path>
            </a:pathLst>
          </a:custGeom>
          <a:noFill/>
          <a:ln w="4763" cap="rnd">
            <a:solidFill>
              <a:srgbClr val="000000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809" name="Freeform 1043"/>
          <p:cNvSpPr>
            <a:spLocks noChangeArrowheads="1"/>
          </p:cNvSpPr>
          <p:nvPr/>
        </p:nvSpPr>
        <p:spPr bwMode="auto">
          <a:xfrm>
            <a:off x="3797300" y="2638425"/>
            <a:ext cx="209550" cy="130175"/>
          </a:xfrm>
          <a:custGeom>
            <a:avLst/>
            <a:gdLst>
              <a:gd name="T0" fmla="*/ 0 w 37"/>
              <a:gd name="T1" fmla="*/ 2147483646 h 23"/>
              <a:gd name="T2" fmla="*/ 2147483646 w 37"/>
              <a:gd name="T3" fmla="*/ 0 h 23"/>
              <a:gd name="T4" fmla="*/ 0 60000 65536"/>
              <a:gd name="T5" fmla="*/ 0 60000 65536"/>
              <a:gd name="T6" fmla="*/ 0 w 37"/>
              <a:gd name="T7" fmla="*/ 0 h 23"/>
              <a:gd name="T8" fmla="*/ 37 w 37"/>
              <a:gd name="T9" fmla="*/ 23 h 2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7" h="23">
                <a:moveTo>
                  <a:pt x="0" y="23"/>
                </a:moveTo>
                <a:cubicBezTo>
                  <a:pt x="0" y="23"/>
                  <a:pt x="27" y="5"/>
                  <a:pt x="37" y="0"/>
                </a:cubicBezTo>
              </a:path>
            </a:pathLst>
          </a:custGeom>
          <a:noFill/>
          <a:ln w="4763" cap="rnd">
            <a:solidFill>
              <a:srgbClr val="000000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810" name="Freeform 1044"/>
          <p:cNvSpPr>
            <a:spLocks noChangeArrowheads="1"/>
          </p:cNvSpPr>
          <p:nvPr/>
        </p:nvSpPr>
        <p:spPr bwMode="auto">
          <a:xfrm>
            <a:off x="3825875" y="2706688"/>
            <a:ext cx="242888" cy="107950"/>
          </a:xfrm>
          <a:custGeom>
            <a:avLst/>
            <a:gdLst>
              <a:gd name="T0" fmla="*/ 2147483646 w 43"/>
              <a:gd name="T1" fmla="*/ 0 h 19"/>
              <a:gd name="T2" fmla="*/ 0 w 43"/>
              <a:gd name="T3" fmla="*/ 2147483646 h 19"/>
              <a:gd name="T4" fmla="*/ 0 60000 65536"/>
              <a:gd name="T5" fmla="*/ 0 60000 65536"/>
              <a:gd name="T6" fmla="*/ 0 w 43"/>
              <a:gd name="T7" fmla="*/ 0 h 19"/>
              <a:gd name="T8" fmla="*/ 43 w 43"/>
              <a:gd name="T9" fmla="*/ 19 h 1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3" h="19">
                <a:moveTo>
                  <a:pt x="43" y="0"/>
                </a:moveTo>
                <a:cubicBezTo>
                  <a:pt x="43" y="0"/>
                  <a:pt x="2" y="17"/>
                  <a:pt x="0" y="19"/>
                </a:cubicBezTo>
              </a:path>
            </a:pathLst>
          </a:custGeom>
          <a:noFill/>
          <a:ln w="4763" cap="rnd">
            <a:solidFill>
              <a:srgbClr val="000000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811" name="Freeform 1045"/>
          <p:cNvSpPr>
            <a:spLocks noChangeArrowheads="1"/>
          </p:cNvSpPr>
          <p:nvPr/>
        </p:nvSpPr>
        <p:spPr bwMode="auto">
          <a:xfrm>
            <a:off x="3843338" y="2843213"/>
            <a:ext cx="236537" cy="11112"/>
          </a:xfrm>
          <a:custGeom>
            <a:avLst/>
            <a:gdLst>
              <a:gd name="T0" fmla="*/ 0 w 42"/>
              <a:gd name="T1" fmla="*/ 2147483646 h 2"/>
              <a:gd name="T2" fmla="*/ 2147483646 w 42"/>
              <a:gd name="T3" fmla="*/ 2147483646 h 2"/>
              <a:gd name="T4" fmla="*/ 0 60000 65536"/>
              <a:gd name="T5" fmla="*/ 0 60000 65536"/>
              <a:gd name="T6" fmla="*/ 0 w 42"/>
              <a:gd name="T7" fmla="*/ 0 h 2"/>
              <a:gd name="T8" fmla="*/ 42 w 42"/>
              <a:gd name="T9" fmla="*/ 2 h 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2" h="2">
                <a:moveTo>
                  <a:pt x="0" y="2"/>
                </a:moveTo>
                <a:cubicBezTo>
                  <a:pt x="0" y="2"/>
                  <a:pt x="34" y="0"/>
                  <a:pt x="42" y="1"/>
                </a:cubicBezTo>
              </a:path>
            </a:pathLst>
          </a:custGeom>
          <a:noFill/>
          <a:ln w="4763" cap="rnd">
            <a:solidFill>
              <a:srgbClr val="000000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812" name="Freeform 1046"/>
          <p:cNvSpPr>
            <a:spLocks noChangeArrowheads="1"/>
          </p:cNvSpPr>
          <p:nvPr/>
        </p:nvSpPr>
        <p:spPr bwMode="auto">
          <a:xfrm>
            <a:off x="3225800" y="2735263"/>
            <a:ext cx="922338" cy="304800"/>
          </a:xfrm>
          <a:custGeom>
            <a:avLst/>
            <a:gdLst>
              <a:gd name="T0" fmla="*/ 2147483646 w 163"/>
              <a:gd name="T1" fmla="*/ 2147483646 h 54"/>
              <a:gd name="T2" fmla="*/ 2147483646 w 163"/>
              <a:gd name="T3" fmla="*/ 2147483646 h 54"/>
              <a:gd name="T4" fmla="*/ 2147483646 w 163"/>
              <a:gd name="T5" fmla="*/ 2147483646 h 54"/>
              <a:gd name="T6" fmla="*/ 2147483646 w 163"/>
              <a:gd name="T7" fmla="*/ 2147483646 h 54"/>
              <a:gd name="T8" fmla="*/ 2147483646 w 163"/>
              <a:gd name="T9" fmla="*/ 2147483646 h 54"/>
              <a:gd name="T10" fmla="*/ 2147483646 w 163"/>
              <a:gd name="T11" fmla="*/ 2147483646 h 54"/>
              <a:gd name="T12" fmla="*/ 2147483646 w 163"/>
              <a:gd name="T13" fmla="*/ 2147483646 h 5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3"/>
              <a:gd name="T22" fmla="*/ 0 h 54"/>
              <a:gd name="T23" fmla="*/ 163 w 163"/>
              <a:gd name="T24" fmla="*/ 54 h 5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3" h="54">
                <a:moveTo>
                  <a:pt x="25" y="22"/>
                </a:moveTo>
                <a:cubicBezTo>
                  <a:pt x="18" y="17"/>
                  <a:pt x="0" y="28"/>
                  <a:pt x="11" y="44"/>
                </a:cubicBezTo>
                <a:cubicBezTo>
                  <a:pt x="17" y="52"/>
                  <a:pt x="29" y="54"/>
                  <a:pt x="43" y="49"/>
                </a:cubicBezTo>
                <a:cubicBezTo>
                  <a:pt x="51" y="46"/>
                  <a:pt x="74" y="39"/>
                  <a:pt x="89" y="36"/>
                </a:cubicBezTo>
                <a:cubicBezTo>
                  <a:pt x="103" y="34"/>
                  <a:pt x="120" y="36"/>
                  <a:pt x="136" y="38"/>
                </a:cubicBezTo>
                <a:cubicBezTo>
                  <a:pt x="151" y="41"/>
                  <a:pt x="163" y="24"/>
                  <a:pt x="157" y="12"/>
                </a:cubicBezTo>
                <a:cubicBezTo>
                  <a:pt x="150" y="0"/>
                  <a:pt x="138" y="4"/>
                  <a:pt x="136" y="8"/>
                </a:cubicBezTo>
              </a:path>
            </a:pathLst>
          </a:custGeom>
          <a:noFill/>
          <a:ln w="4763" cap="rnd">
            <a:solidFill>
              <a:srgbClr val="000000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813" name="Freeform 1047"/>
          <p:cNvSpPr>
            <a:spLocks noChangeArrowheads="1"/>
          </p:cNvSpPr>
          <p:nvPr/>
        </p:nvSpPr>
        <p:spPr bwMode="auto">
          <a:xfrm>
            <a:off x="3395663" y="2955925"/>
            <a:ext cx="617537" cy="295275"/>
          </a:xfrm>
          <a:custGeom>
            <a:avLst/>
            <a:gdLst>
              <a:gd name="T0" fmla="*/ 0 w 109"/>
              <a:gd name="T1" fmla="*/ 2147483646 h 52"/>
              <a:gd name="T2" fmla="*/ 2147483646 w 109"/>
              <a:gd name="T3" fmla="*/ 2147483646 h 52"/>
              <a:gd name="T4" fmla="*/ 2147483646 w 109"/>
              <a:gd name="T5" fmla="*/ 0 h 52"/>
              <a:gd name="T6" fmla="*/ 0 60000 65536"/>
              <a:gd name="T7" fmla="*/ 0 60000 65536"/>
              <a:gd name="T8" fmla="*/ 0 60000 65536"/>
              <a:gd name="T9" fmla="*/ 0 w 109"/>
              <a:gd name="T10" fmla="*/ 0 h 52"/>
              <a:gd name="T11" fmla="*/ 109 w 109"/>
              <a:gd name="T12" fmla="*/ 52 h 5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9" h="52">
                <a:moveTo>
                  <a:pt x="0" y="13"/>
                </a:moveTo>
                <a:cubicBezTo>
                  <a:pt x="5" y="24"/>
                  <a:pt x="30" y="52"/>
                  <a:pt x="63" y="48"/>
                </a:cubicBezTo>
                <a:cubicBezTo>
                  <a:pt x="93" y="45"/>
                  <a:pt x="106" y="12"/>
                  <a:pt x="109" y="0"/>
                </a:cubicBezTo>
              </a:path>
            </a:pathLst>
          </a:custGeom>
          <a:noFill/>
          <a:ln w="4763" cap="rnd">
            <a:solidFill>
              <a:srgbClr val="000000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814" name="Freeform 1048"/>
          <p:cNvSpPr>
            <a:spLocks noChangeArrowheads="1"/>
          </p:cNvSpPr>
          <p:nvPr/>
        </p:nvSpPr>
        <p:spPr bwMode="auto">
          <a:xfrm>
            <a:off x="3497263" y="2989263"/>
            <a:ext cx="452437" cy="158750"/>
          </a:xfrm>
          <a:custGeom>
            <a:avLst/>
            <a:gdLst>
              <a:gd name="T0" fmla="*/ 0 w 80"/>
              <a:gd name="T1" fmla="*/ 2147483646 h 28"/>
              <a:gd name="T2" fmla="*/ 2147483646 w 80"/>
              <a:gd name="T3" fmla="*/ 2147483646 h 28"/>
              <a:gd name="T4" fmla="*/ 0 60000 65536"/>
              <a:gd name="T5" fmla="*/ 0 60000 65536"/>
              <a:gd name="T6" fmla="*/ 0 w 80"/>
              <a:gd name="T7" fmla="*/ 0 h 28"/>
              <a:gd name="T8" fmla="*/ 80 w 80"/>
              <a:gd name="T9" fmla="*/ 28 h 2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0" h="28">
                <a:moveTo>
                  <a:pt x="0" y="28"/>
                </a:moveTo>
                <a:cubicBezTo>
                  <a:pt x="7" y="17"/>
                  <a:pt x="54" y="0"/>
                  <a:pt x="80" y="18"/>
                </a:cubicBezTo>
              </a:path>
            </a:pathLst>
          </a:custGeom>
          <a:noFill/>
          <a:ln w="4763" cap="rnd">
            <a:solidFill>
              <a:srgbClr val="000000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815" name="Freeform 1049"/>
          <p:cNvSpPr>
            <a:spLocks noChangeArrowheads="1"/>
          </p:cNvSpPr>
          <p:nvPr/>
        </p:nvSpPr>
        <p:spPr bwMode="auto">
          <a:xfrm>
            <a:off x="3435350" y="3227388"/>
            <a:ext cx="588963" cy="68262"/>
          </a:xfrm>
          <a:custGeom>
            <a:avLst/>
            <a:gdLst>
              <a:gd name="T0" fmla="*/ 2147483646 w 104"/>
              <a:gd name="T1" fmla="*/ 2147483646 h 12"/>
              <a:gd name="T2" fmla="*/ 2147483646 w 104"/>
              <a:gd name="T3" fmla="*/ 2147483646 h 12"/>
              <a:gd name="T4" fmla="*/ 2147483646 w 104"/>
              <a:gd name="T5" fmla="*/ 2147483646 h 12"/>
              <a:gd name="T6" fmla="*/ 2147483646 w 104"/>
              <a:gd name="T7" fmla="*/ 2147483646 h 12"/>
              <a:gd name="T8" fmla="*/ 2147483646 w 104"/>
              <a:gd name="T9" fmla="*/ 2147483646 h 12"/>
              <a:gd name="T10" fmla="*/ 0 w 104"/>
              <a:gd name="T11" fmla="*/ 2147483646 h 1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4"/>
              <a:gd name="T19" fmla="*/ 0 h 12"/>
              <a:gd name="T20" fmla="*/ 104 w 104"/>
              <a:gd name="T21" fmla="*/ 12 h 1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4" h="12">
                <a:moveTo>
                  <a:pt x="68" y="11"/>
                </a:moveTo>
                <a:cubicBezTo>
                  <a:pt x="78" y="10"/>
                  <a:pt x="100" y="7"/>
                  <a:pt x="103" y="7"/>
                </a:cubicBezTo>
                <a:cubicBezTo>
                  <a:pt x="104" y="6"/>
                  <a:pt x="104" y="2"/>
                  <a:pt x="103" y="1"/>
                </a:cubicBezTo>
                <a:cubicBezTo>
                  <a:pt x="102" y="0"/>
                  <a:pt x="84" y="2"/>
                  <a:pt x="53" y="5"/>
                </a:cubicBezTo>
                <a:cubicBezTo>
                  <a:pt x="22" y="8"/>
                  <a:pt x="8" y="9"/>
                  <a:pt x="1" y="10"/>
                </a:cubicBezTo>
                <a:cubicBezTo>
                  <a:pt x="0" y="10"/>
                  <a:pt x="0" y="11"/>
                  <a:pt x="0" y="12"/>
                </a:cubicBezTo>
              </a:path>
            </a:pathLst>
          </a:custGeom>
          <a:noFill/>
          <a:ln w="4763" cap="rnd">
            <a:solidFill>
              <a:srgbClr val="000000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816" name="Freeform 1050"/>
          <p:cNvSpPr>
            <a:spLocks noChangeArrowheads="1"/>
          </p:cNvSpPr>
          <p:nvPr/>
        </p:nvSpPr>
        <p:spPr bwMode="auto">
          <a:xfrm>
            <a:off x="3492500" y="3302000"/>
            <a:ext cx="214313" cy="9525"/>
          </a:xfrm>
          <a:custGeom>
            <a:avLst/>
            <a:gdLst>
              <a:gd name="T0" fmla="*/ 2147483646 w 38"/>
              <a:gd name="T1" fmla="*/ 0 h 2"/>
              <a:gd name="T2" fmla="*/ 0 w 38"/>
              <a:gd name="T3" fmla="*/ 2147483646 h 2"/>
              <a:gd name="T4" fmla="*/ 0 60000 65536"/>
              <a:gd name="T5" fmla="*/ 0 60000 65536"/>
              <a:gd name="T6" fmla="*/ 0 w 38"/>
              <a:gd name="T7" fmla="*/ 0 h 2"/>
              <a:gd name="T8" fmla="*/ 38 w 38"/>
              <a:gd name="T9" fmla="*/ 2 h 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8" h="2">
                <a:moveTo>
                  <a:pt x="38" y="0"/>
                </a:moveTo>
                <a:cubicBezTo>
                  <a:pt x="33" y="0"/>
                  <a:pt x="17" y="2"/>
                  <a:pt x="0" y="2"/>
                </a:cubicBezTo>
              </a:path>
            </a:pathLst>
          </a:custGeom>
          <a:noFill/>
          <a:ln w="4763" cap="rnd">
            <a:solidFill>
              <a:srgbClr val="000000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817" name="Freeform 1051"/>
          <p:cNvSpPr>
            <a:spLocks noChangeArrowheads="1"/>
          </p:cNvSpPr>
          <p:nvPr/>
        </p:nvSpPr>
        <p:spPr bwMode="auto">
          <a:xfrm>
            <a:off x="3282950" y="3278188"/>
            <a:ext cx="220663" cy="39687"/>
          </a:xfrm>
          <a:custGeom>
            <a:avLst/>
            <a:gdLst>
              <a:gd name="T0" fmla="*/ 2147483646 w 39"/>
              <a:gd name="T1" fmla="*/ 2147483646 h 7"/>
              <a:gd name="T2" fmla="*/ 0 w 39"/>
              <a:gd name="T3" fmla="*/ 0 h 7"/>
              <a:gd name="T4" fmla="*/ 0 60000 65536"/>
              <a:gd name="T5" fmla="*/ 0 60000 65536"/>
              <a:gd name="T6" fmla="*/ 0 w 39"/>
              <a:gd name="T7" fmla="*/ 0 h 7"/>
              <a:gd name="T8" fmla="*/ 39 w 39"/>
              <a:gd name="T9" fmla="*/ 7 h 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9" h="7">
                <a:moveTo>
                  <a:pt x="39" y="7"/>
                </a:moveTo>
                <a:cubicBezTo>
                  <a:pt x="39" y="7"/>
                  <a:pt x="23" y="0"/>
                  <a:pt x="0" y="0"/>
                </a:cubicBezTo>
              </a:path>
            </a:pathLst>
          </a:custGeom>
          <a:noFill/>
          <a:ln w="4763" cap="rnd">
            <a:solidFill>
              <a:srgbClr val="000000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818" name="Freeform 1052"/>
          <p:cNvSpPr>
            <a:spLocks noChangeArrowheads="1"/>
          </p:cNvSpPr>
          <p:nvPr/>
        </p:nvSpPr>
        <p:spPr bwMode="auto">
          <a:xfrm>
            <a:off x="3225800" y="3370263"/>
            <a:ext cx="220663" cy="112712"/>
          </a:xfrm>
          <a:custGeom>
            <a:avLst/>
            <a:gdLst>
              <a:gd name="T0" fmla="*/ 0 w 39"/>
              <a:gd name="T1" fmla="*/ 0 h 20"/>
              <a:gd name="T2" fmla="*/ 2147483646 w 39"/>
              <a:gd name="T3" fmla="*/ 2147483646 h 20"/>
              <a:gd name="T4" fmla="*/ 0 60000 65536"/>
              <a:gd name="T5" fmla="*/ 0 60000 65536"/>
              <a:gd name="T6" fmla="*/ 0 w 39"/>
              <a:gd name="T7" fmla="*/ 0 h 20"/>
              <a:gd name="T8" fmla="*/ 39 w 39"/>
              <a:gd name="T9" fmla="*/ 20 h 2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9" h="20">
                <a:moveTo>
                  <a:pt x="0" y="0"/>
                </a:moveTo>
                <a:cubicBezTo>
                  <a:pt x="2" y="4"/>
                  <a:pt x="11" y="9"/>
                  <a:pt x="39" y="20"/>
                </a:cubicBezTo>
              </a:path>
            </a:pathLst>
          </a:custGeom>
          <a:noFill/>
          <a:ln w="4763" cap="rnd">
            <a:solidFill>
              <a:srgbClr val="000000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819" name="Oval 1053"/>
          <p:cNvSpPr>
            <a:spLocks noChangeArrowheads="1"/>
          </p:cNvSpPr>
          <p:nvPr/>
        </p:nvSpPr>
        <p:spPr bwMode="auto">
          <a:xfrm>
            <a:off x="3106738" y="3205163"/>
            <a:ext cx="176212" cy="169862"/>
          </a:xfrm>
          <a:prstGeom prst="ellipse">
            <a:avLst/>
          </a:prstGeom>
          <a:noFill/>
          <a:ln w="4763" cap="rnd">
            <a:solidFill>
              <a:srgbClr val="000000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000000"/>
              </a:solidFill>
              <a:sym typeface="宋体" panose="02010600030101010101" pitchFamily="2" charset="-122"/>
            </a:endParaRPr>
          </a:p>
        </p:txBody>
      </p:sp>
      <p:sp>
        <p:nvSpPr>
          <p:cNvPr id="32820" name="Freeform 1054"/>
          <p:cNvSpPr>
            <a:spLocks noChangeArrowheads="1"/>
          </p:cNvSpPr>
          <p:nvPr/>
        </p:nvSpPr>
        <p:spPr bwMode="auto">
          <a:xfrm>
            <a:off x="4137025" y="2905125"/>
            <a:ext cx="152400" cy="174625"/>
          </a:xfrm>
          <a:custGeom>
            <a:avLst/>
            <a:gdLst>
              <a:gd name="T0" fmla="*/ 2147483646 w 27"/>
              <a:gd name="T1" fmla="*/ 2147483646 h 31"/>
              <a:gd name="T2" fmla="*/ 2147483646 w 27"/>
              <a:gd name="T3" fmla="*/ 0 h 31"/>
              <a:gd name="T4" fmla="*/ 2147483646 w 27"/>
              <a:gd name="T5" fmla="*/ 2147483646 h 31"/>
              <a:gd name="T6" fmla="*/ 2147483646 w 27"/>
              <a:gd name="T7" fmla="*/ 2147483646 h 31"/>
              <a:gd name="T8" fmla="*/ 0 w 27"/>
              <a:gd name="T9" fmla="*/ 2147483646 h 3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"/>
              <a:gd name="T16" fmla="*/ 0 h 31"/>
              <a:gd name="T17" fmla="*/ 27 w 27"/>
              <a:gd name="T18" fmla="*/ 31 h 3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" h="31">
                <a:moveTo>
                  <a:pt x="4" y="2"/>
                </a:moveTo>
                <a:cubicBezTo>
                  <a:pt x="7" y="1"/>
                  <a:pt x="9" y="0"/>
                  <a:pt x="11" y="0"/>
                </a:cubicBezTo>
                <a:cubicBezTo>
                  <a:pt x="20" y="0"/>
                  <a:pt x="27" y="7"/>
                  <a:pt x="27" y="16"/>
                </a:cubicBezTo>
                <a:cubicBezTo>
                  <a:pt x="27" y="24"/>
                  <a:pt x="20" y="31"/>
                  <a:pt x="11" y="31"/>
                </a:cubicBezTo>
                <a:cubicBezTo>
                  <a:pt x="7" y="31"/>
                  <a:pt x="2" y="29"/>
                  <a:pt x="0" y="26"/>
                </a:cubicBezTo>
              </a:path>
            </a:pathLst>
          </a:custGeom>
          <a:noFill/>
          <a:ln w="4763" cap="rnd">
            <a:solidFill>
              <a:srgbClr val="000000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821" name="Freeform 1055"/>
          <p:cNvSpPr>
            <a:spLocks noChangeArrowheads="1"/>
          </p:cNvSpPr>
          <p:nvPr/>
        </p:nvSpPr>
        <p:spPr bwMode="auto">
          <a:xfrm>
            <a:off x="3695700" y="3317875"/>
            <a:ext cx="147638" cy="95250"/>
          </a:xfrm>
          <a:custGeom>
            <a:avLst/>
            <a:gdLst>
              <a:gd name="T0" fmla="*/ 2147483646 w 26"/>
              <a:gd name="T1" fmla="*/ 0 h 17"/>
              <a:gd name="T2" fmla="*/ 2147483646 w 26"/>
              <a:gd name="T3" fmla="*/ 2147483646 h 17"/>
              <a:gd name="T4" fmla="*/ 2147483646 w 26"/>
              <a:gd name="T5" fmla="*/ 2147483646 h 17"/>
              <a:gd name="T6" fmla="*/ 0 w 26"/>
              <a:gd name="T7" fmla="*/ 2147483646 h 17"/>
              <a:gd name="T8" fmla="*/ 0 w 26"/>
              <a:gd name="T9" fmla="*/ 2147483646 h 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"/>
              <a:gd name="T16" fmla="*/ 0 h 17"/>
              <a:gd name="T17" fmla="*/ 26 w 26"/>
              <a:gd name="T18" fmla="*/ 17 h 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" h="17">
                <a:moveTo>
                  <a:pt x="25" y="0"/>
                </a:moveTo>
                <a:cubicBezTo>
                  <a:pt x="26" y="2"/>
                  <a:pt x="26" y="3"/>
                  <a:pt x="26" y="4"/>
                </a:cubicBezTo>
                <a:cubicBezTo>
                  <a:pt x="26" y="11"/>
                  <a:pt x="20" y="17"/>
                  <a:pt x="13" y="17"/>
                </a:cubicBezTo>
                <a:cubicBezTo>
                  <a:pt x="6" y="17"/>
                  <a:pt x="0" y="11"/>
                  <a:pt x="0" y="4"/>
                </a:cubicBezTo>
                <a:cubicBezTo>
                  <a:pt x="0" y="4"/>
                  <a:pt x="0" y="4"/>
                  <a:pt x="0" y="4"/>
                </a:cubicBezTo>
              </a:path>
            </a:pathLst>
          </a:custGeom>
          <a:noFill/>
          <a:ln w="4763" cap="rnd">
            <a:solidFill>
              <a:srgbClr val="000000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822" name="Freeform 1056"/>
          <p:cNvSpPr>
            <a:spLocks noChangeArrowheads="1"/>
          </p:cNvSpPr>
          <p:nvPr/>
        </p:nvSpPr>
        <p:spPr bwMode="auto">
          <a:xfrm>
            <a:off x="3700463" y="3267075"/>
            <a:ext cx="125412" cy="44450"/>
          </a:xfrm>
          <a:custGeom>
            <a:avLst/>
            <a:gdLst>
              <a:gd name="T0" fmla="*/ 0 w 22"/>
              <a:gd name="T1" fmla="*/ 2147483646 h 8"/>
              <a:gd name="T2" fmla="*/ 2147483646 w 22"/>
              <a:gd name="T3" fmla="*/ 0 h 8"/>
              <a:gd name="T4" fmla="*/ 2147483646 w 22"/>
              <a:gd name="T5" fmla="*/ 2147483646 h 8"/>
              <a:gd name="T6" fmla="*/ 0 60000 65536"/>
              <a:gd name="T7" fmla="*/ 0 60000 65536"/>
              <a:gd name="T8" fmla="*/ 0 60000 65536"/>
              <a:gd name="T9" fmla="*/ 0 w 22"/>
              <a:gd name="T10" fmla="*/ 0 h 8"/>
              <a:gd name="T11" fmla="*/ 22 w 22"/>
              <a:gd name="T12" fmla="*/ 8 h 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" h="8">
                <a:moveTo>
                  <a:pt x="0" y="8"/>
                </a:moveTo>
                <a:cubicBezTo>
                  <a:pt x="2" y="4"/>
                  <a:pt x="6" y="0"/>
                  <a:pt x="12" y="0"/>
                </a:cubicBezTo>
                <a:cubicBezTo>
                  <a:pt x="16" y="0"/>
                  <a:pt x="19" y="2"/>
                  <a:pt x="22" y="5"/>
                </a:cubicBezTo>
              </a:path>
            </a:pathLst>
          </a:custGeom>
          <a:noFill/>
          <a:ln w="4763" cap="rnd">
            <a:solidFill>
              <a:srgbClr val="000000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823" name="Freeform 1057"/>
          <p:cNvSpPr>
            <a:spLocks noChangeArrowheads="1"/>
          </p:cNvSpPr>
          <p:nvPr/>
        </p:nvSpPr>
        <p:spPr bwMode="auto">
          <a:xfrm>
            <a:off x="3684588" y="3290888"/>
            <a:ext cx="163512" cy="50800"/>
          </a:xfrm>
          <a:custGeom>
            <a:avLst/>
            <a:gdLst>
              <a:gd name="T0" fmla="*/ 2147483646 w 29"/>
              <a:gd name="T1" fmla="*/ 2147483646 h 9"/>
              <a:gd name="T2" fmla="*/ 2147483646 w 29"/>
              <a:gd name="T3" fmla="*/ 2147483646 h 9"/>
              <a:gd name="T4" fmla="*/ 2147483646 w 29"/>
              <a:gd name="T5" fmla="*/ 2147483646 h 9"/>
              <a:gd name="T6" fmla="*/ 2147483646 w 29"/>
              <a:gd name="T7" fmla="*/ 2147483646 h 9"/>
              <a:gd name="T8" fmla="*/ 2147483646 w 29"/>
              <a:gd name="T9" fmla="*/ 2147483646 h 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"/>
              <a:gd name="T16" fmla="*/ 0 h 9"/>
              <a:gd name="T17" fmla="*/ 29 w 29"/>
              <a:gd name="T18" fmla="*/ 9 h 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" h="9">
                <a:moveTo>
                  <a:pt x="27" y="5"/>
                </a:moveTo>
                <a:cubicBezTo>
                  <a:pt x="24" y="3"/>
                  <a:pt x="6" y="5"/>
                  <a:pt x="2" y="9"/>
                </a:cubicBezTo>
                <a:cubicBezTo>
                  <a:pt x="0" y="9"/>
                  <a:pt x="0" y="6"/>
                  <a:pt x="3" y="4"/>
                </a:cubicBezTo>
                <a:cubicBezTo>
                  <a:pt x="7" y="1"/>
                  <a:pt x="22" y="0"/>
                  <a:pt x="25" y="1"/>
                </a:cubicBezTo>
                <a:cubicBezTo>
                  <a:pt x="27" y="2"/>
                  <a:pt x="29" y="4"/>
                  <a:pt x="27" y="5"/>
                </a:cubicBezTo>
                <a:close/>
              </a:path>
            </a:pathLst>
          </a:custGeom>
          <a:noFill/>
          <a:ln w="4763" cap="rnd">
            <a:solidFill>
              <a:srgbClr val="000000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824" name="Freeform 1058"/>
          <p:cNvSpPr>
            <a:spLocks noChangeArrowheads="1"/>
          </p:cNvSpPr>
          <p:nvPr/>
        </p:nvSpPr>
        <p:spPr bwMode="auto">
          <a:xfrm>
            <a:off x="3746500" y="3335338"/>
            <a:ext cx="50800" cy="34925"/>
          </a:xfrm>
          <a:custGeom>
            <a:avLst/>
            <a:gdLst>
              <a:gd name="T0" fmla="*/ 2147483646 w 9"/>
              <a:gd name="T1" fmla="*/ 2147483646 h 6"/>
              <a:gd name="T2" fmla="*/ 2147483646 w 9"/>
              <a:gd name="T3" fmla="*/ 2147483646 h 6"/>
              <a:gd name="T4" fmla="*/ 0 w 9"/>
              <a:gd name="T5" fmla="*/ 2147483646 h 6"/>
              <a:gd name="T6" fmla="*/ 2147483646 w 9"/>
              <a:gd name="T7" fmla="*/ 2147483646 h 6"/>
              <a:gd name="T8" fmla="*/ 2147483646 w 9"/>
              <a:gd name="T9" fmla="*/ 2147483646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"/>
              <a:gd name="T16" fmla="*/ 0 h 6"/>
              <a:gd name="T17" fmla="*/ 9 w 9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" h="6">
                <a:moveTo>
                  <a:pt x="9" y="3"/>
                </a:moveTo>
                <a:cubicBezTo>
                  <a:pt x="9" y="4"/>
                  <a:pt x="7" y="5"/>
                  <a:pt x="4" y="5"/>
                </a:cubicBezTo>
                <a:cubicBezTo>
                  <a:pt x="2" y="6"/>
                  <a:pt x="0" y="5"/>
                  <a:pt x="0" y="3"/>
                </a:cubicBezTo>
                <a:cubicBezTo>
                  <a:pt x="0" y="2"/>
                  <a:pt x="2" y="1"/>
                  <a:pt x="4" y="1"/>
                </a:cubicBezTo>
                <a:cubicBezTo>
                  <a:pt x="7" y="0"/>
                  <a:pt x="9" y="1"/>
                  <a:pt x="9" y="3"/>
                </a:cubicBezTo>
                <a:close/>
              </a:path>
            </a:pathLst>
          </a:custGeom>
          <a:noFill/>
          <a:ln w="4763" cap="rnd">
            <a:solidFill>
              <a:srgbClr val="000000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825" name="Freeform 1059"/>
          <p:cNvSpPr>
            <a:spLocks noChangeArrowheads="1"/>
          </p:cNvSpPr>
          <p:nvPr/>
        </p:nvSpPr>
        <p:spPr bwMode="auto">
          <a:xfrm>
            <a:off x="3775075" y="3363913"/>
            <a:ext cx="4763" cy="50800"/>
          </a:xfrm>
          <a:custGeom>
            <a:avLst/>
            <a:gdLst>
              <a:gd name="T0" fmla="*/ 0 w 1"/>
              <a:gd name="T1" fmla="*/ 0 h 9"/>
              <a:gd name="T2" fmla="*/ 2147483646 w 1"/>
              <a:gd name="T3" fmla="*/ 2147483646 h 9"/>
              <a:gd name="T4" fmla="*/ 0 60000 65536"/>
              <a:gd name="T5" fmla="*/ 0 60000 65536"/>
              <a:gd name="T6" fmla="*/ 0 w 1"/>
              <a:gd name="T7" fmla="*/ 0 h 9"/>
              <a:gd name="T8" fmla="*/ 1 w 1"/>
              <a:gd name="T9" fmla="*/ 9 h 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9">
                <a:moveTo>
                  <a:pt x="0" y="0"/>
                </a:moveTo>
                <a:cubicBezTo>
                  <a:pt x="0" y="0"/>
                  <a:pt x="1" y="5"/>
                  <a:pt x="1" y="9"/>
                </a:cubicBezTo>
              </a:path>
            </a:pathLst>
          </a:custGeom>
          <a:noFill/>
          <a:ln w="4763" cap="rnd">
            <a:solidFill>
              <a:srgbClr val="000000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826" name="Freeform 1060"/>
          <p:cNvSpPr>
            <a:spLocks noChangeArrowheads="1"/>
          </p:cNvSpPr>
          <p:nvPr/>
        </p:nvSpPr>
        <p:spPr bwMode="auto">
          <a:xfrm>
            <a:off x="3508375" y="3278188"/>
            <a:ext cx="515938" cy="392112"/>
          </a:xfrm>
          <a:custGeom>
            <a:avLst/>
            <a:gdLst>
              <a:gd name="T0" fmla="*/ 2147483646 w 91"/>
              <a:gd name="T1" fmla="*/ 0 h 69"/>
              <a:gd name="T2" fmla="*/ 2147483646 w 91"/>
              <a:gd name="T3" fmla="*/ 2147483646 h 69"/>
              <a:gd name="T4" fmla="*/ 2147483646 w 91"/>
              <a:gd name="T5" fmla="*/ 2147483646 h 69"/>
              <a:gd name="T6" fmla="*/ 0 w 91"/>
              <a:gd name="T7" fmla="*/ 2147483646 h 69"/>
              <a:gd name="T8" fmla="*/ 2147483646 w 91"/>
              <a:gd name="T9" fmla="*/ 2147483646 h 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1"/>
              <a:gd name="T16" fmla="*/ 0 h 69"/>
              <a:gd name="T17" fmla="*/ 91 w 91"/>
              <a:gd name="T18" fmla="*/ 69 h 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1" h="69">
                <a:moveTo>
                  <a:pt x="76" y="0"/>
                </a:moveTo>
                <a:cubicBezTo>
                  <a:pt x="85" y="6"/>
                  <a:pt x="90" y="16"/>
                  <a:pt x="90" y="31"/>
                </a:cubicBezTo>
                <a:cubicBezTo>
                  <a:pt x="91" y="52"/>
                  <a:pt x="70" y="69"/>
                  <a:pt x="46" y="69"/>
                </a:cubicBezTo>
                <a:cubicBezTo>
                  <a:pt x="18" y="69"/>
                  <a:pt x="0" y="50"/>
                  <a:pt x="0" y="33"/>
                </a:cubicBezTo>
                <a:cubicBezTo>
                  <a:pt x="0" y="22"/>
                  <a:pt x="4" y="13"/>
                  <a:pt x="12" y="6"/>
                </a:cubicBezTo>
              </a:path>
            </a:pathLst>
          </a:custGeom>
          <a:noFill/>
          <a:ln w="4763" cap="rnd">
            <a:solidFill>
              <a:srgbClr val="000000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827" name="Freeform 1061"/>
          <p:cNvSpPr>
            <a:spLocks noChangeArrowheads="1"/>
          </p:cNvSpPr>
          <p:nvPr/>
        </p:nvSpPr>
        <p:spPr bwMode="auto">
          <a:xfrm>
            <a:off x="3435350" y="3476625"/>
            <a:ext cx="4763" cy="95250"/>
          </a:xfrm>
          <a:custGeom>
            <a:avLst/>
            <a:gdLst>
              <a:gd name="T0" fmla="*/ 2147483646 w 1"/>
              <a:gd name="T1" fmla="*/ 0 h 17"/>
              <a:gd name="T2" fmla="*/ 2147483646 w 1"/>
              <a:gd name="T3" fmla="*/ 2147483646 h 17"/>
              <a:gd name="T4" fmla="*/ 0 60000 65536"/>
              <a:gd name="T5" fmla="*/ 0 60000 65536"/>
              <a:gd name="T6" fmla="*/ 0 w 1"/>
              <a:gd name="T7" fmla="*/ 0 h 17"/>
              <a:gd name="T8" fmla="*/ 1 w 1"/>
              <a:gd name="T9" fmla="*/ 17 h 1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17">
                <a:moveTo>
                  <a:pt x="1" y="0"/>
                </a:moveTo>
                <a:cubicBezTo>
                  <a:pt x="1" y="4"/>
                  <a:pt x="0" y="15"/>
                  <a:pt x="1" y="17"/>
                </a:cubicBezTo>
              </a:path>
            </a:pathLst>
          </a:custGeom>
          <a:noFill/>
          <a:ln w="4763" cap="rnd">
            <a:solidFill>
              <a:srgbClr val="000000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828" name="Freeform 1062"/>
          <p:cNvSpPr>
            <a:spLocks noChangeArrowheads="1"/>
          </p:cNvSpPr>
          <p:nvPr/>
        </p:nvSpPr>
        <p:spPr bwMode="auto">
          <a:xfrm>
            <a:off x="4035425" y="3313113"/>
            <a:ext cx="17463" cy="174625"/>
          </a:xfrm>
          <a:custGeom>
            <a:avLst/>
            <a:gdLst>
              <a:gd name="T0" fmla="*/ 0 w 3"/>
              <a:gd name="T1" fmla="*/ 0 h 31"/>
              <a:gd name="T2" fmla="*/ 2147483646 w 3"/>
              <a:gd name="T3" fmla="*/ 2147483646 h 31"/>
              <a:gd name="T4" fmla="*/ 0 60000 65536"/>
              <a:gd name="T5" fmla="*/ 0 60000 65536"/>
              <a:gd name="T6" fmla="*/ 0 w 3"/>
              <a:gd name="T7" fmla="*/ 0 h 31"/>
              <a:gd name="T8" fmla="*/ 3 w 3"/>
              <a:gd name="T9" fmla="*/ 31 h 3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" h="31">
                <a:moveTo>
                  <a:pt x="0" y="0"/>
                </a:moveTo>
                <a:cubicBezTo>
                  <a:pt x="1" y="2"/>
                  <a:pt x="3" y="27"/>
                  <a:pt x="2" y="31"/>
                </a:cubicBezTo>
              </a:path>
            </a:pathLst>
          </a:custGeom>
          <a:noFill/>
          <a:ln w="4763" cap="rnd">
            <a:solidFill>
              <a:srgbClr val="000000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829" name="Line 1063"/>
          <p:cNvSpPr>
            <a:spLocks noChangeShapeType="1"/>
          </p:cNvSpPr>
          <p:nvPr/>
        </p:nvSpPr>
        <p:spPr bwMode="auto">
          <a:xfrm>
            <a:off x="4046538" y="3487738"/>
            <a:ext cx="11112" cy="0"/>
          </a:xfrm>
          <a:prstGeom prst="line">
            <a:avLst/>
          </a:prstGeom>
          <a:noFill/>
          <a:ln w="4763" cap="rnd">
            <a:solidFill>
              <a:srgbClr val="000000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830" name="Freeform 1064"/>
          <p:cNvSpPr>
            <a:spLocks noChangeArrowheads="1"/>
          </p:cNvSpPr>
          <p:nvPr/>
        </p:nvSpPr>
        <p:spPr bwMode="auto">
          <a:xfrm>
            <a:off x="4046538" y="3079750"/>
            <a:ext cx="163512" cy="311150"/>
          </a:xfrm>
          <a:custGeom>
            <a:avLst/>
            <a:gdLst>
              <a:gd name="T0" fmla="*/ 0 w 29"/>
              <a:gd name="T1" fmla="*/ 2147483646 h 55"/>
              <a:gd name="T2" fmla="*/ 2147483646 w 29"/>
              <a:gd name="T3" fmla="*/ 0 h 55"/>
              <a:gd name="T4" fmla="*/ 0 60000 65536"/>
              <a:gd name="T5" fmla="*/ 0 60000 65536"/>
              <a:gd name="T6" fmla="*/ 0 w 29"/>
              <a:gd name="T7" fmla="*/ 0 h 55"/>
              <a:gd name="T8" fmla="*/ 29 w 29"/>
              <a:gd name="T9" fmla="*/ 55 h 5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9" h="55">
                <a:moveTo>
                  <a:pt x="0" y="55"/>
                </a:moveTo>
                <a:cubicBezTo>
                  <a:pt x="20" y="34"/>
                  <a:pt x="29" y="8"/>
                  <a:pt x="29" y="0"/>
                </a:cubicBezTo>
              </a:path>
            </a:pathLst>
          </a:custGeom>
          <a:noFill/>
          <a:ln w="4763" cap="rnd">
            <a:solidFill>
              <a:srgbClr val="000000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831" name="Freeform 1065"/>
          <p:cNvSpPr>
            <a:spLocks noChangeArrowheads="1"/>
          </p:cNvSpPr>
          <p:nvPr/>
        </p:nvSpPr>
        <p:spPr bwMode="auto">
          <a:xfrm>
            <a:off x="3384550" y="3533775"/>
            <a:ext cx="650875" cy="269875"/>
          </a:xfrm>
          <a:custGeom>
            <a:avLst/>
            <a:gdLst>
              <a:gd name="T0" fmla="*/ 2147483646 w 115"/>
              <a:gd name="T1" fmla="*/ 0 h 48"/>
              <a:gd name="T2" fmla="*/ 2147483646 w 115"/>
              <a:gd name="T3" fmla="*/ 2147483646 h 48"/>
              <a:gd name="T4" fmla="*/ 2147483646 w 115"/>
              <a:gd name="T5" fmla="*/ 2147483646 h 48"/>
              <a:gd name="T6" fmla="*/ 2147483646 w 115"/>
              <a:gd name="T7" fmla="*/ 2147483646 h 48"/>
              <a:gd name="T8" fmla="*/ 2147483646 w 115"/>
              <a:gd name="T9" fmla="*/ 2147483646 h 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5"/>
              <a:gd name="T16" fmla="*/ 0 h 48"/>
              <a:gd name="T17" fmla="*/ 115 w 115"/>
              <a:gd name="T18" fmla="*/ 48 h 4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5" h="48">
                <a:moveTo>
                  <a:pt x="10" y="0"/>
                </a:moveTo>
                <a:cubicBezTo>
                  <a:pt x="7" y="1"/>
                  <a:pt x="3" y="6"/>
                  <a:pt x="2" y="13"/>
                </a:cubicBezTo>
                <a:cubicBezTo>
                  <a:pt x="0" y="22"/>
                  <a:pt x="0" y="33"/>
                  <a:pt x="7" y="39"/>
                </a:cubicBezTo>
                <a:cubicBezTo>
                  <a:pt x="14" y="45"/>
                  <a:pt x="30" y="48"/>
                  <a:pt x="52" y="40"/>
                </a:cubicBezTo>
                <a:cubicBezTo>
                  <a:pt x="65" y="35"/>
                  <a:pt x="92" y="34"/>
                  <a:pt x="115" y="40"/>
                </a:cubicBezTo>
              </a:path>
            </a:pathLst>
          </a:custGeom>
          <a:noFill/>
          <a:ln w="4763" cap="rnd">
            <a:solidFill>
              <a:srgbClr val="000000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832" name="Freeform 1066"/>
          <p:cNvSpPr>
            <a:spLocks noChangeArrowheads="1"/>
          </p:cNvSpPr>
          <p:nvPr/>
        </p:nvSpPr>
        <p:spPr bwMode="auto">
          <a:xfrm>
            <a:off x="3276600" y="3522663"/>
            <a:ext cx="271463" cy="361950"/>
          </a:xfrm>
          <a:custGeom>
            <a:avLst/>
            <a:gdLst>
              <a:gd name="T0" fmla="*/ 2147483646 w 48"/>
              <a:gd name="T1" fmla="*/ 2147483646 h 64"/>
              <a:gd name="T2" fmla="*/ 2147483646 w 48"/>
              <a:gd name="T3" fmla="*/ 2147483646 h 64"/>
              <a:gd name="T4" fmla="*/ 2147483646 w 48"/>
              <a:gd name="T5" fmla="*/ 2147483646 h 64"/>
              <a:gd name="T6" fmla="*/ 2147483646 w 48"/>
              <a:gd name="T7" fmla="*/ 0 h 64"/>
              <a:gd name="T8" fmla="*/ 0 60000 65536"/>
              <a:gd name="T9" fmla="*/ 0 60000 65536"/>
              <a:gd name="T10" fmla="*/ 0 60000 65536"/>
              <a:gd name="T11" fmla="*/ 0 60000 65536"/>
              <a:gd name="T12" fmla="*/ 0 w 48"/>
              <a:gd name="T13" fmla="*/ 0 h 64"/>
              <a:gd name="T14" fmla="*/ 48 w 48"/>
              <a:gd name="T15" fmla="*/ 64 h 6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8" h="64">
                <a:moveTo>
                  <a:pt x="48" y="47"/>
                </a:moveTo>
                <a:cubicBezTo>
                  <a:pt x="40" y="58"/>
                  <a:pt x="27" y="64"/>
                  <a:pt x="16" y="59"/>
                </a:cubicBezTo>
                <a:cubicBezTo>
                  <a:pt x="1" y="53"/>
                  <a:pt x="0" y="36"/>
                  <a:pt x="6" y="22"/>
                </a:cubicBezTo>
                <a:cubicBezTo>
                  <a:pt x="10" y="10"/>
                  <a:pt x="19" y="1"/>
                  <a:pt x="29" y="0"/>
                </a:cubicBezTo>
              </a:path>
            </a:pathLst>
          </a:custGeom>
          <a:noFill/>
          <a:ln w="4763" cap="rnd">
            <a:solidFill>
              <a:srgbClr val="000000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833" name="Freeform 1067"/>
          <p:cNvSpPr>
            <a:spLocks noChangeArrowheads="1"/>
          </p:cNvSpPr>
          <p:nvPr/>
        </p:nvSpPr>
        <p:spPr bwMode="auto">
          <a:xfrm>
            <a:off x="3570288" y="3432175"/>
            <a:ext cx="414337" cy="209550"/>
          </a:xfrm>
          <a:custGeom>
            <a:avLst/>
            <a:gdLst>
              <a:gd name="T0" fmla="*/ 2147483646 w 73"/>
              <a:gd name="T1" fmla="*/ 2147483646 h 37"/>
              <a:gd name="T2" fmla="*/ 2147483646 w 73"/>
              <a:gd name="T3" fmla="*/ 2147483646 h 37"/>
              <a:gd name="T4" fmla="*/ 2147483646 w 73"/>
              <a:gd name="T5" fmla="*/ 2147483646 h 37"/>
              <a:gd name="T6" fmla="*/ 0 w 73"/>
              <a:gd name="T7" fmla="*/ 2147483646 h 37"/>
              <a:gd name="T8" fmla="*/ 2147483646 w 73"/>
              <a:gd name="T9" fmla="*/ 2147483646 h 3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3"/>
              <a:gd name="T16" fmla="*/ 0 h 37"/>
              <a:gd name="T17" fmla="*/ 73 w 73"/>
              <a:gd name="T18" fmla="*/ 37 h 3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3" h="37">
                <a:moveTo>
                  <a:pt x="33" y="2"/>
                </a:moveTo>
                <a:cubicBezTo>
                  <a:pt x="56" y="0"/>
                  <a:pt x="71" y="1"/>
                  <a:pt x="71" y="1"/>
                </a:cubicBezTo>
                <a:cubicBezTo>
                  <a:pt x="72" y="5"/>
                  <a:pt x="73" y="33"/>
                  <a:pt x="37" y="36"/>
                </a:cubicBezTo>
                <a:cubicBezTo>
                  <a:pt x="16" y="37"/>
                  <a:pt x="2" y="26"/>
                  <a:pt x="0" y="8"/>
                </a:cubicBezTo>
                <a:cubicBezTo>
                  <a:pt x="0" y="8"/>
                  <a:pt x="11" y="5"/>
                  <a:pt x="33" y="2"/>
                </a:cubicBezTo>
                <a:close/>
              </a:path>
            </a:pathLst>
          </a:custGeom>
          <a:noFill/>
          <a:ln w="4763" cap="rnd">
            <a:solidFill>
              <a:srgbClr val="000000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834" name="Freeform 1068"/>
          <p:cNvSpPr>
            <a:spLocks noChangeArrowheads="1"/>
          </p:cNvSpPr>
          <p:nvPr/>
        </p:nvSpPr>
        <p:spPr bwMode="auto">
          <a:xfrm>
            <a:off x="4006850" y="3409950"/>
            <a:ext cx="282575" cy="406400"/>
          </a:xfrm>
          <a:custGeom>
            <a:avLst/>
            <a:gdLst>
              <a:gd name="T0" fmla="*/ 2147483646 w 50"/>
              <a:gd name="T1" fmla="*/ 2147483646 h 72"/>
              <a:gd name="T2" fmla="*/ 2147483646 w 50"/>
              <a:gd name="T3" fmla="*/ 2147483646 h 72"/>
              <a:gd name="T4" fmla="*/ 2147483646 w 50"/>
              <a:gd name="T5" fmla="*/ 2147483646 h 72"/>
              <a:gd name="T6" fmla="*/ 2147483646 w 50"/>
              <a:gd name="T7" fmla="*/ 2147483646 h 72"/>
              <a:gd name="T8" fmla="*/ 2147483646 w 50"/>
              <a:gd name="T9" fmla="*/ 2147483646 h 72"/>
              <a:gd name="T10" fmla="*/ 2147483646 w 50"/>
              <a:gd name="T11" fmla="*/ 2147483646 h 7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0"/>
              <a:gd name="T19" fmla="*/ 0 h 72"/>
              <a:gd name="T20" fmla="*/ 50 w 50"/>
              <a:gd name="T21" fmla="*/ 72 h 7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0" h="72">
                <a:moveTo>
                  <a:pt x="46" y="39"/>
                </a:moveTo>
                <a:cubicBezTo>
                  <a:pt x="42" y="62"/>
                  <a:pt x="29" y="72"/>
                  <a:pt x="18" y="70"/>
                </a:cubicBezTo>
                <a:cubicBezTo>
                  <a:pt x="11" y="69"/>
                  <a:pt x="7" y="65"/>
                  <a:pt x="4" y="60"/>
                </a:cubicBezTo>
                <a:cubicBezTo>
                  <a:pt x="1" y="53"/>
                  <a:pt x="0" y="45"/>
                  <a:pt x="2" y="35"/>
                </a:cubicBezTo>
                <a:cubicBezTo>
                  <a:pt x="5" y="14"/>
                  <a:pt x="18" y="0"/>
                  <a:pt x="30" y="1"/>
                </a:cubicBezTo>
                <a:cubicBezTo>
                  <a:pt x="44" y="3"/>
                  <a:pt x="50" y="20"/>
                  <a:pt x="46" y="39"/>
                </a:cubicBezTo>
                <a:close/>
              </a:path>
            </a:pathLst>
          </a:custGeom>
          <a:noFill/>
          <a:ln w="4763" cap="rnd">
            <a:solidFill>
              <a:srgbClr val="000000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835" name="Freeform 1069"/>
          <p:cNvSpPr>
            <a:spLocks noChangeArrowheads="1"/>
          </p:cNvSpPr>
          <p:nvPr/>
        </p:nvSpPr>
        <p:spPr bwMode="auto">
          <a:xfrm>
            <a:off x="6780213" y="3171825"/>
            <a:ext cx="493712" cy="447675"/>
          </a:xfrm>
          <a:custGeom>
            <a:avLst/>
            <a:gdLst>
              <a:gd name="T0" fmla="*/ 2147483646 w 87"/>
              <a:gd name="T1" fmla="*/ 2147483646 h 79"/>
              <a:gd name="T2" fmla="*/ 2147483646 w 87"/>
              <a:gd name="T3" fmla="*/ 2147483646 h 79"/>
              <a:gd name="T4" fmla="*/ 2147483646 w 87"/>
              <a:gd name="T5" fmla="*/ 2147483646 h 79"/>
              <a:gd name="T6" fmla="*/ 2147483646 w 87"/>
              <a:gd name="T7" fmla="*/ 2147483646 h 79"/>
              <a:gd name="T8" fmla="*/ 2147483646 w 87"/>
              <a:gd name="T9" fmla="*/ 2147483646 h 79"/>
              <a:gd name="T10" fmla="*/ 2147483646 w 87"/>
              <a:gd name="T11" fmla="*/ 2147483646 h 79"/>
              <a:gd name="T12" fmla="*/ 2147483646 w 87"/>
              <a:gd name="T13" fmla="*/ 2147483646 h 79"/>
              <a:gd name="T14" fmla="*/ 2147483646 w 87"/>
              <a:gd name="T15" fmla="*/ 2147483646 h 79"/>
              <a:gd name="T16" fmla="*/ 2147483646 w 87"/>
              <a:gd name="T17" fmla="*/ 2147483646 h 79"/>
              <a:gd name="T18" fmla="*/ 2147483646 w 87"/>
              <a:gd name="T19" fmla="*/ 2147483646 h 79"/>
              <a:gd name="T20" fmla="*/ 2147483646 w 87"/>
              <a:gd name="T21" fmla="*/ 2147483646 h 79"/>
              <a:gd name="T22" fmla="*/ 2147483646 w 87"/>
              <a:gd name="T23" fmla="*/ 2147483646 h 79"/>
              <a:gd name="T24" fmla="*/ 2147483646 w 87"/>
              <a:gd name="T25" fmla="*/ 2147483646 h 79"/>
              <a:gd name="T26" fmla="*/ 2147483646 w 87"/>
              <a:gd name="T27" fmla="*/ 2147483646 h 79"/>
              <a:gd name="T28" fmla="*/ 2147483646 w 87"/>
              <a:gd name="T29" fmla="*/ 2147483646 h 79"/>
              <a:gd name="T30" fmla="*/ 2147483646 w 87"/>
              <a:gd name="T31" fmla="*/ 0 h 79"/>
              <a:gd name="T32" fmla="*/ 2147483646 w 87"/>
              <a:gd name="T33" fmla="*/ 2147483646 h 79"/>
              <a:gd name="T34" fmla="*/ 2147483646 w 87"/>
              <a:gd name="T35" fmla="*/ 2147483646 h 79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87"/>
              <a:gd name="T55" fmla="*/ 0 h 79"/>
              <a:gd name="T56" fmla="*/ 87 w 87"/>
              <a:gd name="T57" fmla="*/ 79 h 79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87" h="79">
                <a:moveTo>
                  <a:pt x="54" y="5"/>
                </a:moveTo>
                <a:cubicBezTo>
                  <a:pt x="54" y="5"/>
                  <a:pt x="54" y="5"/>
                  <a:pt x="54" y="5"/>
                </a:cubicBezTo>
                <a:cubicBezTo>
                  <a:pt x="58" y="5"/>
                  <a:pt x="58" y="8"/>
                  <a:pt x="57" y="8"/>
                </a:cubicBezTo>
                <a:cubicBezTo>
                  <a:pt x="57" y="8"/>
                  <a:pt x="57" y="8"/>
                  <a:pt x="57" y="8"/>
                </a:cubicBezTo>
                <a:cubicBezTo>
                  <a:pt x="58" y="10"/>
                  <a:pt x="58" y="12"/>
                  <a:pt x="58" y="15"/>
                </a:cubicBezTo>
                <a:cubicBezTo>
                  <a:pt x="58" y="22"/>
                  <a:pt x="53" y="27"/>
                  <a:pt x="46" y="27"/>
                </a:cubicBezTo>
                <a:cubicBezTo>
                  <a:pt x="40" y="27"/>
                  <a:pt x="35" y="23"/>
                  <a:pt x="34" y="18"/>
                </a:cubicBezTo>
                <a:cubicBezTo>
                  <a:pt x="34" y="18"/>
                  <a:pt x="34" y="18"/>
                  <a:pt x="34" y="18"/>
                </a:cubicBezTo>
                <a:cubicBezTo>
                  <a:pt x="32" y="18"/>
                  <a:pt x="32" y="16"/>
                  <a:pt x="33" y="14"/>
                </a:cubicBezTo>
                <a:cubicBezTo>
                  <a:pt x="33" y="14"/>
                  <a:pt x="33" y="14"/>
                  <a:pt x="33" y="14"/>
                </a:cubicBezTo>
                <a:cubicBezTo>
                  <a:pt x="33" y="12"/>
                  <a:pt x="34" y="11"/>
                  <a:pt x="34" y="9"/>
                </a:cubicBezTo>
                <a:cubicBezTo>
                  <a:pt x="31" y="10"/>
                  <a:pt x="19" y="14"/>
                  <a:pt x="8" y="17"/>
                </a:cubicBezTo>
                <a:cubicBezTo>
                  <a:pt x="1" y="24"/>
                  <a:pt x="0" y="39"/>
                  <a:pt x="2" y="50"/>
                </a:cubicBezTo>
                <a:cubicBezTo>
                  <a:pt x="8" y="71"/>
                  <a:pt x="29" y="79"/>
                  <a:pt x="52" y="73"/>
                </a:cubicBezTo>
                <a:cubicBezTo>
                  <a:pt x="87" y="64"/>
                  <a:pt x="87" y="35"/>
                  <a:pt x="84" y="25"/>
                </a:cubicBezTo>
                <a:cubicBezTo>
                  <a:pt x="81" y="12"/>
                  <a:pt x="75" y="3"/>
                  <a:pt x="64" y="0"/>
                </a:cubicBezTo>
                <a:cubicBezTo>
                  <a:pt x="60" y="1"/>
                  <a:pt x="55" y="3"/>
                  <a:pt x="52" y="4"/>
                </a:cubicBezTo>
                <a:cubicBezTo>
                  <a:pt x="53" y="4"/>
                  <a:pt x="54" y="5"/>
                  <a:pt x="54" y="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836" name="Freeform 1070"/>
          <p:cNvSpPr>
            <a:spLocks noChangeArrowheads="1"/>
          </p:cNvSpPr>
          <p:nvPr/>
        </p:nvSpPr>
        <p:spPr bwMode="auto">
          <a:xfrm>
            <a:off x="6650038" y="2944813"/>
            <a:ext cx="454025" cy="260350"/>
          </a:xfrm>
          <a:custGeom>
            <a:avLst/>
            <a:gdLst>
              <a:gd name="T0" fmla="*/ 2147483646 w 80"/>
              <a:gd name="T1" fmla="*/ 2147483646 h 46"/>
              <a:gd name="T2" fmla="*/ 0 w 80"/>
              <a:gd name="T3" fmla="*/ 2147483646 h 46"/>
              <a:gd name="T4" fmla="*/ 2147483646 w 80"/>
              <a:gd name="T5" fmla="*/ 2147483646 h 46"/>
              <a:gd name="T6" fmla="*/ 2147483646 w 80"/>
              <a:gd name="T7" fmla="*/ 2147483646 h 46"/>
              <a:gd name="T8" fmla="*/ 2147483646 w 80"/>
              <a:gd name="T9" fmla="*/ 2147483646 h 46"/>
              <a:gd name="T10" fmla="*/ 2147483646 w 80"/>
              <a:gd name="T11" fmla="*/ 2147483646 h 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0"/>
              <a:gd name="T19" fmla="*/ 0 h 46"/>
              <a:gd name="T20" fmla="*/ 80 w 80"/>
              <a:gd name="T21" fmla="*/ 46 h 4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0" h="46">
                <a:moveTo>
                  <a:pt x="32" y="2"/>
                </a:moveTo>
                <a:cubicBezTo>
                  <a:pt x="20" y="5"/>
                  <a:pt x="4" y="7"/>
                  <a:pt x="0" y="16"/>
                </a:cubicBezTo>
                <a:cubicBezTo>
                  <a:pt x="4" y="20"/>
                  <a:pt x="8" y="25"/>
                  <a:pt x="13" y="28"/>
                </a:cubicBezTo>
                <a:cubicBezTo>
                  <a:pt x="35" y="42"/>
                  <a:pt x="57" y="46"/>
                  <a:pt x="70" y="29"/>
                </a:cubicBezTo>
                <a:cubicBezTo>
                  <a:pt x="74" y="25"/>
                  <a:pt x="77" y="20"/>
                  <a:pt x="80" y="15"/>
                </a:cubicBezTo>
                <a:cubicBezTo>
                  <a:pt x="74" y="4"/>
                  <a:pt x="45" y="0"/>
                  <a:pt x="32" y="2"/>
                </a:cubicBezTo>
                <a:close/>
              </a:path>
            </a:pathLst>
          </a:custGeom>
          <a:solidFill>
            <a:srgbClr val="EF7C1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837" name="Freeform 1071"/>
          <p:cNvSpPr>
            <a:spLocks noChangeArrowheads="1"/>
          </p:cNvSpPr>
          <p:nvPr/>
        </p:nvSpPr>
        <p:spPr bwMode="auto">
          <a:xfrm>
            <a:off x="7256463" y="2740025"/>
            <a:ext cx="6350" cy="34925"/>
          </a:xfrm>
          <a:custGeom>
            <a:avLst/>
            <a:gdLst>
              <a:gd name="T0" fmla="*/ 2147483646 w 1"/>
              <a:gd name="T1" fmla="*/ 2147483646 h 6"/>
              <a:gd name="T2" fmla="*/ 0 w 1"/>
              <a:gd name="T3" fmla="*/ 0 h 6"/>
              <a:gd name="T4" fmla="*/ 0 w 1"/>
              <a:gd name="T5" fmla="*/ 2147483646 h 6"/>
              <a:gd name="T6" fmla="*/ 2147483646 w 1"/>
              <a:gd name="T7" fmla="*/ 2147483646 h 6"/>
              <a:gd name="T8" fmla="*/ 0 60000 65536"/>
              <a:gd name="T9" fmla="*/ 0 60000 65536"/>
              <a:gd name="T10" fmla="*/ 0 60000 65536"/>
              <a:gd name="T11" fmla="*/ 0 60000 65536"/>
              <a:gd name="T12" fmla="*/ 0 w 1"/>
              <a:gd name="T13" fmla="*/ 0 h 6"/>
              <a:gd name="T14" fmla="*/ 1 w 1"/>
              <a:gd name="T15" fmla="*/ 6 h 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" h="6">
                <a:moveTo>
                  <a:pt x="1" y="6"/>
                </a:moveTo>
                <a:cubicBezTo>
                  <a:pt x="1" y="4"/>
                  <a:pt x="1" y="2"/>
                  <a:pt x="0" y="0"/>
                </a:cubicBezTo>
                <a:cubicBezTo>
                  <a:pt x="0" y="0"/>
                  <a:pt x="0" y="1"/>
                  <a:pt x="0" y="1"/>
                </a:cubicBezTo>
                <a:cubicBezTo>
                  <a:pt x="1" y="3"/>
                  <a:pt x="1" y="4"/>
                  <a:pt x="1" y="6"/>
                </a:cubicBezTo>
                <a:close/>
              </a:path>
            </a:pathLst>
          </a:custGeom>
          <a:solidFill>
            <a:srgbClr val="00A0E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838" name="Freeform 1072"/>
          <p:cNvSpPr>
            <a:spLocks noChangeArrowheads="1"/>
          </p:cNvSpPr>
          <p:nvPr/>
        </p:nvSpPr>
        <p:spPr bwMode="auto">
          <a:xfrm>
            <a:off x="6611938" y="2462213"/>
            <a:ext cx="220662" cy="266700"/>
          </a:xfrm>
          <a:custGeom>
            <a:avLst/>
            <a:gdLst>
              <a:gd name="T0" fmla="*/ 2147483646 w 39"/>
              <a:gd name="T1" fmla="*/ 2147483646 h 47"/>
              <a:gd name="T2" fmla="*/ 2147483646 w 39"/>
              <a:gd name="T3" fmla="*/ 2147483646 h 47"/>
              <a:gd name="T4" fmla="*/ 2147483646 w 39"/>
              <a:gd name="T5" fmla="*/ 2147483646 h 47"/>
              <a:gd name="T6" fmla="*/ 2147483646 w 39"/>
              <a:gd name="T7" fmla="*/ 2147483646 h 47"/>
              <a:gd name="T8" fmla="*/ 2147483646 w 39"/>
              <a:gd name="T9" fmla="*/ 2147483646 h 47"/>
              <a:gd name="T10" fmla="*/ 2147483646 w 39"/>
              <a:gd name="T11" fmla="*/ 2147483646 h 47"/>
              <a:gd name="T12" fmla="*/ 2147483646 w 39"/>
              <a:gd name="T13" fmla="*/ 2147483646 h 47"/>
              <a:gd name="T14" fmla="*/ 2147483646 w 39"/>
              <a:gd name="T15" fmla="*/ 2147483646 h 4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9"/>
              <a:gd name="T25" fmla="*/ 0 h 47"/>
              <a:gd name="T26" fmla="*/ 39 w 39"/>
              <a:gd name="T27" fmla="*/ 47 h 4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9" h="47">
                <a:moveTo>
                  <a:pt x="36" y="19"/>
                </a:moveTo>
                <a:cubicBezTo>
                  <a:pt x="32" y="8"/>
                  <a:pt x="22" y="0"/>
                  <a:pt x="14" y="3"/>
                </a:cubicBezTo>
                <a:cubicBezTo>
                  <a:pt x="5" y="6"/>
                  <a:pt x="0" y="18"/>
                  <a:pt x="4" y="30"/>
                </a:cubicBezTo>
                <a:cubicBezTo>
                  <a:pt x="5" y="31"/>
                  <a:pt x="5" y="33"/>
                  <a:pt x="6" y="34"/>
                </a:cubicBezTo>
                <a:cubicBezTo>
                  <a:pt x="10" y="43"/>
                  <a:pt x="18" y="47"/>
                  <a:pt x="28" y="44"/>
                </a:cubicBezTo>
                <a:cubicBezTo>
                  <a:pt x="31" y="43"/>
                  <a:pt x="34" y="41"/>
                  <a:pt x="35" y="39"/>
                </a:cubicBezTo>
                <a:cubicBezTo>
                  <a:pt x="35" y="36"/>
                  <a:pt x="36" y="33"/>
                  <a:pt x="38" y="32"/>
                </a:cubicBezTo>
                <a:cubicBezTo>
                  <a:pt x="39" y="28"/>
                  <a:pt x="38" y="23"/>
                  <a:pt x="36" y="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839" name="Freeform 1073"/>
          <p:cNvSpPr>
            <a:spLocks noChangeArrowheads="1"/>
          </p:cNvSpPr>
          <p:nvPr/>
        </p:nvSpPr>
        <p:spPr bwMode="auto">
          <a:xfrm>
            <a:off x="6792913" y="2417763"/>
            <a:ext cx="192087" cy="227012"/>
          </a:xfrm>
          <a:custGeom>
            <a:avLst/>
            <a:gdLst>
              <a:gd name="T0" fmla="*/ 2147483646 w 34"/>
              <a:gd name="T1" fmla="*/ 2147483646 h 40"/>
              <a:gd name="T2" fmla="*/ 2147483646 w 34"/>
              <a:gd name="T3" fmla="*/ 2147483646 h 40"/>
              <a:gd name="T4" fmla="*/ 2147483646 w 34"/>
              <a:gd name="T5" fmla="*/ 2147483646 h 40"/>
              <a:gd name="T6" fmla="*/ 2147483646 w 34"/>
              <a:gd name="T7" fmla="*/ 2147483646 h 40"/>
              <a:gd name="T8" fmla="*/ 2147483646 w 34"/>
              <a:gd name="T9" fmla="*/ 2147483646 h 40"/>
              <a:gd name="T10" fmla="*/ 2147483646 w 34"/>
              <a:gd name="T11" fmla="*/ 2147483646 h 40"/>
              <a:gd name="T12" fmla="*/ 2147483646 w 34"/>
              <a:gd name="T13" fmla="*/ 2147483646 h 40"/>
              <a:gd name="T14" fmla="*/ 2147483646 w 34"/>
              <a:gd name="T15" fmla="*/ 2147483646 h 40"/>
              <a:gd name="T16" fmla="*/ 2147483646 w 34"/>
              <a:gd name="T17" fmla="*/ 2147483646 h 4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4"/>
              <a:gd name="T28" fmla="*/ 0 h 40"/>
              <a:gd name="T29" fmla="*/ 34 w 34"/>
              <a:gd name="T30" fmla="*/ 40 h 4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4" h="40">
                <a:moveTo>
                  <a:pt x="33" y="23"/>
                </a:moveTo>
                <a:cubicBezTo>
                  <a:pt x="33" y="21"/>
                  <a:pt x="32" y="18"/>
                  <a:pt x="31" y="16"/>
                </a:cubicBezTo>
                <a:cubicBezTo>
                  <a:pt x="28" y="8"/>
                  <a:pt x="18" y="0"/>
                  <a:pt x="9" y="4"/>
                </a:cubicBezTo>
                <a:cubicBezTo>
                  <a:pt x="2" y="7"/>
                  <a:pt x="0" y="17"/>
                  <a:pt x="4" y="27"/>
                </a:cubicBezTo>
                <a:cubicBezTo>
                  <a:pt x="6" y="31"/>
                  <a:pt x="8" y="34"/>
                  <a:pt x="11" y="37"/>
                </a:cubicBezTo>
                <a:cubicBezTo>
                  <a:pt x="12" y="36"/>
                  <a:pt x="13" y="36"/>
                  <a:pt x="14" y="36"/>
                </a:cubicBezTo>
                <a:cubicBezTo>
                  <a:pt x="18" y="36"/>
                  <a:pt x="21" y="38"/>
                  <a:pt x="23" y="40"/>
                </a:cubicBezTo>
                <a:cubicBezTo>
                  <a:pt x="24" y="40"/>
                  <a:pt x="24" y="40"/>
                  <a:pt x="25" y="39"/>
                </a:cubicBezTo>
                <a:cubicBezTo>
                  <a:pt x="31" y="37"/>
                  <a:pt x="34" y="31"/>
                  <a:pt x="33" y="2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840" name="Freeform 1074"/>
          <p:cNvSpPr>
            <a:spLocks noChangeArrowheads="1"/>
          </p:cNvSpPr>
          <p:nvPr/>
        </p:nvSpPr>
        <p:spPr bwMode="auto">
          <a:xfrm>
            <a:off x="6684963" y="3119438"/>
            <a:ext cx="527050" cy="176212"/>
          </a:xfrm>
          <a:custGeom>
            <a:avLst/>
            <a:gdLst>
              <a:gd name="T0" fmla="*/ 2147483646 w 93"/>
              <a:gd name="T1" fmla="*/ 0 h 31"/>
              <a:gd name="T2" fmla="*/ 2147483646 w 93"/>
              <a:gd name="T3" fmla="*/ 0 h 31"/>
              <a:gd name="T4" fmla="*/ 2147483646 w 93"/>
              <a:gd name="T5" fmla="*/ 2147483646 h 31"/>
              <a:gd name="T6" fmla="*/ 2147483646 w 93"/>
              <a:gd name="T7" fmla="*/ 2147483646 h 31"/>
              <a:gd name="T8" fmla="*/ 0 w 93"/>
              <a:gd name="T9" fmla="*/ 2147483646 h 31"/>
              <a:gd name="T10" fmla="*/ 2147483646 w 93"/>
              <a:gd name="T11" fmla="*/ 2147483646 h 31"/>
              <a:gd name="T12" fmla="*/ 2147483646 w 93"/>
              <a:gd name="T13" fmla="*/ 2147483646 h 31"/>
              <a:gd name="T14" fmla="*/ 2147483646 w 93"/>
              <a:gd name="T15" fmla="*/ 2147483646 h 31"/>
              <a:gd name="T16" fmla="*/ 2147483646 w 93"/>
              <a:gd name="T17" fmla="*/ 2147483646 h 31"/>
              <a:gd name="T18" fmla="*/ 2147483646 w 93"/>
              <a:gd name="T19" fmla="*/ 2147483646 h 31"/>
              <a:gd name="T20" fmla="*/ 2147483646 w 93"/>
              <a:gd name="T21" fmla="*/ 2147483646 h 31"/>
              <a:gd name="T22" fmla="*/ 2147483646 w 93"/>
              <a:gd name="T23" fmla="*/ 2147483646 h 31"/>
              <a:gd name="T24" fmla="*/ 2147483646 w 93"/>
              <a:gd name="T25" fmla="*/ 0 h 3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93"/>
              <a:gd name="T40" fmla="*/ 0 h 31"/>
              <a:gd name="T41" fmla="*/ 93 w 93"/>
              <a:gd name="T42" fmla="*/ 31 h 3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93" h="31">
                <a:moveTo>
                  <a:pt x="91" y="0"/>
                </a:moveTo>
                <a:cubicBezTo>
                  <a:pt x="91" y="0"/>
                  <a:pt x="91" y="0"/>
                  <a:pt x="90" y="0"/>
                </a:cubicBezTo>
                <a:cubicBezTo>
                  <a:pt x="83" y="2"/>
                  <a:pt x="40" y="15"/>
                  <a:pt x="28" y="18"/>
                </a:cubicBezTo>
                <a:cubicBezTo>
                  <a:pt x="18" y="21"/>
                  <a:pt x="8" y="24"/>
                  <a:pt x="3" y="26"/>
                </a:cubicBezTo>
                <a:cubicBezTo>
                  <a:pt x="2" y="27"/>
                  <a:pt x="1" y="27"/>
                  <a:pt x="0" y="27"/>
                </a:cubicBezTo>
                <a:cubicBezTo>
                  <a:pt x="3" y="29"/>
                  <a:pt x="5" y="30"/>
                  <a:pt x="8" y="31"/>
                </a:cubicBezTo>
                <a:cubicBezTo>
                  <a:pt x="12" y="30"/>
                  <a:pt x="18" y="28"/>
                  <a:pt x="25" y="26"/>
                </a:cubicBezTo>
                <a:cubicBezTo>
                  <a:pt x="36" y="23"/>
                  <a:pt x="48" y="19"/>
                  <a:pt x="51" y="18"/>
                </a:cubicBezTo>
                <a:cubicBezTo>
                  <a:pt x="53" y="14"/>
                  <a:pt x="58" y="11"/>
                  <a:pt x="63" y="11"/>
                </a:cubicBezTo>
                <a:cubicBezTo>
                  <a:pt x="65" y="11"/>
                  <a:pt x="68" y="12"/>
                  <a:pt x="69" y="13"/>
                </a:cubicBezTo>
                <a:cubicBezTo>
                  <a:pt x="72" y="12"/>
                  <a:pt x="77" y="10"/>
                  <a:pt x="81" y="9"/>
                </a:cubicBezTo>
                <a:cubicBezTo>
                  <a:pt x="86" y="7"/>
                  <a:pt x="90" y="6"/>
                  <a:pt x="92" y="5"/>
                </a:cubicBezTo>
                <a:cubicBezTo>
                  <a:pt x="93" y="3"/>
                  <a:pt x="93" y="0"/>
                  <a:pt x="91" y="0"/>
                </a:cubicBezTo>
                <a:close/>
              </a:path>
            </a:pathLst>
          </a:custGeom>
          <a:solidFill>
            <a:srgbClr val="E100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841" name="Freeform 1075"/>
          <p:cNvSpPr>
            <a:spLocks noChangeArrowheads="1"/>
          </p:cNvSpPr>
          <p:nvPr/>
        </p:nvSpPr>
        <p:spPr bwMode="auto">
          <a:xfrm>
            <a:off x="6662738" y="3573463"/>
            <a:ext cx="282575" cy="334962"/>
          </a:xfrm>
          <a:custGeom>
            <a:avLst/>
            <a:gdLst>
              <a:gd name="T0" fmla="*/ 2147483646 w 50"/>
              <a:gd name="T1" fmla="*/ 2147483646 h 59"/>
              <a:gd name="T2" fmla="*/ 2147483646 w 50"/>
              <a:gd name="T3" fmla="*/ 2147483646 h 59"/>
              <a:gd name="T4" fmla="*/ 2147483646 w 50"/>
              <a:gd name="T5" fmla="*/ 0 h 59"/>
              <a:gd name="T6" fmla="*/ 0 w 50"/>
              <a:gd name="T7" fmla="*/ 2147483646 h 59"/>
              <a:gd name="T8" fmla="*/ 2147483646 w 50"/>
              <a:gd name="T9" fmla="*/ 2147483646 h 59"/>
              <a:gd name="T10" fmla="*/ 2147483646 w 50"/>
              <a:gd name="T11" fmla="*/ 2147483646 h 59"/>
              <a:gd name="T12" fmla="*/ 2147483646 w 50"/>
              <a:gd name="T13" fmla="*/ 2147483646 h 59"/>
              <a:gd name="T14" fmla="*/ 2147483646 w 50"/>
              <a:gd name="T15" fmla="*/ 2147483646 h 5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0"/>
              <a:gd name="T25" fmla="*/ 0 h 59"/>
              <a:gd name="T26" fmla="*/ 50 w 50"/>
              <a:gd name="T27" fmla="*/ 59 h 5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0" h="59">
                <a:moveTo>
                  <a:pt x="17" y="31"/>
                </a:moveTo>
                <a:cubicBezTo>
                  <a:pt x="8" y="19"/>
                  <a:pt x="10" y="7"/>
                  <a:pt x="13" y="2"/>
                </a:cubicBezTo>
                <a:cubicBezTo>
                  <a:pt x="13" y="1"/>
                  <a:pt x="12" y="1"/>
                  <a:pt x="12" y="0"/>
                </a:cubicBezTo>
                <a:cubicBezTo>
                  <a:pt x="4" y="6"/>
                  <a:pt x="0" y="18"/>
                  <a:pt x="0" y="30"/>
                </a:cubicBezTo>
                <a:cubicBezTo>
                  <a:pt x="0" y="49"/>
                  <a:pt x="7" y="59"/>
                  <a:pt x="24" y="59"/>
                </a:cubicBezTo>
                <a:cubicBezTo>
                  <a:pt x="37" y="59"/>
                  <a:pt x="48" y="50"/>
                  <a:pt x="50" y="36"/>
                </a:cubicBezTo>
                <a:cubicBezTo>
                  <a:pt x="49" y="37"/>
                  <a:pt x="49" y="37"/>
                  <a:pt x="48" y="37"/>
                </a:cubicBezTo>
                <a:cubicBezTo>
                  <a:pt x="36" y="42"/>
                  <a:pt x="24" y="41"/>
                  <a:pt x="17" y="3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842" name="Freeform 1076"/>
          <p:cNvSpPr>
            <a:spLocks noChangeArrowheads="1"/>
          </p:cNvSpPr>
          <p:nvPr/>
        </p:nvSpPr>
        <p:spPr bwMode="auto">
          <a:xfrm>
            <a:off x="6396038" y="2916238"/>
            <a:ext cx="1019175" cy="895350"/>
          </a:xfrm>
          <a:custGeom>
            <a:avLst/>
            <a:gdLst>
              <a:gd name="T0" fmla="*/ 2147483646 w 180"/>
              <a:gd name="T1" fmla="*/ 2147483646 h 158"/>
              <a:gd name="T2" fmla="*/ 2147483646 w 180"/>
              <a:gd name="T3" fmla="*/ 2147483646 h 158"/>
              <a:gd name="T4" fmla="*/ 2147483646 w 180"/>
              <a:gd name="T5" fmla="*/ 2147483646 h 158"/>
              <a:gd name="T6" fmla="*/ 2147483646 w 180"/>
              <a:gd name="T7" fmla="*/ 2147483646 h 158"/>
              <a:gd name="T8" fmla="*/ 2147483646 w 180"/>
              <a:gd name="T9" fmla="*/ 2147483646 h 158"/>
              <a:gd name="T10" fmla="*/ 2147483646 w 180"/>
              <a:gd name="T11" fmla="*/ 0 h 158"/>
              <a:gd name="T12" fmla="*/ 2147483646 w 180"/>
              <a:gd name="T13" fmla="*/ 2147483646 h 158"/>
              <a:gd name="T14" fmla="*/ 2147483646 w 180"/>
              <a:gd name="T15" fmla="*/ 2147483646 h 158"/>
              <a:gd name="T16" fmla="*/ 2147483646 w 180"/>
              <a:gd name="T17" fmla="*/ 2147483646 h 158"/>
              <a:gd name="T18" fmla="*/ 2147483646 w 180"/>
              <a:gd name="T19" fmla="*/ 2147483646 h 158"/>
              <a:gd name="T20" fmla="*/ 2147483646 w 180"/>
              <a:gd name="T21" fmla="*/ 2147483646 h 158"/>
              <a:gd name="T22" fmla="*/ 2147483646 w 180"/>
              <a:gd name="T23" fmla="*/ 2147483646 h 158"/>
              <a:gd name="T24" fmla="*/ 2147483646 w 180"/>
              <a:gd name="T25" fmla="*/ 2147483646 h 158"/>
              <a:gd name="T26" fmla="*/ 2147483646 w 180"/>
              <a:gd name="T27" fmla="*/ 2147483646 h 158"/>
              <a:gd name="T28" fmla="*/ 2147483646 w 180"/>
              <a:gd name="T29" fmla="*/ 2147483646 h 158"/>
              <a:gd name="T30" fmla="*/ 2147483646 w 180"/>
              <a:gd name="T31" fmla="*/ 2147483646 h 158"/>
              <a:gd name="T32" fmla="*/ 2147483646 w 180"/>
              <a:gd name="T33" fmla="*/ 2147483646 h 158"/>
              <a:gd name="T34" fmla="*/ 2147483646 w 180"/>
              <a:gd name="T35" fmla="*/ 2147483646 h 158"/>
              <a:gd name="T36" fmla="*/ 2147483646 w 180"/>
              <a:gd name="T37" fmla="*/ 2147483646 h 158"/>
              <a:gd name="T38" fmla="*/ 2147483646 w 180"/>
              <a:gd name="T39" fmla="*/ 2147483646 h 158"/>
              <a:gd name="T40" fmla="*/ 0 w 180"/>
              <a:gd name="T41" fmla="*/ 2147483646 h 158"/>
              <a:gd name="T42" fmla="*/ 2147483646 w 180"/>
              <a:gd name="T43" fmla="*/ 2147483646 h 158"/>
              <a:gd name="T44" fmla="*/ 2147483646 w 180"/>
              <a:gd name="T45" fmla="*/ 2147483646 h 158"/>
              <a:gd name="T46" fmla="*/ 2147483646 w 180"/>
              <a:gd name="T47" fmla="*/ 2147483646 h 158"/>
              <a:gd name="T48" fmla="*/ 2147483646 w 180"/>
              <a:gd name="T49" fmla="*/ 2147483646 h 158"/>
              <a:gd name="T50" fmla="*/ 2147483646 w 180"/>
              <a:gd name="T51" fmla="*/ 2147483646 h 158"/>
              <a:gd name="T52" fmla="*/ 2147483646 w 180"/>
              <a:gd name="T53" fmla="*/ 2147483646 h 158"/>
              <a:gd name="T54" fmla="*/ 2147483646 w 180"/>
              <a:gd name="T55" fmla="*/ 2147483646 h 158"/>
              <a:gd name="T56" fmla="*/ 2147483646 w 180"/>
              <a:gd name="T57" fmla="*/ 2147483646 h 158"/>
              <a:gd name="T58" fmla="*/ 2147483646 w 180"/>
              <a:gd name="T59" fmla="*/ 2147483646 h 158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180"/>
              <a:gd name="T91" fmla="*/ 0 h 158"/>
              <a:gd name="T92" fmla="*/ 180 w 180"/>
              <a:gd name="T93" fmla="*/ 158 h 158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180" h="158">
                <a:moveTo>
                  <a:pt x="152" y="101"/>
                </a:moveTo>
                <a:cubicBezTo>
                  <a:pt x="151" y="92"/>
                  <a:pt x="153" y="83"/>
                  <a:pt x="156" y="76"/>
                </a:cubicBezTo>
                <a:cubicBezTo>
                  <a:pt x="156" y="72"/>
                  <a:pt x="154" y="68"/>
                  <a:pt x="153" y="63"/>
                </a:cubicBezTo>
                <a:cubicBezTo>
                  <a:pt x="165" y="51"/>
                  <a:pt x="177" y="21"/>
                  <a:pt x="180" y="8"/>
                </a:cubicBezTo>
                <a:cubicBezTo>
                  <a:pt x="178" y="9"/>
                  <a:pt x="176" y="10"/>
                  <a:pt x="173" y="10"/>
                </a:cubicBezTo>
                <a:cubicBezTo>
                  <a:pt x="167" y="10"/>
                  <a:pt x="162" y="6"/>
                  <a:pt x="159" y="0"/>
                </a:cubicBezTo>
                <a:cubicBezTo>
                  <a:pt x="157" y="4"/>
                  <a:pt x="153" y="8"/>
                  <a:pt x="150" y="12"/>
                </a:cubicBezTo>
                <a:cubicBezTo>
                  <a:pt x="148" y="21"/>
                  <a:pt x="145" y="30"/>
                  <a:pt x="141" y="36"/>
                </a:cubicBezTo>
                <a:cubicBezTo>
                  <a:pt x="142" y="36"/>
                  <a:pt x="142" y="36"/>
                  <a:pt x="142" y="36"/>
                </a:cubicBezTo>
                <a:cubicBezTo>
                  <a:pt x="144" y="36"/>
                  <a:pt x="144" y="39"/>
                  <a:pt x="143" y="41"/>
                </a:cubicBezTo>
                <a:cubicBezTo>
                  <a:pt x="141" y="42"/>
                  <a:pt x="137" y="43"/>
                  <a:pt x="132" y="45"/>
                </a:cubicBezTo>
                <a:cubicBezTo>
                  <a:pt x="143" y="48"/>
                  <a:pt x="149" y="57"/>
                  <a:pt x="152" y="70"/>
                </a:cubicBezTo>
                <a:cubicBezTo>
                  <a:pt x="155" y="80"/>
                  <a:pt x="155" y="109"/>
                  <a:pt x="120" y="118"/>
                </a:cubicBezTo>
                <a:cubicBezTo>
                  <a:pt x="97" y="124"/>
                  <a:pt x="76" y="116"/>
                  <a:pt x="70" y="95"/>
                </a:cubicBezTo>
                <a:cubicBezTo>
                  <a:pt x="68" y="84"/>
                  <a:pt x="69" y="69"/>
                  <a:pt x="76" y="62"/>
                </a:cubicBezTo>
                <a:cubicBezTo>
                  <a:pt x="69" y="64"/>
                  <a:pt x="63" y="66"/>
                  <a:pt x="59" y="67"/>
                </a:cubicBezTo>
                <a:cubicBezTo>
                  <a:pt x="56" y="66"/>
                  <a:pt x="54" y="65"/>
                  <a:pt x="51" y="63"/>
                </a:cubicBezTo>
                <a:cubicBezTo>
                  <a:pt x="44" y="60"/>
                  <a:pt x="37" y="57"/>
                  <a:pt x="30" y="54"/>
                </a:cubicBezTo>
                <a:cubicBezTo>
                  <a:pt x="22" y="51"/>
                  <a:pt x="14" y="48"/>
                  <a:pt x="11" y="47"/>
                </a:cubicBezTo>
                <a:cubicBezTo>
                  <a:pt x="11" y="49"/>
                  <a:pt x="12" y="50"/>
                  <a:pt x="12" y="52"/>
                </a:cubicBezTo>
                <a:cubicBezTo>
                  <a:pt x="12" y="59"/>
                  <a:pt x="6" y="65"/>
                  <a:pt x="0" y="67"/>
                </a:cubicBezTo>
                <a:cubicBezTo>
                  <a:pt x="9" y="74"/>
                  <a:pt x="37" y="93"/>
                  <a:pt x="55" y="98"/>
                </a:cubicBezTo>
                <a:cubicBezTo>
                  <a:pt x="56" y="102"/>
                  <a:pt x="58" y="111"/>
                  <a:pt x="59" y="116"/>
                </a:cubicBezTo>
                <a:cubicBezTo>
                  <a:pt x="59" y="117"/>
                  <a:pt x="60" y="117"/>
                  <a:pt x="60" y="118"/>
                </a:cubicBezTo>
                <a:cubicBezTo>
                  <a:pt x="57" y="123"/>
                  <a:pt x="55" y="135"/>
                  <a:pt x="64" y="147"/>
                </a:cubicBezTo>
                <a:cubicBezTo>
                  <a:pt x="71" y="157"/>
                  <a:pt x="83" y="158"/>
                  <a:pt x="95" y="153"/>
                </a:cubicBezTo>
                <a:cubicBezTo>
                  <a:pt x="96" y="153"/>
                  <a:pt x="96" y="153"/>
                  <a:pt x="97" y="152"/>
                </a:cubicBezTo>
                <a:cubicBezTo>
                  <a:pt x="106" y="148"/>
                  <a:pt x="121" y="138"/>
                  <a:pt x="132" y="134"/>
                </a:cubicBezTo>
                <a:cubicBezTo>
                  <a:pt x="141" y="130"/>
                  <a:pt x="157" y="129"/>
                  <a:pt x="167" y="129"/>
                </a:cubicBezTo>
                <a:cubicBezTo>
                  <a:pt x="160" y="124"/>
                  <a:pt x="154" y="113"/>
                  <a:pt x="152" y="101"/>
                </a:cubicBezTo>
                <a:close/>
              </a:path>
            </a:pathLst>
          </a:custGeom>
          <a:solidFill>
            <a:srgbClr val="00A0E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843" name="Freeform 1077"/>
          <p:cNvSpPr>
            <a:spLocks noEditPoints="1" noChangeArrowheads="1"/>
          </p:cNvSpPr>
          <p:nvPr/>
        </p:nvSpPr>
        <p:spPr bwMode="auto">
          <a:xfrm>
            <a:off x="6464300" y="2541588"/>
            <a:ext cx="803275" cy="725487"/>
          </a:xfrm>
          <a:custGeom>
            <a:avLst/>
            <a:gdLst>
              <a:gd name="T0" fmla="*/ 2147483646 w 142"/>
              <a:gd name="T1" fmla="*/ 2147483646 h 128"/>
              <a:gd name="T2" fmla="*/ 2147483646 w 142"/>
              <a:gd name="T3" fmla="*/ 2147483646 h 128"/>
              <a:gd name="T4" fmla="*/ 2147483646 w 142"/>
              <a:gd name="T5" fmla="*/ 2147483646 h 128"/>
              <a:gd name="T6" fmla="*/ 2147483646 w 142"/>
              <a:gd name="T7" fmla="*/ 2147483646 h 128"/>
              <a:gd name="T8" fmla="*/ 2147483646 w 142"/>
              <a:gd name="T9" fmla="*/ 2147483646 h 128"/>
              <a:gd name="T10" fmla="*/ 2147483646 w 142"/>
              <a:gd name="T11" fmla="*/ 2147483646 h 128"/>
              <a:gd name="T12" fmla="*/ 2147483646 w 142"/>
              <a:gd name="T13" fmla="*/ 0 h 128"/>
              <a:gd name="T14" fmla="*/ 2147483646 w 142"/>
              <a:gd name="T15" fmla="*/ 2147483646 h 128"/>
              <a:gd name="T16" fmla="*/ 2147483646 w 142"/>
              <a:gd name="T17" fmla="*/ 2147483646 h 128"/>
              <a:gd name="T18" fmla="*/ 2147483646 w 142"/>
              <a:gd name="T19" fmla="*/ 2147483646 h 128"/>
              <a:gd name="T20" fmla="*/ 2147483646 w 142"/>
              <a:gd name="T21" fmla="*/ 2147483646 h 128"/>
              <a:gd name="T22" fmla="*/ 2147483646 w 142"/>
              <a:gd name="T23" fmla="*/ 2147483646 h 128"/>
              <a:gd name="T24" fmla="*/ 2147483646 w 142"/>
              <a:gd name="T25" fmla="*/ 2147483646 h 128"/>
              <a:gd name="T26" fmla="*/ 2147483646 w 142"/>
              <a:gd name="T27" fmla="*/ 2147483646 h 128"/>
              <a:gd name="T28" fmla="*/ 2147483646 w 142"/>
              <a:gd name="T29" fmla="*/ 2147483646 h 128"/>
              <a:gd name="T30" fmla="*/ 2147483646 w 142"/>
              <a:gd name="T31" fmla="*/ 2147483646 h 128"/>
              <a:gd name="T32" fmla="*/ 0 w 142"/>
              <a:gd name="T33" fmla="*/ 2147483646 h 128"/>
              <a:gd name="T34" fmla="*/ 2147483646 w 142"/>
              <a:gd name="T35" fmla="*/ 2147483646 h 128"/>
              <a:gd name="T36" fmla="*/ 2147483646 w 142"/>
              <a:gd name="T37" fmla="*/ 2147483646 h 128"/>
              <a:gd name="T38" fmla="*/ 2147483646 w 142"/>
              <a:gd name="T39" fmla="*/ 2147483646 h 128"/>
              <a:gd name="T40" fmla="*/ 2147483646 w 142"/>
              <a:gd name="T41" fmla="*/ 2147483646 h 128"/>
              <a:gd name="T42" fmla="*/ 2147483646 w 142"/>
              <a:gd name="T43" fmla="*/ 2147483646 h 128"/>
              <a:gd name="T44" fmla="*/ 2147483646 w 142"/>
              <a:gd name="T45" fmla="*/ 2147483646 h 128"/>
              <a:gd name="T46" fmla="*/ 2147483646 w 142"/>
              <a:gd name="T47" fmla="*/ 2147483646 h 128"/>
              <a:gd name="T48" fmla="*/ 2147483646 w 142"/>
              <a:gd name="T49" fmla="*/ 2147483646 h 128"/>
              <a:gd name="T50" fmla="*/ 2147483646 w 142"/>
              <a:gd name="T51" fmla="*/ 2147483646 h 128"/>
              <a:gd name="T52" fmla="*/ 2147483646 w 142"/>
              <a:gd name="T53" fmla="*/ 2147483646 h 128"/>
              <a:gd name="T54" fmla="*/ 2147483646 w 142"/>
              <a:gd name="T55" fmla="*/ 2147483646 h 128"/>
              <a:gd name="T56" fmla="*/ 2147483646 w 142"/>
              <a:gd name="T57" fmla="*/ 2147483646 h 128"/>
              <a:gd name="T58" fmla="*/ 2147483646 w 142"/>
              <a:gd name="T59" fmla="*/ 2147483646 h 128"/>
              <a:gd name="T60" fmla="*/ 2147483646 w 142"/>
              <a:gd name="T61" fmla="*/ 2147483646 h 128"/>
              <a:gd name="T62" fmla="*/ 2147483646 w 142"/>
              <a:gd name="T63" fmla="*/ 2147483646 h 128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42"/>
              <a:gd name="T97" fmla="*/ 0 h 128"/>
              <a:gd name="T98" fmla="*/ 142 w 142"/>
              <a:gd name="T99" fmla="*/ 128 h 128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42" h="128">
                <a:moveTo>
                  <a:pt x="141" y="41"/>
                </a:moveTo>
                <a:cubicBezTo>
                  <a:pt x="141" y="39"/>
                  <a:pt x="141" y="38"/>
                  <a:pt x="140" y="36"/>
                </a:cubicBezTo>
                <a:cubicBezTo>
                  <a:pt x="140" y="36"/>
                  <a:pt x="140" y="35"/>
                  <a:pt x="140" y="35"/>
                </a:cubicBezTo>
                <a:cubicBezTo>
                  <a:pt x="141" y="33"/>
                  <a:pt x="141" y="31"/>
                  <a:pt x="141" y="29"/>
                </a:cubicBezTo>
                <a:cubicBezTo>
                  <a:pt x="141" y="22"/>
                  <a:pt x="138" y="17"/>
                  <a:pt x="133" y="15"/>
                </a:cubicBezTo>
                <a:cubicBezTo>
                  <a:pt x="131" y="14"/>
                  <a:pt x="129" y="13"/>
                  <a:pt x="127" y="13"/>
                </a:cubicBezTo>
                <a:cubicBezTo>
                  <a:pt x="120" y="5"/>
                  <a:pt x="110" y="0"/>
                  <a:pt x="99" y="0"/>
                </a:cubicBezTo>
                <a:cubicBezTo>
                  <a:pt x="96" y="0"/>
                  <a:pt x="94" y="1"/>
                  <a:pt x="91" y="1"/>
                </a:cubicBezTo>
                <a:cubicBezTo>
                  <a:pt x="92" y="9"/>
                  <a:pt x="89" y="15"/>
                  <a:pt x="83" y="17"/>
                </a:cubicBezTo>
                <a:cubicBezTo>
                  <a:pt x="82" y="18"/>
                  <a:pt x="82" y="18"/>
                  <a:pt x="81" y="18"/>
                </a:cubicBezTo>
                <a:cubicBezTo>
                  <a:pt x="82" y="20"/>
                  <a:pt x="83" y="22"/>
                  <a:pt x="83" y="25"/>
                </a:cubicBezTo>
                <a:cubicBezTo>
                  <a:pt x="83" y="31"/>
                  <a:pt x="78" y="36"/>
                  <a:pt x="72" y="36"/>
                </a:cubicBezTo>
                <a:cubicBezTo>
                  <a:pt x="66" y="36"/>
                  <a:pt x="61" y="31"/>
                  <a:pt x="61" y="25"/>
                </a:cubicBezTo>
                <a:cubicBezTo>
                  <a:pt x="61" y="25"/>
                  <a:pt x="61" y="25"/>
                  <a:pt x="61" y="25"/>
                </a:cubicBezTo>
                <a:cubicBezTo>
                  <a:pt x="60" y="27"/>
                  <a:pt x="57" y="29"/>
                  <a:pt x="54" y="30"/>
                </a:cubicBezTo>
                <a:cubicBezTo>
                  <a:pt x="43" y="33"/>
                  <a:pt x="35" y="27"/>
                  <a:pt x="32" y="20"/>
                </a:cubicBezTo>
                <a:cubicBezTo>
                  <a:pt x="13" y="28"/>
                  <a:pt x="0" y="46"/>
                  <a:pt x="0" y="67"/>
                </a:cubicBezTo>
                <a:cubicBezTo>
                  <a:pt x="0" y="91"/>
                  <a:pt x="19" y="120"/>
                  <a:pt x="42" y="128"/>
                </a:cubicBezTo>
                <a:cubicBezTo>
                  <a:pt x="47" y="126"/>
                  <a:pt x="57" y="123"/>
                  <a:pt x="67" y="120"/>
                </a:cubicBezTo>
                <a:cubicBezTo>
                  <a:pt x="79" y="117"/>
                  <a:pt x="122" y="104"/>
                  <a:pt x="129" y="102"/>
                </a:cubicBezTo>
                <a:cubicBezTo>
                  <a:pt x="133" y="96"/>
                  <a:pt x="136" y="87"/>
                  <a:pt x="138" y="78"/>
                </a:cubicBezTo>
                <a:cubicBezTo>
                  <a:pt x="141" y="69"/>
                  <a:pt x="142" y="58"/>
                  <a:pt x="142" y="50"/>
                </a:cubicBezTo>
                <a:cubicBezTo>
                  <a:pt x="142" y="47"/>
                  <a:pt x="142" y="44"/>
                  <a:pt x="141" y="41"/>
                </a:cubicBezTo>
                <a:close/>
                <a:moveTo>
                  <a:pt x="113" y="86"/>
                </a:moveTo>
                <a:cubicBezTo>
                  <a:pt x="110" y="91"/>
                  <a:pt x="107" y="96"/>
                  <a:pt x="103" y="100"/>
                </a:cubicBezTo>
                <a:cubicBezTo>
                  <a:pt x="90" y="117"/>
                  <a:pt x="68" y="112"/>
                  <a:pt x="46" y="99"/>
                </a:cubicBezTo>
                <a:cubicBezTo>
                  <a:pt x="41" y="96"/>
                  <a:pt x="37" y="91"/>
                  <a:pt x="33" y="87"/>
                </a:cubicBezTo>
                <a:cubicBezTo>
                  <a:pt x="22" y="75"/>
                  <a:pt x="22" y="69"/>
                  <a:pt x="23" y="67"/>
                </a:cubicBezTo>
                <a:cubicBezTo>
                  <a:pt x="24" y="65"/>
                  <a:pt x="40" y="61"/>
                  <a:pt x="53" y="59"/>
                </a:cubicBezTo>
                <a:cubicBezTo>
                  <a:pt x="63" y="57"/>
                  <a:pt x="98" y="52"/>
                  <a:pt x="112" y="50"/>
                </a:cubicBezTo>
                <a:cubicBezTo>
                  <a:pt x="118" y="49"/>
                  <a:pt x="124" y="47"/>
                  <a:pt x="128" y="45"/>
                </a:cubicBezTo>
                <a:cubicBezTo>
                  <a:pt x="126" y="55"/>
                  <a:pt x="120" y="72"/>
                  <a:pt x="113" y="8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844" name="Freeform 1078"/>
          <p:cNvSpPr>
            <a:spLocks noChangeArrowheads="1"/>
          </p:cNvSpPr>
          <p:nvPr/>
        </p:nvSpPr>
        <p:spPr bwMode="auto">
          <a:xfrm>
            <a:off x="6588125" y="2803525"/>
            <a:ext cx="600075" cy="231775"/>
          </a:xfrm>
          <a:custGeom>
            <a:avLst/>
            <a:gdLst>
              <a:gd name="T0" fmla="*/ 2147483646 w 106"/>
              <a:gd name="T1" fmla="*/ 2147483646 h 41"/>
              <a:gd name="T2" fmla="*/ 2147483646 w 106"/>
              <a:gd name="T3" fmla="*/ 2147483646 h 41"/>
              <a:gd name="T4" fmla="*/ 2147483646 w 106"/>
              <a:gd name="T5" fmla="*/ 2147483646 h 41"/>
              <a:gd name="T6" fmla="*/ 2147483646 w 106"/>
              <a:gd name="T7" fmla="*/ 2147483646 h 41"/>
              <a:gd name="T8" fmla="*/ 2147483646 w 106"/>
              <a:gd name="T9" fmla="*/ 2147483646 h 41"/>
              <a:gd name="T10" fmla="*/ 2147483646 w 106"/>
              <a:gd name="T11" fmla="*/ 0 h 41"/>
              <a:gd name="T12" fmla="*/ 2147483646 w 106"/>
              <a:gd name="T13" fmla="*/ 2147483646 h 41"/>
              <a:gd name="T14" fmla="*/ 2147483646 w 106"/>
              <a:gd name="T15" fmla="*/ 2147483646 h 4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06"/>
              <a:gd name="T25" fmla="*/ 0 h 41"/>
              <a:gd name="T26" fmla="*/ 106 w 106"/>
              <a:gd name="T27" fmla="*/ 41 h 4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06" h="41">
                <a:moveTo>
                  <a:pt x="31" y="13"/>
                </a:moveTo>
                <a:cubicBezTo>
                  <a:pt x="19" y="15"/>
                  <a:pt x="2" y="19"/>
                  <a:pt x="1" y="21"/>
                </a:cubicBezTo>
                <a:cubicBezTo>
                  <a:pt x="0" y="23"/>
                  <a:pt x="0" y="29"/>
                  <a:pt x="11" y="41"/>
                </a:cubicBezTo>
                <a:cubicBezTo>
                  <a:pt x="15" y="32"/>
                  <a:pt x="31" y="30"/>
                  <a:pt x="43" y="27"/>
                </a:cubicBezTo>
                <a:cubicBezTo>
                  <a:pt x="56" y="25"/>
                  <a:pt x="85" y="29"/>
                  <a:pt x="91" y="40"/>
                </a:cubicBezTo>
                <a:cubicBezTo>
                  <a:pt x="98" y="26"/>
                  <a:pt x="104" y="10"/>
                  <a:pt x="106" y="0"/>
                </a:cubicBezTo>
                <a:cubicBezTo>
                  <a:pt x="101" y="1"/>
                  <a:pt x="94" y="3"/>
                  <a:pt x="90" y="4"/>
                </a:cubicBezTo>
                <a:cubicBezTo>
                  <a:pt x="76" y="6"/>
                  <a:pt x="42" y="11"/>
                  <a:pt x="31" y="13"/>
                </a:cubicBezTo>
                <a:close/>
              </a:path>
            </a:pathLst>
          </a:custGeom>
          <a:solidFill>
            <a:srgbClr val="E100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845" name="Freeform 1079"/>
          <p:cNvSpPr>
            <a:spLocks noChangeArrowheads="1"/>
          </p:cNvSpPr>
          <p:nvPr/>
        </p:nvSpPr>
        <p:spPr bwMode="auto">
          <a:xfrm>
            <a:off x="6808788" y="2620963"/>
            <a:ext cx="125412" cy="125412"/>
          </a:xfrm>
          <a:custGeom>
            <a:avLst/>
            <a:gdLst>
              <a:gd name="T0" fmla="*/ 2147483646 w 22"/>
              <a:gd name="T1" fmla="*/ 2147483646 h 22"/>
              <a:gd name="T2" fmla="*/ 2147483646 w 22"/>
              <a:gd name="T3" fmla="*/ 0 h 22"/>
              <a:gd name="T4" fmla="*/ 2147483646 w 22"/>
              <a:gd name="T5" fmla="*/ 2147483646 h 22"/>
              <a:gd name="T6" fmla="*/ 2147483646 w 22"/>
              <a:gd name="T7" fmla="*/ 2147483646 h 22"/>
              <a:gd name="T8" fmla="*/ 0 w 22"/>
              <a:gd name="T9" fmla="*/ 2147483646 h 22"/>
              <a:gd name="T10" fmla="*/ 0 w 22"/>
              <a:gd name="T11" fmla="*/ 2147483646 h 22"/>
              <a:gd name="T12" fmla="*/ 2147483646 w 22"/>
              <a:gd name="T13" fmla="*/ 2147483646 h 22"/>
              <a:gd name="T14" fmla="*/ 2147483646 w 22"/>
              <a:gd name="T15" fmla="*/ 2147483646 h 22"/>
              <a:gd name="T16" fmla="*/ 2147483646 w 22"/>
              <a:gd name="T17" fmla="*/ 2147483646 h 2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2"/>
              <a:gd name="T28" fmla="*/ 0 h 22"/>
              <a:gd name="T29" fmla="*/ 22 w 22"/>
              <a:gd name="T30" fmla="*/ 22 h 2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2" h="22">
                <a:moveTo>
                  <a:pt x="20" y="4"/>
                </a:moveTo>
                <a:cubicBezTo>
                  <a:pt x="18" y="2"/>
                  <a:pt x="15" y="0"/>
                  <a:pt x="11" y="0"/>
                </a:cubicBezTo>
                <a:cubicBezTo>
                  <a:pt x="10" y="0"/>
                  <a:pt x="9" y="0"/>
                  <a:pt x="8" y="1"/>
                </a:cubicBezTo>
                <a:cubicBezTo>
                  <a:pt x="6" y="1"/>
                  <a:pt x="4" y="2"/>
                  <a:pt x="3" y="4"/>
                </a:cubicBezTo>
                <a:cubicBezTo>
                  <a:pt x="1" y="5"/>
                  <a:pt x="0" y="8"/>
                  <a:pt x="0" y="11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17"/>
                  <a:pt x="5" y="22"/>
                  <a:pt x="11" y="22"/>
                </a:cubicBezTo>
                <a:cubicBezTo>
                  <a:pt x="17" y="22"/>
                  <a:pt x="22" y="17"/>
                  <a:pt x="22" y="11"/>
                </a:cubicBezTo>
                <a:cubicBezTo>
                  <a:pt x="22" y="8"/>
                  <a:pt x="21" y="6"/>
                  <a:pt x="20" y="4"/>
                </a:cubicBezTo>
                <a:close/>
              </a:path>
            </a:pathLst>
          </a:custGeom>
          <a:solidFill>
            <a:srgbClr val="E100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846" name="Freeform 1080"/>
          <p:cNvSpPr>
            <a:spLocks noChangeArrowheads="1"/>
          </p:cNvSpPr>
          <p:nvPr/>
        </p:nvSpPr>
        <p:spPr bwMode="auto">
          <a:xfrm>
            <a:off x="6962775" y="3182938"/>
            <a:ext cx="146050" cy="141287"/>
          </a:xfrm>
          <a:custGeom>
            <a:avLst/>
            <a:gdLst>
              <a:gd name="T0" fmla="*/ 2147483646 w 26"/>
              <a:gd name="T1" fmla="*/ 2147483646 h 25"/>
              <a:gd name="T2" fmla="*/ 2147483646 w 26"/>
              <a:gd name="T3" fmla="*/ 2147483646 h 25"/>
              <a:gd name="T4" fmla="*/ 2147483646 w 26"/>
              <a:gd name="T5" fmla="*/ 2147483646 h 25"/>
              <a:gd name="T6" fmla="*/ 2147483646 w 26"/>
              <a:gd name="T7" fmla="*/ 2147483646 h 25"/>
              <a:gd name="T8" fmla="*/ 2147483646 w 26"/>
              <a:gd name="T9" fmla="*/ 2147483646 h 25"/>
              <a:gd name="T10" fmla="*/ 2147483646 w 26"/>
              <a:gd name="T11" fmla="*/ 0 h 25"/>
              <a:gd name="T12" fmla="*/ 2147483646 w 26"/>
              <a:gd name="T13" fmla="*/ 2147483646 h 25"/>
              <a:gd name="T14" fmla="*/ 2147483646 w 26"/>
              <a:gd name="T15" fmla="*/ 2147483646 h 25"/>
              <a:gd name="T16" fmla="*/ 2147483646 w 26"/>
              <a:gd name="T17" fmla="*/ 2147483646 h 25"/>
              <a:gd name="T18" fmla="*/ 2147483646 w 26"/>
              <a:gd name="T19" fmla="*/ 2147483646 h 25"/>
              <a:gd name="T20" fmla="*/ 2147483646 w 26"/>
              <a:gd name="T21" fmla="*/ 2147483646 h 25"/>
              <a:gd name="T22" fmla="*/ 2147483646 w 26"/>
              <a:gd name="T23" fmla="*/ 2147483646 h 25"/>
              <a:gd name="T24" fmla="*/ 2147483646 w 26"/>
              <a:gd name="T25" fmla="*/ 2147483646 h 25"/>
              <a:gd name="T26" fmla="*/ 2147483646 w 26"/>
              <a:gd name="T27" fmla="*/ 2147483646 h 25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6"/>
              <a:gd name="T43" fmla="*/ 0 h 25"/>
              <a:gd name="T44" fmla="*/ 26 w 26"/>
              <a:gd name="T45" fmla="*/ 25 h 25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6" h="25">
                <a:moveTo>
                  <a:pt x="25" y="6"/>
                </a:moveTo>
                <a:cubicBezTo>
                  <a:pt x="25" y="6"/>
                  <a:pt x="25" y="6"/>
                  <a:pt x="25" y="6"/>
                </a:cubicBezTo>
                <a:cubicBezTo>
                  <a:pt x="26" y="6"/>
                  <a:pt x="26" y="3"/>
                  <a:pt x="22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2" y="3"/>
                  <a:pt x="21" y="2"/>
                  <a:pt x="20" y="2"/>
                </a:cubicBezTo>
                <a:cubicBezTo>
                  <a:pt x="19" y="1"/>
                  <a:pt x="16" y="0"/>
                  <a:pt x="14" y="0"/>
                </a:cubicBezTo>
                <a:cubicBezTo>
                  <a:pt x="9" y="0"/>
                  <a:pt x="4" y="3"/>
                  <a:pt x="2" y="7"/>
                </a:cubicBezTo>
                <a:cubicBezTo>
                  <a:pt x="2" y="9"/>
                  <a:pt x="1" y="10"/>
                  <a:pt x="1" y="12"/>
                </a:cubicBezTo>
                <a:cubicBezTo>
                  <a:pt x="1" y="12"/>
                  <a:pt x="1" y="12"/>
                  <a:pt x="1" y="12"/>
                </a:cubicBezTo>
                <a:cubicBezTo>
                  <a:pt x="0" y="14"/>
                  <a:pt x="0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3" y="21"/>
                  <a:pt x="8" y="25"/>
                  <a:pt x="14" y="25"/>
                </a:cubicBezTo>
                <a:cubicBezTo>
                  <a:pt x="21" y="25"/>
                  <a:pt x="26" y="20"/>
                  <a:pt x="26" y="13"/>
                </a:cubicBezTo>
                <a:cubicBezTo>
                  <a:pt x="26" y="10"/>
                  <a:pt x="26" y="8"/>
                  <a:pt x="25" y="6"/>
                </a:cubicBezTo>
                <a:close/>
              </a:path>
            </a:pathLst>
          </a:custGeom>
          <a:solidFill>
            <a:srgbClr val="FFE53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847" name="Freeform 1081"/>
          <p:cNvSpPr>
            <a:spLocks noChangeArrowheads="1"/>
          </p:cNvSpPr>
          <p:nvPr/>
        </p:nvSpPr>
        <p:spPr bwMode="auto">
          <a:xfrm>
            <a:off x="6272213" y="3108325"/>
            <a:ext cx="185737" cy="193675"/>
          </a:xfrm>
          <a:custGeom>
            <a:avLst/>
            <a:gdLst>
              <a:gd name="T0" fmla="*/ 2147483646 w 33"/>
              <a:gd name="T1" fmla="*/ 2147483646 h 34"/>
              <a:gd name="T2" fmla="*/ 2147483646 w 33"/>
              <a:gd name="T3" fmla="*/ 0 h 34"/>
              <a:gd name="T4" fmla="*/ 0 w 33"/>
              <a:gd name="T5" fmla="*/ 2147483646 h 34"/>
              <a:gd name="T6" fmla="*/ 2147483646 w 33"/>
              <a:gd name="T7" fmla="*/ 2147483646 h 34"/>
              <a:gd name="T8" fmla="*/ 2147483646 w 33"/>
              <a:gd name="T9" fmla="*/ 2147483646 h 34"/>
              <a:gd name="T10" fmla="*/ 2147483646 w 33"/>
              <a:gd name="T11" fmla="*/ 2147483646 h 34"/>
              <a:gd name="T12" fmla="*/ 2147483646 w 33"/>
              <a:gd name="T13" fmla="*/ 2147483646 h 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3"/>
              <a:gd name="T22" fmla="*/ 0 h 34"/>
              <a:gd name="T23" fmla="*/ 33 w 33"/>
              <a:gd name="T24" fmla="*/ 34 h 3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3" h="34">
                <a:moveTo>
                  <a:pt x="33" y="13"/>
                </a:moveTo>
                <a:cubicBezTo>
                  <a:pt x="31" y="6"/>
                  <a:pt x="24" y="0"/>
                  <a:pt x="17" y="0"/>
                </a:cubicBezTo>
                <a:cubicBezTo>
                  <a:pt x="7" y="0"/>
                  <a:pt x="0" y="8"/>
                  <a:pt x="0" y="17"/>
                </a:cubicBezTo>
                <a:cubicBezTo>
                  <a:pt x="0" y="27"/>
                  <a:pt x="7" y="34"/>
                  <a:pt x="17" y="34"/>
                </a:cubicBezTo>
                <a:cubicBezTo>
                  <a:pt x="18" y="34"/>
                  <a:pt x="20" y="34"/>
                  <a:pt x="21" y="33"/>
                </a:cubicBezTo>
                <a:cubicBezTo>
                  <a:pt x="28" y="32"/>
                  <a:pt x="33" y="25"/>
                  <a:pt x="33" y="17"/>
                </a:cubicBezTo>
                <a:cubicBezTo>
                  <a:pt x="33" y="16"/>
                  <a:pt x="33" y="14"/>
                  <a:pt x="33" y="1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848" name="Freeform 1082"/>
          <p:cNvSpPr>
            <a:spLocks noChangeArrowheads="1"/>
          </p:cNvSpPr>
          <p:nvPr/>
        </p:nvSpPr>
        <p:spPr bwMode="auto">
          <a:xfrm>
            <a:off x="7285038" y="2786063"/>
            <a:ext cx="180975" cy="187325"/>
          </a:xfrm>
          <a:custGeom>
            <a:avLst/>
            <a:gdLst>
              <a:gd name="T0" fmla="*/ 2147483646 w 32"/>
              <a:gd name="T1" fmla="*/ 0 h 33"/>
              <a:gd name="T2" fmla="*/ 0 w 32"/>
              <a:gd name="T3" fmla="*/ 2147483646 h 33"/>
              <a:gd name="T4" fmla="*/ 2147483646 w 32"/>
              <a:gd name="T5" fmla="*/ 2147483646 h 33"/>
              <a:gd name="T6" fmla="*/ 2147483646 w 32"/>
              <a:gd name="T7" fmla="*/ 2147483646 h 33"/>
              <a:gd name="T8" fmla="*/ 2147483646 w 32"/>
              <a:gd name="T9" fmla="*/ 2147483646 h 33"/>
              <a:gd name="T10" fmla="*/ 2147483646 w 32"/>
              <a:gd name="T11" fmla="*/ 2147483646 h 33"/>
              <a:gd name="T12" fmla="*/ 2147483646 w 32"/>
              <a:gd name="T13" fmla="*/ 0 h 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2"/>
              <a:gd name="T22" fmla="*/ 0 h 33"/>
              <a:gd name="T23" fmla="*/ 32 w 32"/>
              <a:gd name="T24" fmla="*/ 33 h 3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2" h="33">
                <a:moveTo>
                  <a:pt x="16" y="0"/>
                </a:moveTo>
                <a:cubicBezTo>
                  <a:pt x="8" y="0"/>
                  <a:pt x="0" y="8"/>
                  <a:pt x="0" y="16"/>
                </a:cubicBezTo>
                <a:cubicBezTo>
                  <a:pt x="0" y="19"/>
                  <a:pt x="1" y="21"/>
                  <a:pt x="2" y="23"/>
                </a:cubicBezTo>
                <a:cubicBezTo>
                  <a:pt x="4" y="29"/>
                  <a:pt x="10" y="33"/>
                  <a:pt x="16" y="33"/>
                </a:cubicBezTo>
                <a:cubicBezTo>
                  <a:pt x="19" y="33"/>
                  <a:pt x="21" y="32"/>
                  <a:pt x="23" y="31"/>
                </a:cubicBezTo>
                <a:cubicBezTo>
                  <a:pt x="29" y="28"/>
                  <a:pt x="32" y="23"/>
                  <a:pt x="32" y="16"/>
                </a:cubicBezTo>
                <a:cubicBezTo>
                  <a:pt x="32" y="8"/>
                  <a:pt x="25" y="0"/>
                  <a:pt x="1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849" name="Freeform 1083"/>
          <p:cNvSpPr>
            <a:spLocks noChangeArrowheads="1"/>
          </p:cNvSpPr>
          <p:nvPr/>
        </p:nvSpPr>
        <p:spPr bwMode="auto">
          <a:xfrm>
            <a:off x="7250113" y="3262313"/>
            <a:ext cx="306387" cy="407987"/>
          </a:xfrm>
          <a:custGeom>
            <a:avLst/>
            <a:gdLst>
              <a:gd name="T0" fmla="*/ 2147483646 w 54"/>
              <a:gd name="T1" fmla="*/ 2147483646 h 72"/>
              <a:gd name="T2" fmla="*/ 2147483646 w 54"/>
              <a:gd name="T3" fmla="*/ 2147483646 h 72"/>
              <a:gd name="T4" fmla="*/ 2147483646 w 54"/>
              <a:gd name="T5" fmla="*/ 2147483646 h 72"/>
              <a:gd name="T6" fmla="*/ 2147483646 w 54"/>
              <a:gd name="T7" fmla="*/ 2147483646 h 72"/>
              <a:gd name="T8" fmla="*/ 2147483646 w 54"/>
              <a:gd name="T9" fmla="*/ 2147483646 h 72"/>
              <a:gd name="T10" fmla="*/ 2147483646 w 54"/>
              <a:gd name="T11" fmla="*/ 2147483646 h 72"/>
              <a:gd name="T12" fmla="*/ 2147483646 w 54"/>
              <a:gd name="T13" fmla="*/ 2147483646 h 7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4"/>
              <a:gd name="T22" fmla="*/ 0 h 72"/>
              <a:gd name="T23" fmla="*/ 54 w 54"/>
              <a:gd name="T24" fmla="*/ 72 h 7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4" h="72">
                <a:moveTo>
                  <a:pt x="52" y="34"/>
                </a:moveTo>
                <a:cubicBezTo>
                  <a:pt x="49" y="14"/>
                  <a:pt x="36" y="0"/>
                  <a:pt x="22" y="2"/>
                </a:cubicBezTo>
                <a:cubicBezTo>
                  <a:pt x="15" y="3"/>
                  <a:pt x="9" y="8"/>
                  <a:pt x="5" y="15"/>
                </a:cubicBezTo>
                <a:cubicBezTo>
                  <a:pt x="2" y="22"/>
                  <a:pt x="0" y="31"/>
                  <a:pt x="1" y="40"/>
                </a:cubicBezTo>
                <a:cubicBezTo>
                  <a:pt x="3" y="52"/>
                  <a:pt x="9" y="63"/>
                  <a:pt x="16" y="68"/>
                </a:cubicBezTo>
                <a:cubicBezTo>
                  <a:pt x="20" y="71"/>
                  <a:pt x="25" y="72"/>
                  <a:pt x="30" y="71"/>
                </a:cubicBezTo>
                <a:cubicBezTo>
                  <a:pt x="44" y="70"/>
                  <a:pt x="54" y="56"/>
                  <a:pt x="52" y="3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850" name="Freeform 1084"/>
          <p:cNvSpPr>
            <a:spLocks noChangeArrowheads="1"/>
          </p:cNvSpPr>
          <p:nvPr/>
        </p:nvSpPr>
        <p:spPr bwMode="auto">
          <a:xfrm>
            <a:off x="6713538" y="2581275"/>
            <a:ext cx="61912" cy="79375"/>
          </a:xfrm>
          <a:custGeom>
            <a:avLst/>
            <a:gdLst>
              <a:gd name="T0" fmla="*/ 2147483646 w 11"/>
              <a:gd name="T1" fmla="*/ 2147483646 h 14"/>
              <a:gd name="T2" fmla="*/ 2147483646 w 11"/>
              <a:gd name="T3" fmla="*/ 2147483646 h 14"/>
              <a:gd name="T4" fmla="*/ 2147483646 w 11"/>
              <a:gd name="T5" fmla="*/ 2147483646 h 14"/>
              <a:gd name="T6" fmla="*/ 2147483646 w 11"/>
              <a:gd name="T7" fmla="*/ 2147483646 h 14"/>
              <a:gd name="T8" fmla="*/ 2147483646 w 11"/>
              <a:gd name="T9" fmla="*/ 2147483646 h 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"/>
              <a:gd name="T16" fmla="*/ 0 h 14"/>
              <a:gd name="T17" fmla="*/ 11 w 11"/>
              <a:gd name="T18" fmla="*/ 14 h 1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" h="14">
                <a:moveTo>
                  <a:pt x="9" y="5"/>
                </a:moveTo>
                <a:cubicBezTo>
                  <a:pt x="11" y="11"/>
                  <a:pt x="9" y="12"/>
                  <a:pt x="8" y="13"/>
                </a:cubicBezTo>
                <a:cubicBezTo>
                  <a:pt x="6" y="14"/>
                  <a:pt x="3" y="11"/>
                  <a:pt x="2" y="8"/>
                </a:cubicBezTo>
                <a:cubicBezTo>
                  <a:pt x="0" y="5"/>
                  <a:pt x="1" y="2"/>
                  <a:pt x="3" y="1"/>
                </a:cubicBezTo>
                <a:cubicBezTo>
                  <a:pt x="5" y="0"/>
                  <a:pt x="7" y="2"/>
                  <a:pt x="9" y="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851" name="Freeform 1085"/>
          <p:cNvSpPr>
            <a:spLocks noChangeArrowheads="1"/>
          </p:cNvSpPr>
          <p:nvPr/>
        </p:nvSpPr>
        <p:spPr bwMode="auto">
          <a:xfrm>
            <a:off x="6729413" y="2605088"/>
            <a:ext cx="23812" cy="26987"/>
          </a:xfrm>
          <a:custGeom>
            <a:avLst/>
            <a:gdLst>
              <a:gd name="T0" fmla="*/ 2147483646 w 4"/>
              <a:gd name="T1" fmla="*/ 2147483646 h 5"/>
              <a:gd name="T2" fmla="*/ 2147483646 w 4"/>
              <a:gd name="T3" fmla="*/ 2147483646 h 5"/>
              <a:gd name="T4" fmla="*/ 2147483646 w 4"/>
              <a:gd name="T5" fmla="*/ 2147483646 h 5"/>
              <a:gd name="T6" fmla="*/ 2147483646 w 4"/>
              <a:gd name="T7" fmla="*/ 2147483646 h 5"/>
              <a:gd name="T8" fmla="*/ 2147483646 w 4"/>
              <a:gd name="T9" fmla="*/ 2147483646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5"/>
              <a:gd name="T17" fmla="*/ 4 w 4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5">
                <a:moveTo>
                  <a:pt x="4" y="2"/>
                </a:moveTo>
                <a:cubicBezTo>
                  <a:pt x="4" y="3"/>
                  <a:pt x="4" y="4"/>
                  <a:pt x="3" y="5"/>
                </a:cubicBezTo>
                <a:cubicBezTo>
                  <a:pt x="2" y="5"/>
                  <a:pt x="1" y="5"/>
                  <a:pt x="1" y="3"/>
                </a:cubicBezTo>
                <a:cubicBezTo>
                  <a:pt x="0" y="2"/>
                  <a:pt x="1" y="1"/>
                  <a:pt x="1" y="1"/>
                </a:cubicBezTo>
                <a:cubicBezTo>
                  <a:pt x="2" y="0"/>
                  <a:pt x="3" y="1"/>
                  <a:pt x="4" y="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852" name="Freeform 1086"/>
          <p:cNvSpPr>
            <a:spLocks noChangeArrowheads="1"/>
          </p:cNvSpPr>
          <p:nvPr/>
        </p:nvSpPr>
        <p:spPr bwMode="auto">
          <a:xfrm>
            <a:off x="6832600" y="2536825"/>
            <a:ext cx="55563" cy="79375"/>
          </a:xfrm>
          <a:custGeom>
            <a:avLst/>
            <a:gdLst>
              <a:gd name="T0" fmla="*/ 2147483646 w 10"/>
              <a:gd name="T1" fmla="*/ 2147483646 h 14"/>
              <a:gd name="T2" fmla="*/ 2147483646 w 10"/>
              <a:gd name="T3" fmla="*/ 2147483646 h 14"/>
              <a:gd name="T4" fmla="*/ 2147483646 w 10"/>
              <a:gd name="T5" fmla="*/ 2147483646 h 14"/>
              <a:gd name="T6" fmla="*/ 2147483646 w 10"/>
              <a:gd name="T7" fmla="*/ 2147483646 h 14"/>
              <a:gd name="T8" fmla="*/ 2147483646 w 10"/>
              <a:gd name="T9" fmla="*/ 2147483646 h 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"/>
              <a:gd name="T16" fmla="*/ 0 h 14"/>
              <a:gd name="T17" fmla="*/ 10 w 10"/>
              <a:gd name="T18" fmla="*/ 14 h 1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" h="14">
                <a:moveTo>
                  <a:pt x="8" y="5"/>
                </a:moveTo>
                <a:cubicBezTo>
                  <a:pt x="10" y="9"/>
                  <a:pt x="10" y="12"/>
                  <a:pt x="8" y="13"/>
                </a:cubicBezTo>
                <a:cubicBezTo>
                  <a:pt x="6" y="14"/>
                  <a:pt x="3" y="12"/>
                  <a:pt x="2" y="8"/>
                </a:cubicBezTo>
                <a:cubicBezTo>
                  <a:pt x="0" y="5"/>
                  <a:pt x="0" y="2"/>
                  <a:pt x="2" y="1"/>
                </a:cubicBezTo>
                <a:cubicBezTo>
                  <a:pt x="4" y="0"/>
                  <a:pt x="7" y="2"/>
                  <a:pt x="8" y="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853" name="Freeform 1087"/>
          <p:cNvSpPr>
            <a:spLocks noChangeArrowheads="1"/>
          </p:cNvSpPr>
          <p:nvPr/>
        </p:nvSpPr>
        <p:spPr bwMode="auto">
          <a:xfrm>
            <a:off x="6843713" y="2565400"/>
            <a:ext cx="22225" cy="25400"/>
          </a:xfrm>
          <a:custGeom>
            <a:avLst/>
            <a:gdLst>
              <a:gd name="T0" fmla="*/ 2147483646 w 4"/>
              <a:gd name="T1" fmla="*/ 2147483646 h 5"/>
              <a:gd name="T2" fmla="*/ 2147483646 w 4"/>
              <a:gd name="T3" fmla="*/ 2147483646 h 5"/>
              <a:gd name="T4" fmla="*/ 2147483646 w 4"/>
              <a:gd name="T5" fmla="*/ 2147483646 h 5"/>
              <a:gd name="T6" fmla="*/ 2147483646 w 4"/>
              <a:gd name="T7" fmla="*/ 0 h 5"/>
              <a:gd name="T8" fmla="*/ 2147483646 w 4"/>
              <a:gd name="T9" fmla="*/ 2147483646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5"/>
              <a:gd name="T17" fmla="*/ 4 w 4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5">
                <a:moveTo>
                  <a:pt x="4" y="2"/>
                </a:moveTo>
                <a:cubicBezTo>
                  <a:pt x="4" y="3"/>
                  <a:pt x="4" y="4"/>
                  <a:pt x="3" y="4"/>
                </a:cubicBezTo>
                <a:cubicBezTo>
                  <a:pt x="3" y="5"/>
                  <a:pt x="1" y="4"/>
                  <a:pt x="1" y="3"/>
                </a:cubicBezTo>
                <a:cubicBezTo>
                  <a:pt x="0" y="2"/>
                  <a:pt x="1" y="1"/>
                  <a:pt x="1" y="0"/>
                </a:cubicBezTo>
                <a:cubicBezTo>
                  <a:pt x="2" y="0"/>
                  <a:pt x="3" y="0"/>
                  <a:pt x="4" y="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854" name="Oval 1088"/>
          <p:cNvSpPr>
            <a:spLocks noChangeArrowheads="1"/>
          </p:cNvSpPr>
          <p:nvPr/>
        </p:nvSpPr>
        <p:spPr bwMode="auto">
          <a:xfrm>
            <a:off x="6832600" y="2649538"/>
            <a:ext cx="39688" cy="46037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000000"/>
              </a:solidFill>
              <a:sym typeface="宋体" panose="02010600030101010101" pitchFamily="2" charset="-122"/>
            </a:endParaRPr>
          </a:p>
        </p:txBody>
      </p:sp>
      <p:sp>
        <p:nvSpPr>
          <p:cNvPr id="32855" name="Freeform 1089"/>
          <p:cNvSpPr>
            <a:spLocks noChangeArrowheads="1"/>
          </p:cNvSpPr>
          <p:nvPr/>
        </p:nvSpPr>
        <p:spPr bwMode="auto">
          <a:xfrm>
            <a:off x="7035800" y="3233738"/>
            <a:ext cx="46038" cy="33337"/>
          </a:xfrm>
          <a:custGeom>
            <a:avLst/>
            <a:gdLst>
              <a:gd name="T0" fmla="*/ 2147483646 w 8"/>
              <a:gd name="T1" fmla="*/ 2147483646 h 6"/>
              <a:gd name="T2" fmla="*/ 2147483646 w 8"/>
              <a:gd name="T3" fmla="*/ 2147483646 h 6"/>
              <a:gd name="T4" fmla="*/ 0 w 8"/>
              <a:gd name="T5" fmla="*/ 2147483646 h 6"/>
              <a:gd name="T6" fmla="*/ 2147483646 w 8"/>
              <a:gd name="T7" fmla="*/ 0 h 6"/>
              <a:gd name="T8" fmla="*/ 2147483646 w 8"/>
              <a:gd name="T9" fmla="*/ 2147483646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"/>
              <a:gd name="T16" fmla="*/ 0 h 6"/>
              <a:gd name="T17" fmla="*/ 8 w 8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" h="6">
                <a:moveTo>
                  <a:pt x="8" y="2"/>
                </a:moveTo>
                <a:cubicBezTo>
                  <a:pt x="8" y="4"/>
                  <a:pt x="6" y="6"/>
                  <a:pt x="4" y="6"/>
                </a:cubicBezTo>
                <a:cubicBezTo>
                  <a:pt x="2" y="6"/>
                  <a:pt x="0" y="5"/>
                  <a:pt x="0" y="4"/>
                </a:cubicBezTo>
                <a:cubicBezTo>
                  <a:pt x="0" y="2"/>
                  <a:pt x="2" y="0"/>
                  <a:pt x="4" y="0"/>
                </a:cubicBezTo>
                <a:cubicBezTo>
                  <a:pt x="6" y="0"/>
                  <a:pt x="8" y="1"/>
                  <a:pt x="8" y="2"/>
                </a:cubicBezTo>
                <a:close/>
              </a:path>
            </a:pathLst>
          </a:custGeom>
          <a:solidFill>
            <a:srgbClr val="7D6B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856" name="Freeform 1090"/>
          <p:cNvSpPr>
            <a:spLocks noChangeArrowheads="1"/>
          </p:cNvSpPr>
          <p:nvPr/>
        </p:nvSpPr>
        <p:spPr bwMode="auto">
          <a:xfrm>
            <a:off x="6815138" y="2570163"/>
            <a:ext cx="39687" cy="74612"/>
          </a:xfrm>
          <a:custGeom>
            <a:avLst/>
            <a:gdLst>
              <a:gd name="T0" fmla="*/ 2147483646 w 7"/>
              <a:gd name="T1" fmla="*/ 2147483646 h 13"/>
              <a:gd name="T2" fmla="*/ 2147483646 w 7"/>
              <a:gd name="T3" fmla="*/ 2147483646 h 13"/>
              <a:gd name="T4" fmla="*/ 0 w 7"/>
              <a:gd name="T5" fmla="*/ 0 h 13"/>
              <a:gd name="T6" fmla="*/ 0 w 7"/>
              <a:gd name="T7" fmla="*/ 0 h 13"/>
              <a:gd name="T8" fmla="*/ 2147483646 w 7"/>
              <a:gd name="T9" fmla="*/ 2147483646 h 1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"/>
              <a:gd name="T16" fmla="*/ 0 h 13"/>
              <a:gd name="T17" fmla="*/ 7 w 7"/>
              <a:gd name="T18" fmla="*/ 13 h 1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" h="13">
                <a:moveTo>
                  <a:pt x="2" y="13"/>
                </a:moveTo>
                <a:cubicBezTo>
                  <a:pt x="3" y="11"/>
                  <a:pt x="5" y="10"/>
                  <a:pt x="7" y="10"/>
                </a:cubicBezTo>
                <a:cubicBezTo>
                  <a:pt x="4" y="7"/>
                  <a:pt x="2" y="4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2" y="5"/>
                  <a:pt x="3" y="9"/>
                  <a:pt x="2" y="1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857" name="Freeform 1091"/>
          <p:cNvSpPr>
            <a:spLocks noChangeArrowheads="1"/>
          </p:cNvSpPr>
          <p:nvPr/>
        </p:nvSpPr>
        <p:spPr bwMode="auto">
          <a:xfrm>
            <a:off x="6299200" y="2389188"/>
            <a:ext cx="917575" cy="884237"/>
          </a:xfrm>
          <a:custGeom>
            <a:avLst/>
            <a:gdLst>
              <a:gd name="T0" fmla="*/ 2147483646 w 162"/>
              <a:gd name="T1" fmla="*/ 2147483646 h 156"/>
              <a:gd name="T2" fmla="*/ 2147483646 w 162"/>
              <a:gd name="T3" fmla="*/ 2147483646 h 156"/>
              <a:gd name="T4" fmla="*/ 2147483646 w 162"/>
              <a:gd name="T5" fmla="*/ 2147483646 h 156"/>
              <a:gd name="T6" fmla="*/ 2147483646 w 162"/>
              <a:gd name="T7" fmla="*/ 2147483646 h 156"/>
              <a:gd name="T8" fmla="*/ 2147483646 w 162"/>
              <a:gd name="T9" fmla="*/ 2147483646 h 156"/>
              <a:gd name="T10" fmla="*/ 2147483646 w 162"/>
              <a:gd name="T11" fmla="*/ 2147483646 h 156"/>
              <a:gd name="T12" fmla="*/ 2147483646 w 162"/>
              <a:gd name="T13" fmla="*/ 2147483646 h 156"/>
              <a:gd name="T14" fmla="*/ 2147483646 w 162"/>
              <a:gd name="T15" fmla="*/ 2147483646 h 156"/>
              <a:gd name="T16" fmla="*/ 2147483646 w 162"/>
              <a:gd name="T17" fmla="*/ 2147483646 h 156"/>
              <a:gd name="T18" fmla="*/ 2147483646 w 162"/>
              <a:gd name="T19" fmla="*/ 2147483646 h 156"/>
              <a:gd name="T20" fmla="*/ 2147483646 w 162"/>
              <a:gd name="T21" fmla="*/ 2147483646 h 156"/>
              <a:gd name="T22" fmla="*/ 2147483646 w 162"/>
              <a:gd name="T23" fmla="*/ 2147483646 h 156"/>
              <a:gd name="T24" fmla="*/ 2147483646 w 162"/>
              <a:gd name="T25" fmla="*/ 2147483646 h 156"/>
              <a:gd name="T26" fmla="*/ 2147483646 w 162"/>
              <a:gd name="T27" fmla="*/ 2147483646 h 156"/>
              <a:gd name="T28" fmla="*/ 2147483646 w 162"/>
              <a:gd name="T29" fmla="*/ 2147483646 h 156"/>
              <a:gd name="T30" fmla="*/ 2147483646 w 162"/>
              <a:gd name="T31" fmla="*/ 2147483646 h 156"/>
              <a:gd name="T32" fmla="*/ 2147483646 w 162"/>
              <a:gd name="T33" fmla="*/ 2147483646 h 156"/>
              <a:gd name="T34" fmla="*/ 2147483646 w 162"/>
              <a:gd name="T35" fmla="*/ 2147483646 h 156"/>
              <a:gd name="T36" fmla="*/ 2147483646 w 162"/>
              <a:gd name="T37" fmla="*/ 2147483646 h 156"/>
              <a:gd name="T38" fmla="*/ 2147483646 w 162"/>
              <a:gd name="T39" fmla="*/ 2147483646 h 15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62"/>
              <a:gd name="T61" fmla="*/ 0 h 156"/>
              <a:gd name="T62" fmla="*/ 162 w 162"/>
              <a:gd name="T63" fmla="*/ 156 h 15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62" h="156">
                <a:moveTo>
                  <a:pt x="75" y="12"/>
                </a:moveTo>
                <a:cubicBezTo>
                  <a:pt x="45" y="19"/>
                  <a:pt x="0" y="54"/>
                  <a:pt x="18" y="107"/>
                </a:cubicBezTo>
                <a:cubicBezTo>
                  <a:pt x="23" y="123"/>
                  <a:pt x="35" y="137"/>
                  <a:pt x="47" y="147"/>
                </a:cubicBezTo>
                <a:cubicBezTo>
                  <a:pt x="54" y="150"/>
                  <a:pt x="61" y="153"/>
                  <a:pt x="68" y="156"/>
                </a:cubicBezTo>
                <a:cubicBezTo>
                  <a:pt x="69" y="156"/>
                  <a:pt x="70" y="156"/>
                  <a:pt x="71" y="155"/>
                </a:cubicBezTo>
                <a:cubicBezTo>
                  <a:pt x="48" y="147"/>
                  <a:pt x="29" y="118"/>
                  <a:pt x="29" y="94"/>
                </a:cubicBezTo>
                <a:cubicBezTo>
                  <a:pt x="29" y="73"/>
                  <a:pt x="42" y="55"/>
                  <a:pt x="61" y="47"/>
                </a:cubicBezTo>
                <a:cubicBezTo>
                  <a:pt x="60" y="46"/>
                  <a:pt x="60" y="44"/>
                  <a:pt x="59" y="43"/>
                </a:cubicBezTo>
                <a:cubicBezTo>
                  <a:pt x="56" y="31"/>
                  <a:pt x="60" y="19"/>
                  <a:pt x="69" y="16"/>
                </a:cubicBezTo>
                <a:cubicBezTo>
                  <a:pt x="77" y="13"/>
                  <a:pt x="87" y="20"/>
                  <a:pt x="91" y="32"/>
                </a:cubicBezTo>
                <a:cubicBezTo>
                  <a:pt x="91" y="32"/>
                  <a:pt x="91" y="32"/>
                  <a:pt x="91" y="32"/>
                </a:cubicBezTo>
                <a:cubicBezTo>
                  <a:pt x="91" y="32"/>
                  <a:pt x="91" y="32"/>
                  <a:pt x="91" y="32"/>
                </a:cubicBezTo>
                <a:cubicBezTo>
                  <a:pt x="91" y="32"/>
                  <a:pt x="91" y="32"/>
                  <a:pt x="91" y="32"/>
                </a:cubicBezTo>
                <a:cubicBezTo>
                  <a:pt x="87" y="22"/>
                  <a:pt x="89" y="12"/>
                  <a:pt x="96" y="9"/>
                </a:cubicBezTo>
                <a:cubicBezTo>
                  <a:pt x="105" y="5"/>
                  <a:pt x="115" y="13"/>
                  <a:pt x="118" y="21"/>
                </a:cubicBezTo>
                <a:cubicBezTo>
                  <a:pt x="119" y="24"/>
                  <a:pt x="120" y="26"/>
                  <a:pt x="120" y="28"/>
                </a:cubicBezTo>
                <a:cubicBezTo>
                  <a:pt x="123" y="28"/>
                  <a:pt x="125" y="27"/>
                  <a:pt x="128" y="27"/>
                </a:cubicBezTo>
                <a:cubicBezTo>
                  <a:pt x="139" y="27"/>
                  <a:pt x="149" y="32"/>
                  <a:pt x="156" y="40"/>
                </a:cubicBezTo>
                <a:cubicBezTo>
                  <a:pt x="158" y="40"/>
                  <a:pt x="160" y="41"/>
                  <a:pt x="162" y="42"/>
                </a:cubicBezTo>
                <a:cubicBezTo>
                  <a:pt x="150" y="19"/>
                  <a:pt x="123" y="0"/>
                  <a:pt x="75" y="12"/>
                </a:cubicBezTo>
                <a:close/>
              </a:path>
            </a:pathLst>
          </a:custGeom>
          <a:solidFill>
            <a:srgbClr val="00A0E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858" name="Freeform 1092"/>
          <p:cNvSpPr>
            <a:spLocks noChangeArrowheads="1"/>
          </p:cNvSpPr>
          <p:nvPr/>
        </p:nvSpPr>
        <p:spPr bwMode="auto">
          <a:xfrm>
            <a:off x="6611938" y="2462213"/>
            <a:ext cx="220662" cy="266700"/>
          </a:xfrm>
          <a:custGeom>
            <a:avLst/>
            <a:gdLst>
              <a:gd name="T0" fmla="*/ 2147483646 w 39"/>
              <a:gd name="T1" fmla="*/ 2147483646 h 47"/>
              <a:gd name="T2" fmla="*/ 2147483646 w 39"/>
              <a:gd name="T3" fmla="*/ 2147483646 h 47"/>
              <a:gd name="T4" fmla="*/ 2147483646 w 39"/>
              <a:gd name="T5" fmla="*/ 2147483646 h 47"/>
              <a:gd name="T6" fmla="*/ 2147483646 w 39"/>
              <a:gd name="T7" fmla="*/ 2147483646 h 47"/>
              <a:gd name="T8" fmla="*/ 2147483646 w 39"/>
              <a:gd name="T9" fmla="*/ 2147483646 h 47"/>
              <a:gd name="T10" fmla="*/ 2147483646 w 39"/>
              <a:gd name="T11" fmla="*/ 2147483646 h 4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9"/>
              <a:gd name="T19" fmla="*/ 0 h 47"/>
              <a:gd name="T20" fmla="*/ 39 w 39"/>
              <a:gd name="T21" fmla="*/ 47 h 4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9" h="47">
                <a:moveTo>
                  <a:pt x="35" y="39"/>
                </a:moveTo>
                <a:cubicBezTo>
                  <a:pt x="34" y="41"/>
                  <a:pt x="31" y="43"/>
                  <a:pt x="28" y="44"/>
                </a:cubicBezTo>
                <a:cubicBezTo>
                  <a:pt x="17" y="47"/>
                  <a:pt x="8" y="42"/>
                  <a:pt x="4" y="31"/>
                </a:cubicBezTo>
                <a:cubicBezTo>
                  <a:pt x="0" y="18"/>
                  <a:pt x="5" y="6"/>
                  <a:pt x="14" y="3"/>
                </a:cubicBezTo>
                <a:cubicBezTo>
                  <a:pt x="23" y="0"/>
                  <a:pt x="32" y="8"/>
                  <a:pt x="36" y="19"/>
                </a:cubicBezTo>
                <a:cubicBezTo>
                  <a:pt x="38" y="23"/>
                  <a:pt x="39" y="28"/>
                  <a:pt x="38" y="32"/>
                </a:cubicBezTo>
              </a:path>
            </a:pathLst>
          </a:custGeom>
          <a:noFill/>
          <a:ln w="4763" cap="rnd">
            <a:solidFill>
              <a:srgbClr val="000000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859" name="Freeform 1093"/>
          <p:cNvSpPr>
            <a:spLocks noChangeArrowheads="1"/>
          </p:cNvSpPr>
          <p:nvPr/>
        </p:nvSpPr>
        <p:spPr bwMode="auto">
          <a:xfrm>
            <a:off x="6792913" y="2417763"/>
            <a:ext cx="203200" cy="227012"/>
          </a:xfrm>
          <a:custGeom>
            <a:avLst/>
            <a:gdLst>
              <a:gd name="T0" fmla="*/ 2147483646 w 36"/>
              <a:gd name="T1" fmla="*/ 2147483646 h 40"/>
              <a:gd name="T2" fmla="*/ 2147483646 w 36"/>
              <a:gd name="T3" fmla="*/ 2147483646 h 40"/>
              <a:gd name="T4" fmla="*/ 2147483646 w 36"/>
              <a:gd name="T5" fmla="*/ 2147483646 h 40"/>
              <a:gd name="T6" fmla="*/ 2147483646 w 36"/>
              <a:gd name="T7" fmla="*/ 2147483646 h 40"/>
              <a:gd name="T8" fmla="*/ 2147483646 w 36"/>
              <a:gd name="T9" fmla="*/ 2147483646 h 40"/>
              <a:gd name="T10" fmla="*/ 2147483646 w 36"/>
              <a:gd name="T11" fmla="*/ 2147483646 h 4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6"/>
              <a:gd name="T19" fmla="*/ 0 h 40"/>
              <a:gd name="T20" fmla="*/ 36 w 36"/>
              <a:gd name="T21" fmla="*/ 40 h 4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6" h="40">
                <a:moveTo>
                  <a:pt x="11" y="36"/>
                </a:moveTo>
                <a:cubicBezTo>
                  <a:pt x="8" y="34"/>
                  <a:pt x="6" y="31"/>
                  <a:pt x="4" y="27"/>
                </a:cubicBezTo>
                <a:cubicBezTo>
                  <a:pt x="0" y="17"/>
                  <a:pt x="2" y="6"/>
                  <a:pt x="9" y="4"/>
                </a:cubicBezTo>
                <a:cubicBezTo>
                  <a:pt x="19" y="0"/>
                  <a:pt x="28" y="9"/>
                  <a:pt x="31" y="17"/>
                </a:cubicBezTo>
                <a:cubicBezTo>
                  <a:pt x="36" y="28"/>
                  <a:pt x="32" y="36"/>
                  <a:pt x="25" y="39"/>
                </a:cubicBezTo>
                <a:cubicBezTo>
                  <a:pt x="24" y="40"/>
                  <a:pt x="24" y="40"/>
                  <a:pt x="23" y="40"/>
                </a:cubicBezTo>
              </a:path>
            </a:pathLst>
          </a:custGeom>
          <a:noFill/>
          <a:ln w="4763" cap="rnd">
            <a:solidFill>
              <a:srgbClr val="000000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860" name="Freeform 1094"/>
          <p:cNvSpPr>
            <a:spLocks noChangeArrowheads="1"/>
          </p:cNvSpPr>
          <p:nvPr/>
        </p:nvSpPr>
        <p:spPr bwMode="auto">
          <a:xfrm>
            <a:off x="6713538" y="2581275"/>
            <a:ext cx="61912" cy="79375"/>
          </a:xfrm>
          <a:custGeom>
            <a:avLst/>
            <a:gdLst>
              <a:gd name="T0" fmla="*/ 2147483646 w 11"/>
              <a:gd name="T1" fmla="*/ 2147483646 h 14"/>
              <a:gd name="T2" fmla="*/ 2147483646 w 11"/>
              <a:gd name="T3" fmla="*/ 2147483646 h 14"/>
              <a:gd name="T4" fmla="*/ 2147483646 w 11"/>
              <a:gd name="T5" fmla="*/ 2147483646 h 14"/>
              <a:gd name="T6" fmla="*/ 2147483646 w 11"/>
              <a:gd name="T7" fmla="*/ 2147483646 h 14"/>
              <a:gd name="T8" fmla="*/ 2147483646 w 11"/>
              <a:gd name="T9" fmla="*/ 2147483646 h 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"/>
              <a:gd name="T16" fmla="*/ 0 h 14"/>
              <a:gd name="T17" fmla="*/ 11 w 11"/>
              <a:gd name="T18" fmla="*/ 14 h 1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" h="14">
                <a:moveTo>
                  <a:pt x="9" y="5"/>
                </a:moveTo>
                <a:cubicBezTo>
                  <a:pt x="11" y="9"/>
                  <a:pt x="10" y="12"/>
                  <a:pt x="8" y="13"/>
                </a:cubicBezTo>
                <a:cubicBezTo>
                  <a:pt x="6" y="14"/>
                  <a:pt x="3" y="12"/>
                  <a:pt x="2" y="8"/>
                </a:cubicBezTo>
                <a:cubicBezTo>
                  <a:pt x="0" y="5"/>
                  <a:pt x="1" y="2"/>
                  <a:pt x="3" y="1"/>
                </a:cubicBezTo>
                <a:cubicBezTo>
                  <a:pt x="5" y="0"/>
                  <a:pt x="7" y="2"/>
                  <a:pt x="9" y="5"/>
                </a:cubicBezTo>
                <a:close/>
              </a:path>
            </a:pathLst>
          </a:custGeom>
          <a:noFill/>
          <a:ln w="4763" cap="rnd">
            <a:solidFill>
              <a:srgbClr val="000000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861" name="Freeform 1095"/>
          <p:cNvSpPr>
            <a:spLocks noChangeArrowheads="1"/>
          </p:cNvSpPr>
          <p:nvPr/>
        </p:nvSpPr>
        <p:spPr bwMode="auto">
          <a:xfrm>
            <a:off x="6832600" y="2536825"/>
            <a:ext cx="55563" cy="79375"/>
          </a:xfrm>
          <a:custGeom>
            <a:avLst/>
            <a:gdLst>
              <a:gd name="T0" fmla="*/ 2147483646 w 10"/>
              <a:gd name="T1" fmla="*/ 2147483646 h 14"/>
              <a:gd name="T2" fmla="*/ 2147483646 w 10"/>
              <a:gd name="T3" fmla="*/ 2147483646 h 14"/>
              <a:gd name="T4" fmla="*/ 2147483646 w 10"/>
              <a:gd name="T5" fmla="*/ 2147483646 h 14"/>
              <a:gd name="T6" fmla="*/ 2147483646 w 10"/>
              <a:gd name="T7" fmla="*/ 2147483646 h 14"/>
              <a:gd name="T8" fmla="*/ 2147483646 w 10"/>
              <a:gd name="T9" fmla="*/ 2147483646 h 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"/>
              <a:gd name="T16" fmla="*/ 0 h 14"/>
              <a:gd name="T17" fmla="*/ 10 w 10"/>
              <a:gd name="T18" fmla="*/ 14 h 1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" h="14">
                <a:moveTo>
                  <a:pt x="8" y="5"/>
                </a:moveTo>
                <a:cubicBezTo>
                  <a:pt x="10" y="9"/>
                  <a:pt x="10" y="12"/>
                  <a:pt x="8" y="13"/>
                </a:cubicBezTo>
                <a:cubicBezTo>
                  <a:pt x="6" y="14"/>
                  <a:pt x="3" y="12"/>
                  <a:pt x="2" y="8"/>
                </a:cubicBezTo>
                <a:cubicBezTo>
                  <a:pt x="0" y="5"/>
                  <a:pt x="0" y="2"/>
                  <a:pt x="2" y="1"/>
                </a:cubicBezTo>
                <a:cubicBezTo>
                  <a:pt x="4" y="0"/>
                  <a:pt x="7" y="2"/>
                  <a:pt x="8" y="5"/>
                </a:cubicBezTo>
                <a:close/>
              </a:path>
            </a:pathLst>
          </a:custGeom>
          <a:noFill/>
          <a:ln w="4763" cap="rnd">
            <a:solidFill>
              <a:srgbClr val="000000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862" name="Oval 1096"/>
          <p:cNvSpPr>
            <a:spLocks noChangeArrowheads="1"/>
          </p:cNvSpPr>
          <p:nvPr/>
        </p:nvSpPr>
        <p:spPr bwMode="auto">
          <a:xfrm>
            <a:off x="6808788" y="2620963"/>
            <a:ext cx="125412" cy="125412"/>
          </a:xfrm>
          <a:prstGeom prst="ellipse">
            <a:avLst/>
          </a:prstGeom>
          <a:noFill/>
          <a:ln w="4763" cap="rnd">
            <a:solidFill>
              <a:srgbClr val="000000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000000"/>
              </a:solidFill>
              <a:sym typeface="宋体" panose="02010600030101010101" pitchFamily="2" charset="-122"/>
            </a:endParaRPr>
          </a:p>
        </p:txBody>
      </p:sp>
      <p:sp>
        <p:nvSpPr>
          <p:cNvPr id="32863" name="Freeform 1097"/>
          <p:cNvSpPr>
            <a:spLocks noChangeArrowheads="1"/>
          </p:cNvSpPr>
          <p:nvPr/>
        </p:nvSpPr>
        <p:spPr bwMode="auto">
          <a:xfrm>
            <a:off x="6888163" y="2740025"/>
            <a:ext cx="39687" cy="107950"/>
          </a:xfrm>
          <a:custGeom>
            <a:avLst/>
            <a:gdLst>
              <a:gd name="T0" fmla="*/ 0 w 7"/>
              <a:gd name="T1" fmla="*/ 0 h 19"/>
              <a:gd name="T2" fmla="*/ 2147483646 w 7"/>
              <a:gd name="T3" fmla="*/ 2147483646 h 19"/>
              <a:gd name="T4" fmla="*/ 0 60000 65536"/>
              <a:gd name="T5" fmla="*/ 0 60000 65536"/>
              <a:gd name="T6" fmla="*/ 0 w 7"/>
              <a:gd name="T7" fmla="*/ 0 h 19"/>
              <a:gd name="T8" fmla="*/ 7 w 7"/>
              <a:gd name="T9" fmla="*/ 19 h 1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7" h="19">
                <a:moveTo>
                  <a:pt x="0" y="0"/>
                </a:moveTo>
                <a:cubicBezTo>
                  <a:pt x="2" y="3"/>
                  <a:pt x="6" y="13"/>
                  <a:pt x="7" y="19"/>
                </a:cubicBezTo>
              </a:path>
            </a:pathLst>
          </a:custGeom>
          <a:noFill/>
          <a:ln w="4763" cap="rnd">
            <a:solidFill>
              <a:srgbClr val="000000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864" name="Line 1098"/>
          <p:cNvSpPr>
            <a:spLocks noChangeShapeType="1"/>
          </p:cNvSpPr>
          <p:nvPr/>
        </p:nvSpPr>
        <p:spPr bwMode="auto">
          <a:xfrm flipV="1">
            <a:off x="6989763" y="2525713"/>
            <a:ext cx="130175" cy="158750"/>
          </a:xfrm>
          <a:prstGeom prst="line">
            <a:avLst/>
          </a:prstGeom>
          <a:noFill/>
          <a:ln w="4763" cap="rnd">
            <a:solidFill>
              <a:srgbClr val="000000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865" name="Line 1099"/>
          <p:cNvSpPr>
            <a:spLocks noChangeShapeType="1"/>
          </p:cNvSpPr>
          <p:nvPr/>
        </p:nvSpPr>
        <p:spPr bwMode="auto">
          <a:xfrm flipV="1">
            <a:off x="7018338" y="2587625"/>
            <a:ext cx="180975" cy="123825"/>
          </a:xfrm>
          <a:prstGeom prst="line">
            <a:avLst/>
          </a:prstGeom>
          <a:noFill/>
          <a:ln w="4763" cap="rnd">
            <a:solidFill>
              <a:srgbClr val="000000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866" name="Line 1100"/>
          <p:cNvSpPr>
            <a:spLocks noChangeShapeType="1"/>
          </p:cNvSpPr>
          <p:nvPr/>
        </p:nvSpPr>
        <p:spPr bwMode="auto">
          <a:xfrm flipV="1">
            <a:off x="7042150" y="2684463"/>
            <a:ext cx="203200" cy="73025"/>
          </a:xfrm>
          <a:prstGeom prst="line">
            <a:avLst/>
          </a:prstGeom>
          <a:noFill/>
          <a:ln w="4763" cap="rnd">
            <a:solidFill>
              <a:srgbClr val="000000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867" name="Freeform 1101"/>
          <p:cNvSpPr>
            <a:spLocks noChangeArrowheads="1"/>
          </p:cNvSpPr>
          <p:nvPr/>
        </p:nvSpPr>
        <p:spPr bwMode="auto">
          <a:xfrm>
            <a:off x="6492875" y="2740025"/>
            <a:ext cx="242888" cy="9525"/>
          </a:xfrm>
          <a:custGeom>
            <a:avLst/>
            <a:gdLst>
              <a:gd name="T0" fmla="*/ 2147483646 w 43"/>
              <a:gd name="T1" fmla="*/ 2147483646 h 2"/>
              <a:gd name="T2" fmla="*/ 0 w 43"/>
              <a:gd name="T3" fmla="*/ 0 h 2"/>
              <a:gd name="T4" fmla="*/ 0 60000 65536"/>
              <a:gd name="T5" fmla="*/ 0 60000 65536"/>
              <a:gd name="T6" fmla="*/ 0 w 43"/>
              <a:gd name="T7" fmla="*/ 0 h 2"/>
              <a:gd name="T8" fmla="*/ 43 w 43"/>
              <a:gd name="T9" fmla="*/ 2 h 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3" h="2">
                <a:moveTo>
                  <a:pt x="43" y="2"/>
                </a:moveTo>
                <a:cubicBezTo>
                  <a:pt x="28" y="1"/>
                  <a:pt x="20" y="0"/>
                  <a:pt x="0" y="0"/>
                </a:cubicBezTo>
              </a:path>
            </a:pathLst>
          </a:custGeom>
          <a:noFill/>
          <a:ln w="4763" cap="rnd">
            <a:solidFill>
              <a:srgbClr val="000000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868" name="Freeform 1102"/>
          <p:cNvSpPr>
            <a:spLocks noChangeArrowheads="1"/>
          </p:cNvSpPr>
          <p:nvPr/>
        </p:nvSpPr>
        <p:spPr bwMode="auto">
          <a:xfrm>
            <a:off x="6492875" y="2797175"/>
            <a:ext cx="249238" cy="31750"/>
          </a:xfrm>
          <a:custGeom>
            <a:avLst/>
            <a:gdLst>
              <a:gd name="T0" fmla="*/ 2147483646 w 44"/>
              <a:gd name="T1" fmla="*/ 0 h 6"/>
              <a:gd name="T2" fmla="*/ 0 w 44"/>
              <a:gd name="T3" fmla="*/ 2147483646 h 6"/>
              <a:gd name="T4" fmla="*/ 0 60000 65536"/>
              <a:gd name="T5" fmla="*/ 0 60000 65536"/>
              <a:gd name="T6" fmla="*/ 0 w 44"/>
              <a:gd name="T7" fmla="*/ 0 h 6"/>
              <a:gd name="T8" fmla="*/ 44 w 44"/>
              <a:gd name="T9" fmla="*/ 6 h 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4" h="6">
                <a:moveTo>
                  <a:pt x="44" y="0"/>
                </a:moveTo>
                <a:cubicBezTo>
                  <a:pt x="44" y="0"/>
                  <a:pt x="8" y="5"/>
                  <a:pt x="0" y="6"/>
                </a:cubicBezTo>
              </a:path>
            </a:pathLst>
          </a:custGeom>
          <a:noFill/>
          <a:ln w="4763" cap="rnd">
            <a:solidFill>
              <a:srgbClr val="000000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869" name="Freeform 1103"/>
          <p:cNvSpPr>
            <a:spLocks noChangeArrowheads="1"/>
          </p:cNvSpPr>
          <p:nvPr/>
        </p:nvSpPr>
        <p:spPr bwMode="auto">
          <a:xfrm>
            <a:off x="6515100" y="2843213"/>
            <a:ext cx="231775" cy="101600"/>
          </a:xfrm>
          <a:custGeom>
            <a:avLst/>
            <a:gdLst>
              <a:gd name="T0" fmla="*/ 2147483646 w 41"/>
              <a:gd name="T1" fmla="*/ 0 h 18"/>
              <a:gd name="T2" fmla="*/ 0 w 41"/>
              <a:gd name="T3" fmla="*/ 2147483646 h 18"/>
              <a:gd name="T4" fmla="*/ 0 60000 65536"/>
              <a:gd name="T5" fmla="*/ 0 60000 65536"/>
              <a:gd name="T6" fmla="*/ 0 w 41"/>
              <a:gd name="T7" fmla="*/ 0 h 18"/>
              <a:gd name="T8" fmla="*/ 41 w 41"/>
              <a:gd name="T9" fmla="*/ 18 h 1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1" h="18">
                <a:moveTo>
                  <a:pt x="41" y="0"/>
                </a:moveTo>
                <a:cubicBezTo>
                  <a:pt x="41" y="0"/>
                  <a:pt x="5" y="16"/>
                  <a:pt x="0" y="18"/>
                </a:cubicBezTo>
              </a:path>
            </a:pathLst>
          </a:custGeom>
          <a:noFill/>
          <a:ln w="4763" cap="rnd">
            <a:solidFill>
              <a:srgbClr val="000000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870" name="Freeform 1104"/>
          <p:cNvSpPr>
            <a:spLocks noChangeArrowheads="1"/>
          </p:cNvSpPr>
          <p:nvPr/>
        </p:nvSpPr>
        <p:spPr bwMode="auto">
          <a:xfrm>
            <a:off x="6577013" y="2587625"/>
            <a:ext cx="685800" cy="628650"/>
          </a:xfrm>
          <a:custGeom>
            <a:avLst/>
            <a:gdLst>
              <a:gd name="T0" fmla="*/ 2147483646 w 121"/>
              <a:gd name="T1" fmla="*/ 2147483646 h 111"/>
              <a:gd name="T2" fmla="*/ 2147483646 w 121"/>
              <a:gd name="T3" fmla="*/ 2147483646 h 111"/>
              <a:gd name="T4" fmla="*/ 2147483646 w 121"/>
              <a:gd name="T5" fmla="*/ 2147483646 h 111"/>
              <a:gd name="T6" fmla="*/ 2147483646 w 121"/>
              <a:gd name="T7" fmla="*/ 2147483646 h 111"/>
              <a:gd name="T8" fmla="*/ 2147483646 w 121"/>
              <a:gd name="T9" fmla="*/ 2147483646 h 111"/>
              <a:gd name="T10" fmla="*/ 2147483646 w 121"/>
              <a:gd name="T11" fmla="*/ 2147483646 h 111"/>
              <a:gd name="T12" fmla="*/ 2147483646 w 121"/>
              <a:gd name="T13" fmla="*/ 2147483646 h 111"/>
              <a:gd name="T14" fmla="*/ 2147483646 w 121"/>
              <a:gd name="T15" fmla="*/ 2147483646 h 11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21"/>
              <a:gd name="T25" fmla="*/ 0 h 111"/>
              <a:gd name="T26" fmla="*/ 121 w 121"/>
              <a:gd name="T27" fmla="*/ 111 h 11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21" h="111">
                <a:moveTo>
                  <a:pt x="97" y="11"/>
                </a:moveTo>
                <a:cubicBezTo>
                  <a:pt x="101" y="0"/>
                  <a:pt x="121" y="5"/>
                  <a:pt x="121" y="21"/>
                </a:cubicBezTo>
                <a:cubicBezTo>
                  <a:pt x="121" y="37"/>
                  <a:pt x="100" y="40"/>
                  <a:pt x="91" y="42"/>
                </a:cubicBezTo>
                <a:cubicBezTo>
                  <a:pt x="76" y="44"/>
                  <a:pt x="43" y="49"/>
                  <a:pt x="31" y="51"/>
                </a:cubicBezTo>
                <a:cubicBezTo>
                  <a:pt x="20" y="53"/>
                  <a:pt x="5" y="57"/>
                  <a:pt x="3" y="59"/>
                </a:cubicBezTo>
                <a:cubicBezTo>
                  <a:pt x="0" y="64"/>
                  <a:pt x="11" y="81"/>
                  <a:pt x="28" y="92"/>
                </a:cubicBezTo>
                <a:cubicBezTo>
                  <a:pt x="43" y="102"/>
                  <a:pt x="68" y="111"/>
                  <a:pt x="83" y="92"/>
                </a:cubicBezTo>
                <a:cubicBezTo>
                  <a:pt x="96" y="76"/>
                  <a:pt x="105" y="51"/>
                  <a:pt x="108" y="38"/>
                </a:cubicBezTo>
              </a:path>
            </a:pathLst>
          </a:custGeom>
          <a:noFill/>
          <a:ln w="4763" cap="rnd">
            <a:solidFill>
              <a:srgbClr val="000000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871" name="Freeform 1105"/>
          <p:cNvSpPr>
            <a:spLocks noChangeArrowheads="1"/>
          </p:cNvSpPr>
          <p:nvPr/>
        </p:nvSpPr>
        <p:spPr bwMode="auto">
          <a:xfrm>
            <a:off x="6650038" y="2944813"/>
            <a:ext cx="447675" cy="90487"/>
          </a:xfrm>
          <a:custGeom>
            <a:avLst/>
            <a:gdLst>
              <a:gd name="T0" fmla="*/ 0 w 79"/>
              <a:gd name="T1" fmla="*/ 2147483646 h 16"/>
              <a:gd name="T2" fmla="*/ 2147483646 w 79"/>
              <a:gd name="T3" fmla="*/ 2147483646 h 16"/>
              <a:gd name="T4" fmla="*/ 2147483646 w 79"/>
              <a:gd name="T5" fmla="*/ 2147483646 h 16"/>
              <a:gd name="T6" fmla="*/ 0 60000 65536"/>
              <a:gd name="T7" fmla="*/ 0 60000 65536"/>
              <a:gd name="T8" fmla="*/ 0 60000 65536"/>
              <a:gd name="T9" fmla="*/ 0 w 79"/>
              <a:gd name="T10" fmla="*/ 0 h 16"/>
              <a:gd name="T11" fmla="*/ 79 w 79"/>
              <a:gd name="T12" fmla="*/ 16 h 1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9" h="16">
                <a:moveTo>
                  <a:pt x="0" y="16"/>
                </a:moveTo>
                <a:cubicBezTo>
                  <a:pt x="4" y="7"/>
                  <a:pt x="20" y="5"/>
                  <a:pt x="32" y="2"/>
                </a:cubicBezTo>
                <a:cubicBezTo>
                  <a:pt x="45" y="0"/>
                  <a:pt x="73" y="3"/>
                  <a:pt x="79" y="15"/>
                </a:cubicBezTo>
              </a:path>
            </a:pathLst>
          </a:custGeom>
          <a:noFill/>
          <a:ln w="4763" cap="rnd">
            <a:solidFill>
              <a:srgbClr val="000000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872" name="Freeform 1106"/>
          <p:cNvSpPr>
            <a:spLocks noChangeArrowheads="1"/>
          </p:cNvSpPr>
          <p:nvPr/>
        </p:nvSpPr>
        <p:spPr bwMode="auto">
          <a:xfrm>
            <a:off x="6299200" y="2389188"/>
            <a:ext cx="917575" cy="833437"/>
          </a:xfrm>
          <a:custGeom>
            <a:avLst/>
            <a:gdLst>
              <a:gd name="T0" fmla="*/ 2147483646 w 162"/>
              <a:gd name="T1" fmla="*/ 2147483646 h 147"/>
              <a:gd name="T2" fmla="*/ 2147483646 w 162"/>
              <a:gd name="T3" fmla="*/ 2147483646 h 147"/>
              <a:gd name="T4" fmla="*/ 2147483646 w 162"/>
              <a:gd name="T5" fmla="*/ 2147483646 h 147"/>
              <a:gd name="T6" fmla="*/ 2147483646 w 162"/>
              <a:gd name="T7" fmla="*/ 2147483646 h 147"/>
              <a:gd name="T8" fmla="*/ 0 60000 65536"/>
              <a:gd name="T9" fmla="*/ 0 60000 65536"/>
              <a:gd name="T10" fmla="*/ 0 60000 65536"/>
              <a:gd name="T11" fmla="*/ 0 60000 65536"/>
              <a:gd name="T12" fmla="*/ 0 w 162"/>
              <a:gd name="T13" fmla="*/ 0 h 147"/>
              <a:gd name="T14" fmla="*/ 162 w 162"/>
              <a:gd name="T15" fmla="*/ 147 h 14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2" h="147">
                <a:moveTo>
                  <a:pt x="47" y="147"/>
                </a:moveTo>
                <a:cubicBezTo>
                  <a:pt x="35" y="137"/>
                  <a:pt x="23" y="123"/>
                  <a:pt x="18" y="107"/>
                </a:cubicBezTo>
                <a:cubicBezTo>
                  <a:pt x="0" y="54"/>
                  <a:pt x="45" y="19"/>
                  <a:pt x="75" y="12"/>
                </a:cubicBezTo>
                <a:cubicBezTo>
                  <a:pt x="123" y="0"/>
                  <a:pt x="150" y="18"/>
                  <a:pt x="162" y="42"/>
                </a:cubicBezTo>
              </a:path>
            </a:pathLst>
          </a:custGeom>
          <a:noFill/>
          <a:ln w="4763" cap="rnd">
            <a:solidFill>
              <a:srgbClr val="000000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873" name="Freeform 1107"/>
          <p:cNvSpPr>
            <a:spLocks noChangeArrowheads="1"/>
          </p:cNvSpPr>
          <p:nvPr/>
        </p:nvSpPr>
        <p:spPr bwMode="auto">
          <a:xfrm>
            <a:off x="6978650" y="2541588"/>
            <a:ext cx="204788" cy="74612"/>
          </a:xfrm>
          <a:custGeom>
            <a:avLst/>
            <a:gdLst>
              <a:gd name="T0" fmla="*/ 0 w 36"/>
              <a:gd name="T1" fmla="*/ 2147483646 h 13"/>
              <a:gd name="T2" fmla="*/ 2147483646 w 36"/>
              <a:gd name="T3" fmla="*/ 0 h 13"/>
              <a:gd name="T4" fmla="*/ 2147483646 w 36"/>
              <a:gd name="T5" fmla="*/ 2147483646 h 13"/>
              <a:gd name="T6" fmla="*/ 0 60000 65536"/>
              <a:gd name="T7" fmla="*/ 0 60000 65536"/>
              <a:gd name="T8" fmla="*/ 0 60000 65536"/>
              <a:gd name="T9" fmla="*/ 0 w 36"/>
              <a:gd name="T10" fmla="*/ 0 h 13"/>
              <a:gd name="T11" fmla="*/ 36 w 36"/>
              <a:gd name="T12" fmla="*/ 13 h 1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6" h="13">
                <a:moveTo>
                  <a:pt x="0" y="1"/>
                </a:moveTo>
                <a:cubicBezTo>
                  <a:pt x="3" y="1"/>
                  <a:pt x="5" y="0"/>
                  <a:pt x="8" y="0"/>
                </a:cubicBezTo>
                <a:cubicBezTo>
                  <a:pt x="19" y="0"/>
                  <a:pt x="29" y="5"/>
                  <a:pt x="36" y="13"/>
                </a:cubicBezTo>
              </a:path>
            </a:pathLst>
          </a:custGeom>
          <a:noFill/>
          <a:ln w="4763" cap="rnd">
            <a:solidFill>
              <a:srgbClr val="000000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874" name="Freeform 1108"/>
          <p:cNvSpPr>
            <a:spLocks noChangeArrowheads="1"/>
          </p:cNvSpPr>
          <p:nvPr/>
        </p:nvSpPr>
        <p:spPr bwMode="auto">
          <a:xfrm>
            <a:off x="6464300" y="2655888"/>
            <a:ext cx="231775" cy="611187"/>
          </a:xfrm>
          <a:custGeom>
            <a:avLst/>
            <a:gdLst>
              <a:gd name="T0" fmla="*/ 2147483646 w 41"/>
              <a:gd name="T1" fmla="*/ 2147483646 h 108"/>
              <a:gd name="T2" fmla="*/ 0 w 41"/>
              <a:gd name="T3" fmla="*/ 2147483646 h 108"/>
              <a:gd name="T4" fmla="*/ 2147483646 w 41"/>
              <a:gd name="T5" fmla="*/ 0 h 108"/>
              <a:gd name="T6" fmla="*/ 0 60000 65536"/>
              <a:gd name="T7" fmla="*/ 0 60000 65536"/>
              <a:gd name="T8" fmla="*/ 0 60000 65536"/>
              <a:gd name="T9" fmla="*/ 0 w 41"/>
              <a:gd name="T10" fmla="*/ 0 h 108"/>
              <a:gd name="T11" fmla="*/ 41 w 41"/>
              <a:gd name="T12" fmla="*/ 108 h 10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1" h="108">
                <a:moveTo>
                  <a:pt x="41" y="108"/>
                </a:moveTo>
                <a:cubicBezTo>
                  <a:pt x="19" y="99"/>
                  <a:pt x="0" y="71"/>
                  <a:pt x="0" y="47"/>
                </a:cubicBezTo>
                <a:cubicBezTo>
                  <a:pt x="0" y="26"/>
                  <a:pt x="13" y="8"/>
                  <a:pt x="32" y="0"/>
                </a:cubicBezTo>
              </a:path>
            </a:pathLst>
          </a:custGeom>
          <a:noFill/>
          <a:ln w="4763" cap="rnd">
            <a:solidFill>
              <a:srgbClr val="000000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875" name="Freeform 1109"/>
          <p:cNvSpPr>
            <a:spLocks noChangeArrowheads="1"/>
          </p:cNvSpPr>
          <p:nvPr/>
        </p:nvSpPr>
        <p:spPr bwMode="auto">
          <a:xfrm>
            <a:off x="7194550" y="2740025"/>
            <a:ext cx="73025" cy="377825"/>
          </a:xfrm>
          <a:custGeom>
            <a:avLst/>
            <a:gdLst>
              <a:gd name="T0" fmla="*/ 2147483646 w 13"/>
              <a:gd name="T1" fmla="*/ 0 h 67"/>
              <a:gd name="T2" fmla="*/ 2147483646 w 13"/>
              <a:gd name="T3" fmla="*/ 2147483646 h 67"/>
              <a:gd name="T4" fmla="*/ 0 w 13"/>
              <a:gd name="T5" fmla="*/ 2147483646 h 67"/>
              <a:gd name="T6" fmla="*/ 0 60000 65536"/>
              <a:gd name="T7" fmla="*/ 0 60000 65536"/>
              <a:gd name="T8" fmla="*/ 0 60000 65536"/>
              <a:gd name="T9" fmla="*/ 0 w 13"/>
              <a:gd name="T10" fmla="*/ 0 h 67"/>
              <a:gd name="T11" fmla="*/ 13 w 13"/>
              <a:gd name="T12" fmla="*/ 67 h 6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" h="67">
                <a:moveTo>
                  <a:pt x="11" y="0"/>
                </a:moveTo>
                <a:cubicBezTo>
                  <a:pt x="12" y="5"/>
                  <a:pt x="13" y="10"/>
                  <a:pt x="13" y="15"/>
                </a:cubicBezTo>
                <a:cubicBezTo>
                  <a:pt x="13" y="31"/>
                  <a:pt x="9" y="53"/>
                  <a:pt x="0" y="67"/>
                </a:cubicBezTo>
              </a:path>
            </a:pathLst>
          </a:custGeom>
          <a:noFill/>
          <a:ln w="4763" cap="rnd">
            <a:solidFill>
              <a:srgbClr val="000000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876" name="Freeform 1110"/>
          <p:cNvSpPr>
            <a:spLocks noChangeArrowheads="1"/>
          </p:cNvSpPr>
          <p:nvPr/>
        </p:nvSpPr>
        <p:spPr bwMode="auto">
          <a:xfrm>
            <a:off x="7256463" y="2746375"/>
            <a:ext cx="6350" cy="28575"/>
          </a:xfrm>
          <a:custGeom>
            <a:avLst/>
            <a:gdLst>
              <a:gd name="T0" fmla="*/ 0 w 1"/>
              <a:gd name="T1" fmla="*/ 0 h 5"/>
              <a:gd name="T2" fmla="*/ 2147483646 w 1"/>
              <a:gd name="T3" fmla="*/ 2147483646 h 5"/>
              <a:gd name="T4" fmla="*/ 0 60000 65536"/>
              <a:gd name="T5" fmla="*/ 0 60000 65536"/>
              <a:gd name="T6" fmla="*/ 0 w 1"/>
              <a:gd name="T7" fmla="*/ 0 h 5"/>
              <a:gd name="T8" fmla="*/ 1 w 1"/>
              <a:gd name="T9" fmla="*/ 5 h 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5">
                <a:moveTo>
                  <a:pt x="0" y="0"/>
                </a:moveTo>
                <a:cubicBezTo>
                  <a:pt x="1" y="2"/>
                  <a:pt x="1" y="3"/>
                  <a:pt x="1" y="5"/>
                </a:cubicBezTo>
              </a:path>
            </a:pathLst>
          </a:custGeom>
          <a:noFill/>
          <a:ln w="4763" cap="rnd">
            <a:solidFill>
              <a:srgbClr val="000000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877" name="Freeform 1111"/>
          <p:cNvSpPr>
            <a:spLocks noChangeArrowheads="1"/>
          </p:cNvSpPr>
          <p:nvPr/>
        </p:nvSpPr>
        <p:spPr bwMode="auto">
          <a:xfrm>
            <a:off x="6973888" y="3216275"/>
            <a:ext cx="134937" cy="107950"/>
          </a:xfrm>
          <a:custGeom>
            <a:avLst/>
            <a:gdLst>
              <a:gd name="T0" fmla="*/ 2147483646 w 24"/>
              <a:gd name="T1" fmla="*/ 0 h 19"/>
              <a:gd name="T2" fmla="*/ 2147483646 w 24"/>
              <a:gd name="T3" fmla="*/ 2147483646 h 19"/>
              <a:gd name="T4" fmla="*/ 2147483646 w 24"/>
              <a:gd name="T5" fmla="*/ 2147483646 h 19"/>
              <a:gd name="T6" fmla="*/ 0 w 24"/>
              <a:gd name="T7" fmla="*/ 2147483646 h 19"/>
              <a:gd name="T8" fmla="*/ 0 60000 65536"/>
              <a:gd name="T9" fmla="*/ 0 60000 65536"/>
              <a:gd name="T10" fmla="*/ 0 60000 65536"/>
              <a:gd name="T11" fmla="*/ 0 60000 65536"/>
              <a:gd name="T12" fmla="*/ 0 w 24"/>
              <a:gd name="T13" fmla="*/ 0 h 19"/>
              <a:gd name="T14" fmla="*/ 24 w 24"/>
              <a:gd name="T15" fmla="*/ 19 h 1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" h="19">
                <a:moveTo>
                  <a:pt x="23" y="0"/>
                </a:moveTo>
                <a:cubicBezTo>
                  <a:pt x="24" y="2"/>
                  <a:pt x="24" y="4"/>
                  <a:pt x="24" y="7"/>
                </a:cubicBezTo>
                <a:cubicBezTo>
                  <a:pt x="24" y="14"/>
                  <a:pt x="19" y="19"/>
                  <a:pt x="12" y="19"/>
                </a:cubicBezTo>
                <a:cubicBezTo>
                  <a:pt x="6" y="19"/>
                  <a:pt x="1" y="16"/>
                  <a:pt x="0" y="10"/>
                </a:cubicBezTo>
              </a:path>
            </a:pathLst>
          </a:custGeom>
          <a:noFill/>
          <a:ln w="4763" cap="rnd">
            <a:solidFill>
              <a:srgbClr val="000000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878" name="Freeform 1112"/>
          <p:cNvSpPr>
            <a:spLocks noChangeArrowheads="1"/>
          </p:cNvSpPr>
          <p:nvPr/>
        </p:nvSpPr>
        <p:spPr bwMode="auto">
          <a:xfrm>
            <a:off x="6967538" y="3182938"/>
            <a:ext cx="119062" cy="68262"/>
          </a:xfrm>
          <a:custGeom>
            <a:avLst/>
            <a:gdLst>
              <a:gd name="T0" fmla="*/ 0 w 21"/>
              <a:gd name="T1" fmla="*/ 2147483646 h 12"/>
              <a:gd name="T2" fmla="*/ 2147483646 w 21"/>
              <a:gd name="T3" fmla="*/ 0 h 12"/>
              <a:gd name="T4" fmla="*/ 2147483646 w 21"/>
              <a:gd name="T5" fmla="*/ 2147483646 h 12"/>
              <a:gd name="T6" fmla="*/ 0 60000 65536"/>
              <a:gd name="T7" fmla="*/ 0 60000 65536"/>
              <a:gd name="T8" fmla="*/ 0 60000 65536"/>
              <a:gd name="T9" fmla="*/ 0 w 21"/>
              <a:gd name="T10" fmla="*/ 0 h 12"/>
              <a:gd name="T11" fmla="*/ 21 w 21"/>
              <a:gd name="T12" fmla="*/ 12 h 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" h="12">
                <a:moveTo>
                  <a:pt x="0" y="12"/>
                </a:moveTo>
                <a:cubicBezTo>
                  <a:pt x="0" y="5"/>
                  <a:pt x="6" y="0"/>
                  <a:pt x="13" y="0"/>
                </a:cubicBezTo>
                <a:cubicBezTo>
                  <a:pt x="16" y="0"/>
                  <a:pt x="19" y="1"/>
                  <a:pt x="21" y="3"/>
                </a:cubicBezTo>
              </a:path>
            </a:pathLst>
          </a:custGeom>
          <a:noFill/>
          <a:ln w="4763" cap="rnd">
            <a:solidFill>
              <a:srgbClr val="000000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879" name="Freeform 1113"/>
          <p:cNvSpPr>
            <a:spLocks noChangeArrowheads="1"/>
          </p:cNvSpPr>
          <p:nvPr/>
        </p:nvSpPr>
        <p:spPr bwMode="auto">
          <a:xfrm>
            <a:off x="6962775" y="3198813"/>
            <a:ext cx="146050" cy="74612"/>
          </a:xfrm>
          <a:custGeom>
            <a:avLst/>
            <a:gdLst>
              <a:gd name="T0" fmla="*/ 2147483646 w 26"/>
              <a:gd name="T1" fmla="*/ 2147483646 h 13"/>
              <a:gd name="T2" fmla="*/ 2147483646 w 26"/>
              <a:gd name="T3" fmla="*/ 2147483646 h 13"/>
              <a:gd name="T4" fmla="*/ 2147483646 w 26"/>
              <a:gd name="T5" fmla="*/ 0 h 13"/>
              <a:gd name="T6" fmla="*/ 2147483646 w 26"/>
              <a:gd name="T7" fmla="*/ 2147483646 h 13"/>
              <a:gd name="T8" fmla="*/ 2147483646 w 26"/>
              <a:gd name="T9" fmla="*/ 2147483646 h 1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"/>
              <a:gd name="T16" fmla="*/ 0 h 13"/>
              <a:gd name="T17" fmla="*/ 26 w 26"/>
              <a:gd name="T18" fmla="*/ 13 h 1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" h="13">
                <a:moveTo>
                  <a:pt x="2" y="13"/>
                </a:moveTo>
                <a:cubicBezTo>
                  <a:pt x="6" y="9"/>
                  <a:pt x="17" y="2"/>
                  <a:pt x="25" y="3"/>
                </a:cubicBezTo>
                <a:cubicBezTo>
                  <a:pt x="26" y="3"/>
                  <a:pt x="26" y="0"/>
                  <a:pt x="22" y="0"/>
                </a:cubicBezTo>
                <a:cubicBezTo>
                  <a:pt x="18" y="0"/>
                  <a:pt x="7" y="2"/>
                  <a:pt x="1" y="9"/>
                </a:cubicBezTo>
                <a:cubicBezTo>
                  <a:pt x="0" y="11"/>
                  <a:pt x="0" y="13"/>
                  <a:pt x="2" y="13"/>
                </a:cubicBezTo>
                <a:close/>
              </a:path>
            </a:pathLst>
          </a:custGeom>
          <a:noFill/>
          <a:ln w="4763" cap="rnd">
            <a:solidFill>
              <a:srgbClr val="000000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880" name="Freeform 1114"/>
          <p:cNvSpPr>
            <a:spLocks noChangeArrowheads="1"/>
          </p:cNvSpPr>
          <p:nvPr/>
        </p:nvSpPr>
        <p:spPr bwMode="auto">
          <a:xfrm>
            <a:off x="7035800" y="3233738"/>
            <a:ext cx="46038" cy="33337"/>
          </a:xfrm>
          <a:custGeom>
            <a:avLst/>
            <a:gdLst>
              <a:gd name="T0" fmla="*/ 2147483646 w 8"/>
              <a:gd name="T1" fmla="*/ 2147483646 h 6"/>
              <a:gd name="T2" fmla="*/ 2147483646 w 8"/>
              <a:gd name="T3" fmla="*/ 2147483646 h 6"/>
              <a:gd name="T4" fmla="*/ 0 w 8"/>
              <a:gd name="T5" fmla="*/ 2147483646 h 6"/>
              <a:gd name="T6" fmla="*/ 2147483646 w 8"/>
              <a:gd name="T7" fmla="*/ 0 h 6"/>
              <a:gd name="T8" fmla="*/ 2147483646 w 8"/>
              <a:gd name="T9" fmla="*/ 2147483646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"/>
              <a:gd name="T16" fmla="*/ 0 h 6"/>
              <a:gd name="T17" fmla="*/ 8 w 8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" h="6">
                <a:moveTo>
                  <a:pt x="8" y="2"/>
                </a:moveTo>
                <a:cubicBezTo>
                  <a:pt x="8" y="4"/>
                  <a:pt x="6" y="6"/>
                  <a:pt x="4" y="6"/>
                </a:cubicBezTo>
                <a:cubicBezTo>
                  <a:pt x="2" y="6"/>
                  <a:pt x="0" y="5"/>
                  <a:pt x="0" y="4"/>
                </a:cubicBezTo>
                <a:cubicBezTo>
                  <a:pt x="0" y="2"/>
                  <a:pt x="2" y="0"/>
                  <a:pt x="4" y="0"/>
                </a:cubicBezTo>
                <a:cubicBezTo>
                  <a:pt x="6" y="0"/>
                  <a:pt x="8" y="1"/>
                  <a:pt x="8" y="2"/>
                </a:cubicBezTo>
                <a:close/>
              </a:path>
            </a:pathLst>
          </a:custGeom>
          <a:noFill/>
          <a:ln w="4763" cap="rnd">
            <a:solidFill>
              <a:srgbClr val="000000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881" name="Freeform 1115"/>
          <p:cNvSpPr>
            <a:spLocks noChangeArrowheads="1"/>
          </p:cNvSpPr>
          <p:nvPr/>
        </p:nvSpPr>
        <p:spPr bwMode="auto">
          <a:xfrm>
            <a:off x="7064375" y="3267075"/>
            <a:ext cx="11113" cy="50800"/>
          </a:xfrm>
          <a:custGeom>
            <a:avLst/>
            <a:gdLst>
              <a:gd name="T0" fmla="*/ 0 w 2"/>
              <a:gd name="T1" fmla="*/ 0 h 9"/>
              <a:gd name="T2" fmla="*/ 2147483646 w 2"/>
              <a:gd name="T3" fmla="*/ 2147483646 h 9"/>
              <a:gd name="T4" fmla="*/ 0 60000 65536"/>
              <a:gd name="T5" fmla="*/ 0 60000 65536"/>
              <a:gd name="T6" fmla="*/ 0 w 2"/>
              <a:gd name="T7" fmla="*/ 0 h 9"/>
              <a:gd name="T8" fmla="*/ 2 w 2"/>
              <a:gd name="T9" fmla="*/ 9 h 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" h="9">
                <a:moveTo>
                  <a:pt x="0" y="0"/>
                </a:moveTo>
                <a:cubicBezTo>
                  <a:pt x="0" y="0"/>
                  <a:pt x="2" y="4"/>
                  <a:pt x="1" y="9"/>
                </a:cubicBezTo>
              </a:path>
            </a:pathLst>
          </a:custGeom>
          <a:noFill/>
          <a:ln w="4763" cap="rnd">
            <a:solidFill>
              <a:srgbClr val="000000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882" name="Freeform 1116"/>
          <p:cNvSpPr>
            <a:spLocks noChangeArrowheads="1"/>
          </p:cNvSpPr>
          <p:nvPr/>
        </p:nvSpPr>
        <p:spPr bwMode="auto">
          <a:xfrm>
            <a:off x="6684963" y="3119438"/>
            <a:ext cx="527050" cy="153987"/>
          </a:xfrm>
          <a:custGeom>
            <a:avLst/>
            <a:gdLst>
              <a:gd name="T0" fmla="*/ 2147483646 w 93"/>
              <a:gd name="T1" fmla="*/ 2147483646 h 27"/>
              <a:gd name="T2" fmla="*/ 2147483646 w 93"/>
              <a:gd name="T3" fmla="*/ 2147483646 h 27"/>
              <a:gd name="T4" fmla="*/ 2147483646 w 93"/>
              <a:gd name="T5" fmla="*/ 0 h 27"/>
              <a:gd name="T6" fmla="*/ 2147483646 w 93"/>
              <a:gd name="T7" fmla="*/ 2147483646 h 27"/>
              <a:gd name="T8" fmla="*/ 0 w 93"/>
              <a:gd name="T9" fmla="*/ 2147483646 h 2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3"/>
              <a:gd name="T16" fmla="*/ 0 h 27"/>
              <a:gd name="T17" fmla="*/ 93 w 93"/>
              <a:gd name="T18" fmla="*/ 27 h 2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3" h="27">
                <a:moveTo>
                  <a:pt x="70" y="13"/>
                </a:moveTo>
                <a:cubicBezTo>
                  <a:pt x="74" y="11"/>
                  <a:pt x="87" y="7"/>
                  <a:pt x="92" y="5"/>
                </a:cubicBezTo>
                <a:cubicBezTo>
                  <a:pt x="93" y="3"/>
                  <a:pt x="93" y="0"/>
                  <a:pt x="91" y="0"/>
                </a:cubicBezTo>
                <a:cubicBezTo>
                  <a:pt x="91" y="0"/>
                  <a:pt x="41" y="15"/>
                  <a:pt x="28" y="18"/>
                </a:cubicBezTo>
                <a:cubicBezTo>
                  <a:pt x="17" y="21"/>
                  <a:pt x="5" y="26"/>
                  <a:pt x="0" y="27"/>
                </a:cubicBezTo>
              </a:path>
            </a:pathLst>
          </a:custGeom>
          <a:noFill/>
          <a:ln w="4763" cap="rnd">
            <a:solidFill>
              <a:srgbClr val="000000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883" name="Freeform 1117"/>
          <p:cNvSpPr>
            <a:spLocks noChangeArrowheads="1"/>
          </p:cNvSpPr>
          <p:nvPr/>
        </p:nvSpPr>
        <p:spPr bwMode="auto">
          <a:xfrm>
            <a:off x="6729413" y="3222625"/>
            <a:ext cx="244475" cy="73025"/>
          </a:xfrm>
          <a:custGeom>
            <a:avLst/>
            <a:gdLst>
              <a:gd name="T0" fmla="*/ 2147483646 w 43"/>
              <a:gd name="T1" fmla="*/ 0 h 13"/>
              <a:gd name="T2" fmla="*/ 0 w 43"/>
              <a:gd name="T3" fmla="*/ 2147483646 h 13"/>
              <a:gd name="T4" fmla="*/ 0 60000 65536"/>
              <a:gd name="T5" fmla="*/ 0 60000 65536"/>
              <a:gd name="T6" fmla="*/ 0 w 43"/>
              <a:gd name="T7" fmla="*/ 0 h 13"/>
              <a:gd name="T8" fmla="*/ 43 w 43"/>
              <a:gd name="T9" fmla="*/ 13 h 1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3" h="13">
                <a:moveTo>
                  <a:pt x="43" y="0"/>
                </a:moveTo>
                <a:cubicBezTo>
                  <a:pt x="37" y="2"/>
                  <a:pt x="10" y="10"/>
                  <a:pt x="0" y="13"/>
                </a:cubicBezTo>
              </a:path>
            </a:pathLst>
          </a:custGeom>
          <a:noFill/>
          <a:ln w="4763" cap="rnd">
            <a:solidFill>
              <a:srgbClr val="000000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884" name="Oval 1118"/>
          <p:cNvSpPr>
            <a:spLocks noChangeArrowheads="1"/>
          </p:cNvSpPr>
          <p:nvPr/>
        </p:nvSpPr>
        <p:spPr bwMode="auto">
          <a:xfrm>
            <a:off x="6272213" y="3108325"/>
            <a:ext cx="185737" cy="193675"/>
          </a:xfrm>
          <a:prstGeom prst="ellipse">
            <a:avLst/>
          </a:prstGeom>
          <a:noFill/>
          <a:ln w="4763" cap="rnd">
            <a:solidFill>
              <a:srgbClr val="000000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000000"/>
              </a:solidFill>
              <a:sym typeface="宋体" panose="02010600030101010101" pitchFamily="2" charset="-122"/>
            </a:endParaRPr>
          </a:p>
        </p:txBody>
      </p:sp>
      <p:sp>
        <p:nvSpPr>
          <p:cNvPr id="32885" name="Freeform 1119"/>
          <p:cNvSpPr>
            <a:spLocks noChangeArrowheads="1"/>
          </p:cNvSpPr>
          <p:nvPr/>
        </p:nvSpPr>
        <p:spPr bwMode="auto">
          <a:xfrm>
            <a:off x="6464300" y="3182938"/>
            <a:ext cx="277813" cy="123825"/>
          </a:xfrm>
          <a:custGeom>
            <a:avLst/>
            <a:gdLst>
              <a:gd name="T0" fmla="*/ 0 w 49"/>
              <a:gd name="T1" fmla="*/ 0 h 22"/>
              <a:gd name="T2" fmla="*/ 2147483646 w 49"/>
              <a:gd name="T3" fmla="*/ 2147483646 h 22"/>
              <a:gd name="T4" fmla="*/ 0 60000 65536"/>
              <a:gd name="T5" fmla="*/ 0 60000 65536"/>
              <a:gd name="T6" fmla="*/ 0 w 49"/>
              <a:gd name="T7" fmla="*/ 0 h 22"/>
              <a:gd name="T8" fmla="*/ 49 w 49"/>
              <a:gd name="T9" fmla="*/ 22 h 2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9" h="22">
                <a:moveTo>
                  <a:pt x="0" y="0"/>
                </a:moveTo>
                <a:cubicBezTo>
                  <a:pt x="7" y="3"/>
                  <a:pt x="35" y="12"/>
                  <a:pt x="49" y="22"/>
                </a:cubicBezTo>
              </a:path>
            </a:pathLst>
          </a:custGeom>
          <a:noFill/>
          <a:ln w="4763" cap="rnd">
            <a:solidFill>
              <a:srgbClr val="000000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886" name="Freeform 1120"/>
          <p:cNvSpPr>
            <a:spLocks noChangeArrowheads="1"/>
          </p:cNvSpPr>
          <p:nvPr/>
        </p:nvSpPr>
        <p:spPr bwMode="auto">
          <a:xfrm>
            <a:off x="6396038" y="3295650"/>
            <a:ext cx="317500" cy="180975"/>
          </a:xfrm>
          <a:custGeom>
            <a:avLst/>
            <a:gdLst>
              <a:gd name="T0" fmla="*/ 0 w 56"/>
              <a:gd name="T1" fmla="*/ 0 h 32"/>
              <a:gd name="T2" fmla="*/ 2147483646 w 56"/>
              <a:gd name="T3" fmla="*/ 2147483646 h 32"/>
              <a:gd name="T4" fmla="*/ 0 60000 65536"/>
              <a:gd name="T5" fmla="*/ 0 60000 65536"/>
              <a:gd name="T6" fmla="*/ 0 w 56"/>
              <a:gd name="T7" fmla="*/ 0 h 32"/>
              <a:gd name="T8" fmla="*/ 56 w 56"/>
              <a:gd name="T9" fmla="*/ 32 h 3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6" h="32">
                <a:moveTo>
                  <a:pt x="0" y="0"/>
                </a:moveTo>
                <a:cubicBezTo>
                  <a:pt x="9" y="8"/>
                  <a:pt x="39" y="26"/>
                  <a:pt x="56" y="32"/>
                </a:cubicBezTo>
              </a:path>
            </a:pathLst>
          </a:custGeom>
          <a:noFill/>
          <a:ln w="4763" cap="rnd">
            <a:solidFill>
              <a:srgbClr val="000000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887" name="Freeform 1121"/>
          <p:cNvSpPr>
            <a:spLocks noChangeArrowheads="1"/>
          </p:cNvSpPr>
          <p:nvPr/>
        </p:nvSpPr>
        <p:spPr bwMode="auto">
          <a:xfrm>
            <a:off x="6780213" y="3171825"/>
            <a:ext cx="493712" cy="447675"/>
          </a:xfrm>
          <a:custGeom>
            <a:avLst/>
            <a:gdLst>
              <a:gd name="T0" fmla="*/ 2147483646 w 87"/>
              <a:gd name="T1" fmla="*/ 0 h 79"/>
              <a:gd name="T2" fmla="*/ 2147483646 w 87"/>
              <a:gd name="T3" fmla="*/ 2147483646 h 79"/>
              <a:gd name="T4" fmla="*/ 2147483646 w 87"/>
              <a:gd name="T5" fmla="*/ 2147483646 h 79"/>
              <a:gd name="T6" fmla="*/ 2147483646 w 87"/>
              <a:gd name="T7" fmla="*/ 2147483646 h 79"/>
              <a:gd name="T8" fmla="*/ 2147483646 w 87"/>
              <a:gd name="T9" fmla="*/ 2147483646 h 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7"/>
              <a:gd name="T16" fmla="*/ 0 h 79"/>
              <a:gd name="T17" fmla="*/ 87 w 87"/>
              <a:gd name="T18" fmla="*/ 79 h 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7" h="79">
                <a:moveTo>
                  <a:pt x="64" y="0"/>
                </a:moveTo>
                <a:cubicBezTo>
                  <a:pt x="75" y="3"/>
                  <a:pt x="81" y="12"/>
                  <a:pt x="84" y="25"/>
                </a:cubicBezTo>
                <a:cubicBezTo>
                  <a:pt x="87" y="35"/>
                  <a:pt x="87" y="64"/>
                  <a:pt x="52" y="73"/>
                </a:cubicBezTo>
                <a:cubicBezTo>
                  <a:pt x="29" y="79"/>
                  <a:pt x="8" y="71"/>
                  <a:pt x="2" y="50"/>
                </a:cubicBezTo>
                <a:cubicBezTo>
                  <a:pt x="0" y="39"/>
                  <a:pt x="1" y="24"/>
                  <a:pt x="8" y="17"/>
                </a:cubicBezTo>
              </a:path>
            </a:pathLst>
          </a:custGeom>
          <a:noFill/>
          <a:ln w="4763" cap="rnd">
            <a:solidFill>
              <a:srgbClr val="000000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888" name="Freeform 1122"/>
          <p:cNvSpPr>
            <a:spLocks noChangeArrowheads="1"/>
          </p:cNvSpPr>
          <p:nvPr/>
        </p:nvSpPr>
        <p:spPr bwMode="auto">
          <a:xfrm>
            <a:off x="6837363" y="3302000"/>
            <a:ext cx="407987" cy="276225"/>
          </a:xfrm>
          <a:custGeom>
            <a:avLst/>
            <a:gdLst>
              <a:gd name="T0" fmla="*/ 0 w 72"/>
              <a:gd name="T1" fmla="*/ 2147483646 h 49"/>
              <a:gd name="T2" fmla="*/ 2147483646 w 72"/>
              <a:gd name="T3" fmla="*/ 0 h 49"/>
              <a:gd name="T4" fmla="*/ 2147483646 w 72"/>
              <a:gd name="T5" fmla="*/ 2147483646 h 49"/>
              <a:gd name="T6" fmla="*/ 0 w 72"/>
              <a:gd name="T7" fmla="*/ 2147483646 h 49"/>
              <a:gd name="T8" fmla="*/ 0 60000 65536"/>
              <a:gd name="T9" fmla="*/ 0 60000 65536"/>
              <a:gd name="T10" fmla="*/ 0 60000 65536"/>
              <a:gd name="T11" fmla="*/ 0 60000 65536"/>
              <a:gd name="T12" fmla="*/ 0 w 72"/>
              <a:gd name="T13" fmla="*/ 0 h 49"/>
              <a:gd name="T14" fmla="*/ 72 w 72"/>
              <a:gd name="T15" fmla="*/ 49 h 4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2" h="49">
                <a:moveTo>
                  <a:pt x="0" y="20"/>
                </a:moveTo>
                <a:cubicBezTo>
                  <a:pt x="66" y="0"/>
                  <a:pt x="66" y="0"/>
                  <a:pt x="66" y="0"/>
                </a:cubicBezTo>
                <a:cubicBezTo>
                  <a:pt x="69" y="6"/>
                  <a:pt x="72" y="32"/>
                  <a:pt x="45" y="41"/>
                </a:cubicBezTo>
                <a:cubicBezTo>
                  <a:pt x="20" y="49"/>
                  <a:pt x="1" y="36"/>
                  <a:pt x="0" y="20"/>
                </a:cubicBezTo>
                <a:close/>
              </a:path>
            </a:pathLst>
          </a:custGeom>
          <a:noFill/>
          <a:ln w="4763" cap="rnd">
            <a:solidFill>
              <a:srgbClr val="000000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889" name="Oval 1123"/>
          <p:cNvSpPr>
            <a:spLocks noChangeArrowheads="1"/>
          </p:cNvSpPr>
          <p:nvPr/>
        </p:nvSpPr>
        <p:spPr bwMode="auto">
          <a:xfrm>
            <a:off x="7285038" y="2786063"/>
            <a:ext cx="180975" cy="187325"/>
          </a:xfrm>
          <a:prstGeom prst="ellipse">
            <a:avLst/>
          </a:prstGeom>
          <a:noFill/>
          <a:ln w="4763" cap="rnd">
            <a:solidFill>
              <a:srgbClr val="000000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000000"/>
              </a:solidFill>
              <a:sym typeface="宋体" panose="02010600030101010101" pitchFamily="2" charset="-122"/>
            </a:endParaRPr>
          </a:p>
        </p:txBody>
      </p:sp>
      <p:sp>
        <p:nvSpPr>
          <p:cNvPr id="32890" name="Freeform 1124"/>
          <p:cNvSpPr>
            <a:spLocks noChangeArrowheads="1"/>
          </p:cNvSpPr>
          <p:nvPr/>
        </p:nvSpPr>
        <p:spPr bwMode="auto">
          <a:xfrm>
            <a:off x="7245350" y="2922588"/>
            <a:ext cx="50800" cy="61912"/>
          </a:xfrm>
          <a:custGeom>
            <a:avLst/>
            <a:gdLst>
              <a:gd name="T0" fmla="*/ 2147483646 w 9"/>
              <a:gd name="T1" fmla="*/ 0 h 11"/>
              <a:gd name="T2" fmla="*/ 0 w 9"/>
              <a:gd name="T3" fmla="*/ 2147483646 h 11"/>
              <a:gd name="T4" fmla="*/ 0 60000 65536"/>
              <a:gd name="T5" fmla="*/ 0 60000 65536"/>
              <a:gd name="T6" fmla="*/ 0 w 9"/>
              <a:gd name="T7" fmla="*/ 0 h 11"/>
              <a:gd name="T8" fmla="*/ 9 w 9"/>
              <a:gd name="T9" fmla="*/ 11 h 1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" h="11">
                <a:moveTo>
                  <a:pt x="9" y="0"/>
                </a:moveTo>
                <a:cubicBezTo>
                  <a:pt x="6" y="3"/>
                  <a:pt x="3" y="7"/>
                  <a:pt x="0" y="11"/>
                </a:cubicBezTo>
              </a:path>
            </a:pathLst>
          </a:custGeom>
          <a:noFill/>
          <a:ln w="4763" cap="rnd">
            <a:solidFill>
              <a:srgbClr val="000000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891" name="Freeform 1125"/>
          <p:cNvSpPr>
            <a:spLocks noChangeArrowheads="1"/>
          </p:cNvSpPr>
          <p:nvPr/>
        </p:nvSpPr>
        <p:spPr bwMode="auto">
          <a:xfrm>
            <a:off x="7262813" y="2962275"/>
            <a:ext cx="152400" cy="311150"/>
          </a:xfrm>
          <a:custGeom>
            <a:avLst/>
            <a:gdLst>
              <a:gd name="T0" fmla="*/ 2147483646 w 27"/>
              <a:gd name="T1" fmla="*/ 0 h 55"/>
              <a:gd name="T2" fmla="*/ 0 w 27"/>
              <a:gd name="T3" fmla="*/ 2147483646 h 55"/>
              <a:gd name="T4" fmla="*/ 0 60000 65536"/>
              <a:gd name="T5" fmla="*/ 0 60000 65536"/>
              <a:gd name="T6" fmla="*/ 0 w 27"/>
              <a:gd name="T7" fmla="*/ 0 h 55"/>
              <a:gd name="T8" fmla="*/ 27 w 27"/>
              <a:gd name="T9" fmla="*/ 55 h 5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7" h="55">
                <a:moveTo>
                  <a:pt x="27" y="0"/>
                </a:moveTo>
                <a:cubicBezTo>
                  <a:pt x="24" y="13"/>
                  <a:pt x="12" y="42"/>
                  <a:pt x="0" y="55"/>
                </a:cubicBezTo>
              </a:path>
            </a:pathLst>
          </a:custGeom>
          <a:noFill/>
          <a:ln w="4763" cap="rnd">
            <a:solidFill>
              <a:srgbClr val="000000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892" name="Freeform 1126"/>
          <p:cNvSpPr>
            <a:spLocks noChangeArrowheads="1"/>
          </p:cNvSpPr>
          <p:nvPr/>
        </p:nvSpPr>
        <p:spPr bwMode="auto">
          <a:xfrm>
            <a:off x="7223125" y="3171825"/>
            <a:ext cx="55563" cy="174625"/>
          </a:xfrm>
          <a:custGeom>
            <a:avLst/>
            <a:gdLst>
              <a:gd name="T0" fmla="*/ 0 w 10"/>
              <a:gd name="T1" fmla="*/ 0 h 31"/>
              <a:gd name="T2" fmla="*/ 2147483646 w 10"/>
              <a:gd name="T3" fmla="*/ 2147483646 h 31"/>
              <a:gd name="T4" fmla="*/ 0 60000 65536"/>
              <a:gd name="T5" fmla="*/ 0 60000 65536"/>
              <a:gd name="T6" fmla="*/ 0 w 10"/>
              <a:gd name="T7" fmla="*/ 0 h 31"/>
              <a:gd name="T8" fmla="*/ 10 w 10"/>
              <a:gd name="T9" fmla="*/ 31 h 3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" h="31">
                <a:moveTo>
                  <a:pt x="0" y="0"/>
                </a:moveTo>
                <a:cubicBezTo>
                  <a:pt x="3" y="4"/>
                  <a:pt x="8" y="21"/>
                  <a:pt x="10" y="31"/>
                </a:cubicBezTo>
              </a:path>
            </a:pathLst>
          </a:custGeom>
          <a:noFill/>
          <a:ln w="4763" cap="rnd">
            <a:solidFill>
              <a:srgbClr val="000000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893" name="Freeform 1127"/>
          <p:cNvSpPr>
            <a:spLocks noChangeArrowheads="1"/>
          </p:cNvSpPr>
          <p:nvPr/>
        </p:nvSpPr>
        <p:spPr bwMode="auto">
          <a:xfrm>
            <a:off x="7245350" y="3262313"/>
            <a:ext cx="311150" cy="412750"/>
          </a:xfrm>
          <a:custGeom>
            <a:avLst/>
            <a:gdLst>
              <a:gd name="T0" fmla="*/ 2147483646 w 55"/>
              <a:gd name="T1" fmla="*/ 2147483646 h 73"/>
              <a:gd name="T2" fmla="*/ 2147483646 w 55"/>
              <a:gd name="T3" fmla="*/ 2147483646 h 73"/>
              <a:gd name="T4" fmla="*/ 2147483646 w 55"/>
              <a:gd name="T5" fmla="*/ 2147483646 h 73"/>
              <a:gd name="T6" fmla="*/ 2147483646 w 55"/>
              <a:gd name="T7" fmla="*/ 2147483646 h 73"/>
              <a:gd name="T8" fmla="*/ 2147483646 w 55"/>
              <a:gd name="T9" fmla="*/ 2147483646 h 7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5"/>
              <a:gd name="T16" fmla="*/ 0 h 73"/>
              <a:gd name="T17" fmla="*/ 55 w 55"/>
              <a:gd name="T18" fmla="*/ 73 h 7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5" h="73">
                <a:moveTo>
                  <a:pt x="53" y="34"/>
                </a:moveTo>
                <a:cubicBezTo>
                  <a:pt x="55" y="56"/>
                  <a:pt x="45" y="70"/>
                  <a:pt x="31" y="71"/>
                </a:cubicBezTo>
                <a:cubicBezTo>
                  <a:pt x="17" y="73"/>
                  <a:pt x="5" y="59"/>
                  <a:pt x="2" y="40"/>
                </a:cubicBezTo>
                <a:cubicBezTo>
                  <a:pt x="0" y="21"/>
                  <a:pt x="9" y="4"/>
                  <a:pt x="23" y="2"/>
                </a:cubicBezTo>
                <a:cubicBezTo>
                  <a:pt x="37" y="0"/>
                  <a:pt x="50" y="14"/>
                  <a:pt x="53" y="34"/>
                </a:cubicBezTo>
                <a:close/>
              </a:path>
            </a:pathLst>
          </a:custGeom>
          <a:noFill/>
          <a:ln w="4763" cap="rnd">
            <a:solidFill>
              <a:srgbClr val="000000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894" name="Freeform 1128"/>
          <p:cNvSpPr>
            <a:spLocks noChangeArrowheads="1"/>
          </p:cNvSpPr>
          <p:nvPr/>
        </p:nvSpPr>
        <p:spPr bwMode="auto">
          <a:xfrm>
            <a:off x="6713538" y="3584575"/>
            <a:ext cx="628650" cy="225425"/>
          </a:xfrm>
          <a:custGeom>
            <a:avLst/>
            <a:gdLst>
              <a:gd name="T0" fmla="*/ 2147483646 w 111"/>
              <a:gd name="T1" fmla="*/ 2147483646 h 40"/>
              <a:gd name="T2" fmla="*/ 2147483646 w 111"/>
              <a:gd name="T3" fmla="*/ 2147483646 h 40"/>
              <a:gd name="T4" fmla="*/ 2147483646 w 111"/>
              <a:gd name="T5" fmla="*/ 2147483646 h 40"/>
              <a:gd name="T6" fmla="*/ 2147483646 w 111"/>
              <a:gd name="T7" fmla="*/ 2147483646 h 40"/>
              <a:gd name="T8" fmla="*/ 2147483646 w 111"/>
              <a:gd name="T9" fmla="*/ 0 h 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1"/>
              <a:gd name="T16" fmla="*/ 0 h 40"/>
              <a:gd name="T17" fmla="*/ 111 w 111"/>
              <a:gd name="T18" fmla="*/ 40 h 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1" h="40">
                <a:moveTo>
                  <a:pt x="111" y="11"/>
                </a:moveTo>
                <a:cubicBezTo>
                  <a:pt x="101" y="11"/>
                  <a:pt x="85" y="12"/>
                  <a:pt x="76" y="16"/>
                </a:cubicBezTo>
                <a:cubicBezTo>
                  <a:pt x="64" y="20"/>
                  <a:pt x="47" y="32"/>
                  <a:pt x="39" y="35"/>
                </a:cubicBezTo>
                <a:cubicBezTo>
                  <a:pt x="27" y="40"/>
                  <a:pt x="15" y="39"/>
                  <a:pt x="8" y="29"/>
                </a:cubicBezTo>
                <a:cubicBezTo>
                  <a:pt x="0" y="17"/>
                  <a:pt x="1" y="5"/>
                  <a:pt x="4" y="0"/>
                </a:cubicBezTo>
              </a:path>
            </a:pathLst>
          </a:custGeom>
          <a:noFill/>
          <a:ln w="4763" cap="rnd">
            <a:solidFill>
              <a:srgbClr val="000000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895" name="Freeform 1129"/>
          <p:cNvSpPr>
            <a:spLocks noChangeArrowheads="1"/>
          </p:cNvSpPr>
          <p:nvPr/>
        </p:nvSpPr>
        <p:spPr bwMode="auto">
          <a:xfrm>
            <a:off x="6707188" y="3476625"/>
            <a:ext cx="34925" cy="123825"/>
          </a:xfrm>
          <a:custGeom>
            <a:avLst/>
            <a:gdLst>
              <a:gd name="T0" fmla="*/ 0 w 6"/>
              <a:gd name="T1" fmla="*/ 0 h 22"/>
              <a:gd name="T2" fmla="*/ 2147483646 w 6"/>
              <a:gd name="T3" fmla="*/ 2147483646 h 22"/>
              <a:gd name="T4" fmla="*/ 0 60000 65536"/>
              <a:gd name="T5" fmla="*/ 0 60000 65536"/>
              <a:gd name="T6" fmla="*/ 0 w 6"/>
              <a:gd name="T7" fmla="*/ 0 h 22"/>
              <a:gd name="T8" fmla="*/ 6 w 6"/>
              <a:gd name="T9" fmla="*/ 22 h 2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" h="22">
                <a:moveTo>
                  <a:pt x="0" y="0"/>
                </a:moveTo>
                <a:cubicBezTo>
                  <a:pt x="1" y="5"/>
                  <a:pt x="5" y="20"/>
                  <a:pt x="6" y="22"/>
                </a:cubicBezTo>
              </a:path>
            </a:pathLst>
          </a:custGeom>
          <a:noFill/>
          <a:ln w="4763" cap="rnd">
            <a:solidFill>
              <a:srgbClr val="000000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896" name="Freeform 1130"/>
          <p:cNvSpPr>
            <a:spLocks noChangeArrowheads="1"/>
          </p:cNvSpPr>
          <p:nvPr/>
        </p:nvSpPr>
        <p:spPr bwMode="auto">
          <a:xfrm>
            <a:off x="6662738" y="3573463"/>
            <a:ext cx="282575" cy="334962"/>
          </a:xfrm>
          <a:custGeom>
            <a:avLst/>
            <a:gdLst>
              <a:gd name="T0" fmla="*/ 2147483646 w 50"/>
              <a:gd name="T1" fmla="*/ 2147483646 h 59"/>
              <a:gd name="T2" fmla="*/ 2147483646 w 50"/>
              <a:gd name="T3" fmla="*/ 2147483646 h 59"/>
              <a:gd name="T4" fmla="*/ 0 w 50"/>
              <a:gd name="T5" fmla="*/ 2147483646 h 59"/>
              <a:gd name="T6" fmla="*/ 2147483646 w 50"/>
              <a:gd name="T7" fmla="*/ 0 h 59"/>
              <a:gd name="T8" fmla="*/ 0 60000 65536"/>
              <a:gd name="T9" fmla="*/ 0 60000 65536"/>
              <a:gd name="T10" fmla="*/ 0 60000 65536"/>
              <a:gd name="T11" fmla="*/ 0 60000 65536"/>
              <a:gd name="T12" fmla="*/ 0 w 50"/>
              <a:gd name="T13" fmla="*/ 0 h 59"/>
              <a:gd name="T14" fmla="*/ 50 w 50"/>
              <a:gd name="T15" fmla="*/ 59 h 5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0" h="59">
                <a:moveTo>
                  <a:pt x="50" y="36"/>
                </a:moveTo>
                <a:cubicBezTo>
                  <a:pt x="48" y="50"/>
                  <a:pt x="37" y="59"/>
                  <a:pt x="24" y="59"/>
                </a:cubicBezTo>
                <a:cubicBezTo>
                  <a:pt x="7" y="59"/>
                  <a:pt x="0" y="49"/>
                  <a:pt x="0" y="30"/>
                </a:cubicBezTo>
                <a:cubicBezTo>
                  <a:pt x="0" y="18"/>
                  <a:pt x="4" y="6"/>
                  <a:pt x="12" y="0"/>
                </a:cubicBezTo>
              </a:path>
            </a:pathLst>
          </a:custGeom>
          <a:noFill/>
          <a:ln w="4763" cap="rnd">
            <a:solidFill>
              <a:srgbClr val="000000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 spd="slow" advTm="0">
    <p:rand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图片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390525"/>
            <a:ext cx="9290050" cy="620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0">
    <p:rand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AutoShape 3"/>
          <p:cNvSpPr>
            <a:spLocks noChangeAspect="1" noChangeArrowheads="1" noTextEdit="1"/>
          </p:cNvSpPr>
          <p:nvPr/>
        </p:nvSpPr>
        <p:spPr bwMode="auto">
          <a:xfrm>
            <a:off x="1073150" y="314325"/>
            <a:ext cx="9880600" cy="634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7891" name="Oval 5"/>
          <p:cNvSpPr>
            <a:spLocks noChangeArrowheads="1"/>
          </p:cNvSpPr>
          <p:nvPr/>
        </p:nvSpPr>
        <p:spPr bwMode="auto">
          <a:xfrm>
            <a:off x="10529888" y="6126163"/>
            <a:ext cx="209550" cy="209550"/>
          </a:xfrm>
          <a:prstGeom prst="ellipse">
            <a:avLst/>
          </a:prstGeom>
          <a:solidFill>
            <a:srgbClr val="FFFFFF"/>
          </a:solidFill>
          <a:ln w="6350" cap="rnd">
            <a:solidFill>
              <a:srgbClr val="000000"/>
            </a:solidFill>
            <a:beve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000000"/>
              </a:solidFill>
              <a:sym typeface="宋体" panose="02010600030101010101" pitchFamily="2" charset="-122"/>
            </a:endParaRPr>
          </a:p>
        </p:txBody>
      </p:sp>
      <p:sp>
        <p:nvSpPr>
          <p:cNvPr id="37892" name="Freeform 6"/>
          <p:cNvSpPr>
            <a:spLocks noChangeArrowheads="1"/>
          </p:cNvSpPr>
          <p:nvPr/>
        </p:nvSpPr>
        <p:spPr bwMode="auto">
          <a:xfrm>
            <a:off x="10518775" y="5942013"/>
            <a:ext cx="130175" cy="261937"/>
          </a:xfrm>
          <a:custGeom>
            <a:avLst/>
            <a:gdLst>
              <a:gd name="T0" fmla="*/ 0 w 22"/>
              <a:gd name="T1" fmla="*/ 0 h 44"/>
              <a:gd name="T2" fmla="*/ 2147483646 w 22"/>
              <a:gd name="T3" fmla="*/ 2147483646 h 44"/>
              <a:gd name="T4" fmla="*/ 2147483646 w 22"/>
              <a:gd name="T5" fmla="*/ 2147483646 h 44"/>
              <a:gd name="T6" fmla="*/ 0 w 22"/>
              <a:gd name="T7" fmla="*/ 2147483646 h 44"/>
              <a:gd name="T8" fmla="*/ 0 60000 65536"/>
              <a:gd name="T9" fmla="*/ 0 60000 65536"/>
              <a:gd name="T10" fmla="*/ 0 60000 65536"/>
              <a:gd name="T11" fmla="*/ 0 60000 65536"/>
              <a:gd name="T12" fmla="*/ 0 w 22"/>
              <a:gd name="T13" fmla="*/ 0 h 44"/>
              <a:gd name="T14" fmla="*/ 22 w 22"/>
              <a:gd name="T15" fmla="*/ 44 h 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2" h="44">
                <a:moveTo>
                  <a:pt x="0" y="0"/>
                </a:moveTo>
                <a:cubicBezTo>
                  <a:pt x="9" y="9"/>
                  <a:pt x="18" y="22"/>
                  <a:pt x="22" y="33"/>
                </a:cubicBezTo>
                <a:cubicBezTo>
                  <a:pt x="21" y="36"/>
                  <a:pt x="6" y="44"/>
                  <a:pt x="4" y="42"/>
                </a:cubicBezTo>
                <a:cubicBezTo>
                  <a:pt x="2" y="41"/>
                  <a:pt x="0" y="39"/>
                  <a:pt x="0" y="39"/>
                </a:cubicBezTo>
              </a:path>
            </a:pathLst>
          </a:custGeom>
          <a:solidFill>
            <a:srgbClr val="00A0E9"/>
          </a:solidFill>
          <a:ln w="6350" cap="rnd">
            <a:solidFill>
              <a:srgbClr val="000000"/>
            </a:solidFill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7893" name="Freeform 7"/>
          <p:cNvSpPr>
            <a:spLocks noChangeArrowheads="1"/>
          </p:cNvSpPr>
          <p:nvPr/>
        </p:nvSpPr>
        <p:spPr bwMode="auto">
          <a:xfrm>
            <a:off x="10518775" y="5942013"/>
            <a:ext cx="130175" cy="261937"/>
          </a:xfrm>
          <a:custGeom>
            <a:avLst/>
            <a:gdLst>
              <a:gd name="T0" fmla="*/ 0 w 22"/>
              <a:gd name="T1" fmla="*/ 0 h 44"/>
              <a:gd name="T2" fmla="*/ 2147483646 w 22"/>
              <a:gd name="T3" fmla="*/ 2147483646 h 44"/>
              <a:gd name="T4" fmla="*/ 2147483646 w 22"/>
              <a:gd name="T5" fmla="*/ 2147483646 h 44"/>
              <a:gd name="T6" fmla="*/ 0 w 22"/>
              <a:gd name="T7" fmla="*/ 2147483646 h 44"/>
              <a:gd name="T8" fmla="*/ 0 60000 65536"/>
              <a:gd name="T9" fmla="*/ 0 60000 65536"/>
              <a:gd name="T10" fmla="*/ 0 60000 65536"/>
              <a:gd name="T11" fmla="*/ 0 60000 65536"/>
              <a:gd name="T12" fmla="*/ 0 w 22"/>
              <a:gd name="T13" fmla="*/ 0 h 44"/>
              <a:gd name="T14" fmla="*/ 22 w 22"/>
              <a:gd name="T15" fmla="*/ 44 h 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2" h="44">
                <a:moveTo>
                  <a:pt x="0" y="0"/>
                </a:moveTo>
                <a:cubicBezTo>
                  <a:pt x="9" y="9"/>
                  <a:pt x="18" y="22"/>
                  <a:pt x="22" y="33"/>
                </a:cubicBezTo>
                <a:cubicBezTo>
                  <a:pt x="21" y="36"/>
                  <a:pt x="6" y="44"/>
                  <a:pt x="4" y="42"/>
                </a:cubicBezTo>
                <a:cubicBezTo>
                  <a:pt x="2" y="41"/>
                  <a:pt x="0" y="39"/>
                  <a:pt x="0" y="39"/>
                </a:cubicBezTo>
              </a:path>
            </a:pathLst>
          </a:custGeom>
          <a:noFill/>
          <a:ln w="6350" cap="rnd">
            <a:solidFill>
              <a:srgbClr val="000000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7894" name="Freeform 8"/>
          <p:cNvSpPr>
            <a:spLocks noChangeArrowheads="1"/>
          </p:cNvSpPr>
          <p:nvPr/>
        </p:nvSpPr>
        <p:spPr bwMode="auto">
          <a:xfrm>
            <a:off x="9653588" y="6443663"/>
            <a:ext cx="530225" cy="184150"/>
          </a:xfrm>
          <a:custGeom>
            <a:avLst/>
            <a:gdLst>
              <a:gd name="T0" fmla="*/ 2147483646 w 89"/>
              <a:gd name="T1" fmla="*/ 0 h 31"/>
              <a:gd name="T2" fmla="*/ 2147483646 w 89"/>
              <a:gd name="T3" fmla="*/ 2147483646 h 31"/>
              <a:gd name="T4" fmla="*/ 2147483646 w 89"/>
              <a:gd name="T5" fmla="*/ 2147483646 h 31"/>
              <a:gd name="T6" fmla="*/ 2147483646 w 89"/>
              <a:gd name="T7" fmla="*/ 2147483646 h 31"/>
              <a:gd name="T8" fmla="*/ 2147483646 w 89"/>
              <a:gd name="T9" fmla="*/ 0 h 3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9"/>
              <a:gd name="T16" fmla="*/ 0 h 31"/>
              <a:gd name="T17" fmla="*/ 89 w 89"/>
              <a:gd name="T18" fmla="*/ 31 h 3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9" h="31">
                <a:moveTo>
                  <a:pt x="35" y="0"/>
                </a:moveTo>
                <a:cubicBezTo>
                  <a:pt x="0" y="14"/>
                  <a:pt x="22" y="31"/>
                  <a:pt x="50" y="31"/>
                </a:cubicBezTo>
                <a:cubicBezTo>
                  <a:pt x="68" y="31"/>
                  <a:pt x="89" y="26"/>
                  <a:pt x="89" y="19"/>
                </a:cubicBezTo>
                <a:cubicBezTo>
                  <a:pt x="89" y="2"/>
                  <a:pt x="89" y="2"/>
                  <a:pt x="89" y="2"/>
                </a:cubicBezTo>
                <a:cubicBezTo>
                  <a:pt x="61" y="2"/>
                  <a:pt x="35" y="0"/>
                  <a:pt x="35" y="0"/>
                </a:cubicBezTo>
                <a:close/>
              </a:path>
            </a:pathLst>
          </a:custGeom>
          <a:solidFill>
            <a:srgbClr val="FFFFFF"/>
          </a:solidFill>
          <a:ln w="6350" cap="rnd">
            <a:solidFill>
              <a:srgbClr val="000000"/>
            </a:solidFill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7895" name="Freeform 9"/>
          <p:cNvSpPr>
            <a:spLocks noChangeArrowheads="1"/>
          </p:cNvSpPr>
          <p:nvPr/>
        </p:nvSpPr>
        <p:spPr bwMode="auto">
          <a:xfrm>
            <a:off x="10183813" y="6424613"/>
            <a:ext cx="488950" cy="227012"/>
          </a:xfrm>
          <a:custGeom>
            <a:avLst/>
            <a:gdLst>
              <a:gd name="T0" fmla="*/ 2147483646 w 82"/>
              <a:gd name="T1" fmla="*/ 2147483646 h 38"/>
              <a:gd name="T2" fmla="*/ 0 w 82"/>
              <a:gd name="T3" fmla="*/ 2147483646 h 38"/>
              <a:gd name="T4" fmla="*/ 0 w 82"/>
              <a:gd name="T5" fmla="*/ 2147483646 h 38"/>
              <a:gd name="T6" fmla="*/ 2147483646 w 82"/>
              <a:gd name="T7" fmla="*/ 2147483646 h 38"/>
              <a:gd name="T8" fmla="*/ 2147483646 w 82"/>
              <a:gd name="T9" fmla="*/ 2147483646 h 3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2"/>
              <a:gd name="T16" fmla="*/ 0 h 38"/>
              <a:gd name="T17" fmla="*/ 82 w 82"/>
              <a:gd name="T18" fmla="*/ 38 h 3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2" h="38">
                <a:moveTo>
                  <a:pt x="53" y="4"/>
                </a:moveTo>
                <a:cubicBezTo>
                  <a:pt x="39" y="0"/>
                  <a:pt x="19" y="5"/>
                  <a:pt x="0" y="5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3" y="34"/>
                  <a:pt x="39" y="36"/>
                </a:cubicBezTo>
                <a:cubicBezTo>
                  <a:pt x="75" y="38"/>
                  <a:pt x="82" y="13"/>
                  <a:pt x="53" y="4"/>
                </a:cubicBezTo>
                <a:close/>
              </a:path>
            </a:pathLst>
          </a:custGeom>
          <a:solidFill>
            <a:srgbClr val="FFFFFF"/>
          </a:solidFill>
          <a:ln w="6350" cap="rnd">
            <a:solidFill>
              <a:srgbClr val="000000"/>
            </a:solidFill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7896" name="Freeform 10"/>
          <p:cNvSpPr>
            <a:spLocks noChangeArrowheads="1"/>
          </p:cNvSpPr>
          <p:nvPr/>
        </p:nvSpPr>
        <p:spPr bwMode="auto">
          <a:xfrm>
            <a:off x="9820275" y="5935663"/>
            <a:ext cx="715963" cy="566737"/>
          </a:xfrm>
          <a:custGeom>
            <a:avLst/>
            <a:gdLst>
              <a:gd name="T0" fmla="*/ 2147483646 w 120"/>
              <a:gd name="T1" fmla="*/ 2147483646 h 95"/>
              <a:gd name="T2" fmla="*/ 2147483646 w 120"/>
              <a:gd name="T3" fmla="*/ 2147483646 h 95"/>
              <a:gd name="T4" fmla="*/ 2147483646 w 120"/>
              <a:gd name="T5" fmla="*/ 2147483646 h 95"/>
              <a:gd name="T6" fmla="*/ 2147483646 w 120"/>
              <a:gd name="T7" fmla="*/ 0 h 95"/>
              <a:gd name="T8" fmla="*/ 2147483646 w 120"/>
              <a:gd name="T9" fmla="*/ 2147483646 h 95"/>
              <a:gd name="T10" fmla="*/ 2147483646 w 120"/>
              <a:gd name="T11" fmla="*/ 2147483646 h 95"/>
              <a:gd name="T12" fmla="*/ 2147483646 w 120"/>
              <a:gd name="T13" fmla="*/ 2147483646 h 95"/>
              <a:gd name="T14" fmla="*/ 2147483646 w 120"/>
              <a:gd name="T15" fmla="*/ 2147483646 h 95"/>
              <a:gd name="T16" fmla="*/ 2147483646 w 120"/>
              <a:gd name="T17" fmla="*/ 2147483646 h 95"/>
              <a:gd name="T18" fmla="*/ 2147483646 w 120"/>
              <a:gd name="T19" fmla="*/ 2147483646 h 95"/>
              <a:gd name="T20" fmla="*/ 2147483646 w 120"/>
              <a:gd name="T21" fmla="*/ 2147483646 h 9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20"/>
              <a:gd name="T34" fmla="*/ 0 h 95"/>
              <a:gd name="T35" fmla="*/ 120 w 120"/>
              <a:gd name="T36" fmla="*/ 95 h 95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20" h="95">
                <a:moveTo>
                  <a:pt x="118" y="2"/>
                </a:moveTo>
                <a:cubicBezTo>
                  <a:pt x="118" y="2"/>
                  <a:pt x="84" y="2"/>
                  <a:pt x="60" y="2"/>
                </a:cubicBezTo>
                <a:cubicBezTo>
                  <a:pt x="36" y="2"/>
                  <a:pt x="13" y="2"/>
                  <a:pt x="9" y="2"/>
                </a:cubicBezTo>
                <a:cubicBezTo>
                  <a:pt x="8" y="2"/>
                  <a:pt x="7" y="1"/>
                  <a:pt x="7" y="0"/>
                </a:cubicBezTo>
                <a:cubicBezTo>
                  <a:pt x="3" y="7"/>
                  <a:pt x="2" y="27"/>
                  <a:pt x="2" y="32"/>
                </a:cubicBezTo>
                <a:cubicBezTo>
                  <a:pt x="2" y="38"/>
                  <a:pt x="0" y="58"/>
                  <a:pt x="7" y="86"/>
                </a:cubicBezTo>
                <a:cubicBezTo>
                  <a:pt x="21" y="89"/>
                  <a:pt x="39" y="92"/>
                  <a:pt x="61" y="88"/>
                </a:cubicBezTo>
                <a:cubicBezTo>
                  <a:pt x="83" y="95"/>
                  <a:pt x="114" y="87"/>
                  <a:pt x="115" y="86"/>
                </a:cubicBezTo>
                <a:cubicBezTo>
                  <a:pt x="115" y="86"/>
                  <a:pt x="117" y="68"/>
                  <a:pt x="118" y="49"/>
                </a:cubicBezTo>
                <a:cubicBezTo>
                  <a:pt x="119" y="33"/>
                  <a:pt x="120" y="16"/>
                  <a:pt x="118" y="8"/>
                </a:cubicBezTo>
                <a:lnTo>
                  <a:pt x="118" y="2"/>
                </a:lnTo>
                <a:close/>
              </a:path>
            </a:pathLst>
          </a:custGeom>
          <a:solidFill>
            <a:srgbClr val="00A0E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7897" name="Freeform 11"/>
          <p:cNvSpPr>
            <a:spLocks noChangeArrowheads="1"/>
          </p:cNvSpPr>
          <p:nvPr/>
        </p:nvSpPr>
        <p:spPr bwMode="auto">
          <a:xfrm>
            <a:off x="9898063" y="5935663"/>
            <a:ext cx="577850" cy="460375"/>
          </a:xfrm>
          <a:custGeom>
            <a:avLst/>
            <a:gdLst>
              <a:gd name="T0" fmla="*/ 2147483646 w 97"/>
              <a:gd name="T1" fmla="*/ 0 h 77"/>
              <a:gd name="T2" fmla="*/ 0 w 97"/>
              <a:gd name="T3" fmla="*/ 2147483646 h 77"/>
              <a:gd name="T4" fmla="*/ 2147483646 w 97"/>
              <a:gd name="T5" fmla="*/ 2147483646 h 77"/>
              <a:gd name="T6" fmla="*/ 2147483646 w 97"/>
              <a:gd name="T7" fmla="*/ 2147483646 h 77"/>
              <a:gd name="T8" fmla="*/ 2147483646 w 97"/>
              <a:gd name="T9" fmla="*/ 0 h 77"/>
              <a:gd name="T10" fmla="*/ 2147483646 w 97"/>
              <a:gd name="T11" fmla="*/ 0 h 7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7"/>
              <a:gd name="T19" fmla="*/ 0 h 77"/>
              <a:gd name="T20" fmla="*/ 97 w 97"/>
              <a:gd name="T21" fmla="*/ 77 h 7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7" h="77">
                <a:moveTo>
                  <a:pt x="27" y="0"/>
                </a:moveTo>
                <a:cubicBezTo>
                  <a:pt x="27" y="0"/>
                  <a:pt x="0" y="7"/>
                  <a:pt x="0" y="31"/>
                </a:cubicBezTo>
                <a:cubicBezTo>
                  <a:pt x="0" y="56"/>
                  <a:pt x="17" y="77"/>
                  <a:pt x="49" y="77"/>
                </a:cubicBezTo>
                <a:cubicBezTo>
                  <a:pt x="80" y="77"/>
                  <a:pt x="97" y="59"/>
                  <a:pt x="97" y="32"/>
                </a:cubicBezTo>
                <a:cubicBezTo>
                  <a:pt x="97" y="7"/>
                  <a:pt x="72" y="0"/>
                  <a:pt x="72" y="0"/>
                </a:cubicBezTo>
                <a:lnTo>
                  <a:pt x="27" y="0"/>
                </a:lnTo>
                <a:close/>
              </a:path>
            </a:pathLst>
          </a:custGeom>
          <a:solidFill>
            <a:srgbClr val="FFFFFF"/>
          </a:solidFill>
          <a:ln w="6350" cap="rnd">
            <a:solidFill>
              <a:srgbClr val="000000"/>
            </a:solidFill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7898" name="Freeform 12"/>
          <p:cNvSpPr>
            <a:spLocks noChangeArrowheads="1"/>
          </p:cNvSpPr>
          <p:nvPr/>
        </p:nvSpPr>
        <p:spPr bwMode="auto">
          <a:xfrm>
            <a:off x="9610725" y="5068888"/>
            <a:ext cx="1122363" cy="884237"/>
          </a:xfrm>
          <a:custGeom>
            <a:avLst/>
            <a:gdLst>
              <a:gd name="T0" fmla="*/ 2147483646 w 188"/>
              <a:gd name="T1" fmla="*/ 0 h 148"/>
              <a:gd name="T2" fmla="*/ 2147483646 w 188"/>
              <a:gd name="T3" fmla="*/ 2147483646 h 148"/>
              <a:gd name="T4" fmla="*/ 2147483646 w 188"/>
              <a:gd name="T5" fmla="*/ 2147483646 h 148"/>
              <a:gd name="T6" fmla="*/ 2147483646 w 188"/>
              <a:gd name="T7" fmla="*/ 2147483646 h 148"/>
              <a:gd name="T8" fmla="*/ 2147483646 w 188"/>
              <a:gd name="T9" fmla="*/ 2147483646 h 148"/>
              <a:gd name="T10" fmla="*/ 2147483646 w 188"/>
              <a:gd name="T11" fmla="*/ 2147483646 h 148"/>
              <a:gd name="T12" fmla="*/ 2147483646 w 188"/>
              <a:gd name="T13" fmla="*/ 0 h 1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88"/>
              <a:gd name="T22" fmla="*/ 0 h 148"/>
              <a:gd name="T23" fmla="*/ 188 w 188"/>
              <a:gd name="T24" fmla="*/ 148 h 14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88" h="148">
                <a:moveTo>
                  <a:pt x="96" y="0"/>
                </a:moveTo>
                <a:cubicBezTo>
                  <a:pt x="115" y="0"/>
                  <a:pt x="131" y="6"/>
                  <a:pt x="143" y="13"/>
                </a:cubicBezTo>
                <a:cubicBezTo>
                  <a:pt x="177" y="32"/>
                  <a:pt x="188" y="72"/>
                  <a:pt x="172" y="107"/>
                </a:cubicBezTo>
                <a:cubicBezTo>
                  <a:pt x="153" y="148"/>
                  <a:pt x="141" y="146"/>
                  <a:pt x="141" y="146"/>
                </a:cubicBezTo>
                <a:cubicBezTo>
                  <a:pt x="50" y="145"/>
                  <a:pt x="50" y="145"/>
                  <a:pt x="50" y="145"/>
                </a:cubicBezTo>
                <a:cubicBezTo>
                  <a:pt x="50" y="145"/>
                  <a:pt x="33" y="132"/>
                  <a:pt x="19" y="107"/>
                </a:cubicBezTo>
                <a:cubicBezTo>
                  <a:pt x="0" y="70"/>
                  <a:pt x="21" y="0"/>
                  <a:pt x="96" y="0"/>
                </a:cubicBezTo>
                <a:close/>
              </a:path>
            </a:pathLst>
          </a:custGeom>
          <a:solidFill>
            <a:srgbClr val="00A0E9"/>
          </a:solidFill>
          <a:ln w="6350" cap="rnd">
            <a:solidFill>
              <a:srgbClr val="000000"/>
            </a:solidFill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7899" name="Freeform 13"/>
          <p:cNvSpPr>
            <a:spLocks noChangeArrowheads="1"/>
          </p:cNvSpPr>
          <p:nvPr/>
        </p:nvSpPr>
        <p:spPr bwMode="auto">
          <a:xfrm>
            <a:off x="9658350" y="5200650"/>
            <a:ext cx="973138" cy="711200"/>
          </a:xfrm>
          <a:custGeom>
            <a:avLst/>
            <a:gdLst>
              <a:gd name="T0" fmla="*/ 2147483646 w 163"/>
              <a:gd name="T1" fmla="*/ 2147483646 h 119"/>
              <a:gd name="T2" fmla="*/ 2147483646 w 163"/>
              <a:gd name="T3" fmla="*/ 2147483646 h 119"/>
              <a:gd name="T4" fmla="*/ 2147483646 w 163"/>
              <a:gd name="T5" fmla="*/ 0 h 119"/>
              <a:gd name="T6" fmla="*/ 2147483646 w 163"/>
              <a:gd name="T7" fmla="*/ 2147483646 h 119"/>
              <a:gd name="T8" fmla="*/ 2147483646 w 163"/>
              <a:gd name="T9" fmla="*/ 2147483646 h 119"/>
              <a:gd name="T10" fmla="*/ 2147483646 w 163"/>
              <a:gd name="T11" fmla="*/ 2147483646 h 119"/>
              <a:gd name="T12" fmla="*/ 2147483646 w 163"/>
              <a:gd name="T13" fmla="*/ 2147483646 h 119"/>
              <a:gd name="T14" fmla="*/ 2147483646 w 163"/>
              <a:gd name="T15" fmla="*/ 2147483646 h 119"/>
              <a:gd name="T16" fmla="*/ 2147483646 w 163"/>
              <a:gd name="T17" fmla="*/ 2147483646 h 11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63"/>
              <a:gd name="T28" fmla="*/ 0 h 119"/>
              <a:gd name="T29" fmla="*/ 163 w 163"/>
              <a:gd name="T30" fmla="*/ 119 h 11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63" h="119">
                <a:moveTo>
                  <a:pt x="27" y="102"/>
                </a:moveTo>
                <a:cubicBezTo>
                  <a:pt x="10" y="84"/>
                  <a:pt x="0" y="19"/>
                  <a:pt x="55" y="8"/>
                </a:cubicBezTo>
                <a:cubicBezTo>
                  <a:pt x="64" y="7"/>
                  <a:pt x="88" y="0"/>
                  <a:pt x="88" y="0"/>
                </a:cubicBezTo>
                <a:cubicBezTo>
                  <a:pt x="88" y="0"/>
                  <a:pt x="107" y="5"/>
                  <a:pt x="119" y="8"/>
                </a:cubicBezTo>
                <a:cubicBezTo>
                  <a:pt x="127" y="10"/>
                  <a:pt x="146" y="15"/>
                  <a:pt x="156" y="32"/>
                </a:cubicBezTo>
                <a:cubicBezTo>
                  <a:pt x="161" y="39"/>
                  <a:pt x="163" y="49"/>
                  <a:pt x="163" y="62"/>
                </a:cubicBezTo>
                <a:cubicBezTo>
                  <a:pt x="163" y="91"/>
                  <a:pt x="138" y="119"/>
                  <a:pt x="138" y="119"/>
                </a:cubicBezTo>
                <a:cubicBezTo>
                  <a:pt x="46" y="119"/>
                  <a:pt x="46" y="119"/>
                  <a:pt x="46" y="119"/>
                </a:cubicBezTo>
                <a:cubicBezTo>
                  <a:pt x="46" y="119"/>
                  <a:pt x="36" y="111"/>
                  <a:pt x="27" y="102"/>
                </a:cubicBezTo>
                <a:close/>
              </a:path>
            </a:pathLst>
          </a:custGeom>
          <a:solidFill>
            <a:srgbClr val="FFFFFF"/>
          </a:solidFill>
          <a:ln w="6350" cap="rnd">
            <a:solidFill>
              <a:srgbClr val="000000"/>
            </a:solidFill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7900" name="Freeform 14"/>
          <p:cNvSpPr>
            <a:spLocks noChangeArrowheads="1"/>
          </p:cNvSpPr>
          <p:nvPr/>
        </p:nvSpPr>
        <p:spPr bwMode="auto">
          <a:xfrm>
            <a:off x="9850438" y="5894388"/>
            <a:ext cx="696912" cy="52387"/>
          </a:xfrm>
          <a:custGeom>
            <a:avLst/>
            <a:gdLst>
              <a:gd name="T0" fmla="*/ 2147483646 w 117"/>
              <a:gd name="T1" fmla="*/ 0 h 9"/>
              <a:gd name="T2" fmla="*/ 2147483646 w 117"/>
              <a:gd name="T3" fmla="*/ 2147483646 h 9"/>
              <a:gd name="T4" fmla="*/ 2147483646 w 117"/>
              <a:gd name="T5" fmla="*/ 2147483646 h 9"/>
              <a:gd name="T6" fmla="*/ 2147483646 w 117"/>
              <a:gd name="T7" fmla="*/ 2147483646 h 9"/>
              <a:gd name="T8" fmla="*/ 2147483646 w 117"/>
              <a:gd name="T9" fmla="*/ 2147483646 h 9"/>
              <a:gd name="T10" fmla="*/ 2147483646 w 117"/>
              <a:gd name="T11" fmla="*/ 2147483646 h 9"/>
              <a:gd name="T12" fmla="*/ 2147483646 w 117"/>
              <a:gd name="T13" fmla="*/ 0 h 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17"/>
              <a:gd name="T22" fmla="*/ 0 h 9"/>
              <a:gd name="T23" fmla="*/ 117 w 117"/>
              <a:gd name="T24" fmla="*/ 9 h 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17" h="9">
                <a:moveTo>
                  <a:pt x="55" y="0"/>
                </a:moveTo>
                <a:cubicBezTo>
                  <a:pt x="78" y="0"/>
                  <a:pt x="111" y="1"/>
                  <a:pt x="113" y="1"/>
                </a:cubicBezTo>
                <a:cubicBezTo>
                  <a:pt x="117" y="2"/>
                  <a:pt x="116" y="8"/>
                  <a:pt x="113" y="9"/>
                </a:cubicBezTo>
                <a:cubicBezTo>
                  <a:pt x="113" y="9"/>
                  <a:pt x="80" y="9"/>
                  <a:pt x="55" y="9"/>
                </a:cubicBezTo>
                <a:cubicBezTo>
                  <a:pt x="31" y="9"/>
                  <a:pt x="8" y="9"/>
                  <a:pt x="4" y="9"/>
                </a:cubicBezTo>
                <a:cubicBezTo>
                  <a:pt x="1" y="9"/>
                  <a:pt x="0" y="2"/>
                  <a:pt x="4" y="2"/>
                </a:cubicBezTo>
                <a:cubicBezTo>
                  <a:pt x="13" y="0"/>
                  <a:pt x="38" y="0"/>
                  <a:pt x="55" y="0"/>
                </a:cubicBezTo>
                <a:close/>
              </a:path>
            </a:pathLst>
          </a:custGeom>
          <a:solidFill>
            <a:srgbClr val="E1002A"/>
          </a:solidFill>
          <a:ln w="6350" cap="rnd">
            <a:solidFill>
              <a:srgbClr val="000000"/>
            </a:solidFill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7901" name="Freeform 15"/>
          <p:cNvSpPr>
            <a:spLocks noChangeArrowheads="1"/>
          </p:cNvSpPr>
          <p:nvPr/>
        </p:nvSpPr>
        <p:spPr bwMode="auto">
          <a:xfrm>
            <a:off x="9820275" y="5970588"/>
            <a:ext cx="715963" cy="531812"/>
          </a:xfrm>
          <a:custGeom>
            <a:avLst/>
            <a:gdLst>
              <a:gd name="T0" fmla="*/ 2147483646 w 120"/>
              <a:gd name="T1" fmla="*/ 0 h 89"/>
              <a:gd name="T2" fmla="*/ 2147483646 w 120"/>
              <a:gd name="T3" fmla="*/ 2147483646 h 89"/>
              <a:gd name="T4" fmla="*/ 2147483646 w 120"/>
              <a:gd name="T5" fmla="*/ 2147483646 h 89"/>
              <a:gd name="T6" fmla="*/ 2147483646 w 120"/>
              <a:gd name="T7" fmla="*/ 2147483646 h 89"/>
              <a:gd name="T8" fmla="*/ 2147483646 w 120"/>
              <a:gd name="T9" fmla="*/ 2147483646 h 89"/>
              <a:gd name="T10" fmla="*/ 2147483646 w 120"/>
              <a:gd name="T11" fmla="*/ 2147483646 h 89"/>
              <a:gd name="T12" fmla="*/ 2147483646 w 120"/>
              <a:gd name="T13" fmla="*/ 2147483646 h 8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0"/>
              <a:gd name="T22" fmla="*/ 0 h 89"/>
              <a:gd name="T23" fmla="*/ 120 w 120"/>
              <a:gd name="T24" fmla="*/ 89 h 8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0" h="89">
                <a:moveTo>
                  <a:pt x="5" y="0"/>
                </a:moveTo>
                <a:cubicBezTo>
                  <a:pt x="2" y="19"/>
                  <a:pt x="2" y="21"/>
                  <a:pt x="2" y="26"/>
                </a:cubicBezTo>
                <a:cubicBezTo>
                  <a:pt x="2" y="32"/>
                  <a:pt x="0" y="52"/>
                  <a:pt x="7" y="80"/>
                </a:cubicBezTo>
                <a:cubicBezTo>
                  <a:pt x="21" y="83"/>
                  <a:pt x="39" y="86"/>
                  <a:pt x="61" y="82"/>
                </a:cubicBezTo>
                <a:cubicBezTo>
                  <a:pt x="83" y="89"/>
                  <a:pt x="114" y="81"/>
                  <a:pt x="115" y="80"/>
                </a:cubicBezTo>
                <a:cubicBezTo>
                  <a:pt x="115" y="80"/>
                  <a:pt x="117" y="62"/>
                  <a:pt x="118" y="43"/>
                </a:cubicBezTo>
                <a:cubicBezTo>
                  <a:pt x="119" y="27"/>
                  <a:pt x="120" y="10"/>
                  <a:pt x="118" y="2"/>
                </a:cubicBezTo>
              </a:path>
            </a:pathLst>
          </a:custGeom>
          <a:noFill/>
          <a:ln w="6350" cap="rnd">
            <a:solidFill>
              <a:srgbClr val="000000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7902" name="Freeform 16"/>
          <p:cNvSpPr>
            <a:spLocks noChangeArrowheads="1"/>
          </p:cNvSpPr>
          <p:nvPr/>
        </p:nvSpPr>
        <p:spPr bwMode="auto">
          <a:xfrm>
            <a:off x="9969500" y="5081588"/>
            <a:ext cx="214313" cy="244475"/>
          </a:xfrm>
          <a:custGeom>
            <a:avLst/>
            <a:gdLst>
              <a:gd name="T0" fmla="*/ 2147483646 w 36"/>
              <a:gd name="T1" fmla="*/ 2147483646 h 41"/>
              <a:gd name="T2" fmla="*/ 2147483646 w 36"/>
              <a:gd name="T3" fmla="*/ 2147483646 h 41"/>
              <a:gd name="T4" fmla="*/ 2147483646 w 36"/>
              <a:gd name="T5" fmla="*/ 2147483646 h 41"/>
              <a:gd name="T6" fmla="*/ 2147483646 w 36"/>
              <a:gd name="T7" fmla="*/ 2147483646 h 41"/>
              <a:gd name="T8" fmla="*/ 2147483646 w 36"/>
              <a:gd name="T9" fmla="*/ 2147483646 h 4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"/>
              <a:gd name="T16" fmla="*/ 0 h 41"/>
              <a:gd name="T17" fmla="*/ 36 w 36"/>
              <a:gd name="T18" fmla="*/ 41 h 4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" h="41">
                <a:moveTo>
                  <a:pt x="36" y="21"/>
                </a:moveTo>
                <a:cubicBezTo>
                  <a:pt x="35" y="37"/>
                  <a:pt x="27" y="41"/>
                  <a:pt x="17" y="40"/>
                </a:cubicBezTo>
                <a:cubicBezTo>
                  <a:pt x="7" y="40"/>
                  <a:pt x="0" y="33"/>
                  <a:pt x="1" y="22"/>
                </a:cubicBezTo>
                <a:cubicBezTo>
                  <a:pt x="1" y="11"/>
                  <a:pt x="9" y="1"/>
                  <a:pt x="19" y="1"/>
                </a:cubicBezTo>
                <a:cubicBezTo>
                  <a:pt x="28" y="0"/>
                  <a:pt x="36" y="9"/>
                  <a:pt x="36" y="21"/>
                </a:cubicBezTo>
                <a:close/>
              </a:path>
            </a:pathLst>
          </a:custGeom>
          <a:solidFill>
            <a:srgbClr val="FFFFFF"/>
          </a:solidFill>
          <a:ln w="6350" cap="rnd">
            <a:solidFill>
              <a:srgbClr val="000000"/>
            </a:solidFill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7903" name="Freeform 17"/>
          <p:cNvSpPr>
            <a:spLocks noChangeArrowheads="1"/>
          </p:cNvSpPr>
          <p:nvPr/>
        </p:nvSpPr>
        <p:spPr bwMode="auto">
          <a:xfrm>
            <a:off x="10106025" y="5189538"/>
            <a:ext cx="47625" cy="71437"/>
          </a:xfrm>
          <a:custGeom>
            <a:avLst/>
            <a:gdLst>
              <a:gd name="T0" fmla="*/ 2147483646 w 8"/>
              <a:gd name="T1" fmla="*/ 2147483646 h 12"/>
              <a:gd name="T2" fmla="*/ 2147483646 w 8"/>
              <a:gd name="T3" fmla="*/ 2147483646 h 12"/>
              <a:gd name="T4" fmla="*/ 0 w 8"/>
              <a:gd name="T5" fmla="*/ 2147483646 h 12"/>
              <a:gd name="T6" fmla="*/ 2147483646 w 8"/>
              <a:gd name="T7" fmla="*/ 0 h 12"/>
              <a:gd name="T8" fmla="*/ 2147483646 w 8"/>
              <a:gd name="T9" fmla="*/ 2147483646 h 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"/>
              <a:gd name="T16" fmla="*/ 0 h 12"/>
              <a:gd name="T17" fmla="*/ 8 w 8"/>
              <a:gd name="T18" fmla="*/ 12 h 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" h="12">
                <a:moveTo>
                  <a:pt x="8" y="6"/>
                </a:moveTo>
                <a:cubicBezTo>
                  <a:pt x="8" y="10"/>
                  <a:pt x="6" y="12"/>
                  <a:pt x="4" y="12"/>
                </a:cubicBezTo>
                <a:cubicBezTo>
                  <a:pt x="1" y="12"/>
                  <a:pt x="0" y="10"/>
                  <a:pt x="0" y="6"/>
                </a:cubicBezTo>
                <a:cubicBezTo>
                  <a:pt x="0" y="3"/>
                  <a:pt x="2" y="0"/>
                  <a:pt x="4" y="0"/>
                </a:cubicBezTo>
                <a:cubicBezTo>
                  <a:pt x="7" y="0"/>
                  <a:pt x="8" y="3"/>
                  <a:pt x="8" y="6"/>
                </a:cubicBezTo>
                <a:close/>
              </a:path>
            </a:pathLst>
          </a:custGeom>
          <a:solidFill>
            <a:srgbClr val="000000"/>
          </a:solidFill>
          <a:ln w="6350" cap="rnd">
            <a:solidFill>
              <a:srgbClr val="000000"/>
            </a:solidFill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7904" name="Oval 18"/>
          <p:cNvSpPr>
            <a:spLocks noChangeArrowheads="1"/>
          </p:cNvSpPr>
          <p:nvPr/>
        </p:nvSpPr>
        <p:spPr bwMode="auto">
          <a:xfrm>
            <a:off x="10125075" y="5213350"/>
            <a:ext cx="11113" cy="2381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000000"/>
              </a:solidFill>
              <a:sym typeface="宋体" panose="02010600030101010101" pitchFamily="2" charset="-122"/>
            </a:endParaRPr>
          </a:p>
        </p:txBody>
      </p:sp>
      <p:sp>
        <p:nvSpPr>
          <p:cNvPr id="37905" name="Freeform 19"/>
          <p:cNvSpPr>
            <a:spLocks noChangeArrowheads="1"/>
          </p:cNvSpPr>
          <p:nvPr/>
        </p:nvSpPr>
        <p:spPr bwMode="auto">
          <a:xfrm>
            <a:off x="10183813" y="5087938"/>
            <a:ext cx="209550" cy="261937"/>
          </a:xfrm>
          <a:custGeom>
            <a:avLst/>
            <a:gdLst>
              <a:gd name="T0" fmla="*/ 2147483646 w 35"/>
              <a:gd name="T1" fmla="*/ 2147483646 h 44"/>
              <a:gd name="T2" fmla="*/ 2147483646 w 35"/>
              <a:gd name="T3" fmla="*/ 2147483646 h 44"/>
              <a:gd name="T4" fmla="*/ 0 w 35"/>
              <a:gd name="T5" fmla="*/ 2147483646 h 44"/>
              <a:gd name="T6" fmla="*/ 2147483646 w 35"/>
              <a:gd name="T7" fmla="*/ 0 h 44"/>
              <a:gd name="T8" fmla="*/ 2147483646 w 35"/>
              <a:gd name="T9" fmla="*/ 2147483646 h 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5"/>
              <a:gd name="T16" fmla="*/ 0 h 44"/>
              <a:gd name="T17" fmla="*/ 35 w 35"/>
              <a:gd name="T18" fmla="*/ 44 h 4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5" h="44">
                <a:moveTo>
                  <a:pt x="34" y="20"/>
                </a:moveTo>
                <a:cubicBezTo>
                  <a:pt x="35" y="37"/>
                  <a:pt x="16" y="44"/>
                  <a:pt x="5" y="35"/>
                </a:cubicBezTo>
                <a:cubicBezTo>
                  <a:pt x="0" y="32"/>
                  <a:pt x="0" y="26"/>
                  <a:pt x="0" y="19"/>
                </a:cubicBezTo>
                <a:cubicBezTo>
                  <a:pt x="0" y="8"/>
                  <a:pt x="6" y="0"/>
                  <a:pt x="15" y="0"/>
                </a:cubicBezTo>
                <a:cubicBezTo>
                  <a:pt x="25" y="0"/>
                  <a:pt x="33" y="6"/>
                  <a:pt x="34" y="20"/>
                </a:cubicBezTo>
                <a:close/>
              </a:path>
            </a:pathLst>
          </a:custGeom>
          <a:solidFill>
            <a:srgbClr val="FFFFFF"/>
          </a:solidFill>
          <a:ln w="6350" cap="rnd">
            <a:solidFill>
              <a:srgbClr val="000000"/>
            </a:solidFill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7906" name="Freeform 20"/>
          <p:cNvSpPr>
            <a:spLocks noChangeArrowheads="1"/>
          </p:cNvSpPr>
          <p:nvPr/>
        </p:nvSpPr>
        <p:spPr bwMode="auto">
          <a:xfrm>
            <a:off x="10196513" y="5170488"/>
            <a:ext cx="101600" cy="77787"/>
          </a:xfrm>
          <a:custGeom>
            <a:avLst/>
            <a:gdLst>
              <a:gd name="T0" fmla="*/ 2147483646 w 17"/>
              <a:gd name="T1" fmla="*/ 2147483646 h 13"/>
              <a:gd name="T2" fmla="*/ 2147483646 w 17"/>
              <a:gd name="T3" fmla="*/ 2147483646 h 13"/>
              <a:gd name="T4" fmla="*/ 2147483646 w 17"/>
              <a:gd name="T5" fmla="*/ 2147483646 h 13"/>
              <a:gd name="T6" fmla="*/ 2147483646 w 17"/>
              <a:gd name="T7" fmla="*/ 2147483646 h 13"/>
              <a:gd name="T8" fmla="*/ 2147483646 w 17"/>
              <a:gd name="T9" fmla="*/ 2147483646 h 1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"/>
              <a:gd name="T16" fmla="*/ 0 h 13"/>
              <a:gd name="T17" fmla="*/ 17 w 17"/>
              <a:gd name="T18" fmla="*/ 13 h 1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" h="13">
                <a:moveTo>
                  <a:pt x="1" y="11"/>
                </a:moveTo>
                <a:cubicBezTo>
                  <a:pt x="0" y="12"/>
                  <a:pt x="2" y="12"/>
                  <a:pt x="2" y="12"/>
                </a:cubicBezTo>
                <a:cubicBezTo>
                  <a:pt x="8" y="4"/>
                  <a:pt x="12" y="7"/>
                  <a:pt x="15" y="12"/>
                </a:cubicBezTo>
                <a:cubicBezTo>
                  <a:pt x="16" y="13"/>
                  <a:pt x="17" y="13"/>
                  <a:pt x="17" y="11"/>
                </a:cubicBezTo>
                <a:cubicBezTo>
                  <a:pt x="10" y="0"/>
                  <a:pt x="4" y="7"/>
                  <a:pt x="1" y="1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7907" name="Oval 21"/>
          <p:cNvSpPr>
            <a:spLocks noChangeArrowheads="1"/>
          </p:cNvSpPr>
          <p:nvPr/>
        </p:nvSpPr>
        <p:spPr bwMode="auto">
          <a:xfrm>
            <a:off x="10112375" y="5284788"/>
            <a:ext cx="142875" cy="142875"/>
          </a:xfrm>
          <a:prstGeom prst="ellipse">
            <a:avLst/>
          </a:prstGeom>
          <a:solidFill>
            <a:srgbClr val="E1002A"/>
          </a:solidFill>
          <a:ln w="6350" cap="rnd">
            <a:solidFill>
              <a:srgbClr val="000000"/>
            </a:solidFill>
            <a:beve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000000"/>
              </a:solidFill>
              <a:sym typeface="宋体" panose="02010600030101010101" pitchFamily="2" charset="-122"/>
            </a:endParaRPr>
          </a:p>
        </p:txBody>
      </p:sp>
      <p:sp>
        <p:nvSpPr>
          <p:cNvPr id="37908" name="Oval 22"/>
          <p:cNvSpPr>
            <a:spLocks noChangeArrowheads="1"/>
          </p:cNvSpPr>
          <p:nvPr/>
        </p:nvSpPr>
        <p:spPr bwMode="auto">
          <a:xfrm>
            <a:off x="10148888" y="5302250"/>
            <a:ext cx="47625" cy="476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000000"/>
              </a:solidFill>
              <a:sym typeface="宋体" panose="02010600030101010101" pitchFamily="2" charset="-122"/>
            </a:endParaRPr>
          </a:p>
        </p:txBody>
      </p:sp>
      <p:sp>
        <p:nvSpPr>
          <p:cNvPr id="37909" name="Freeform 23"/>
          <p:cNvSpPr>
            <a:spLocks noChangeArrowheads="1"/>
          </p:cNvSpPr>
          <p:nvPr/>
        </p:nvSpPr>
        <p:spPr bwMode="auto">
          <a:xfrm>
            <a:off x="10177463" y="5427663"/>
            <a:ext cx="6350" cy="382587"/>
          </a:xfrm>
          <a:custGeom>
            <a:avLst/>
            <a:gdLst>
              <a:gd name="T0" fmla="*/ 2147483646 w 1"/>
              <a:gd name="T1" fmla="*/ 0 h 64"/>
              <a:gd name="T2" fmla="*/ 2147483646 w 1"/>
              <a:gd name="T3" fmla="*/ 2147483646 h 64"/>
              <a:gd name="T4" fmla="*/ 0 60000 65536"/>
              <a:gd name="T5" fmla="*/ 0 60000 65536"/>
              <a:gd name="T6" fmla="*/ 0 w 1"/>
              <a:gd name="T7" fmla="*/ 0 h 64"/>
              <a:gd name="T8" fmla="*/ 1 w 1"/>
              <a:gd name="T9" fmla="*/ 64 h 6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64">
                <a:moveTo>
                  <a:pt x="1" y="0"/>
                </a:moveTo>
                <a:cubicBezTo>
                  <a:pt x="1" y="0"/>
                  <a:pt x="0" y="52"/>
                  <a:pt x="1" y="64"/>
                </a:cubicBezTo>
              </a:path>
            </a:pathLst>
          </a:custGeom>
          <a:noFill/>
          <a:ln w="6350" cap="rnd">
            <a:solidFill>
              <a:srgbClr val="000000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7910" name="Freeform 24"/>
          <p:cNvSpPr>
            <a:spLocks noChangeArrowheads="1"/>
          </p:cNvSpPr>
          <p:nvPr/>
        </p:nvSpPr>
        <p:spPr bwMode="auto">
          <a:xfrm>
            <a:off x="9807575" y="5535613"/>
            <a:ext cx="758825" cy="274637"/>
          </a:xfrm>
          <a:custGeom>
            <a:avLst/>
            <a:gdLst>
              <a:gd name="T0" fmla="*/ 0 w 127"/>
              <a:gd name="T1" fmla="*/ 0 h 46"/>
              <a:gd name="T2" fmla="*/ 2147483646 w 127"/>
              <a:gd name="T3" fmla="*/ 2147483646 h 46"/>
              <a:gd name="T4" fmla="*/ 2147483646 w 127"/>
              <a:gd name="T5" fmla="*/ 2147483646 h 46"/>
              <a:gd name="T6" fmla="*/ 0 60000 65536"/>
              <a:gd name="T7" fmla="*/ 0 60000 65536"/>
              <a:gd name="T8" fmla="*/ 0 60000 65536"/>
              <a:gd name="T9" fmla="*/ 0 w 127"/>
              <a:gd name="T10" fmla="*/ 0 h 46"/>
              <a:gd name="T11" fmla="*/ 127 w 127"/>
              <a:gd name="T12" fmla="*/ 46 h 4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7" h="46">
                <a:moveTo>
                  <a:pt x="0" y="0"/>
                </a:moveTo>
                <a:cubicBezTo>
                  <a:pt x="20" y="32"/>
                  <a:pt x="57" y="46"/>
                  <a:pt x="63" y="46"/>
                </a:cubicBezTo>
                <a:cubicBezTo>
                  <a:pt x="69" y="46"/>
                  <a:pt x="108" y="34"/>
                  <a:pt x="127" y="2"/>
                </a:cubicBezTo>
              </a:path>
            </a:pathLst>
          </a:custGeom>
          <a:noFill/>
          <a:ln w="6350" cap="rnd">
            <a:solidFill>
              <a:srgbClr val="000000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7911" name="Freeform 25"/>
          <p:cNvSpPr>
            <a:spLocks noChangeArrowheads="1"/>
          </p:cNvSpPr>
          <p:nvPr/>
        </p:nvSpPr>
        <p:spPr bwMode="auto">
          <a:xfrm>
            <a:off x="9826625" y="5356225"/>
            <a:ext cx="220663" cy="65088"/>
          </a:xfrm>
          <a:custGeom>
            <a:avLst/>
            <a:gdLst>
              <a:gd name="T0" fmla="*/ 0 w 37"/>
              <a:gd name="T1" fmla="*/ 0 h 11"/>
              <a:gd name="T2" fmla="*/ 2147483646 w 37"/>
              <a:gd name="T3" fmla="*/ 2147483646 h 11"/>
              <a:gd name="T4" fmla="*/ 0 60000 65536"/>
              <a:gd name="T5" fmla="*/ 0 60000 65536"/>
              <a:gd name="T6" fmla="*/ 0 w 37"/>
              <a:gd name="T7" fmla="*/ 0 h 11"/>
              <a:gd name="T8" fmla="*/ 37 w 37"/>
              <a:gd name="T9" fmla="*/ 11 h 1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7" h="11">
                <a:moveTo>
                  <a:pt x="0" y="0"/>
                </a:moveTo>
                <a:cubicBezTo>
                  <a:pt x="16" y="3"/>
                  <a:pt x="37" y="11"/>
                  <a:pt x="37" y="11"/>
                </a:cubicBezTo>
              </a:path>
            </a:pathLst>
          </a:custGeom>
          <a:noFill/>
          <a:ln w="6350" cap="rnd">
            <a:solidFill>
              <a:srgbClr val="000000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7912" name="Freeform 26"/>
          <p:cNvSpPr>
            <a:spLocks noChangeArrowheads="1"/>
          </p:cNvSpPr>
          <p:nvPr/>
        </p:nvSpPr>
        <p:spPr bwMode="auto">
          <a:xfrm>
            <a:off x="9783763" y="5481638"/>
            <a:ext cx="250825" cy="11112"/>
          </a:xfrm>
          <a:custGeom>
            <a:avLst/>
            <a:gdLst>
              <a:gd name="T0" fmla="*/ 0 w 42"/>
              <a:gd name="T1" fmla="*/ 2147483646 h 2"/>
              <a:gd name="T2" fmla="*/ 2147483646 w 42"/>
              <a:gd name="T3" fmla="*/ 2147483646 h 2"/>
              <a:gd name="T4" fmla="*/ 0 60000 65536"/>
              <a:gd name="T5" fmla="*/ 0 60000 65536"/>
              <a:gd name="T6" fmla="*/ 0 w 42"/>
              <a:gd name="T7" fmla="*/ 0 h 2"/>
              <a:gd name="T8" fmla="*/ 42 w 42"/>
              <a:gd name="T9" fmla="*/ 2 h 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2" h="2">
                <a:moveTo>
                  <a:pt x="0" y="2"/>
                </a:moveTo>
                <a:cubicBezTo>
                  <a:pt x="19" y="0"/>
                  <a:pt x="42" y="2"/>
                  <a:pt x="42" y="2"/>
                </a:cubicBezTo>
              </a:path>
            </a:pathLst>
          </a:custGeom>
          <a:noFill/>
          <a:ln w="6350" cap="rnd">
            <a:solidFill>
              <a:srgbClr val="000000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7913" name="Freeform 27"/>
          <p:cNvSpPr>
            <a:spLocks noChangeArrowheads="1"/>
          </p:cNvSpPr>
          <p:nvPr/>
        </p:nvSpPr>
        <p:spPr bwMode="auto">
          <a:xfrm>
            <a:off x="9796463" y="5570538"/>
            <a:ext cx="250825" cy="53975"/>
          </a:xfrm>
          <a:custGeom>
            <a:avLst/>
            <a:gdLst>
              <a:gd name="T0" fmla="*/ 0 w 42"/>
              <a:gd name="T1" fmla="*/ 2147483646 h 9"/>
              <a:gd name="T2" fmla="*/ 2147483646 w 42"/>
              <a:gd name="T3" fmla="*/ 0 h 9"/>
              <a:gd name="T4" fmla="*/ 0 60000 65536"/>
              <a:gd name="T5" fmla="*/ 0 60000 65536"/>
              <a:gd name="T6" fmla="*/ 0 w 42"/>
              <a:gd name="T7" fmla="*/ 0 h 9"/>
              <a:gd name="T8" fmla="*/ 42 w 42"/>
              <a:gd name="T9" fmla="*/ 9 h 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2" h="9">
                <a:moveTo>
                  <a:pt x="0" y="9"/>
                </a:moveTo>
                <a:cubicBezTo>
                  <a:pt x="20" y="4"/>
                  <a:pt x="42" y="0"/>
                  <a:pt x="42" y="0"/>
                </a:cubicBezTo>
              </a:path>
            </a:pathLst>
          </a:custGeom>
          <a:noFill/>
          <a:ln w="6350" cap="rnd">
            <a:solidFill>
              <a:srgbClr val="000000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7914" name="Freeform 28"/>
          <p:cNvSpPr>
            <a:spLocks noChangeArrowheads="1"/>
          </p:cNvSpPr>
          <p:nvPr/>
        </p:nvSpPr>
        <p:spPr bwMode="auto">
          <a:xfrm>
            <a:off x="10315575" y="5343525"/>
            <a:ext cx="207963" cy="77788"/>
          </a:xfrm>
          <a:custGeom>
            <a:avLst/>
            <a:gdLst>
              <a:gd name="T0" fmla="*/ 0 w 35"/>
              <a:gd name="T1" fmla="*/ 2147483646 h 13"/>
              <a:gd name="T2" fmla="*/ 2147483646 w 35"/>
              <a:gd name="T3" fmla="*/ 0 h 13"/>
              <a:gd name="T4" fmla="*/ 0 60000 65536"/>
              <a:gd name="T5" fmla="*/ 0 60000 65536"/>
              <a:gd name="T6" fmla="*/ 0 w 35"/>
              <a:gd name="T7" fmla="*/ 0 h 13"/>
              <a:gd name="T8" fmla="*/ 35 w 35"/>
              <a:gd name="T9" fmla="*/ 13 h 1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5" h="13">
                <a:moveTo>
                  <a:pt x="0" y="13"/>
                </a:moveTo>
                <a:cubicBezTo>
                  <a:pt x="13" y="6"/>
                  <a:pt x="35" y="0"/>
                  <a:pt x="35" y="0"/>
                </a:cubicBezTo>
              </a:path>
            </a:pathLst>
          </a:custGeom>
          <a:noFill/>
          <a:ln w="6350" cap="rnd">
            <a:solidFill>
              <a:srgbClr val="000000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7915" name="Freeform 29"/>
          <p:cNvSpPr>
            <a:spLocks noChangeArrowheads="1"/>
          </p:cNvSpPr>
          <p:nvPr/>
        </p:nvSpPr>
        <p:spPr bwMode="auto">
          <a:xfrm>
            <a:off x="10309225" y="5468938"/>
            <a:ext cx="268288" cy="19050"/>
          </a:xfrm>
          <a:custGeom>
            <a:avLst/>
            <a:gdLst>
              <a:gd name="T0" fmla="*/ 0 w 45"/>
              <a:gd name="T1" fmla="*/ 2147483646 h 3"/>
              <a:gd name="T2" fmla="*/ 2147483646 w 45"/>
              <a:gd name="T3" fmla="*/ 0 h 3"/>
              <a:gd name="T4" fmla="*/ 0 60000 65536"/>
              <a:gd name="T5" fmla="*/ 0 60000 65536"/>
              <a:gd name="T6" fmla="*/ 0 w 45"/>
              <a:gd name="T7" fmla="*/ 0 h 3"/>
              <a:gd name="T8" fmla="*/ 45 w 45"/>
              <a:gd name="T9" fmla="*/ 3 h 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5" h="3">
                <a:moveTo>
                  <a:pt x="0" y="3"/>
                </a:moveTo>
                <a:cubicBezTo>
                  <a:pt x="21" y="1"/>
                  <a:pt x="45" y="0"/>
                  <a:pt x="45" y="0"/>
                </a:cubicBezTo>
              </a:path>
            </a:pathLst>
          </a:custGeom>
          <a:noFill/>
          <a:ln w="6350" cap="rnd">
            <a:solidFill>
              <a:srgbClr val="000000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7916" name="Freeform 30"/>
          <p:cNvSpPr>
            <a:spLocks noChangeArrowheads="1"/>
          </p:cNvSpPr>
          <p:nvPr/>
        </p:nvSpPr>
        <p:spPr bwMode="auto">
          <a:xfrm>
            <a:off x="10321925" y="5553075"/>
            <a:ext cx="244475" cy="60325"/>
          </a:xfrm>
          <a:custGeom>
            <a:avLst/>
            <a:gdLst>
              <a:gd name="T0" fmla="*/ 0 w 41"/>
              <a:gd name="T1" fmla="*/ 0 h 10"/>
              <a:gd name="T2" fmla="*/ 2147483646 w 41"/>
              <a:gd name="T3" fmla="*/ 2147483646 h 10"/>
              <a:gd name="T4" fmla="*/ 0 60000 65536"/>
              <a:gd name="T5" fmla="*/ 0 60000 65536"/>
              <a:gd name="T6" fmla="*/ 0 w 41"/>
              <a:gd name="T7" fmla="*/ 0 h 10"/>
              <a:gd name="T8" fmla="*/ 41 w 41"/>
              <a:gd name="T9" fmla="*/ 10 h 1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1" h="10">
                <a:moveTo>
                  <a:pt x="0" y="0"/>
                </a:moveTo>
                <a:cubicBezTo>
                  <a:pt x="23" y="5"/>
                  <a:pt x="41" y="10"/>
                  <a:pt x="41" y="10"/>
                </a:cubicBezTo>
              </a:path>
            </a:pathLst>
          </a:custGeom>
          <a:noFill/>
          <a:ln w="6350" cap="rnd">
            <a:solidFill>
              <a:srgbClr val="000000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7917" name="Freeform 31"/>
          <p:cNvSpPr>
            <a:spLocks noChangeArrowheads="1"/>
          </p:cNvSpPr>
          <p:nvPr/>
        </p:nvSpPr>
        <p:spPr bwMode="auto">
          <a:xfrm>
            <a:off x="9945688" y="6115050"/>
            <a:ext cx="482600" cy="233363"/>
          </a:xfrm>
          <a:custGeom>
            <a:avLst/>
            <a:gdLst>
              <a:gd name="T0" fmla="*/ 2147483646 w 81"/>
              <a:gd name="T1" fmla="*/ 2147483646 h 39"/>
              <a:gd name="T2" fmla="*/ 2147483646 w 81"/>
              <a:gd name="T3" fmla="*/ 0 h 39"/>
              <a:gd name="T4" fmla="*/ 2147483646 w 81"/>
              <a:gd name="T5" fmla="*/ 2147483646 h 39"/>
              <a:gd name="T6" fmla="*/ 2147483646 w 81"/>
              <a:gd name="T7" fmla="*/ 2147483646 h 39"/>
              <a:gd name="T8" fmla="*/ 0 60000 65536"/>
              <a:gd name="T9" fmla="*/ 0 60000 65536"/>
              <a:gd name="T10" fmla="*/ 0 60000 65536"/>
              <a:gd name="T11" fmla="*/ 0 60000 65536"/>
              <a:gd name="T12" fmla="*/ 0 w 81"/>
              <a:gd name="T13" fmla="*/ 0 h 39"/>
              <a:gd name="T14" fmla="*/ 81 w 81"/>
              <a:gd name="T15" fmla="*/ 39 h 3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1" h="39">
                <a:moveTo>
                  <a:pt x="3" y="1"/>
                </a:moveTo>
                <a:cubicBezTo>
                  <a:pt x="21" y="0"/>
                  <a:pt x="68" y="0"/>
                  <a:pt x="81" y="0"/>
                </a:cubicBezTo>
                <a:cubicBezTo>
                  <a:pt x="80" y="19"/>
                  <a:pt x="72" y="39"/>
                  <a:pt x="39" y="39"/>
                </a:cubicBezTo>
                <a:cubicBezTo>
                  <a:pt x="5" y="39"/>
                  <a:pt x="0" y="10"/>
                  <a:pt x="3" y="1"/>
                </a:cubicBezTo>
                <a:close/>
              </a:path>
            </a:pathLst>
          </a:custGeom>
          <a:solidFill>
            <a:srgbClr val="FFFFFF"/>
          </a:solidFill>
          <a:ln w="6350" cap="rnd">
            <a:solidFill>
              <a:srgbClr val="000000"/>
            </a:solidFill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7918" name="Freeform 32"/>
          <p:cNvSpPr>
            <a:spLocks noChangeArrowheads="1"/>
          </p:cNvSpPr>
          <p:nvPr/>
        </p:nvSpPr>
        <p:spPr bwMode="auto">
          <a:xfrm>
            <a:off x="9653588" y="5715000"/>
            <a:ext cx="333375" cy="400050"/>
          </a:xfrm>
          <a:custGeom>
            <a:avLst/>
            <a:gdLst>
              <a:gd name="T0" fmla="*/ 2147483646 w 56"/>
              <a:gd name="T1" fmla="*/ 2147483646 h 67"/>
              <a:gd name="T2" fmla="*/ 2147483646 w 56"/>
              <a:gd name="T3" fmla="*/ 2147483646 h 67"/>
              <a:gd name="T4" fmla="*/ 2147483646 w 56"/>
              <a:gd name="T5" fmla="*/ 2147483646 h 67"/>
              <a:gd name="T6" fmla="*/ 2147483646 w 56"/>
              <a:gd name="T7" fmla="*/ 2147483646 h 67"/>
              <a:gd name="T8" fmla="*/ 0 60000 65536"/>
              <a:gd name="T9" fmla="*/ 0 60000 65536"/>
              <a:gd name="T10" fmla="*/ 0 60000 65536"/>
              <a:gd name="T11" fmla="*/ 0 60000 65536"/>
              <a:gd name="T12" fmla="*/ 0 w 56"/>
              <a:gd name="T13" fmla="*/ 0 h 67"/>
              <a:gd name="T14" fmla="*/ 56 w 56"/>
              <a:gd name="T15" fmla="*/ 67 h 6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6" h="67">
                <a:moveTo>
                  <a:pt x="44" y="47"/>
                </a:moveTo>
                <a:cubicBezTo>
                  <a:pt x="51" y="33"/>
                  <a:pt x="56" y="25"/>
                  <a:pt x="56" y="25"/>
                </a:cubicBezTo>
                <a:cubicBezTo>
                  <a:pt x="56" y="25"/>
                  <a:pt x="46" y="0"/>
                  <a:pt x="34" y="8"/>
                </a:cubicBezTo>
                <a:cubicBezTo>
                  <a:pt x="20" y="16"/>
                  <a:pt x="0" y="50"/>
                  <a:pt x="30" y="67"/>
                </a:cubicBezTo>
              </a:path>
            </a:pathLst>
          </a:custGeom>
          <a:solidFill>
            <a:srgbClr val="00A0E9"/>
          </a:solidFill>
          <a:ln w="6350" cap="rnd">
            <a:solidFill>
              <a:srgbClr val="000000"/>
            </a:solidFill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7919" name="Freeform 33"/>
          <p:cNvSpPr>
            <a:spLocks noChangeArrowheads="1"/>
          </p:cNvSpPr>
          <p:nvPr/>
        </p:nvSpPr>
        <p:spPr bwMode="auto">
          <a:xfrm>
            <a:off x="9653588" y="5715000"/>
            <a:ext cx="333375" cy="400050"/>
          </a:xfrm>
          <a:custGeom>
            <a:avLst/>
            <a:gdLst>
              <a:gd name="T0" fmla="*/ 2147483646 w 56"/>
              <a:gd name="T1" fmla="*/ 2147483646 h 67"/>
              <a:gd name="T2" fmla="*/ 2147483646 w 56"/>
              <a:gd name="T3" fmla="*/ 2147483646 h 67"/>
              <a:gd name="T4" fmla="*/ 2147483646 w 56"/>
              <a:gd name="T5" fmla="*/ 2147483646 h 67"/>
              <a:gd name="T6" fmla="*/ 2147483646 w 56"/>
              <a:gd name="T7" fmla="*/ 2147483646 h 67"/>
              <a:gd name="T8" fmla="*/ 0 60000 65536"/>
              <a:gd name="T9" fmla="*/ 0 60000 65536"/>
              <a:gd name="T10" fmla="*/ 0 60000 65536"/>
              <a:gd name="T11" fmla="*/ 0 60000 65536"/>
              <a:gd name="T12" fmla="*/ 0 w 56"/>
              <a:gd name="T13" fmla="*/ 0 h 67"/>
              <a:gd name="T14" fmla="*/ 56 w 56"/>
              <a:gd name="T15" fmla="*/ 67 h 6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6" h="67">
                <a:moveTo>
                  <a:pt x="44" y="47"/>
                </a:moveTo>
                <a:cubicBezTo>
                  <a:pt x="51" y="33"/>
                  <a:pt x="56" y="25"/>
                  <a:pt x="56" y="25"/>
                </a:cubicBezTo>
                <a:cubicBezTo>
                  <a:pt x="56" y="25"/>
                  <a:pt x="46" y="0"/>
                  <a:pt x="34" y="8"/>
                </a:cubicBezTo>
                <a:cubicBezTo>
                  <a:pt x="20" y="16"/>
                  <a:pt x="0" y="50"/>
                  <a:pt x="30" y="67"/>
                </a:cubicBezTo>
              </a:path>
            </a:pathLst>
          </a:custGeom>
          <a:noFill/>
          <a:ln w="6350" cap="rnd">
            <a:solidFill>
              <a:srgbClr val="000000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7920" name="Freeform 34"/>
          <p:cNvSpPr>
            <a:spLocks noChangeArrowheads="1"/>
          </p:cNvSpPr>
          <p:nvPr/>
        </p:nvSpPr>
        <p:spPr bwMode="auto">
          <a:xfrm>
            <a:off x="10118725" y="6407150"/>
            <a:ext cx="136525" cy="12700"/>
          </a:xfrm>
          <a:custGeom>
            <a:avLst/>
            <a:gdLst>
              <a:gd name="T0" fmla="*/ 0 w 23"/>
              <a:gd name="T1" fmla="*/ 2147483646 h 2"/>
              <a:gd name="T2" fmla="*/ 2147483646 w 23"/>
              <a:gd name="T3" fmla="*/ 2147483646 h 2"/>
              <a:gd name="T4" fmla="*/ 0 60000 65536"/>
              <a:gd name="T5" fmla="*/ 0 60000 65536"/>
              <a:gd name="T6" fmla="*/ 0 w 23"/>
              <a:gd name="T7" fmla="*/ 0 h 2"/>
              <a:gd name="T8" fmla="*/ 23 w 23"/>
              <a:gd name="T9" fmla="*/ 2 h 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3" h="2">
                <a:moveTo>
                  <a:pt x="0" y="1"/>
                </a:moveTo>
                <a:cubicBezTo>
                  <a:pt x="11" y="0"/>
                  <a:pt x="16" y="1"/>
                  <a:pt x="23" y="2"/>
                </a:cubicBezTo>
              </a:path>
            </a:pathLst>
          </a:custGeom>
          <a:noFill/>
          <a:ln w="6350" cap="rnd">
            <a:solidFill>
              <a:srgbClr val="000000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7921" name="Oval 35"/>
          <p:cNvSpPr>
            <a:spLocks noChangeArrowheads="1"/>
          </p:cNvSpPr>
          <p:nvPr/>
        </p:nvSpPr>
        <p:spPr bwMode="auto">
          <a:xfrm>
            <a:off x="9855200" y="5618163"/>
            <a:ext cx="250825" cy="252412"/>
          </a:xfrm>
          <a:prstGeom prst="ellipse">
            <a:avLst/>
          </a:prstGeom>
          <a:solidFill>
            <a:srgbClr val="FFFFFF"/>
          </a:solidFill>
          <a:ln w="6350" cap="rnd">
            <a:solidFill>
              <a:srgbClr val="000000"/>
            </a:solidFill>
            <a:beve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000000"/>
              </a:solidFill>
              <a:sym typeface="宋体" panose="02010600030101010101" pitchFamily="2" charset="-122"/>
            </a:endParaRPr>
          </a:p>
        </p:txBody>
      </p:sp>
      <p:sp>
        <p:nvSpPr>
          <p:cNvPr id="37922" name="Oval 36"/>
          <p:cNvSpPr>
            <a:spLocks noChangeArrowheads="1"/>
          </p:cNvSpPr>
          <p:nvPr/>
        </p:nvSpPr>
        <p:spPr bwMode="auto">
          <a:xfrm>
            <a:off x="10101263" y="5911850"/>
            <a:ext cx="166687" cy="166688"/>
          </a:xfrm>
          <a:prstGeom prst="ellipse">
            <a:avLst/>
          </a:prstGeom>
          <a:solidFill>
            <a:srgbClr val="FFE53F"/>
          </a:solidFill>
          <a:ln w="6350" cap="rnd">
            <a:solidFill>
              <a:srgbClr val="000000"/>
            </a:solidFill>
            <a:beve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000000"/>
              </a:solidFill>
              <a:sym typeface="宋体" panose="02010600030101010101" pitchFamily="2" charset="-122"/>
            </a:endParaRPr>
          </a:p>
        </p:txBody>
      </p:sp>
      <p:sp>
        <p:nvSpPr>
          <p:cNvPr id="37923" name="Freeform 37"/>
          <p:cNvSpPr>
            <a:spLocks noChangeArrowheads="1"/>
          </p:cNvSpPr>
          <p:nvPr/>
        </p:nvSpPr>
        <p:spPr bwMode="auto">
          <a:xfrm>
            <a:off x="10088563" y="5959475"/>
            <a:ext cx="190500" cy="17463"/>
          </a:xfrm>
          <a:custGeom>
            <a:avLst/>
            <a:gdLst>
              <a:gd name="T0" fmla="*/ 2147483646 w 32"/>
              <a:gd name="T1" fmla="*/ 2147483646 h 3"/>
              <a:gd name="T2" fmla="*/ 2147483646 w 32"/>
              <a:gd name="T3" fmla="*/ 2147483646 h 3"/>
              <a:gd name="T4" fmla="*/ 2147483646 w 32"/>
              <a:gd name="T5" fmla="*/ 2147483646 h 3"/>
              <a:gd name="T6" fmla="*/ 2147483646 w 32"/>
              <a:gd name="T7" fmla="*/ 0 h 3"/>
              <a:gd name="T8" fmla="*/ 2147483646 w 32"/>
              <a:gd name="T9" fmla="*/ 2147483646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3"/>
              <a:gd name="T17" fmla="*/ 32 w 32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3">
                <a:moveTo>
                  <a:pt x="2" y="1"/>
                </a:moveTo>
                <a:cubicBezTo>
                  <a:pt x="1" y="1"/>
                  <a:pt x="0" y="3"/>
                  <a:pt x="2" y="3"/>
                </a:cubicBezTo>
                <a:cubicBezTo>
                  <a:pt x="9" y="2"/>
                  <a:pt x="25" y="2"/>
                  <a:pt x="30" y="3"/>
                </a:cubicBezTo>
                <a:cubicBezTo>
                  <a:pt x="32" y="3"/>
                  <a:pt x="31" y="1"/>
                  <a:pt x="29" y="0"/>
                </a:cubicBezTo>
                <a:cubicBezTo>
                  <a:pt x="22" y="0"/>
                  <a:pt x="9" y="0"/>
                  <a:pt x="2" y="1"/>
                </a:cubicBezTo>
                <a:close/>
              </a:path>
            </a:pathLst>
          </a:custGeom>
          <a:solidFill>
            <a:srgbClr val="FFE53F"/>
          </a:solidFill>
          <a:ln w="6350" cap="rnd">
            <a:solidFill>
              <a:srgbClr val="000000"/>
            </a:solidFill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7924" name="Freeform 38"/>
          <p:cNvSpPr>
            <a:spLocks noChangeArrowheads="1"/>
          </p:cNvSpPr>
          <p:nvPr/>
        </p:nvSpPr>
        <p:spPr bwMode="auto">
          <a:xfrm>
            <a:off x="10183813" y="6030913"/>
            <a:ext cx="1587" cy="47625"/>
          </a:xfrm>
          <a:custGeom>
            <a:avLst/>
            <a:gdLst>
              <a:gd name="T0" fmla="*/ 0 w 635"/>
              <a:gd name="T1" fmla="*/ 0 h 30"/>
              <a:gd name="T2" fmla="*/ 0 w 635"/>
              <a:gd name="T3" fmla="*/ 2147483646 h 30"/>
              <a:gd name="T4" fmla="*/ 0 w 635"/>
              <a:gd name="T5" fmla="*/ 0 h 30"/>
              <a:gd name="T6" fmla="*/ 0 60000 65536"/>
              <a:gd name="T7" fmla="*/ 0 60000 65536"/>
              <a:gd name="T8" fmla="*/ 0 60000 65536"/>
              <a:gd name="T9" fmla="*/ 0 w 635"/>
              <a:gd name="T10" fmla="*/ 0 h 30"/>
              <a:gd name="T11" fmla="*/ 635 w 635"/>
              <a:gd name="T12" fmla="*/ 30 h 3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35" h="30">
                <a:moveTo>
                  <a:pt x="0" y="0"/>
                </a:moveTo>
                <a:lnTo>
                  <a:pt x="0" y="30"/>
                </a:lnTo>
                <a:lnTo>
                  <a:pt x="0" y="0"/>
                </a:lnTo>
                <a:close/>
              </a:path>
            </a:pathLst>
          </a:custGeom>
          <a:solidFill>
            <a:srgbClr val="FFE53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7925" name="Line 39"/>
          <p:cNvSpPr>
            <a:spLocks noChangeShapeType="1"/>
          </p:cNvSpPr>
          <p:nvPr/>
        </p:nvSpPr>
        <p:spPr bwMode="auto">
          <a:xfrm>
            <a:off x="10183813" y="6030913"/>
            <a:ext cx="1587" cy="47625"/>
          </a:xfrm>
          <a:prstGeom prst="line">
            <a:avLst/>
          </a:prstGeom>
          <a:noFill/>
          <a:ln w="6350" cap="rnd">
            <a:solidFill>
              <a:srgbClr val="000000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7926" name="Oval 40"/>
          <p:cNvSpPr>
            <a:spLocks noChangeArrowheads="1"/>
          </p:cNvSpPr>
          <p:nvPr/>
        </p:nvSpPr>
        <p:spPr bwMode="auto">
          <a:xfrm>
            <a:off x="10166350" y="6000750"/>
            <a:ext cx="34925" cy="36513"/>
          </a:xfrm>
          <a:prstGeom prst="ellipse">
            <a:avLst/>
          </a:prstGeom>
          <a:solidFill>
            <a:srgbClr val="7D6B55"/>
          </a:solidFill>
          <a:ln w="6350" cap="rnd">
            <a:solidFill>
              <a:srgbClr val="000000"/>
            </a:solidFill>
            <a:beve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000000"/>
              </a:solidFill>
              <a:sym typeface="宋体" panose="02010600030101010101" pitchFamily="2" charset="-122"/>
            </a:endParaRPr>
          </a:p>
        </p:txBody>
      </p:sp>
      <p:sp>
        <p:nvSpPr>
          <p:cNvPr id="37927" name="Line 41"/>
          <p:cNvSpPr>
            <a:spLocks noChangeShapeType="1"/>
          </p:cNvSpPr>
          <p:nvPr/>
        </p:nvSpPr>
        <p:spPr bwMode="auto">
          <a:xfrm>
            <a:off x="10183813" y="6407150"/>
            <a:ext cx="1587" cy="149225"/>
          </a:xfrm>
          <a:prstGeom prst="line">
            <a:avLst/>
          </a:prstGeom>
          <a:noFill/>
          <a:ln w="6350" cap="rnd">
            <a:solidFill>
              <a:srgbClr val="000000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7928" name="Freeform 42"/>
          <p:cNvSpPr>
            <a:spLocks noChangeArrowheads="1"/>
          </p:cNvSpPr>
          <p:nvPr/>
        </p:nvSpPr>
        <p:spPr bwMode="auto">
          <a:xfrm>
            <a:off x="7856538" y="5068888"/>
            <a:ext cx="1009650" cy="1003300"/>
          </a:xfrm>
          <a:custGeom>
            <a:avLst/>
            <a:gdLst>
              <a:gd name="T0" fmla="*/ 2147483646 w 169"/>
              <a:gd name="T1" fmla="*/ 2147483646 h 168"/>
              <a:gd name="T2" fmla="*/ 2147483646 w 169"/>
              <a:gd name="T3" fmla="*/ 2147483646 h 168"/>
              <a:gd name="T4" fmla="*/ 2147483646 w 169"/>
              <a:gd name="T5" fmla="*/ 2147483646 h 168"/>
              <a:gd name="T6" fmla="*/ 2147483646 w 169"/>
              <a:gd name="T7" fmla="*/ 2147483646 h 168"/>
              <a:gd name="T8" fmla="*/ 2147483646 w 169"/>
              <a:gd name="T9" fmla="*/ 2147483646 h 168"/>
              <a:gd name="T10" fmla="*/ 2147483646 w 169"/>
              <a:gd name="T11" fmla="*/ 2147483646 h 168"/>
              <a:gd name="T12" fmla="*/ 0 w 169"/>
              <a:gd name="T13" fmla="*/ 2147483646 h 168"/>
              <a:gd name="T14" fmla="*/ 2147483646 w 169"/>
              <a:gd name="T15" fmla="*/ 2147483646 h 168"/>
              <a:gd name="T16" fmla="*/ 2147483646 w 169"/>
              <a:gd name="T17" fmla="*/ 2147483646 h 16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69"/>
              <a:gd name="T28" fmla="*/ 0 h 168"/>
              <a:gd name="T29" fmla="*/ 169 w 169"/>
              <a:gd name="T30" fmla="*/ 168 h 16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69" h="168">
                <a:moveTo>
                  <a:pt x="69" y="165"/>
                </a:moveTo>
                <a:cubicBezTo>
                  <a:pt x="73" y="163"/>
                  <a:pt x="95" y="152"/>
                  <a:pt x="117" y="142"/>
                </a:cubicBezTo>
                <a:cubicBezTo>
                  <a:pt x="136" y="134"/>
                  <a:pt x="155" y="127"/>
                  <a:pt x="161" y="124"/>
                </a:cubicBezTo>
                <a:cubicBezTo>
                  <a:pt x="167" y="112"/>
                  <a:pt x="169" y="98"/>
                  <a:pt x="169" y="85"/>
                </a:cubicBezTo>
                <a:cubicBezTo>
                  <a:pt x="169" y="80"/>
                  <a:pt x="165" y="70"/>
                  <a:pt x="165" y="66"/>
                </a:cubicBezTo>
                <a:cubicBezTo>
                  <a:pt x="162" y="27"/>
                  <a:pt x="134" y="2"/>
                  <a:pt x="97" y="1"/>
                </a:cubicBezTo>
                <a:cubicBezTo>
                  <a:pt x="43" y="0"/>
                  <a:pt x="0" y="41"/>
                  <a:pt x="0" y="86"/>
                </a:cubicBezTo>
                <a:cubicBezTo>
                  <a:pt x="0" y="125"/>
                  <a:pt x="25" y="159"/>
                  <a:pt x="65" y="168"/>
                </a:cubicBezTo>
                <a:cubicBezTo>
                  <a:pt x="66" y="167"/>
                  <a:pt x="68" y="166"/>
                  <a:pt x="69" y="165"/>
                </a:cubicBezTo>
                <a:close/>
              </a:path>
            </a:pathLst>
          </a:custGeom>
          <a:solidFill>
            <a:srgbClr val="00A0E9"/>
          </a:solidFill>
          <a:ln w="6350" cap="rnd">
            <a:solidFill>
              <a:srgbClr val="000000"/>
            </a:solidFill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7929" name="Oval 43"/>
          <p:cNvSpPr>
            <a:spLocks noChangeArrowheads="1"/>
          </p:cNvSpPr>
          <p:nvPr/>
        </p:nvSpPr>
        <p:spPr bwMode="auto">
          <a:xfrm>
            <a:off x="8221663" y="6467475"/>
            <a:ext cx="160337" cy="166688"/>
          </a:xfrm>
          <a:prstGeom prst="ellipse">
            <a:avLst/>
          </a:prstGeom>
          <a:solidFill>
            <a:srgbClr val="E1002A"/>
          </a:solidFill>
          <a:ln w="6350" cap="rnd">
            <a:solidFill>
              <a:srgbClr val="000000"/>
            </a:solidFill>
            <a:beve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000000"/>
              </a:solidFill>
              <a:sym typeface="宋体" panose="02010600030101010101" pitchFamily="2" charset="-122"/>
            </a:endParaRPr>
          </a:p>
        </p:txBody>
      </p:sp>
      <p:sp>
        <p:nvSpPr>
          <p:cNvPr id="37930" name="Freeform 44"/>
          <p:cNvSpPr>
            <a:spLocks noChangeArrowheads="1"/>
          </p:cNvSpPr>
          <p:nvPr/>
        </p:nvSpPr>
        <p:spPr bwMode="auto">
          <a:xfrm>
            <a:off x="8328025" y="6437313"/>
            <a:ext cx="42863" cy="60325"/>
          </a:xfrm>
          <a:custGeom>
            <a:avLst/>
            <a:gdLst>
              <a:gd name="T0" fmla="*/ 2147483646 w 7"/>
              <a:gd name="T1" fmla="*/ 0 h 10"/>
              <a:gd name="T2" fmla="*/ 0 w 7"/>
              <a:gd name="T3" fmla="*/ 2147483646 h 10"/>
              <a:gd name="T4" fmla="*/ 0 60000 65536"/>
              <a:gd name="T5" fmla="*/ 0 60000 65536"/>
              <a:gd name="T6" fmla="*/ 0 w 7"/>
              <a:gd name="T7" fmla="*/ 0 h 10"/>
              <a:gd name="T8" fmla="*/ 7 w 7"/>
              <a:gd name="T9" fmla="*/ 10 h 1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7" h="10">
                <a:moveTo>
                  <a:pt x="7" y="0"/>
                </a:moveTo>
                <a:cubicBezTo>
                  <a:pt x="3" y="4"/>
                  <a:pt x="0" y="10"/>
                  <a:pt x="0" y="10"/>
                </a:cubicBezTo>
              </a:path>
            </a:pathLst>
          </a:custGeom>
          <a:noFill/>
          <a:ln w="6350" cap="rnd">
            <a:solidFill>
              <a:srgbClr val="000000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7931" name="Oval 45"/>
          <p:cNvSpPr>
            <a:spLocks noChangeArrowheads="1"/>
          </p:cNvSpPr>
          <p:nvPr/>
        </p:nvSpPr>
        <p:spPr bwMode="auto">
          <a:xfrm>
            <a:off x="8870950" y="5403850"/>
            <a:ext cx="239713" cy="233363"/>
          </a:xfrm>
          <a:prstGeom prst="ellipse">
            <a:avLst/>
          </a:prstGeom>
          <a:solidFill>
            <a:srgbClr val="FFFFFF"/>
          </a:solidFill>
          <a:ln w="6350" cap="rnd">
            <a:solidFill>
              <a:srgbClr val="000000"/>
            </a:solidFill>
            <a:beve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000000"/>
              </a:solidFill>
              <a:sym typeface="宋体" panose="02010600030101010101" pitchFamily="2" charset="-122"/>
            </a:endParaRPr>
          </a:p>
        </p:txBody>
      </p:sp>
      <p:sp>
        <p:nvSpPr>
          <p:cNvPr id="37932" name="Freeform 46"/>
          <p:cNvSpPr>
            <a:spLocks noChangeArrowheads="1"/>
          </p:cNvSpPr>
          <p:nvPr/>
        </p:nvSpPr>
        <p:spPr bwMode="auto">
          <a:xfrm>
            <a:off x="8769350" y="5594350"/>
            <a:ext cx="244475" cy="395288"/>
          </a:xfrm>
          <a:custGeom>
            <a:avLst/>
            <a:gdLst>
              <a:gd name="T0" fmla="*/ 0 w 41"/>
              <a:gd name="T1" fmla="*/ 2147483646 h 66"/>
              <a:gd name="T2" fmla="*/ 2147483646 w 41"/>
              <a:gd name="T3" fmla="*/ 0 h 66"/>
              <a:gd name="T4" fmla="*/ 2147483646 w 41"/>
              <a:gd name="T5" fmla="*/ 2147483646 h 66"/>
              <a:gd name="T6" fmla="*/ 2147483646 w 41"/>
              <a:gd name="T7" fmla="*/ 2147483646 h 66"/>
              <a:gd name="T8" fmla="*/ 0 w 41"/>
              <a:gd name="T9" fmla="*/ 2147483646 h 6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1"/>
              <a:gd name="T16" fmla="*/ 0 h 66"/>
              <a:gd name="T17" fmla="*/ 41 w 41"/>
              <a:gd name="T18" fmla="*/ 66 h 6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1" h="66">
                <a:moveTo>
                  <a:pt x="0" y="47"/>
                </a:moveTo>
                <a:cubicBezTo>
                  <a:pt x="0" y="47"/>
                  <a:pt x="18" y="4"/>
                  <a:pt x="21" y="0"/>
                </a:cubicBezTo>
                <a:cubicBezTo>
                  <a:pt x="24" y="0"/>
                  <a:pt x="40" y="6"/>
                  <a:pt x="41" y="7"/>
                </a:cubicBezTo>
                <a:cubicBezTo>
                  <a:pt x="41" y="12"/>
                  <a:pt x="29" y="53"/>
                  <a:pt x="25" y="66"/>
                </a:cubicBezTo>
                <a:cubicBezTo>
                  <a:pt x="25" y="66"/>
                  <a:pt x="10" y="50"/>
                  <a:pt x="0" y="47"/>
                </a:cubicBezTo>
                <a:close/>
              </a:path>
            </a:pathLst>
          </a:custGeom>
          <a:solidFill>
            <a:srgbClr val="00A0E9"/>
          </a:solidFill>
          <a:ln w="6350" cap="rnd">
            <a:solidFill>
              <a:srgbClr val="000000"/>
            </a:solidFill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7933" name="Freeform 47"/>
          <p:cNvSpPr>
            <a:spLocks noChangeArrowheads="1"/>
          </p:cNvSpPr>
          <p:nvPr/>
        </p:nvSpPr>
        <p:spPr bwMode="auto">
          <a:xfrm>
            <a:off x="8178800" y="5834063"/>
            <a:ext cx="895350" cy="728662"/>
          </a:xfrm>
          <a:custGeom>
            <a:avLst/>
            <a:gdLst>
              <a:gd name="T0" fmla="*/ 2147483646 w 150"/>
              <a:gd name="T1" fmla="*/ 2147483646 h 122"/>
              <a:gd name="T2" fmla="*/ 2147483646 w 150"/>
              <a:gd name="T3" fmla="*/ 2147483646 h 122"/>
              <a:gd name="T4" fmla="*/ 2147483646 w 150"/>
              <a:gd name="T5" fmla="*/ 2147483646 h 122"/>
              <a:gd name="T6" fmla="*/ 2147483646 w 150"/>
              <a:gd name="T7" fmla="*/ 2147483646 h 122"/>
              <a:gd name="T8" fmla="*/ 2147483646 w 150"/>
              <a:gd name="T9" fmla="*/ 2147483646 h 122"/>
              <a:gd name="T10" fmla="*/ 2147483646 w 150"/>
              <a:gd name="T11" fmla="*/ 2147483646 h 122"/>
              <a:gd name="T12" fmla="*/ 2147483646 w 150"/>
              <a:gd name="T13" fmla="*/ 2147483646 h 122"/>
              <a:gd name="T14" fmla="*/ 2147483646 w 150"/>
              <a:gd name="T15" fmla="*/ 2147483646 h 122"/>
              <a:gd name="T16" fmla="*/ 2147483646 w 150"/>
              <a:gd name="T17" fmla="*/ 2147483646 h 122"/>
              <a:gd name="T18" fmla="*/ 2147483646 w 150"/>
              <a:gd name="T19" fmla="*/ 2147483646 h 122"/>
              <a:gd name="T20" fmla="*/ 2147483646 w 150"/>
              <a:gd name="T21" fmla="*/ 2147483646 h 122"/>
              <a:gd name="T22" fmla="*/ 2147483646 w 150"/>
              <a:gd name="T23" fmla="*/ 2147483646 h 12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50"/>
              <a:gd name="T37" fmla="*/ 0 h 122"/>
              <a:gd name="T38" fmla="*/ 150 w 150"/>
              <a:gd name="T39" fmla="*/ 122 h 12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50" h="122">
                <a:moveTo>
                  <a:pt x="136" y="52"/>
                </a:moveTo>
                <a:cubicBezTo>
                  <a:pt x="135" y="46"/>
                  <a:pt x="135" y="41"/>
                  <a:pt x="136" y="36"/>
                </a:cubicBezTo>
                <a:cubicBezTo>
                  <a:pt x="134" y="36"/>
                  <a:pt x="131" y="36"/>
                  <a:pt x="130" y="37"/>
                </a:cubicBezTo>
                <a:cubicBezTo>
                  <a:pt x="115" y="7"/>
                  <a:pt x="115" y="7"/>
                  <a:pt x="115" y="7"/>
                </a:cubicBezTo>
                <a:cubicBezTo>
                  <a:pt x="112" y="3"/>
                  <a:pt x="112" y="3"/>
                  <a:pt x="112" y="3"/>
                </a:cubicBezTo>
                <a:cubicBezTo>
                  <a:pt x="109" y="0"/>
                  <a:pt x="0" y="48"/>
                  <a:pt x="21" y="37"/>
                </a:cubicBezTo>
                <a:cubicBezTo>
                  <a:pt x="23" y="36"/>
                  <a:pt x="7" y="42"/>
                  <a:pt x="18" y="71"/>
                </a:cubicBezTo>
                <a:cubicBezTo>
                  <a:pt x="18" y="71"/>
                  <a:pt x="27" y="102"/>
                  <a:pt x="41" y="113"/>
                </a:cubicBezTo>
                <a:cubicBezTo>
                  <a:pt x="51" y="122"/>
                  <a:pt x="58" y="122"/>
                  <a:pt x="66" y="119"/>
                </a:cubicBezTo>
                <a:cubicBezTo>
                  <a:pt x="72" y="117"/>
                  <a:pt x="105" y="105"/>
                  <a:pt x="114" y="97"/>
                </a:cubicBezTo>
                <a:cubicBezTo>
                  <a:pt x="123" y="89"/>
                  <a:pt x="142" y="84"/>
                  <a:pt x="150" y="82"/>
                </a:cubicBezTo>
                <a:cubicBezTo>
                  <a:pt x="142" y="77"/>
                  <a:pt x="138" y="66"/>
                  <a:pt x="136" y="52"/>
                </a:cubicBezTo>
                <a:close/>
              </a:path>
            </a:pathLst>
          </a:custGeom>
          <a:solidFill>
            <a:srgbClr val="00A0E9"/>
          </a:solidFill>
          <a:ln w="6350" cap="rnd">
            <a:solidFill>
              <a:srgbClr val="000000"/>
            </a:solidFill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7934" name="Freeform 48"/>
          <p:cNvSpPr>
            <a:spLocks noChangeArrowheads="1"/>
          </p:cNvSpPr>
          <p:nvPr/>
        </p:nvSpPr>
        <p:spPr bwMode="auto">
          <a:xfrm>
            <a:off x="8972550" y="5888038"/>
            <a:ext cx="328613" cy="471487"/>
          </a:xfrm>
          <a:custGeom>
            <a:avLst/>
            <a:gdLst>
              <a:gd name="T0" fmla="*/ 2147483646 w 55"/>
              <a:gd name="T1" fmla="*/ 2147483646 h 79"/>
              <a:gd name="T2" fmla="*/ 2147483646 w 55"/>
              <a:gd name="T3" fmla="*/ 2147483646 h 79"/>
              <a:gd name="T4" fmla="*/ 2147483646 w 55"/>
              <a:gd name="T5" fmla="*/ 2147483646 h 79"/>
              <a:gd name="T6" fmla="*/ 2147483646 w 55"/>
              <a:gd name="T7" fmla="*/ 2147483646 h 79"/>
              <a:gd name="T8" fmla="*/ 2147483646 w 55"/>
              <a:gd name="T9" fmla="*/ 2147483646 h 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5"/>
              <a:gd name="T16" fmla="*/ 0 h 79"/>
              <a:gd name="T17" fmla="*/ 55 w 55"/>
              <a:gd name="T18" fmla="*/ 79 h 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5" h="79">
                <a:moveTo>
                  <a:pt x="53" y="41"/>
                </a:moveTo>
                <a:cubicBezTo>
                  <a:pt x="55" y="61"/>
                  <a:pt x="46" y="74"/>
                  <a:pt x="31" y="76"/>
                </a:cubicBezTo>
                <a:cubicBezTo>
                  <a:pt x="14" y="79"/>
                  <a:pt x="6" y="63"/>
                  <a:pt x="3" y="43"/>
                </a:cubicBezTo>
                <a:cubicBezTo>
                  <a:pt x="0" y="22"/>
                  <a:pt x="6" y="5"/>
                  <a:pt x="25" y="2"/>
                </a:cubicBezTo>
                <a:cubicBezTo>
                  <a:pt x="39" y="0"/>
                  <a:pt x="52" y="17"/>
                  <a:pt x="53" y="41"/>
                </a:cubicBezTo>
                <a:close/>
              </a:path>
            </a:pathLst>
          </a:custGeom>
          <a:solidFill>
            <a:srgbClr val="FFFFFF"/>
          </a:solidFill>
          <a:ln w="6350" cap="rnd">
            <a:solidFill>
              <a:srgbClr val="000000"/>
            </a:solidFill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7935" name="Freeform 49"/>
          <p:cNvSpPr>
            <a:spLocks noChangeArrowheads="1"/>
          </p:cNvSpPr>
          <p:nvPr/>
        </p:nvSpPr>
        <p:spPr bwMode="auto">
          <a:xfrm>
            <a:off x="7923213" y="5146675"/>
            <a:ext cx="942975" cy="931863"/>
          </a:xfrm>
          <a:custGeom>
            <a:avLst/>
            <a:gdLst>
              <a:gd name="T0" fmla="*/ 2147483646 w 158"/>
              <a:gd name="T1" fmla="*/ 2147483646 h 156"/>
              <a:gd name="T2" fmla="*/ 2147483646 w 158"/>
              <a:gd name="T3" fmla="*/ 2147483646 h 156"/>
              <a:gd name="T4" fmla="*/ 2147483646 w 158"/>
              <a:gd name="T5" fmla="*/ 2147483646 h 156"/>
              <a:gd name="T6" fmla="*/ 2147483646 w 158"/>
              <a:gd name="T7" fmla="*/ 2147483646 h 156"/>
              <a:gd name="T8" fmla="*/ 2147483646 w 158"/>
              <a:gd name="T9" fmla="*/ 2147483646 h 156"/>
              <a:gd name="T10" fmla="*/ 2147483646 w 158"/>
              <a:gd name="T11" fmla="*/ 2147483646 h 156"/>
              <a:gd name="T12" fmla="*/ 2147483646 w 158"/>
              <a:gd name="T13" fmla="*/ 2147483646 h 156"/>
              <a:gd name="T14" fmla="*/ 2147483646 w 158"/>
              <a:gd name="T15" fmla="*/ 2147483646 h 156"/>
              <a:gd name="T16" fmla="*/ 2147483646 w 158"/>
              <a:gd name="T17" fmla="*/ 2147483646 h 15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58"/>
              <a:gd name="T28" fmla="*/ 0 h 156"/>
              <a:gd name="T29" fmla="*/ 158 w 158"/>
              <a:gd name="T30" fmla="*/ 156 h 15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58" h="156">
                <a:moveTo>
                  <a:pt x="158" y="72"/>
                </a:moveTo>
                <a:cubicBezTo>
                  <a:pt x="158" y="67"/>
                  <a:pt x="154" y="57"/>
                  <a:pt x="154" y="53"/>
                </a:cubicBezTo>
                <a:cubicBezTo>
                  <a:pt x="153" y="41"/>
                  <a:pt x="150" y="31"/>
                  <a:pt x="145" y="23"/>
                </a:cubicBezTo>
                <a:cubicBezTo>
                  <a:pt x="130" y="0"/>
                  <a:pt x="99" y="2"/>
                  <a:pt x="79" y="12"/>
                </a:cubicBezTo>
                <a:cubicBezTo>
                  <a:pt x="56" y="25"/>
                  <a:pt x="30" y="38"/>
                  <a:pt x="21" y="54"/>
                </a:cubicBezTo>
                <a:cubicBezTo>
                  <a:pt x="11" y="70"/>
                  <a:pt x="0" y="99"/>
                  <a:pt x="32" y="135"/>
                </a:cubicBezTo>
                <a:cubicBezTo>
                  <a:pt x="51" y="156"/>
                  <a:pt x="69" y="156"/>
                  <a:pt x="69" y="156"/>
                </a:cubicBezTo>
                <a:cubicBezTo>
                  <a:pt x="148" y="117"/>
                  <a:pt x="148" y="117"/>
                  <a:pt x="148" y="117"/>
                </a:cubicBezTo>
                <a:cubicBezTo>
                  <a:pt x="155" y="104"/>
                  <a:pt x="158" y="87"/>
                  <a:pt x="158" y="72"/>
                </a:cubicBezTo>
                <a:close/>
              </a:path>
            </a:pathLst>
          </a:custGeom>
          <a:solidFill>
            <a:srgbClr val="FFFFFF"/>
          </a:solidFill>
          <a:ln w="6350" cap="rnd">
            <a:solidFill>
              <a:srgbClr val="000000"/>
            </a:solidFill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7936" name="Freeform 50"/>
          <p:cNvSpPr>
            <a:spLocks noChangeArrowheads="1"/>
          </p:cNvSpPr>
          <p:nvPr/>
        </p:nvSpPr>
        <p:spPr bwMode="auto">
          <a:xfrm>
            <a:off x="8769350" y="5332413"/>
            <a:ext cx="168275" cy="261937"/>
          </a:xfrm>
          <a:custGeom>
            <a:avLst/>
            <a:gdLst>
              <a:gd name="T0" fmla="*/ 0 w 28"/>
              <a:gd name="T1" fmla="*/ 2147483646 h 44"/>
              <a:gd name="T2" fmla="*/ 2147483646 w 28"/>
              <a:gd name="T3" fmla="*/ 2147483646 h 44"/>
              <a:gd name="T4" fmla="*/ 2147483646 w 28"/>
              <a:gd name="T5" fmla="*/ 2147483646 h 44"/>
              <a:gd name="T6" fmla="*/ 0 60000 65536"/>
              <a:gd name="T7" fmla="*/ 0 60000 65536"/>
              <a:gd name="T8" fmla="*/ 0 60000 65536"/>
              <a:gd name="T9" fmla="*/ 0 w 28"/>
              <a:gd name="T10" fmla="*/ 0 h 44"/>
              <a:gd name="T11" fmla="*/ 28 w 28"/>
              <a:gd name="T12" fmla="*/ 44 h 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" h="44">
                <a:moveTo>
                  <a:pt x="0" y="13"/>
                </a:moveTo>
                <a:cubicBezTo>
                  <a:pt x="4" y="1"/>
                  <a:pt x="20" y="0"/>
                  <a:pt x="24" y="15"/>
                </a:cubicBezTo>
                <a:cubicBezTo>
                  <a:pt x="28" y="30"/>
                  <a:pt x="22" y="44"/>
                  <a:pt x="11" y="43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7937" name="Freeform 51"/>
          <p:cNvSpPr>
            <a:spLocks noChangeArrowheads="1"/>
          </p:cNvSpPr>
          <p:nvPr/>
        </p:nvSpPr>
        <p:spPr bwMode="auto">
          <a:xfrm>
            <a:off x="8174038" y="5332413"/>
            <a:ext cx="763587" cy="538162"/>
          </a:xfrm>
          <a:custGeom>
            <a:avLst/>
            <a:gdLst>
              <a:gd name="T0" fmla="*/ 2147483646 w 128"/>
              <a:gd name="T1" fmla="*/ 2147483646 h 90"/>
              <a:gd name="T2" fmla="*/ 2147483646 w 128"/>
              <a:gd name="T3" fmla="*/ 2147483646 h 90"/>
              <a:gd name="T4" fmla="*/ 2147483646 w 128"/>
              <a:gd name="T5" fmla="*/ 2147483646 h 90"/>
              <a:gd name="T6" fmla="*/ 2147483646 w 128"/>
              <a:gd name="T7" fmla="*/ 2147483646 h 90"/>
              <a:gd name="T8" fmla="*/ 2147483646 w 128"/>
              <a:gd name="T9" fmla="*/ 2147483646 h 90"/>
              <a:gd name="T10" fmla="*/ 2147483646 w 128"/>
              <a:gd name="T11" fmla="*/ 2147483646 h 90"/>
              <a:gd name="T12" fmla="*/ 2147483646 w 128"/>
              <a:gd name="T13" fmla="*/ 2147483646 h 90"/>
              <a:gd name="T14" fmla="*/ 0 w 128"/>
              <a:gd name="T15" fmla="*/ 2147483646 h 9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28"/>
              <a:gd name="T25" fmla="*/ 0 h 90"/>
              <a:gd name="T26" fmla="*/ 128 w 128"/>
              <a:gd name="T27" fmla="*/ 90 h 9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28" h="90">
                <a:moveTo>
                  <a:pt x="100" y="13"/>
                </a:moveTo>
                <a:cubicBezTo>
                  <a:pt x="104" y="1"/>
                  <a:pt x="120" y="0"/>
                  <a:pt x="124" y="15"/>
                </a:cubicBezTo>
                <a:cubicBezTo>
                  <a:pt x="128" y="30"/>
                  <a:pt x="122" y="44"/>
                  <a:pt x="111" y="43"/>
                </a:cubicBezTo>
                <a:cubicBezTo>
                  <a:pt x="100" y="42"/>
                  <a:pt x="95" y="40"/>
                  <a:pt x="84" y="54"/>
                </a:cubicBezTo>
                <a:cubicBezTo>
                  <a:pt x="73" y="67"/>
                  <a:pt x="72" y="64"/>
                  <a:pt x="64" y="64"/>
                </a:cubicBezTo>
                <a:cubicBezTo>
                  <a:pt x="55" y="64"/>
                  <a:pt x="52" y="64"/>
                  <a:pt x="42" y="73"/>
                </a:cubicBezTo>
                <a:cubicBezTo>
                  <a:pt x="32" y="82"/>
                  <a:pt x="28" y="79"/>
                  <a:pt x="18" y="79"/>
                </a:cubicBezTo>
                <a:cubicBezTo>
                  <a:pt x="7" y="79"/>
                  <a:pt x="4" y="83"/>
                  <a:pt x="0" y="90"/>
                </a:cubicBezTo>
              </a:path>
            </a:pathLst>
          </a:custGeom>
          <a:noFill/>
          <a:ln w="6350" cap="rnd">
            <a:solidFill>
              <a:srgbClr val="000000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7938" name="Freeform 52"/>
          <p:cNvSpPr>
            <a:spLocks noChangeArrowheads="1"/>
          </p:cNvSpPr>
          <p:nvPr/>
        </p:nvSpPr>
        <p:spPr bwMode="auto">
          <a:xfrm>
            <a:off x="8274050" y="5075238"/>
            <a:ext cx="250825" cy="268287"/>
          </a:xfrm>
          <a:custGeom>
            <a:avLst/>
            <a:gdLst>
              <a:gd name="T0" fmla="*/ 2147483646 w 42"/>
              <a:gd name="T1" fmla="*/ 2147483646 h 45"/>
              <a:gd name="T2" fmla="*/ 2147483646 w 42"/>
              <a:gd name="T3" fmla="*/ 2147483646 h 45"/>
              <a:gd name="T4" fmla="*/ 2147483646 w 42"/>
              <a:gd name="T5" fmla="*/ 2147483646 h 45"/>
              <a:gd name="T6" fmla="*/ 2147483646 w 42"/>
              <a:gd name="T7" fmla="*/ 2147483646 h 45"/>
              <a:gd name="T8" fmla="*/ 2147483646 w 42"/>
              <a:gd name="T9" fmla="*/ 2147483646 h 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"/>
              <a:gd name="T16" fmla="*/ 0 h 45"/>
              <a:gd name="T17" fmla="*/ 42 w 42"/>
              <a:gd name="T18" fmla="*/ 45 h 4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" h="45">
                <a:moveTo>
                  <a:pt x="36" y="14"/>
                </a:moveTo>
                <a:cubicBezTo>
                  <a:pt x="42" y="24"/>
                  <a:pt x="40" y="31"/>
                  <a:pt x="33" y="36"/>
                </a:cubicBezTo>
                <a:cubicBezTo>
                  <a:pt x="20" y="45"/>
                  <a:pt x="12" y="41"/>
                  <a:pt x="7" y="31"/>
                </a:cubicBezTo>
                <a:cubicBezTo>
                  <a:pt x="0" y="17"/>
                  <a:pt x="2" y="7"/>
                  <a:pt x="10" y="4"/>
                </a:cubicBezTo>
                <a:cubicBezTo>
                  <a:pt x="18" y="0"/>
                  <a:pt x="31" y="5"/>
                  <a:pt x="36" y="14"/>
                </a:cubicBezTo>
                <a:close/>
              </a:path>
            </a:pathLst>
          </a:custGeom>
          <a:solidFill>
            <a:srgbClr val="FFFFFF"/>
          </a:solidFill>
          <a:ln w="6350" cap="rnd">
            <a:solidFill>
              <a:srgbClr val="000000"/>
            </a:solidFill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7939" name="Freeform 53"/>
          <p:cNvSpPr>
            <a:spLocks noChangeArrowheads="1"/>
          </p:cNvSpPr>
          <p:nvPr/>
        </p:nvSpPr>
        <p:spPr bwMode="auto">
          <a:xfrm>
            <a:off x="8328025" y="5116513"/>
            <a:ext cx="131763" cy="155575"/>
          </a:xfrm>
          <a:custGeom>
            <a:avLst/>
            <a:gdLst>
              <a:gd name="T0" fmla="*/ 0 w 22"/>
              <a:gd name="T1" fmla="*/ 2147483646 h 26"/>
              <a:gd name="T2" fmla="*/ 2147483646 w 22"/>
              <a:gd name="T3" fmla="*/ 2147483646 h 26"/>
              <a:gd name="T4" fmla="*/ 2147483646 w 22"/>
              <a:gd name="T5" fmla="*/ 2147483646 h 26"/>
              <a:gd name="T6" fmla="*/ 2147483646 w 22"/>
              <a:gd name="T7" fmla="*/ 2147483646 h 26"/>
              <a:gd name="T8" fmla="*/ 2147483646 w 22"/>
              <a:gd name="T9" fmla="*/ 2147483646 h 26"/>
              <a:gd name="T10" fmla="*/ 2147483646 w 22"/>
              <a:gd name="T11" fmla="*/ 2147483646 h 26"/>
              <a:gd name="T12" fmla="*/ 2147483646 w 22"/>
              <a:gd name="T13" fmla="*/ 2147483646 h 26"/>
              <a:gd name="T14" fmla="*/ 2147483646 w 22"/>
              <a:gd name="T15" fmla="*/ 2147483646 h 2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2"/>
              <a:gd name="T25" fmla="*/ 0 h 26"/>
              <a:gd name="T26" fmla="*/ 22 w 22"/>
              <a:gd name="T27" fmla="*/ 26 h 2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2" h="26">
                <a:moveTo>
                  <a:pt x="0" y="16"/>
                </a:moveTo>
                <a:cubicBezTo>
                  <a:pt x="1" y="4"/>
                  <a:pt x="15" y="0"/>
                  <a:pt x="21" y="12"/>
                </a:cubicBezTo>
                <a:cubicBezTo>
                  <a:pt x="22" y="15"/>
                  <a:pt x="22" y="19"/>
                  <a:pt x="20" y="22"/>
                </a:cubicBezTo>
                <a:cubicBezTo>
                  <a:pt x="18" y="24"/>
                  <a:pt x="15" y="26"/>
                  <a:pt x="10" y="24"/>
                </a:cubicBezTo>
                <a:cubicBezTo>
                  <a:pt x="7" y="24"/>
                  <a:pt x="6" y="21"/>
                  <a:pt x="5" y="19"/>
                </a:cubicBezTo>
                <a:cubicBezTo>
                  <a:pt x="5" y="16"/>
                  <a:pt x="5" y="13"/>
                  <a:pt x="7" y="12"/>
                </a:cubicBezTo>
                <a:cubicBezTo>
                  <a:pt x="11" y="8"/>
                  <a:pt x="16" y="11"/>
                  <a:pt x="16" y="15"/>
                </a:cubicBezTo>
                <a:cubicBezTo>
                  <a:pt x="16" y="17"/>
                  <a:pt x="15" y="20"/>
                  <a:pt x="12" y="19"/>
                </a:cubicBezTo>
              </a:path>
            </a:pathLst>
          </a:custGeom>
          <a:noFill/>
          <a:ln w="6350" cap="rnd">
            <a:solidFill>
              <a:srgbClr val="000000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7940" name="Freeform 54"/>
          <p:cNvSpPr>
            <a:spLocks noChangeArrowheads="1"/>
          </p:cNvSpPr>
          <p:nvPr/>
        </p:nvSpPr>
        <p:spPr bwMode="auto">
          <a:xfrm>
            <a:off x="8089900" y="5165725"/>
            <a:ext cx="250825" cy="250825"/>
          </a:xfrm>
          <a:custGeom>
            <a:avLst/>
            <a:gdLst>
              <a:gd name="T0" fmla="*/ 2147483646 w 42"/>
              <a:gd name="T1" fmla="*/ 2147483646 h 42"/>
              <a:gd name="T2" fmla="*/ 2147483646 w 42"/>
              <a:gd name="T3" fmla="*/ 2147483646 h 42"/>
              <a:gd name="T4" fmla="*/ 0 w 42"/>
              <a:gd name="T5" fmla="*/ 2147483646 h 42"/>
              <a:gd name="T6" fmla="*/ 2147483646 w 42"/>
              <a:gd name="T7" fmla="*/ 0 h 42"/>
              <a:gd name="T8" fmla="*/ 2147483646 w 42"/>
              <a:gd name="T9" fmla="*/ 2147483646 h 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"/>
              <a:gd name="T16" fmla="*/ 0 h 42"/>
              <a:gd name="T17" fmla="*/ 42 w 42"/>
              <a:gd name="T18" fmla="*/ 42 h 4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" h="42">
                <a:moveTo>
                  <a:pt x="39" y="21"/>
                </a:moveTo>
                <a:cubicBezTo>
                  <a:pt x="42" y="35"/>
                  <a:pt x="29" y="42"/>
                  <a:pt x="20" y="42"/>
                </a:cubicBezTo>
                <a:cubicBezTo>
                  <a:pt x="9" y="42"/>
                  <a:pt x="0" y="31"/>
                  <a:pt x="0" y="20"/>
                </a:cubicBezTo>
                <a:cubicBezTo>
                  <a:pt x="0" y="10"/>
                  <a:pt x="9" y="0"/>
                  <a:pt x="19" y="0"/>
                </a:cubicBezTo>
                <a:cubicBezTo>
                  <a:pt x="30" y="0"/>
                  <a:pt x="37" y="11"/>
                  <a:pt x="39" y="21"/>
                </a:cubicBezTo>
                <a:close/>
              </a:path>
            </a:pathLst>
          </a:custGeom>
          <a:solidFill>
            <a:srgbClr val="FFFFFF"/>
          </a:solidFill>
          <a:ln w="6350" cap="rnd">
            <a:solidFill>
              <a:srgbClr val="000000"/>
            </a:solidFill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7941" name="Freeform 55"/>
          <p:cNvSpPr>
            <a:spLocks noChangeArrowheads="1"/>
          </p:cNvSpPr>
          <p:nvPr/>
        </p:nvSpPr>
        <p:spPr bwMode="auto">
          <a:xfrm>
            <a:off x="8435975" y="5403850"/>
            <a:ext cx="155575" cy="311150"/>
          </a:xfrm>
          <a:custGeom>
            <a:avLst/>
            <a:gdLst>
              <a:gd name="T0" fmla="*/ 0 w 26"/>
              <a:gd name="T1" fmla="*/ 0 h 52"/>
              <a:gd name="T2" fmla="*/ 2147483646 w 26"/>
              <a:gd name="T3" fmla="*/ 2147483646 h 52"/>
              <a:gd name="T4" fmla="*/ 0 60000 65536"/>
              <a:gd name="T5" fmla="*/ 0 60000 65536"/>
              <a:gd name="T6" fmla="*/ 0 w 26"/>
              <a:gd name="T7" fmla="*/ 0 h 52"/>
              <a:gd name="T8" fmla="*/ 26 w 26"/>
              <a:gd name="T9" fmla="*/ 52 h 5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6" h="52">
                <a:moveTo>
                  <a:pt x="0" y="0"/>
                </a:moveTo>
                <a:cubicBezTo>
                  <a:pt x="11" y="17"/>
                  <a:pt x="24" y="49"/>
                  <a:pt x="26" y="52"/>
                </a:cubicBezTo>
              </a:path>
            </a:pathLst>
          </a:custGeom>
          <a:noFill/>
          <a:ln w="6350" cap="rnd">
            <a:solidFill>
              <a:srgbClr val="000000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7942" name="Oval 56"/>
          <p:cNvSpPr>
            <a:spLocks noChangeArrowheads="1"/>
          </p:cNvSpPr>
          <p:nvPr/>
        </p:nvSpPr>
        <p:spPr bwMode="auto">
          <a:xfrm>
            <a:off x="8340725" y="5265738"/>
            <a:ext cx="149225" cy="150812"/>
          </a:xfrm>
          <a:prstGeom prst="ellipse">
            <a:avLst/>
          </a:prstGeom>
          <a:solidFill>
            <a:srgbClr val="E1002A"/>
          </a:solidFill>
          <a:ln w="6350" cap="rnd">
            <a:solidFill>
              <a:srgbClr val="000000"/>
            </a:solidFill>
            <a:beve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000000"/>
              </a:solidFill>
              <a:sym typeface="宋体" panose="02010600030101010101" pitchFamily="2" charset="-122"/>
            </a:endParaRPr>
          </a:p>
        </p:txBody>
      </p:sp>
      <p:sp>
        <p:nvSpPr>
          <p:cNvPr id="37943" name="Oval 57"/>
          <p:cNvSpPr>
            <a:spLocks noChangeArrowheads="1"/>
          </p:cNvSpPr>
          <p:nvPr/>
        </p:nvSpPr>
        <p:spPr bwMode="auto">
          <a:xfrm>
            <a:off x="8370888" y="5295900"/>
            <a:ext cx="52387" cy="603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000000"/>
              </a:solidFill>
              <a:sym typeface="宋体" panose="02010600030101010101" pitchFamily="2" charset="-122"/>
            </a:endParaRPr>
          </a:p>
        </p:txBody>
      </p:sp>
      <p:sp>
        <p:nvSpPr>
          <p:cNvPr id="37944" name="Freeform 58"/>
          <p:cNvSpPr>
            <a:spLocks noChangeArrowheads="1"/>
          </p:cNvSpPr>
          <p:nvPr/>
        </p:nvSpPr>
        <p:spPr bwMode="auto">
          <a:xfrm>
            <a:off x="8567738" y="5230813"/>
            <a:ext cx="177800" cy="136525"/>
          </a:xfrm>
          <a:custGeom>
            <a:avLst/>
            <a:gdLst>
              <a:gd name="T0" fmla="*/ 0 w 30"/>
              <a:gd name="T1" fmla="*/ 2147483646 h 23"/>
              <a:gd name="T2" fmla="*/ 2147483646 w 30"/>
              <a:gd name="T3" fmla="*/ 0 h 23"/>
              <a:gd name="T4" fmla="*/ 0 60000 65536"/>
              <a:gd name="T5" fmla="*/ 0 60000 65536"/>
              <a:gd name="T6" fmla="*/ 0 w 30"/>
              <a:gd name="T7" fmla="*/ 0 h 23"/>
              <a:gd name="T8" fmla="*/ 30 w 30"/>
              <a:gd name="T9" fmla="*/ 23 h 2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0" h="23">
                <a:moveTo>
                  <a:pt x="0" y="23"/>
                </a:moveTo>
                <a:cubicBezTo>
                  <a:pt x="8" y="13"/>
                  <a:pt x="30" y="0"/>
                  <a:pt x="30" y="0"/>
                </a:cubicBezTo>
              </a:path>
            </a:pathLst>
          </a:custGeom>
          <a:noFill/>
          <a:ln w="6350" cap="rnd">
            <a:solidFill>
              <a:srgbClr val="000000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7945" name="Freeform 59"/>
          <p:cNvSpPr>
            <a:spLocks noChangeArrowheads="1"/>
          </p:cNvSpPr>
          <p:nvPr/>
        </p:nvSpPr>
        <p:spPr bwMode="auto">
          <a:xfrm>
            <a:off x="8609013" y="5338763"/>
            <a:ext cx="214312" cy="77787"/>
          </a:xfrm>
          <a:custGeom>
            <a:avLst/>
            <a:gdLst>
              <a:gd name="T0" fmla="*/ 0 w 36"/>
              <a:gd name="T1" fmla="*/ 2147483646 h 13"/>
              <a:gd name="T2" fmla="*/ 2147483646 w 36"/>
              <a:gd name="T3" fmla="*/ 0 h 13"/>
              <a:gd name="T4" fmla="*/ 0 60000 65536"/>
              <a:gd name="T5" fmla="*/ 0 60000 65536"/>
              <a:gd name="T6" fmla="*/ 0 w 36"/>
              <a:gd name="T7" fmla="*/ 0 h 13"/>
              <a:gd name="T8" fmla="*/ 36 w 36"/>
              <a:gd name="T9" fmla="*/ 13 h 1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6" h="13">
                <a:moveTo>
                  <a:pt x="0" y="13"/>
                </a:moveTo>
                <a:cubicBezTo>
                  <a:pt x="15" y="5"/>
                  <a:pt x="36" y="0"/>
                  <a:pt x="36" y="0"/>
                </a:cubicBezTo>
              </a:path>
            </a:pathLst>
          </a:custGeom>
          <a:noFill/>
          <a:ln w="6350" cap="rnd">
            <a:solidFill>
              <a:srgbClr val="000000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7946" name="Freeform 60"/>
          <p:cNvSpPr>
            <a:spLocks noChangeArrowheads="1"/>
          </p:cNvSpPr>
          <p:nvPr/>
        </p:nvSpPr>
        <p:spPr bwMode="auto">
          <a:xfrm>
            <a:off x="8639175" y="5464175"/>
            <a:ext cx="207963" cy="23813"/>
          </a:xfrm>
          <a:custGeom>
            <a:avLst/>
            <a:gdLst>
              <a:gd name="T0" fmla="*/ 0 w 35"/>
              <a:gd name="T1" fmla="*/ 2147483646 h 4"/>
              <a:gd name="T2" fmla="*/ 2147483646 w 35"/>
              <a:gd name="T3" fmla="*/ 2147483646 h 4"/>
              <a:gd name="T4" fmla="*/ 0 60000 65536"/>
              <a:gd name="T5" fmla="*/ 0 60000 65536"/>
              <a:gd name="T6" fmla="*/ 0 w 35"/>
              <a:gd name="T7" fmla="*/ 0 h 4"/>
              <a:gd name="T8" fmla="*/ 35 w 35"/>
              <a:gd name="T9" fmla="*/ 4 h 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5" h="4">
                <a:moveTo>
                  <a:pt x="0" y="4"/>
                </a:moveTo>
                <a:cubicBezTo>
                  <a:pt x="24" y="0"/>
                  <a:pt x="35" y="1"/>
                  <a:pt x="35" y="1"/>
                </a:cubicBezTo>
              </a:path>
            </a:pathLst>
          </a:custGeom>
          <a:noFill/>
          <a:ln w="6350" cap="rnd">
            <a:solidFill>
              <a:srgbClr val="000000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7947" name="Freeform 61"/>
          <p:cNvSpPr>
            <a:spLocks noChangeArrowheads="1"/>
          </p:cNvSpPr>
          <p:nvPr/>
        </p:nvSpPr>
        <p:spPr bwMode="auto">
          <a:xfrm>
            <a:off x="8005763" y="5505450"/>
            <a:ext cx="304800" cy="84138"/>
          </a:xfrm>
          <a:custGeom>
            <a:avLst/>
            <a:gdLst>
              <a:gd name="T0" fmla="*/ 2147483646 w 51"/>
              <a:gd name="T1" fmla="*/ 0 h 14"/>
              <a:gd name="T2" fmla="*/ 0 w 51"/>
              <a:gd name="T3" fmla="*/ 2147483646 h 14"/>
              <a:gd name="T4" fmla="*/ 0 60000 65536"/>
              <a:gd name="T5" fmla="*/ 0 60000 65536"/>
              <a:gd name="T6" fmla="*/ 0 w 51"/>
              <a:gd name="T7" fmla="*/ 0 h 14"/>
              <a:gd name="T8" fmla="*/ 51 w 51"/>
              <a:gd name="T9" fmla="*/ 14 h 1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1" h="14">
                <a:moveTo>
                  <a:pt x="51" y="0"/>
                </a:moveTo>
                <a:cubicBezTo>
                  <a:pt x="22" y="1"/>
                  <a:pt x="0" y="14"/>
                  <a:pt x="0" y="14"/>
                </a:cubicBezTo>
              </a:path>
            </a:pathLst>
          </a:custGeom>
          <a:noFill/>
          <a:ln w="6350" cap="rnd">
            <a:solidFill>
              <a:srgbClr val="000000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7948" name="Freeform 62"/>
          <p:cNvSpPr>
            <a:spLocks noChangeArrowheads="1"/>
          </p:cNvSpPr>
          <p:nvPr/>
        </p:nvSpPr>
        <p:spPr bwMode="auto">
          <a:xfrm>
            <a:off x="8066088" y="5576888"/>
            <a:ext cx="261937" cy="138112"/>
          </a:xfrm>
          <a:custGeom>
            <a:avLst/>
            <a:gdLst>
              <a:gd name="T0" fmla="*/ 2147483646 w 44"/>
              <a:gd name="T1" fmla="*/ 0 h 23"/>
              <a:gd name="T2" fmla="*/ 0 w 44"/>
              <a:gd name="T3" fmla="*/ 2147483646 h 23"/>
              <a:gd name="T4" fmla="*/ 0 60000 65536"/>
              <a:gd name="T5" fmla="*/ 0 60000 65536"/>
              <a:gd name="T6" fmla="*/ 0 w 44"/>
              <a:gd name="T7" fmla="*/ 0 h 23"/>
              <a:gd name="T8" fmla="*/ 44 w 44"/>
              <a:gd name="T9" fmla="*/ 23 h 2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4" h="23">
                <a:moveTo>
                  <a:pt x="44" y="0"/>
                </a:moveTo>
                <a:cubicBezTo>
                  <a:pt x="17" y="10"/>
                  <a:pt x="0" y="23"/>
                  <a:pt x="0" y="23"/>
                </a:cubicBezTo>
              </a:path>
            </a:pathLst>
          </a:custGeom>
          <a:noFill/>
          <a:ln w="6350" cap="rnd">
            <a:solidFill>
              <a:srgbClr val="000000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7949" name="Freeform 63"/>
          <p:cNvSpPr>
            <a:spLocks noChangeArrowheads="1"/>
          </p:cNvSpPr>
          <p:nvPr/>
        </p:nvSpPr>
        <p:spPr bwMode="auto">
          <a:xfrm>
            <a:off x="8113713" y="5637213"/>
            <a:ext cx="250825" cy="214312"/>
          </a:xfrm>
          <a:custGeom>
            <a:avLst/>
            <a:gdLst>
              <a:gd name="T0" fmla="*/ 2147483646 w 42"/>
              <a:gd name="T1" fmla="*/ 0 h 36"/>
              <a:gd name="T2" fmla="*/ 2147483646 w 42"/>
              <a:gd name="T3" fmla="*/ 2147483646 h 36"/>
              <a:gd name="T4" fmla="*/ 0 w 42"/>
              <a:gd name="T5" fmla="*/ 2147483646 h 36"/>
              <a:gd name="T6" fmla="*/ 0 60000 65536"/>
              <a:gd name="T7" fmla="*/ 0 60000 65536"/>
              <a:gd name="T8" fmla="*/ 0 60000 65536"/>
              <a:gd name="T9" fmla="*/ 0 w 42"/>
              <a:gd name="T10" fmla="*/ 0 h 36"/>
              <a:gd name="T11" fmla="*/ 42 w 42"/>
              <a:gd name="T12" fmla="*/ 36 h 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2" h="36">
                <a:moveTo>
                  <a:pt x="42" y="0"/>
                </a:moveTo>
                <a:cubicBezTo>
                  <a:pt x="35" y="5"/>
                  <a:pt x="25" y="13"/>
                  <a:pt x="16" y="21"/>
                </a:cubicBezTo>
                <a:cubicBezTo>
                  <a:pt x="7" y="28"/>
                  <a:pt x="0" y="36"/>
                  <a:pt x="0" y="36"/>
                </a:cubicBezTo>
              </a:path>
            </a:pathLst>
          </a:custGeom>
          <a:noFill/>
          <a:ln w="6350" cap="rnd">
            <a:solidFill>
              <a:srgbClr val="000000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7950" name="Freeform 64"/>
          <p:cNvSpPr>
            <a:spLocks noChangeArrowheads="1"/>
          </p:cNvSpPr>
          <p:nvPr/>
        </p:nvSpPr>
        <p:spPr bwMode="auto">
          <a:xfrm>
            <a:off x="8178800" y="5773738"/>
            <a:ext cx="322263" cy="222250"/>
          </a:xfrm>
          <a:custGeom>
            <a:avLst/>
            <a:gdLst>
              <a:gd name="T0" fmla="*/ 2147483646 w 54"/>
              <a:gd name="T1" fmla="*/ 2147483646 h 37"/>
              <a:gd name="T2" fmla="*/ 2147483646 w 54"/>
              <a:gd name="T3" fmla="*/ 2147483646 h 37"/>
              <a:gd name="T4" fmla="*/ 2147483646 w 54"/>
              <a:gd name="T5" fmla="*/ 2147483646 h 37"/>
              <a:gd name="T6" fmla="*/ 2147483646 w 54"/>
              <a:gd name="T7" fmla="*/ 0 h 37"/>
              <a:gd name="T8" fmla="*/ 2147483646 w 54"/>
              <a:gd name="T9" fmla="*/ 2147483646 h 3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4"/>
              <a:gd name="T16" fmla="*/ 0 h 37"/>
              <a:gd name="T17" fmla="*/ 54 w 54"/>
              <a:gd name="T18" fmla="*/ 37 h 3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4" h="37">
                <a:moveTo>
                  <a:pt x="17" y="5"/>
                </a:moveTo>
                <a:cubicBezTo>
                  <a:pt x="14" y="5"/>
                  <a:pt x="12" y="5"/>
                  <a:pt x="10" y="6"/>
                </a:cubicBezTo>
                <a:cubicBezTo>
                  <a:pt x="2" y="15"/>
                  <a:pt x="0" y="33"/>
                  <a:pt x="20" y="35"/>
                </a:cubicBezTo>
                <a:cubicBezTo>
                  <a:pt x="40" y="37"/>
                  <a:pt x="54" y="21"/>
                  <a:pt x="39" y="0"/>
                </a:cubicBezTo>
                <a:cubicBezTo>
                  <a:pt x="31" y="8"/>
                  <a:pt x="26" y="5"/>
                  <a:pt x="17" y="5"/>
                </a:cubicBezTo>
                <a:close/>
              </a:path>
            </a:pathLst>
          </a:custGeom>
          <a:solidFill>
            <a:srgbClr val="EF7C1C"/>
          </a:solidFill>
          <a:ln w="6350" cap="rnd">
            <a:solidFill>
              <a:srgbClr val="000000"/>
            </a:solidFill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7951" name="Line 65"/>
          <p:cNvSpPr>
            <a:spLocks noChangeShapeType="1"/>
          </p:cNvSpPr>
          <p:nvPr/>
        </p:nvSpPr>
        <p:spPr bwMode="auto">
          <a:xfrm flipH="1">
            <a:off x="8310563" y="5803900"/>
            <a:ext cx="6350" cy="60325"/>
          </a:xfrm>
          <a:prstGeom prst="line">
            <a:avLst/>
          </a:prstGeom>
          <a:noFill/>
          <a:ln w="6350" cap="rnd">
            <a:solidFill>
              <a:srgbClr val="000000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7952" name="Freeform 66"/>
          <p:cNvSpPr>
            <a:spLocks noChangeArrowheads="1"/>
          </p:cNvSpPr>
          <p:nvPr/>
        </p:nvSpPr>
        <p:spPr bwMode="auto">
          <a:xfrm>
            <a:off x="8405813" y="5881688"/>
            <a:ext cx="555625" cy="454025"/>
          </a:xfrm>
          <a:custGeom>
            <a:avLst/>
            <a:gdLst>
              <a:gd name="T0" fmla="*/ 2147483646 w 93"/>
              <a:gd name="T1" fmla="*/ 0 h 76"/>
              <a:gd name="T2" fmla="*/ 2147483646 w 93"/>
              <a:gd name="T3" fmla="*/ 2147483646 h 76"/>
              <a:gd name="T4" fmla="*/ 2147483646 w 93"/>
              <a:gd name="T5" fmla="*/ 2147483646 h 76"/>
              <a:gd name="T6" fmla="*/ 2147483646 w 93"/>
              <a:gd name="T7" fmla="*/ 2147483646 h 76"/>
              <a:gd name="T8" fmla="*/ 2147483646 w 93"/>
              <a:gd name="T9" fmla="*/ 2147483646 h 76"/>
              <a:gd name="T10" fmla="*/ 2147483646 w 93"/>
              <a:gd name="T11" fmla="*/ 0 h 7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3"/>
              <a:gd name="T19" fmla="*/ 0 h 76"/>
              <a:gd name="T20" fmla="*/ 93 w 93"/>
              <a:gd name="T21" fmla="*/ 76 h 7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3" h="76">
                <a:moveTo>
                  <a:pt x="64" y="0"/>
                </a:moveTo>
                <a:cubicBezTo>
                  <a:pt x="72" y="1"/>
                  <a:pt x="86" y="9"/>
                  <a:pt x="89" y="29"/>
                </a:cubicBezTo>
                <a:cubicBezTo>
                  <a:pt x="93" y="48"/>
                  <a:pt x="82" y="61"/>
                  <a:pt x="72" y="66"/>
                </a:cubicBezTo>
                <a:cubicBezTo>
                  <a:pt x="51" y="75"/>
                  <a:pt x="25" y="76"/>
                  <a:pt x="11" y="61"/>
                </a:cubicBezTo>
                <a:cubicBezTo>
                  <a:pt x="0" y="48"/>
                  <a:pt x="2" y="28"/>
                  <a:pt x="13" y="21"/>
                </a:cubicBezTo>
                <a:cubicBezTo>
                  <a:pt x="24" y="14"/>
                  <a:pt x="64" y="0"/>
                  <a:pt x="64" y="0"/>
                </a:cubicBezTo>
                <a:close/>
              </a:path>
            </a:pathLst>
          </a:custGeom>
          <a:solidFill>
            <a:srgbClr val="FFFFFF"/>
          </a:solidFill>
          <a:ln w="6350" cap="rnd">
            <a:solidFill>
              <a:srgbClr val="000000"/>
            </a:solidFill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7953" name="Freeform 67"/>
          <p:cNvSpPr>
            <a:spLocks noChangeArrowheads="1"/>
          </p:cNvSpPr>
          <p:nvPr/>
        </p:nvSpPr>
        <p:spPr bwMode="auto">
          <a:xfrm>
            <a:off x="8507413" y="6024563"/>
            <a:ext cx="434975" cy="304800"/>
          </a:xfrm>
          <a:custGeom>
            <a:avLst/>
            <a:gdLst>
              <a:gd name="T0" fmla="*/ 0 w 73"/>
              <a:gd name="T1" fmla="*/ 2147483646 h 51"/>
              <a:gd name="T2" fmla="*/ 2147483646 w 73"/>
              <a:gd name="T3" fmla="*/ 0 h 51"/>
              <a:gd name="T4" fmla="*/ 2147483646 w 73"/>
              <a:gd name="T5" fmla="*/ 2147483646 h 51"/>
              <a:gd name="T6" fmla="*/ 0 w 73"/>
              <a:gd name="T7" fmla="*/ 2147483646 h 51"/>
              <a:gd name="T8" fmla="*/ 0 60000 65536"/>
              <a:gd name="T9" fmla="*/ 0 60000 65536"/>
              <a:gd name="T10" fmla="*/ 0 60000 65536"/>
              <a:gd name="T11" fmla="*/ 0 60000 65536"/>
              <a:gd name="T12" fmla="*/ 0 w 73"/>
              <a:gd name="T13" fmla="*/ 0 h 51"/>
              <a:gd name="T14" fmla="*/ 73 w 73"/>
              <a:gd name="T15" fmla="*/ 51 h 5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3" h="51">
                <a:moveTo>
                  <a:pt x="0" y="27"/>
                </a:moveTo>
                <a:cubicBezTo>
                  <a:pt x="18" y="15"/>
                  <a:pt x="59" y="1"/>
                  <a:pt x="66" y="0"/>
                </a:cubicBezTo>
                <a:cubicBezTo>
                  <a:pt x="71" y="3"/>
                  <a:pt x="73" y="26"/>
                  <a:pt x="57" y="36"/>
                </a:cubicBezTo>
                <a:cubicBezTo>
                  <a:pt x="38" y="48"/>
                  <a:pt x="7" y="51"/>
                  <a:pt x="0" y="27"/>
                </a:cubicBezTo>
                <a:close/>
              </a:path>
            </a:pathLst>
          </a:custGeom>
          <a:solidFill>
            <a:srgbClr val="FFFFFF"/>
          </a:solidFill>
          <a:ln w="6350" cap="rnd">
            <a:solidFill>
              <a:srgbClr val="000000"/>
            </a:solidFill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7954" name="Freeform 68"/>
          <p:cNvSpPr>
            <a:spLocks noChangeArrowheads="1"/>
          </p:cNvSpPr>
          <p:nvPr/>
        </p:nvSpPr>
        <p:spPr bwMode="auto">
          <a:xfrm>
            <a:off x="8447088" y="6234113"/>
            <a:ext cx="203200" cy="274637"/>
          </a:xfrm>
          <a:custGeom>
            <a:avLst/>
            <a:gdLst>
              <a:gd name="T0" fmla="*/ 0 w 34"/>
              <a:gd name="T1" fmla="*/ 2147483646 h 46"/>
              <a:gd name="T2" fmla="*/ 2147483646 w 34"/>
              <a:gd name="T3" fmla="*/ 0 h 46"/>
              <a:gd name="T4" fmla="*/ 2147483646 w 34"/>
              <a:gd name="T5" fmla="*/ 2147483646 h 46"/>
              <a:gd name="T6" fmla="*/ 0 60000 65536"/>
              <a:gd name="T7" fmla="*/ 0 60000 65536"/>
              <a:gd name="T8" fmla="*/ 0 60000 65536"/>
              <a:gd name="T9" fmla="*/ 0 w 34"/>
              <a:gd name="T10" fmla="*/ 0 h 46"/>
              <a:gd name="T11" fmla="*/ 34 w 34"/>
              <a:gd name="T12" fmla="*/ 46 h 4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4" h="46">
                <a:moveTo>
                  <a:pt x="0" y="7"/>
                </a:moveTo>
                <a:cubicBezTo>
                  <a:pt x="6" y="1"/>
                  <a:pt x="11" y="0"/>
                  <a:pt x="14" y="0"/>
                </a:cubicBezTo>
                <a:cubicBezTo>
                  <a:pt x="15" y="28"/>
                  <a:pt x="34" y="46"/>
                  <a:pt x="34" y="46"/>
                </a:cubicBezTo>
              </a:path>
            </a:pathLst>
          </a:custGeom>
          <a:solidFill>
            <a:srgbClr val="00A0E9"/>
          </a:solidFill>
          <a:ln w="6350" cap="rnd">
            <a:solidFill>
              <a:srgbClr val="000000"/>
            </a:solidFill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7955" name="Freeform 69"/>
          <p:cNvSpPr>
            <a:spLocks noChangeArrowheads="1"/>
          </p:cNvSpPr>
          <p:nvPr/>
        </p:nvSpPr>
        <p:spPr bwMode="auto">
          <a:xfrm>
            <a:off x="8447088" y="6234113"/>
            <a:ext cx="203200" cy="274637"/>
          </a:xfrm>
          <a:custGeom>
            <a:avLst/>
            <a:gdLst>
              <a:gd name="T0" fmla="*/ 0 w 34"/>
              <a:gd name="T1" fmla="*/ 2147483646 h 46"/>
              <a:gd name="T2" fmla="*/ 2147483646 w 34"/>
              <a:gd name="T3" fmla="*/ 0 h 46"/>
              <a:gd name="T4" fmla="*/ 2147483646 w 34"/>
              <a:gd name="T5" fmla="*/ 2147483646 h 46"/>
              <a:gd name="T6" fmla="*/ 0 60000 65536"/>
              <a:gd name="T7" fmla="*/ 0 60000 65536"/>
              <a:gd name="T8" fmla="*/ 0 60000 65536"/>
              <a:gd name="T9" fmla="*/ 0 w 34"/>
              <a:gd name="T10" fmla="*/ 0 h 46"/>
              <a:gd name="T11" fmla="*/ 34 w 34"/>
              <a:gd name="T12" fmla="*/ 46 h 4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4" h="46">
                <a:moveTo>
                  <a:pt x="0" y="7"/>
                </a:moveTo>
                <a:cubicBezTo>
                  <a:pt x="6" y="1"/>
                  <a:pt x="11" y="0"/>
                  <a:pt x="14" y="0"/>
                </a:cubicBezTo>
                <a:cubicBezTo>
                  <a:pt x="15" y="28"/>
                  <a:pt x="34" y="46"/>
                  <a:pt x="34" y="46"/>
                </a:cubicBezTo>
              </a:path>
            </a:pathLst>
          </a:custGeom>
          <a:noFill/>
          <a:ln w="6350" cap="rnd">
            <a:solidFill>
              <a:srgbClr val="000000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7956" name="Freeform 70"/>
          <p:cNvSpPr>
            <a:spLocks noChangeArrowheads="1"/>
          </p:cNvSpPr>
          <p:nvPr/>
        </p:nvSpPr>
        <p:spPr bwMode="auto">
          <a:xfrm>
            <a:off x="8483600" y="6072188"/>
            <a:ext cx="423863" cy="514350"/>
          </a:xfrm>
          <a:custGeom>
            <a:avLst/>
            <a:gdLst>
              <a:gd name="T0" fmla="*/ 2147483646 w 71"/>
              <a:gd name="T1" fmla="*/ 2147483646 h 86"/>
              <a:gd name="T2" fmla="*/ 2147483646 w 71"/>
              <a:gd name="T3" fmla="*/ 2147483646 h 86"/>
              <a:gd name="T4" fmla="*/ 2147483646 w 71"/>
              <a:gd name="T5" fmla="*/ 2147483646 h 86"/>
              <a:gd name="T6" fmla="*/ 2147483646 w 71"/>
              <a:gd name="T7" fmla="*/ 2147483646 h 86"/>
              <a:gd name="T8" fmla="*/ 2147483646 w 71"/>
              <a:gd name="T9" fmla="*/ 2147483646 h 8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1"/>
              <a:gd name="T16" fmla="*/ 0 h 86"/>
              <a:gd name="T17" fmla="*/ 71 w 71"/>
              <a:gd name="T18" fmla="*/ 86 h 8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1" h="86">
                <a:moveTo>
                  <a:pt x="65" y="38"/>
                </a:moveTo>
                <a:cubicBezTo>
                  <a:pt x="71" y="60"/>
                  <a:pt x="64" y="71"/>
                  <a:pt x="47" y="78"/>
                </a:cubicBezTo>
                <a:cubicBezTo>
                  <a:pt x="29" y="86"/>
                  <a:pt x="15" y="72"/>
                  <a:pt x="7" y="52"/>
                </a:cubicBezTo>
                <a:cubicBezTo>
                  <a:pt x="0" y="35"/>
                  <a:pt x="4" y="13"/>
                  <a:pt x="24" y="6"/>
                </a:cubicBezTo>
                <a:cubicBezTo>
                  <a:pt x="39" y="0"/>
                  <a:pt x="56" y="10"/>
                  <a:pt x="65" y="38"/>
                </a:cubicBezTo>
                <a:close/>
              </a:path>
            </a:pathLst>
          </a:custGeom>
          <a:solidFill>
            <a:srgbClr val="FFFFFF"/>
          </a:solidFill>
          <a:ln w="6350" cap="rnd">
            <a:solidFill>
              <a:srgbClr val="000000"/>
            </a:solidFill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7957" name="Freeform 71"/>
          <p:cNvSpPr>
            <a:spLocks noChangeArrowheads="1"/>
          </p:cNvSpPr>
          <p:nvPr/>
        </p:nvSpPr>
        <p:spPr bwMode="auto">
          <a:xfrm>
            <a:off x="8120063" y="5194300"/>
            <a:ext cx="177800" cy="155575"/>
          </a:xfrm>
          <a:custGeom>
            <a:avLst/>
            <a:gdLst>
              <a:gd name="T0" fmla="*/ 2147483646 w 30"/>
              <a:gd name="T1" fmla="*/ 2147483646 h 26"/>
              <a:gd name="T2" fmla="*/ 2147483646 w 30"/>
              <a:gd name="T3" fmla="*/ 2147483646 h 26"/>
              <a:gd name="T4" fmla="*/ 2147483646 w 30"/>
              <a:gd name="T5" fmla="*/ 2147483646 h 26"/>
              <a:gd name="T6" fmla="*/ 2147483646 w 30"/>
              <a:gd name="T7" fmla="*/ 2147483646 h 26"/>
              <a:gd name="T8" fmla="*/ 2147483646 w 30"/>
              <a:gd name="T9" fmla="*/ 2147483646 h 26"/>
              <a:gd name="T10" fmla="*/ 2147483646 w 30"/>
              <a:gd name="T11" fmla="*/ 2147483646 h 2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0"/>
              <a:gd name="T19" fmla="*/ 0 h 26"/>
              <a:gd name="T20" fmla="*/ 30 w 30"/>
              <a:gd name="T21" fmla="*/ 26 h 2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0" h="26">
                <a:moveTo>
                  <a:pt x="6" y="24"/>
                </a:moveTo>
                <a:cubicBezTo>
                  <a:pt x="0" y="9"/>
                  <a:pt x="20" y="0"/>
                  <a:pt x="27" y="12"/>
                </a:cubicBezTo>
                <a:cubicBezTo>
                  <a:pt x="30" y="17"/>
                  <a:pt x="28" y="26"/>
                  <a:pt x="20" y="26"/>
                </a:cubicBezTo>
                <a:cubicBezTo>
                  <a:pt x="16" y="26"/>
                  <a:pt x="13" y="24"/>
                  <a:pt x="13" y="21"/>
                </a:cubicBezTo>
                <a:cubicBezTo>
                  <a:pt x="12" y="18"/>
                  <a:pt x="13" y="15"/>
                  <a:pt x="17" y="14"/>
                </a:cubicBezTo>
                <a:cubicBezTo>
                  <a:pt x="22" y="12"/>
                  <a:pt x="24" y="19"/>
                  <a:pt x="21" y="20"/>
                </a:cubicBezTo>
              </a:path>
            </a:pathLst>
          </a:custGeom>
          <a:noFill/>
          <a:ln w="6350" cap="rnd">
            <a:solidFill>
              <a:srgbClr val="000000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7958" name="Freeform 72"/>
          <p:cNvSpPr>
            <a:spLocks noChangeArrowheads="1"/>
          </p:cNvSpPr>
          <p:nvPr/>
        </p:nvSpPr>
        <p:spPr bwMode="auto">
          <a:xfrm>
            <a:off x="8221663" y="5803900"/>
            <a:ext cx="655637" cy="346075"/>
          </a:xfrm>
          <a:custGeom>
            <a:avLst/>
            <a:gdLst>
              <a:gd name="T0" fmla="*/ 2147483646 w 110"/>
              <a:gd name="T1" fmla="*/ 2147483646 h 58"/>
              <a:gd name="T2" fmla="*/ 2147483646 w 110"/>
              <a:gd name="T3" fmla="*/ 0 h 58"/>
              <a:gd name="T4" fmla="*/ 2147483646 w 110"/>
              <a:gd name="T5" fmla="*/ 2147483646 h 58"/>
              <a:gd name="T6" fmla="*/ 2147483646 w 110"/>
              <a:gd name="T7" fmla="*/ 2147483646 h 58"/>
              <a:gd name="T8" fmla="*/ 2147483646 w 110"/>
              <a:gd name="T9" fmla="*/ 2147483646 h 58"/>
              <a:gd name="T10" fmla="*/ 2147483646 w 110"/>
              <a:gd name="T11" fmla="*/ 2147483646 h 5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10"/>
              <a:gd name="T19" fmla="*/ 0 h 58"/>
              <a:gd name="T20" fmla="*/ 110 w 110"/>
              <a:gd name="T21" fmla="*/ 58 h 5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10" h="58">
                <a:moveTo>
                  <a:pt x="56" y="19"/>
                </a:moveTo>
                <a:cubicBezTo>
                  <a:pt x="79" y="9"/>
                  <a:pt x="103" y="0"/>
                  <a:pt x="103" y="0"/>
                </a:cubicBezTo>
                <a:cubicBezTo>
                  <a:pt x="105" y="0"/>
                  <a:pt x="110" y="8"/>
                  <a:pt x="106" y="10"/>
                </a:cubicBezTo>
                <a:cubicBezTo>
                  <a:pt x="103" y="12"/>
                  <a:pt x="39" y="35"/>
                  <a:pt x="19" y="46"/>
                </a:cubicBezTo>
                <a:cubicBezTo>
                  <a:pt x="0" y="58"/>
                  <a:pt x="0" y="47"/>
                  <a:pt x="8" y="42"/>
                </a:cubicBezTo>
                <a:cubicBezTo>
                  <a:pt x="12" y="40"/>
                  <a:pt x="34" y="29"/>
                  <a:pt x="56" y="19"/>
                </a:cubicBezTo>
                <a:close/>
              </a:path>
            </a:pathLst>
          </a:custGeom>
          <a:solidFill>
            <a:srgbClr val="E1002A"/>
          </a:solidFill>
          <a:ln w="6350" cap="rnd">
            <a:solidFill>
              <a:srgbClr val="000000"/>
            </a:solidFill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7959" name="Freeform 73"/>
          <p:cNvSpPr>
            <a:spLocks noChangeArrowheads="1"/>
          </p:cNvSpPr>
          <p:nvPr/>
        </p:nvSpPr>
        <p:spPr bwMode="auto">
          <a:xfrm>
            <a:off x="8567738" y="5888038"/>
            <a:ext cx="207962" cy="209550"/>
          </a:xfrm>
          <a:custGeom>
            <a:avLst/>
            <a:gdLst>
              <a:gd name="T0" fmla="*/ 2147483646 w 35"/>
              <a:gd name="T1" fmla="*/ 2147483646 h 35"/>
              <a:gd name="T2" fmla="*/ 2147483646 w 35"/>
              <a:gd name="T3" fmla="*/ 2147483646 h 35"/>
              <a:gd name="T4" fmla="*/ 2147483646 w 35"/>
              <a:gd name="T5" fmla="*/ 2147483646 h 35"/>
              <a:gd name="T6" fmla="*/ 2147483646 w 35"/>
              <a:gd name="T7" fmla="*/ 2147483646 h 35"/>
              <a:gd name="T8" fmla="*/ 2147483646 w 35"/>
              <a:gd name="T9" fmla="*/ 2147483646 h 3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5"/>
              <a:gd name="T16" fmla="*/ 0 h 35"/>
              <a:gd name="T17" fmla="*/ 35 w 35"/>
              <a:gd name="T18" fmla="*/ 35 h 3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5" h="35">
                <a:moveTo>
                  <a:pt x="31" y="9"/>
                </a:moveTo>
                <a:cubicBezTo>
                  <a:pt x="35" y="16"/>
                  <a:pt x="33" y="26"/>
                  <a:pt x="26" y="31"/>
                </a:cubicBezTo>
                <a:cubicBezTo>
                  <a:pt x="19" y="35"/>
                  <a:pt x="10" y="33"/>
                  <a:pt x="5" y="26"/>
                </a:cubicBezTo>
                <a:cubicBezTo>
                  <a:pt x="0" y="19"/>
                  <a:pt x="2" y="10"/>
                  <a:pt x="9" y="5"/>
                </a:cubicBezTo>
                <a:cubicBezTo>
                  <a:pt x="16" y="0"/>
                  <a:pt x="26" y="2"/>
                  <a:pt x="31" y="9"/>
                </a:cubicBezTo>
                <a:close/>
              </a:path>
            </a:pathLst>
          </a:custGeom>
          <a:solidFill>
            <a:srgbClr val="FFE53F"/>
          </a:solidFill>
          <a:ln w="6350" cap="rnd">
            <a:solidFill>
              <a:srgbClr val="000000"/>
            </a:solidFill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7960" name="Freeform 74"/>
          <p:cNvSpPr>
            <a:spLocks noChangeArrowheads="1"/>
          </p:cNvSpPr>
          <p:nvPr/>
        </p:nvSpPr>
        <p:spPr bwMode="auto">
          <a:xfrm>
            <a:off x="8572500" y="5918200"/>
            <a:ext cx="179388" cy="106363"/>
          </a:xfrm>
          <a:custGeom>
            <a:avLst/>
            <a:gdLst>
              <a:gd name="T0" fmla="*/ 2147483646 w 30"/>
              <a:gd name="T1" fmla="*/ 2147483646 h 18"/>
              <a:gd name="T2" fmla="*/ 2147483646 w 30"/>
              <a:gd name="T3" fmla="*/ 2147483646 h 18"/>
              <a:gd name="T4" fmla="*/ 2147483646 w 30"/>
              <a:gd name="T5" fmla="*/ 2147483646 h 18"/>
              <a:gd name="T6" fmla="*/ 2147483646 w 30"/>
              <a:gd name="T7" fmla="*/ 2147483646 h 18"/>
              <a:gd name="T8" fmla="*/ 2147483646 w 30"/>
              <a:gd name="T9" fmla="*/ 2147483646 h 18"/>
              <a:gd name="T10" fmla="*/ 2147483646 w 30"/>
              <a:gd name="T11" fmla="*/ 2147483646 h 18"/>
              <a:gd name="T12" fmla="*/ 2147483646 w 30"/>
              <a:gd name="T13" fmla="*/ 2147483646 h 1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0"/>
              <a:gd name="T22" fmla="*/ 0 h 18"/>
              <a:gd name="T23" fmla="*/ 30 w 30"/>
              <a:gd name="T24" fmla="*/ 18 h 1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0" h="18">
                <a:moveTo>
                  <a:pt x="15" y="8"/>
                </a:moveTo>
                <a:cubicBezTo>
                  <a:pt x="21" y="5"/>
                  <a:pt x="27" y="4"/>
                  <a:pt x="29" y="3"/>
                </a:cubicBezTo>
                <a:cubicBezTo>
                  <a:pt x="30" y="3"/>
                  <a:pt x="29" y="0"/>
                  <a:pt x="28" y="1"/>
                </a:cubicBezTo>
                <a:cubicBezTo>
                  <a:pt x="25" y="1"/>
                  <a:pt x="19" y="3"/>
                  <a:pt x="16" y="5"/>
                </a:cubicBezTo>
                <a:cubicBezTo>
                  <a:pt x="9" y="8"/>
                  <a:pt x="4" y="12"/>
                  <a:pt x="1" y="15"/>
                </a:cubicBezTo>
                <a:cubicBezTo>
                  <a:pt x="0" y="16"/>
                  <a:pt x="1" y="18"/>
                  <a:pt x="2" y="18"/>
                </a:cubicBezTo>
                <a:cubicBezTo>
                  <a:pt x="3" y="17"/>
                  <a:pt x="9" y="12"/>
                  <a:pt x="15" y="8"/>
                </a:cubicBezTo>
                <a:close/>
              </a:path>
            </a:pathLst>
          </a:custGeom>
          <a:solidFill>
            <a:srgbClr val="FFE53F"/>
          </a:solidFill>
          <a:ln w="6350" cap="rnd">
            <a:solidFill>
              <a:srgbClr val="000000"/>
            </a:solidFill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7961" name="Freeform 75"/>
          <p:cNvSpPr>
            <a:spLocks noChangeArrowheads="1"/>
          </p:cNvSpPr>
          <p:nvPr/>
        </p:nvSpPr>
        <p:spPr bwMode="auto">
          <a:xfrm>
            <a:off x="8716963" y="6000750"/>
            <a:ext cx="17462" cy="71438"/>
          </a:xfrm>
          <a:custGeom>
            <a:avLst/>
            <a:gdLst>
              <a:gd name="T0" fmla="*/ 0 w 3"/>
              <a:gd name="T1" fmla="*/ 0 h 12"/>
              <a:gd name="T2" fmla="*/ 2147483646 w 3"/>
              <a:gd name="T3" fmla="*/ 2147483646 h 12"/>
              <a:gd name="T4" fmla="*/ 0 60000 65536"/>
              <a:gd name="T5" fmla="*/ 0 60000 65536"/>
              <a:gd name="T6" fmla="*/ 0 w 3"/>
              <a:gd name="T7" fmla="*/ 0 h 12"/>
              <a:gd name="T8" fmla="*/ 3 w 3"/>
              <a:gd name="T9" fmla="*/ 12 h 1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" h="12">
                <a:moveTo>
                  <a:pt x="0" y="0"/>
                </a:moveTo>
                <a:cubicBezTo>
                  <a:pt x="2" y="4"/>
                  <a:pt x="3" y="9"/>
                  <a:pt x="1" y="12"/>
                </a:cubicBezTo>
              </a:path>
            </a:pathLst>
          </a:custGeom>
          <a:solidFill>
            <a:srgbClr val="FFE53F"/>
          </a:solidFill>
          <a:ln w="6350" cap="rnd">
            <a:solidFill>
              <a:srgbClr val="000000"/>
            </a:solidFill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7962" name="Freeform 76"/>
          <p:cNvSpPr>
            <a:spLocks noChangeArrowheads="1"/>
          </p:cNvSpPr>
          <p:nvPr/>
        </p:nvSpPr>
        <p:spPr bwMode="auto">
          <a:xfrm>
            <a:off x="8716963" y="6000750"/>
            <a:ext cx="17462" cy="71438"/>
          </a:xfrm>
          <a:custGeom>
            <a:avLst/>
            <a:gdLst>
              <a:gd name="T0" fmla="*/ 0 w 3"/>
              <a:gd name="T1" fmla="*/ 0 h 12"/>
              <a:gd name="T2" fmla="*/ 2147483646 w 3"/>
              <a:gd name="T3" fmla="*/ 2147483646 h 12"/>
              <a:gd name="T4" fmla="*/ 0 60000 65536"/>
              <a:gd name="T5" fmla="*/ 0 60000 65536"/>
              <a:gd name="T6" fmla="*/ 0 w 3"/>
              <a:gd name="T7" fmla="*/ 0 h 12"/>
              <a:gd name="T8" fmla="*/ 3 w 3"/>
              <a:gd name="T9" fmla="*/ 12 h 1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" h="12">
                <a:moveTo>
                  <a:pt x="0" y="0"/>
                </a:moveTo>
                <a:cubicBezTo>
                  <a:pt x="2" y="4"/>
                  <a:pt x="3" y="9"/>
                  <a:pt x="1" y="12"/>
                </a:cubicBezTo>
              </a:path>
            </a:pathLst>
          </a:custGeom>
          <a:noFill/>
          <a:ln w="6350" cap="rnd">
            <a:solidFill>
              <a:srgbClr val="000000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7963" name="Freeform 77"/>
          <p:cNvSpPr>
            <a:spLocks noChangeArrowheads="1"/>
          </p:cNvSpPr>
          <p:nvPr/>
        </p:nvSpPr>
        <p:spPr bwMode="auto">
          <a:xfrm>
            <a:off x="8697913" y="5983288"/>
            <a:ext cx="36512" cy="41275"/>
          </a:xfrm>
          <a:custGeom>
            <a:avLst/>
            <a:gdLst>
              <a:gd name="T0" fmla="*/ 2147483646 w 6"/>
              <a:gd name="T1" fmla="*/ 2147483646 h 7"/>
              <a:gd name="T2" fmla="*/ 2147483646 w 6"/>
              <a:gd name="T3" fmla="*/ 2147483646 h 7"/>
              <a:gd name="T4" fmla="*/ 0 w 6"/>
              <a:gd name="T5" fmla="*/ 2147483646 h 7"/>
              <a:gd name="T6" fmla="*/ 2147483646 w 6"/>
              <a:gd name="T7" fmla="*/ 0 h 7"/>
              <a:gd name="T8" fmla="*/ 2147483646 w 6"/>
              <a:gd name="T9" fmla="*/ 2147483646 h 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7"/>
              <a:gd name="T17" fmla="*/ 6 w 6"/>
              <a:gd name="T18" fmla="*/ 7 h 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7">
                <a:moveTo>
                  <a:pt x="6" y="3"/>
                </a:moveTo>
                <a:cubicBezTo>
                  <a:pt x="6" y="5"/>
                  <a:pt x="5" y="6"/>
                  <a:pt x="3" y="7"/>
                </a:cubicBezTo>
                <a:cubicBezTo>
                  <a:pt x="2" y="7"/>
                  <a:pt x="0" y="6"/>
                  <a:pt x="0" y="4"/>
                </a:cubicBezTo>
                <a:cubicBezTo>
                  <a:pt x="0" y="2"/>
                  <a:pt x="1" y="0"/>
                  <a:pt x="2" y="0"/>
                </a:cubicBezTo>
                <a:cubicBezTo>
                  <a:pt x="4" y="0"/>
                  <a:pt x="6" y="1"/>
                  <a:pt x="6" y="3"/>
                </a:cubicBezTo>
                <a:close/>
              </a:path>
            </a:pathLst>
          </a:custGeom>
          <a:solidFill>
            <a:srgbClr val="7D6B55"/>
          </a:solidFill>
          <a:ln w="6350" cap="rnd">
            <a:solidFill>
              <a:srgbClr val="000000"/>
            </a:solidFill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7964" name="Freeform 78"/>
          <p:cNvSpPr>
            <a:spLocks noChangeArrowheads="1"/>
          </p:cNvSpPr>
          <p:nvPr/>
        </p:nvSpPr>
        <p:spPr bwMode="auto">
          <a:xfrm>
            <a:off x="7927975" y="6000750"/>
            <a:ext cx="436563" cy="274638"/>
          </a:xfrm>
          <a:custGeom>
            <a:avLst/>
            <a:gdLst>
              <a:gd name="T0" fmla="*/ 2147483646 w 73"/>
              <a:gd name="T1" fmla="*/ 2147483646 h 46"/>
              <a:gd name="T2" fmla="*/ 2147483646 w 73"/>
              <a:gd name="T3" fmla="*/ 0 h 46"/>
              <a:gd name="T4" fmla="*/ 2147483646 w 73"/>
              <a:gd name="T5" fmla="*/ 2147483646 h 46"/>
              <a:gd name="T6" fmla="*/ 2147483646 w 73"/>
              <a:gd name="T7" fmla="*/ 2147483646 h 46"/>
              <a:gd name="T8" fmla="*/ 0 60000 65536"/>
              <a:gd name="T9" fmla="*/ 0 60000 65536"/>
              <a:gd name="T10" fmla="*/ 0 60000 65536"/>
              <a:gd name="T11" fmla="*/ 0 60000 65536"/>
              <a:gd name="T12" fmla="*/ 0 w 73"/>
              <a:gd name="T13" fmla="*/ 0 h 46"/>
              <a:gd name="T14" fmla="*/ 73 w 73"/>
              <a:gd name="T15" fmla="*/ 46 h 4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3" h="46">
                <a:moveTo>
                  <a:pt x="73" y="14"/>
                </a:moveTo>
                <a:cubicBezTo>
                  <a:pt x="36" y="2"/>
                  <a:pt x="15" y="1"/>
                  <a:pt x="12" y="0"/>
                </a:cubicBezTo>
                <a:cubicBezTo>
                  <a:pt x="8" y="0"/>
                  <a:pt x="0" y="19"/>
                  <a:pt x="7" y="23"/>
                </a:cubicBezTo>
                <a:cubicBezTo>
                  <a:pt x="20" y="31"/>
                  <a:pt x="49" y="44"/>
                  <a:pt x="64" y="46"/>
                </a:cubicBezTo>
              </a:path>
            </a:pathLst>
          </a:custGeom>
          <a:solidFill>
            <a:srgbClr val="00A0E9"/>
          </a:solidFill>
          <a:ln w="6350" cap="rnd">
            <a:solidFill>
              <a:srgbClr val="000000"/>
            </a:solidFill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7965" name="Freeform 79"/>
          <p:cNvSpPr>
            <a:spLocks noChangeArrowheads="1"/>
          </p:cNvSpPr>
          <p:nvPr/>
        </p:nvSpPr>
        <p:spPr bwMode="auto">
          <a:xfrm>
            <a:off x="7927975" y="6000750"/>
            <a:ext cx="436563" cy="274638"/>
          </a:xfrm>
          <a:custGeom>
            <a:avLst/>
            <a:gdLst>
              <a:gd name="T0" fmla="*/ 2147483646 w 73"/>
              <a:gd name="T1" fmla="*/ 2147483646 h 46"/>
              <a:gd name="T2" fmla="*/ 2147483646 w 73"/>
              <a:gd name="T3" fmla="*/ 0 h 46"/>
              <a:gd name="T4" fmla="*/ 2147483646 w 73"/>
              <a:gd name="T5" fmla="*/ 2147483646 h 46"/>
              <a:gd name="T6" fmla="*/ 2147483646 w 73"/>
              <a:gd name="T7" fmla="*/ 2147483646 h 46"/>
              <a:gd name="T8" fmla="*/ 0 60000 65536"/>
              <a:gd name="T9" fmla="*/ 0 60000 65536"/>
              <a:gd name="T10" fmla="*/ 0 60000 65536"/>
              <a:gd name="T11" fmla="*/ 0 60000 65536"/>
              <a:gd name="T12" fmla="*/ 0 w 73"/>
              <a:gd name="T13" fmla="*/ 0 h 46"/>
              <a:gd name="T14" fmla="*/ 73 w 73"/>
              <a:gd name="T15" fmla="*/ 46 h 4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3" h="46">
                <a:moveTo>
                  <a:pt x="73" y="14"/>
                </a:moveTo>
                <a:cubicBezTo>
                  <a:pt x="36" y="2"/>
                  <a:pt x="15" y="1"/>
                  <a:pt x="12" y="0"/>
                </a:cubicBezTo>
                <a:cubicBezTo>
                  <a:pt x="8" y="0"/>
                  <a:pt x="0" y="19"/>
                  <a:pt x="7" y="23"/>
                </a:cubicBezTo>
                <a:cubicBezTo>
                  <a:pt x="20" y="31"/>
                  <a:pt x="49" y="44"/>
                  <a:pt x="64" y="46"/>
                </a:cubicBezTo>
              </a:path>
            </a:pathLst>
          </a:custGeom>
          <a:noFill/>
          <a:ln w="6350" cap="rnd">
            <a:solidFill>
              <a:srgbClr val="000000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7966" name="Oval 80"/>
          <p:cNvSpPr>
            <a:spLocks noChangeArrowheads="1"/>
          </p:cNvSpPr>
          <p:nvPr/>
        </p:nvSpPr>
        <p:spPr bwMode="auto">
          <a:xfrm>
            <a:off x="7750175" y="5899150"/>
            <a:ext cx="274638" cy="274638"/>
          </a:xfrm>
          <a:prstGeom prst="ellipse">
            <a:avLst/>
          </a:prstGeom>
          <a:solidFill>
            <a:srgbClr val="FFFFFF"/>
          </a:solidFill>
          <a:ln w="6350" cap="rnd">
            <a:solidFill>
              <a:srgbClr val="000000"/>
            </a:solidFill>
            <a:beve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000000"/>
              </a:solidFill>
              <a:sym typeface="宋体" panose="02010600030101010101" pitchFamily="2" charset="-122"/>
            </a:endParaRPr>
          </a:p>
        </p:txBody>
      </p:sp>
      <p:sp>
        <p:nvSpPr>
          <p:cNvPr id="37967" name="Freeform 81"/>
          <p:cNvSpPr>
            <a:spLocks noChangeArrowheads="1"/>
          </p:cNvSpPr>
          <p:nvPr/>
        </p:nvSpPr>
        <p:spPr bwMode="auto">
          <a:xfrm>
            <a:off x="6335713" y="5057775"/>
            <a:ext cx="990600" cy="901700"/>
          </a:xfrm>
          <a:custGeom>
            <a:avLst/>
            <a:gdLst>
              <a:gd name="T0" fmla="*/ 2147483646 w 166"/>
              <a:gd name="T1" fmla="*/ 2147483646 h 151"/>
              <a:gd name="T2" fmla="*/ 2147483646 w 166"/>
              <a:gd name="T3" fmla="*/ 2147483646 h 151"/>
              <a:gd name="T4" fmla="*/ 2147483646 w 166"/>
              <a:gd name="T5" fmla="*/ 2147483646 h 151"/>
              <a:gd name="T6" fmla="*/ 2147483646 w 166"/>
              <a:gd name="T7" fmla="*/ 2147483646 h 151"/>
              <a:gd name="T8" fmla="*/ 0 w 166"/>
              <a:gd name="T9" fmla="*/ 2147483646 h 151"/>
              <a:gd name="T10" fmla="*/ 2147483646 w 166"/>
              <a:gd name="T11" fmla="*/ 2147483646 h 151"/>
              <a:gd name="T12" fmla="*/ 2147483646 w 166"/>
              <a:gd name="T13" fmla="*/ 0 h 151"/>
              <a:gd name="T14" fmla="*/ 2147483646 w 166"/>
              <a:gd name="T15" fmla="*/ 2147483646 h 15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66"/>
              <a:gd name="T25" fmla="*/ 0 h 151"/>
              <a:gd name="T26" fmla="*/ 166 w 166"/>
              <a:gd name="T27" fmla="*/ 151 h 15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66" h="151">
                <a:moveTo>
                  <a:pt x="166" y="76"/>
                </a:moveTo>
                <a:cubicBezTo>
                  <a:pt x="166" y="117"/>
                  <a:pt x="143" y="151"/>
                  <a:pt x="83" y="151"/>
                </a:cubicBezTo>
                <a:cubicBezTo>
                  <a:pt x="58" y="151"/>
                  <a:pt x="40" y="146"/>
                  <a:pt x="26" y="135"/>
                </a:cubicBezTo>
                <a:cubicBezTo>
                  <a:pt x="25" y="134"/>
                  <a:pt x="23" y="133"/>
                  <a:pt x="22" y="131"/>
                </a:cubicBezTo>
                <a:cubicBezTo>
                  <a:pt x="17" y="127"/>
                  <a:pt x="1" y="108"/>
                  <a:pt x="0" y="75"/>
                </a:cubicBezTo>
                <a:cubicBezTo>
                  <a:pt x="0" y="59"/>
                  <a:pt x="4" y="43"/>
                  <a:pt x="14" y="30"/>
                </a:cubicBezTo>
                <a:cubicBezTo>
                  <a:pt x="28" y="12"/>
                  <a:pt x="53" y="0"/>
                  <a:pt x="83" y="0"/>
                </a:cubicBezTo>
                <a:cubicBezTo>
                  <a:pt x="118" y="0"/>
                  <a:pt x="166" y="20"/>
                  <a:pt x="166" y="76"/>
                </a:cubicBezTo>
                <a:close/>
              </a:path>
            </a:pathLst>
          </a:custGeom>
          <a:solidFill>
            <a:srgbClr val="00A0E9"/>
          </a:solidFill>
          <a:ln w="6350" cap="rnd">
            <a:solidFill>
              <a:srgbClr val="000000"/>
            </a:solidFill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7968" name="Freeform 82"/>
          <p:cNvSpPr>
            <a:spLocks noChangeArrowheads="1"/>
          </p:cNvSpPr>
          <p:nvPr/>
        </p:nvSpPr>
        <p:spPr bwMode="auto">
          <a:xfrm>
            <a:off x="6400800" y="5403850"/>
            <a:ext cx="865188" cy="561975"/>
          </a:xfrm>
          <a:custGeom>
            <a:avLst/>
            <a:gdLst>
              <a:gd name="T0" fmla="*/ 2147483646 w 145"/>
              <a:gd name="T1" fmla="*/ 2147483646 h 94"/>
              <a:gd name="T2" fmla="*/ 2147483646 w 145"/>
              <a:gd name="T3" fmla="*/ 2147483646 h 94"/>
              <a:gd name="T4" fmla="*/ 2147483646 w 145"/>
              <a:gd name="T5" fmla="*/ 2147483646 h 94"/>
              <a:gd name="T6" fmla="*/ 0 w 145"/>
              <a:gd name="T7" fmla="*/ 2147483646 h 94"/>
              <a:gd name="T8" fmla="*/ 2147483646 w 145"/>
              <a:gd name="T9" fmla="*/ 2147483646 h 94"/>
              <a:gd name="T10" fmla="*/ 2147483646 w 145"/>
              <a:gd name="T11" fmla="*/ 0 h 94"/>
              <a:gd name="T12" fmla="*/ 2147483646 w 145"/>
              <a:gd name="T13" fmla="*/ 2147483646 h 9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5"/>
              <a:gd name="T22" fmla="*/ 0 h 94"/>
              <a:gd name="T23" fmla="*/ 145 w 145"/>
              <a:gd name="T24" fmla="*/ 94 h 9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5" h="94">
                <a:moveTo>
                  <a:pt x="122" y="5"/>
                </a:moveTo>
                <a:cubicBezTo>
                  <a:pt x="136" y="10"/>
                  <a:pt x="145" y="20"/>
                  <a:pt x="145" y="38"/>
                </a:cubicBezTo>
                <a:cubicBezTo>
                  <a:pt x="145" y="63"/>
                  <a:pt x="122" y="94"/>
                  <a:pt x="71" y="94"/>
                </a:cubicBezTo>
                <a:cubicBezTo>
                  <a:pt x="20" y="94"/>
                  <a:pt x="0" y="63"/>
                  <a:pt x="0" y="36"/>
                </a:cubicBezTo>
                <a:cubicBezTo>
                  <a:pt x="0" y="27"/>
                  <a:pt x="6" y="13"/>
                  <a:pt x="22" y="6"/>
                </a:cubicBezTo>
                <a:cubicBezTo>
                  <a:pt x="33" y="1"/>
                  <a:pt x="49" y="0"/>
                  <a:pt x="71" y="0"/>
                </a:cubicBezTo>
                <a:cubicBezTo>
                  <a:pt x="88" y="3"/>
                  <a:pt x="108" y="0"/>
                  <a:pt x="122" y="5"/>
                </a:cubicBezTo>
                <a:close/>
              </a:path>
            </a:pathLst>
          </a:custGeom>
          <a:solidFill>
            <a:srgbClr val="FFFFFF"/>
          </a:solidFill>
          <a:ln w="6350" cap="rnd">
            <a:solidFill>
              <a:srgbClr val="000000"/>
            </a:solidFill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7969" name="Freeform 83"/>
          <p:cNvSpPr>
            <a:spLocks noChangeArrowheads="1"/>
          </p:cNvSpPr>
          <p:nvPr/>
        </p:nvSpPr>
        <p:spPr bwMode="auto">
          <a:xfrm>
            <a:off x="6604000" y="5241925"/>
            <a:ext cx="220663" cy="263525"/>
          </a:xfrm>
          <a:custGeom>
            <a:avLst/>
            <a:gdLst>
              <a:gd name="T0" fmla="*/ 2147483646 w 37"/>
              <a:gd name="T1" fmla="*/ 2147483646 h 44"/>
              <a:gd name="T2" fmla="*/ 2147483646 w 37"/>
              <a:gd name="T3" fmla="*/ 2147483646 h 44"/>
              <a:gd name="T4" fmla="*/ 0 w 37"/>
              <a:gd name="T5" fmla="*/ 2147483646 h 44"/>
              <a:gd name="T6" fmla="*/ 2147483646 w 37"/>
              <a:gd name="T7" fmla="*/ 0 h 44"/>
              <a:gd name="T8" fmla="*/ 2147483646 w 37"/>
              <a:gd name="T9" fmla="*/ 2147483646 h 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7"/>
              <a:gd name="T16" fmla="*/ 0 h 44"/>
              <a:gd name="T17" fmla="*/ 37 w 37"/>
              <a:gd name="T18" fmla="*/ 44 h 4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7" h="44">
                <a:moveTo>
                  <a:pt x="37" y="21"/>
                </a:moveTo>
                <a:cubicBezTo>
                  <a:pt x="37" y="39"/>
                  <a:pt x="29" y="43"/>
                  <a:pt x="19" y="44"/>
                </a:cubicBezTo>
                <a:cubicBezTo>
                  <a:pt x="8" y="44"/>
                  <a:pt x="0" y="36"/>
                  <a:pt x="0" y="24"/>
                </a:cubicBezTo>
                <a:cubicBezTo>
                  <a:pt x="0" y="12"/>
                  <a:pt x="7" y="0"/>
                  <a:pt x="19" y="0"/>
                </a:cubicBezTo>
                <a:cubicBezTo>
                  <a:pt x="29" y="0"/>
                  <a:pt x="37" y="9"/>
                  <a:pt x="37" y="21"/>
                </a:cubicBezTo>
                <a:close/>
              </a:path>
            </a:pathLst>
          </a:custGeom>
          <a:solidFill>
            <a:srgbClr val="FFFFFF"/>
          </a:solidFill>
          <a:ln w="6350" cap="rnd">
            <a:solidFill>
              <a:srgbClr val="000000"/>
            </a:solidFill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7970" name="Freeform 84"/>
          <p:cNvSpPr>
            <a:spLocks noChangeArrowheads="1"/>
          </p:cNvSpPr>
          <p:nvPr/>
        </p:nvSpPr>
        <p:spPr bwMode="auto">
          <a:xfrm>
            <a:off x="6753225" y="5421313"/>
            <a:ext cx="41275" cy="60325"/>
          </a:xfrm>
          <a:custGeom>
            <a:avLst/>
            <a:gdLst>
              <a:gd name="T0" fmla="*/ 2147483646 w 7"/>
              <a:gd name="T1" fmla="*/ 2147483646 h 10"/>
              <a:gd name="T2" fmla="*/ 2147483646 w 7"/>
              <a:gd name="T3" fmla="*/ 2147483646 h 10"/>
              <a:gd name="T4" fmla="*/ 0 w 7"/>
              <a:gd name="T5" fmla="*/ 2147483646 h 10"/>
              <a:gd name="T6" fmla="*/ 2147483646 w 7"/>
              <a:gd name="T7" fmla="*/ 0 h 10"/>
              <a:gd name="T8" fmla="*/ 2147483646 w 7"/>
              <a:gd name="T9" fmla="*/ 2147483646 h 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"/>
              <a:gd name="T16" fmla="*/ 0 h 10"/>
              <a:gd name="T17" fmla="*/ 7 w 7"/>
              <a:gd name="T18" fmla="*/ 10 h 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" h="10">
                <a:moveTo>
                  <a:pt x="7" y="5"/>
                </a:moveTo>
                <a:cubicBezTo>
                  <a:pt x="7" y="8"/>
                  <a:pt x="5" y="10"/>
                  <a:pt x="3" y="10"/>
                </a:cubicBezTo>
                <a:cubicBezTo>
                  <a:pt x="0" y="10"/>
                  <a:pt x="0" y="8"/>
                  <a:pt x="0" y="5"/>
                </a:cubicBezTo>
                <a:cubicBezTo>
                  <a:pt x="0" y="2"/>
                  <a:pt x="2" y="0"/>
                  <a:pt x="4" y="0"/>
                </a:cubicBezTo>
                <a:cubicBezTo>
                  <a:pt x="6" y="0"/>
                  <a:pt x="7" y="2"/>
                  <a:pt x="7" y="5"/>
                </a:cubicBezTo>
                <a:close/>
              </a:path>
            </a:pathLst>
          </a:custGeom>
          <a:solidFill>
            <a:srgbClr val="000000"/>
          </a:solidFill>
          <a:ln w="6350" cap="rnd">
            <a:solidFill>
              <a:srgbClr val="000000"/>
            </a:solidFill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7971" name="Oval 85"/>
          <p:cNvSpPr>
            <a:spLocks noChangeArrowheads="1"/>
          </p:cNvSpPr>
          <p:nvPr/>
        </p:nvSpPr>
        <p:spPr bwMode="auto">
          <a:xfrm>
            <a:off x="6765925" y="5457825"/>
            <a:ext cx="17463" cy="1111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000000"/>
              </a:solidFill>
              <a:sym typeface="宋体" panose="02010600030101010101" pitchFamily="2" charset="-122"/>
            </a:endParaRPr>
          </a:p>
        </p:txBody>
      </p:sp>
      <p:sp>
        <p:nvSpPr>
          <p:cNvPr id="37972" name="Freeform 86"/>
          <p:cNvSpPr>
            <a:spLocks noChangeArrowheads="1"/>
          </p:cNvSpPr>
          <p:nvPr/>
        </p:nvSpPr>
        <p:spPr bwMode="auto">
          <a:xfrm>
            <a:off x="6824663" y="5241925"/>
            <a:ext cx="227012" cy="263525"/>
          </a:xfrm>
          <a:custGeom>
            <a:avLst/>
            <a:gdLst>
              <a:gd name="T0" fmla="*/ 0 w 38"/>
              <a:gd name="T1" fmla="*/ 2147483646 h 44"/>
              <a:gd name="T2" fmla="*/ 2147483646 w 38"/>
              <a:gd name="T3" fmla="*/ 2147483646 h 44"/>
              <a:gd name="T4" fmla="*/ 2147483646 w 38"/>
              <a:gd name="T5" fmla="*/ 2147483646 h 44"/>
              <a:gd name="T6" fmla="*/ 2147483646 w 38"/>
              <a:gd name="T7" fmla="*/ 0 h 44"/>
              <a:gd name="T8" fmla="*/ 0 w 38"/>
              <a:gd name="T9" fmla="*/ 2147483646 h 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8"/>
              <a:gd name="T16" fmla="*/ 0 h 44"/>
              <a:gd name="T17" fmla="*/ 38 w 38"/>
              <a:gd name="T18" fmla="*/ 44 h 4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8" h="44">
                <a:moveTo>
                  <a:pt x="0" y="21"/>
                </a:moveTo>
                <a:cubicBezTo>
                  <a:pt x="0" y="39"/>
                  <a:pt x="9" y="43"/>
                  <a:pt x="19" y="44"/>
                </a:cubicBezTo>
                <a:cubicBezTo>
                  <a:pt x="30" y="44"/>
                  <a:pt x="38" y="36"/>
                  <a:pt x="38" y="24"/>
                </a:cubicBezTo>
                <a:cubicBezTo>
                  <a:pt x="38" y="12"/>
                  <a:pt x="30" y="0"/>
                  <a:pt x="19" y="0"/>
                </a:cubicBezTo>
                <a:cubicBezTo>
                  <a:pt x="9" y="0"/>
                  <a:pt x="0" y="9"/>
                  <a:pt x="0" y="21"/>
                </a:cubicBezTo>
                <a:close/>
              </a:path>
            </a:pathLst>
          </a:custGeom>
          <a:solidFill>
            <a:srgbClr val="FFFFFF"/>
          </a:solidFill>
          <a:ln w="6350" cap="rnd">
            <a:solidFill>
              <a:srgbClr val="000000"/>
            </a:solidFill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7973" name="Freeform 87"/>
          <p:cNvSpPr>
            <a:spLocks noChangeArrowheads="1"/>
          </p:cNvSpPr>
          <p:nvPr/>
        </p:nvSpPr>
        <p:spPr bwMode="auto">
          <a:xfrm>
            <a:off x="6854825" y="5421313"/>
            <a:ext cx="47625" cy="60325"/>
          </a:xfrm>
          <a:custGeom>
            <a:avLst/>
            <a:gdLst>
              <a:gd name="T0" fmla="*/ 0 w 8"/>
              <a:gd name="T1" fmla="*/ 2147483646 h 10"/>
              <a:gd name="T2" fmla="*/ 2147483646 w 8"/>
              <a:gd name="T3" fmla="*/ 2147483646 h 10"/>
              <a:gd name="T4" fmla="*/ 2147483646 w 8"/>
              <a:gd name="T5" fmla="*/ 2147483646 h 10"/>
              <a:gd name="T6" fmla="*/ 2147483646 w 8"/>
              <a:gd name="T7" fmla="*/ 0 h 10"/>
              <a:gd name="T8" fmla="*/ 0 w 8"/>
              <a:gd name="T9" fmla="*/ 2147483646 h 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"/>
              <a:gd name="T16" fmla="*/ 0 h 10"/>
              <a:gd name="T17" fmla="*/ 8 w 8"/>
              <a:gd name="T18" fmla="*/ 10 h 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" h="10">
                <a:moveTo>
                  <a:pt x="0" y="5"/>
                </a:moveTo>
                <a:cubicBezTo>
                  <a:pt x="0" y="8"/>
                  <a:pt x="2" y="10"/>
                  <a:pt x="4" y="10"/>
                </a:cubicBezTo>
                <a:cubicBezTo>
                  <a:pt x="7" y="10"/>
                  <a:pt x="8" y="8"/>
                  <a:pt x="8" y="5"/>
                </a:cubicBezTo>
                <a:cubicBezTo>
                  <a:pt x="8" y="2"/>
                  <a:pt x="6" y="0"/>
                  <a:pt x="4" y="0"/>
                </a:cubicBezTo>
                <a:cubicBezTo>
                  <a:pt x="2" y="0"/>
                  <a:pt x="0" y="2"/>
                  <a:pt x="0" y="5"/>
                </a:cubicBezTo>
                <a:close/>
              </a:path>
            </a:pathLst>
          </a:custGeom>
          <a:solidFill>
            <a:srgbClr val="000000"/>
          </a:solidFill>
          <a:ln w="6350" cap="rnd">
            <a:solidFill>
              <a:srgbClr val="000000"/>
            </a:solidFill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7974" name="Oval 88"/>
          <p:cNvSpPr>
            <a:spLocks noChangeArrowheads="1"/>
          </p:cNvSpPr>
          <p:nvPr/>
        </p:nvSpPr>
        <p:spPr bwMode="auto">
          <a:xfrm>
            <a:off x="6865938" y="5451475"/>
            <a:ext cx="19050" cy="1746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000000"/>
              </a:solidFill>
              <a:sym typeface="宋体" panose="02010600030101010101" pitchFamily="2" charset="-122"/>
            </a:endParaRPr>
          </a:p>
        </p:txBody>
      </p:sp>
      <p:sp>
        <p:nvSpPr>
          <p:cNvPr id="37975" name="Oval 89"/>
          <p:cNvSpPr>
            <a:spLocks noChangeArrowheads="1"/>
          </p:cNvSpPr>
          <p:nvPr/>
        </p:nvSpPr>
        <p:spPr bwMode="auto">
          <a:xfrm>
            <a:off x="6759575" y="5468938"/>
            <a:ext cx="130175" cy="138112"/>
          </a:xfrm>
          <a:prstGeom prst="ellipse">
            <a:avLst/>
          </a:prstGeom>
          <a:solidFill>
            <a:srgbClr val="E1002A"/>
          </a:solidFill>
          <a:ln w="6350" cap="rnd">
            <a:solidFill>
              <a:srgbClr val="000000"/>
            </a:solidFill>
            <a:beve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000000"/>
              </a:solidFill>
              <a:sym typeface="宋体" panose="02010600030101010101" pitchFamily="2" charset="-122"/>
            </a:endParaRPr>
          </a:p>
        </p:txBody>
      </p:sp>
      <p:sp>
        <p:nvSpPr>
          <p:cNvPr id="37976" name="Oval 90"/>
          <p:cNvSpPr>
            <a:spLocks noChangeArrowheads="1"/>
          </p:cNvSpPr>
          <p:nvPr/>
        </p:nvSpPr>
        <p:spPr bwMode="auto">
          <a:xfrm>
            <a:off x="6783388" y="5492750"/>
            <a:ext cx="47625" cy="4921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000000"/>
              </a:solidFill>
              <a:sym typeface="宋体" panose="02010600030101010101" pitchFamily="2" charset="-122"/>
            </a:endParaRPr>
          </a:p>
        </p:txBody>
      </p:sp>
      <p:sp>
        <p:nvSpPr>
          <p:cNvPr id="37977" name="Line 91"/>
          <p:cNvSpPr>
            <a:spLocks noChangeShapeType="1"/>
          </p:cNvSpPr>
          <p:nvPr/>
        </p:nvSpPr>
        <p:spPr bwMode="auto">
          <a:xfrm>
            <a:off x="6818313" y="5607050"/>
            <a:ext cx="1587" cy="287338"/>
          </a:xfrm>
          <a:prstGeom prst="line">
            <a:avLst/>
          </a:prstGeom>
          <a:noFill/>
          <a:ln w="6350" cap="rnd">
            <a:solidFill>
              <a:srgbClr val="000000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7978" name="Freeform 92"/>
          <p:cNvSpPr>
            <a:spLocks noChangeArrowheads="1"/>
          </p:cNvSpPr>
          <p:nvPr/>
        </p:nvSpPr>
        <p:spPr bwMode="auto">
          <a:xfrm>
            <a:off x="6973888" y="5630863"/>
            <a:ext cx="244475" cy="12700"/>
          </a:xfrm>
          <a:custGeom>
            <a:avLst/>
            <a:gdLst>
              <a:gd name="T0" fmla="*/ 0 w 41"/>
              <a:gd name="T1" fmla="*/ 2147483646 h 2"/>
              <a:gd name="T2" fmla="*/ 2147483646 w 41"/>
              <a:gd name="T3" fmla="*/ 0 h 2"/>
              <a:gd name="T4" fmla="*/ 0 60000 65536"/>
              <a:gd name="T5" fmla="*/ 0 60000 65536"/>
              <a:gd name="T6" fmla="*/ 0 w 41"/>
              <a:gd name="T7" fmla="*/ 0 h 2"/>
              <a:gd name="T8" fmla="*/ 41 w 41"/>
              <a:gd name="T9" fmla="*/ 2 h 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1" h="2">
                <a:moveTo>
                  <a:pt x="0" y="2"/>
                </a:moveTo>
                <a:cubicBezTo>
                  <a:pt x="15" y="1"/>
                  <a:pt x="41" y="0"/>
                  <a:pt x="41" y="0"/>
                </a:cubicBezTo>
              </a:path>
            </a:pathLst>
          </a:custGeom>
          <a:noFill/>
          <a:ln w="6350" cap="rnd">
            <a:solidFill>
              <a:srgbClr val="000000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7979" name="Freeform 93"/>
          <p:cNvSpPr>
            <a:spLocks noChangeArrowheads="1"/>
          </p:cNvSpPr>
          <p:nvPr/>
        </p:nvSpPr>
        <p:spPr bwMode="auto">
          <a:xfrm>
            <a:off x="6967538" y="5702300"/>
            <a:ext cx="192087" cy="17463"/>
          </a:xfrm>
          <a:custGeom>
            <a:avLst/>
            <a:gdLst>
              <a:gd name="T0" fmla="*/ 0 w 32"/>
              <a:gd name="T1" fmla="*/ 0 h 3"/>
              <a:gd name="T2" fmla="*/ 2147483646 w 32"/>
              <a:gd name="T3" fmla="*/ 2147483646 h 3"/>
              <a:gd name="T4" fmla="*/ 0 60000 65536"/>
              <a:gd name="T5" fmla="*/ 0 60000 65536"/>
              <a:gd name="T6" fmla="*/ 0 w 32"/>
              <a:gd name="T7" fmla="*/ 0 h 3"/>
              <a:gd name="T8" fmla="*/ 32 w 32"/>
              <a:gd name="T9" fmla="*/ 3 h 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2" h="3">
                <a:moveTo>
                  <a:pt x="0" y="0"/>
                </a:moveTo>
                <a:cubicBezTo>
                  <a:pt x="7" y="0"/>
                  <a:pt x="32" y="3"/>
                  <a:pt x="32" y="3"/>
                </a:cubicBezTo>
              </a:path>
            </a:pathLst>
          </a:custGeom>
          <a:noFill/>
          <a:ln w="6350" cap="rnd">
            <a:solidFill>
              <a:srgbClr val="000000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7980" name="Freeform 94"/>
          <p:cNvSpPr>
            <a:spLocks noChangeArrowheads="1"/>
          </p:cNvSpPr>
          <p:nvPr/>
        </p:nvSpPr>
        <p:spPr bwMode="auto">
          <a:xfrm>
            <a:off x="6997700" y="5594350"/>
            <a:ext cx="209550" cy="209550"/>
          </a:xfrm>
          <a:custGeom>
            <a:avLst/>
            <a:gdLst>
              <a:gd name="T0" fmla="*/ 2147483646 w 35"/>
              <a:gd name="T1" fmla="*/ 2147483646 h 35"/>
              <a:gd name="T2" fmla="*/ 2147483646 w 35"/>
              <a:gd name="T3" fmla="*/ 2147483646 h 35"/>
              <a:gd name="T4" fmla="*/ 2147483646 w 35"/>
              <a:gd name="T5" fmla="*/ 2147483646 h 35"/>
              <a:gd name="T6" fmla="*/ 2147483646 w 35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35"/>
              <a:gd name="T13" fmla="*/ 0 h 35"/>
              <a:gd name="T14" fmla="*/ 35 w 35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5" h="35">
                <a:moveTo>
                  <a:pt x="32" y="17"/>
                </a:moveTo>
                <a:cubicBezTo>
                  <a:pt x="35" y="4"/>
                  <a:pt x="23" y="0"/>
                  <a:pt x="15" y="5"/>
                </a:cubicBezTo>
                <a:cubicBezTo>
                  <a:pt x="7" y="10"/>
                  <a:pt x="0" y="23"/>
                  <a:pt x="10" y="35"/>
                </a:cubicBezTo>
                <a:cubicBezTo>
                  <a:pt x="19" y="29"/>
                  <a:pt x="28" y="23"/>
                  <a:pt x="32" y="17"/>
                </a:cubicBezTo>
                <a:close/>
              </a:path>
            </a:pathLst>
          </a:custGeom>
          <a:solidFill>
            <a:srgbClr val="EF7C1C"/>
          </a:solidFill>
          <a:ln w="6350" cap="rnd">
            <a:solidFill>
              <a:srgbClr val="000000"/>
            </a:solidFill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7981" name="Freeform 95"/>
          <p:cNvSpPr>
            <a:spLocks noChangeArrowheads="1"/>
          </p:cNvSpPr>
          <p:nvPr/>
        </p:nvSpPr>
        <p:spPr bwMode="auto">
          <a:xfrm>
            <a:off x="7123113" y="5691188"/>
            <a:ext cx="6350" cy="65087"/>
          </a:xfrm>
          <a:custGeom>
            <a:avLst/>
            <a:gdLst>
              <a:gd name="T0" fmla="*/ 2147483646 w 1"/>
              <a:gd name="T1" fmla="*/ 2147483646 h 11"/>
              <a:gd name="T2" fmla="*/ 2147483646 w 1"/>
              <a:gd name="T3" fmla="*/ 0 h 11"/>
              <a:gd name="T4" fmla="*/ 0 60000 65536"/>
              <a:gd name="T5" fmla="*/ 0 60000 65536"/>
              <a:gd name="T6" fmla="*/ 0 w 1"/>
              <a:gd name="T7" fmla="*/ 0 h 11"/>
              <a:gd name="T8" fmla="*/ 1 w 1"/>
              <a:gd name="T9" fmla="*/ 11 h 1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11">
                <a:moveTo>
                  <a:pt x="1" y="11"/>
                </a:moveTo>
                <a:cubicBezTo>
                  <a:pt x="1" y="11"/>
                  <a:pt x="0" y="4"/>
                  <a:pt x="1" y="0"/>
                </a:cubicBezTo>
              </a:path>
            </a:pathLst>
          </a:custGeom>
          <a:noFill/>
          <a:ln w="6350" cap="rnd">
            <a:solidFill>
              <a:srgbClr val="000000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7982" name="Freeform 96"/>
          <p:cNvSpPr>
            <a:spLocks noChangeArrowheads="1"/>
          </p:cNvSpPr>
          <p:nvPr/>
        </p:nvSpPr>
        <p:spPr bwMode="auto">
          <a:xfrm>
            <a:off x="6461125" y="5661025"/>
            <a:ext cx="746125" cy="233363"/>
          </a:xfrm>
          <a:custGeom>
            <a:avLst/>
            <a:gdLst>
              <a:gd name="T0" fmla="*/ 0 w 125"/>
              <a:gd name="T1" fmla="*/ 0 h 39"/>
              <a:gd name="T2" fmla="*/ 2147483646 w 125"/>
              <a:gd name="T3" fmla="*/ 2147483646 h 39"/>
              <a:gd name="T4" fmla="*/ 2147483646 w 125"/>
              <a:gd name="T5" fmla="*/ 2147483646 h 39"/>
              <a:gd name="T6" fmla="*/ 0 60000 65536"/>
              <a:gd name="T7" fmla="*/ 0 60000 65536"/>
              <a:gd name="T8" fmla="*/ 0 60000 65536"/>
              <a:gd name="T9" fmla="*/ 0 w 125"/>
              <a:gd name="T10" fmla="*/ 0 h 39"/>
              <a:gd name="T11" fmla="*/ 125 w 125"/>
              <a:gd name="T12" fmla="*/ 39 h 3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5" h="39">
                <a:moveTo>
                  <a:pt x="0" y="0"/>
                </a:moveTo>
                <a:cubicBezTo>
                  <a:pt x="10" y="14"/>
                  <a:pt x="44" y="39"/>
                  <a:pt x="60" y="39"/>
                </a:cubicBezTo>
                <a:cubicBezTo>
                  <a:pt x="80" y="39"/>
                  <a:pt x="116" y="17"/>
                  <a:pt x="125" y="3"/>
                </a:cubicBezTo>
              </a:path>
            </a:pathLst>
          </a:custGeom>
          <a:noFill/>
          <a:ln w="6350" cap="rnd">
            <a:solidFill>
              <a:srgbClr val="000000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7983" name="Freeform 97"/>
          <p:cNvSpPr>
            <a:spLocks noChangeArrowheads="1"/>
          </p:cNvSpPr>
          <p:nvPr/>
        </p:nvSpPr>
        <p:spPr bwMode="auto">
          <a:xfrm>
            <a:off x="6472238" y="5499100"/>
            <a:ext cx="203200" cy="84138"/>
          </a:xfrm>
          <a:custGeom>
            <a:avLst/>
            <a:gdLst>
              <a:gd name="T0" fmla="*/ 0 w 34"/>
              <a:gd name="T1" fmla="*/ 0 h 14"/>
              <a:gd name="T2" fmla="*/ 2147483646 w 34"/>
              <a:gd name="T3" fmla="*/ 2147483646 h 14"/>
              <a:gd name="T4" fmla="*/ 0 60000 65536"/>
              <a:gd name="T5" fmla="*/ 0 60000 65536"/>
              <a:gd name="T6" fmla="*/ 0 w 34"/>
              <a:gd name="T7" fmla="*/ 0 h 14"/>
              <a:gd name="T8" fmla="*/ 34 w 34"/>
              <a:gd name="T9" fmla="*/ 14 h 1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4" h="14">
                <a:moveTo>
                  <a:pt x="0" y="0"/>
                </a:moveTo>
                <a:cubicBezTo>
                  <a:pt x="11" y="3"/>
                  <a:pt x="34" y="14"/>
                  <a:pt x="34" y="14"/>
                </a:cubicBezTo>
              </a:path>
            </a:pathLst>
          </a:custGeom>
          <a:noFill/>
          <a:ln w="6350" cap="rnd">
            <a:solidFill>
              <a:srgbClr val="000000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7984" name="Freeform 98"/>
          <p:cNvSpPr>
            <a:spLocks noChangeArrowheads="1"/>
          </p:cNvSpPr>
          <p:nvPr/>
        </p:nvSpPr>
        <p:spPr bwMode="auto">
          <a:xfrm>
            <a:off x="6437313" y="5613400"/>
            <a:ext cx="231775" cy="23813"/>
          </a:xfrm>
          <a:custGeom>
            <a:avLst/>
            <a:gdLst>
              <a:gd name="T0" fmla="*/ 0 w 39"/>
              <a:gd name="T1" fmla="*/ 0 h 4"/>
              <a:gd name="T2" fmla="*/ 2147483646 w 39"/>
              <a:gd name="T3" fmla="*/ 2147483646 h 4"/>
              <a:gd name="T4" fmla="*/ 0 60000 65536"/>
              <a:gd name="T5" fmla="*/ 0 60000 65536"/>
              <a:gd name="T6" fmla="*/ 0 w 39"/>
              <a:gd name="T7" fmla="*/ 0 h 4"/>
              <a:gd name="T8" fmla="*/ 39 w 39"/>
              <a:gd name="T9" fmla="*/ 4 h 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9" h="4">
                <a:moveTo>
                  <a:pt x="0" y="0"/>
                </a:moveTo>
                <a:cubicBezTo>
                  <a:pt x="16" y="1"/>
                  <a:pt x="39" y="4"/>
                  <a:pt x="39" y="4"/>
                </a:cubicBezTo>
              </a:path>
            </a:pathLst>
          </a:custGeom>
          <a:noFill/>
          <a:ln w="6350" cap="rnd">
            <a:solidFill>
              <a:srgbClr val="000000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7985" name="Freeform 99"/>
          <p:cNvSpPr>
            <a:spLocks noChangeArrowheads="1"/>
          </p:cNvSpPr>
          <p:nvPr/>
        </p:nvSpPr>
        <p:spPr bwMode="auto">
          <a:xfrm>
            <a:off x="6461125" y="5702300"/>
            <a:ext cx="196850" cy="36513"/>
          </a:xfrm>
          <a:custGeom>
            <a:avLst/>
            <a:gdLst>
              <a:gd name="T0" fmla="*/ 0 w 33"/>
              <a:gd name="T1" fmla="*/ 2147483646 h 6"/>
              <a:gd name="T2" fmla="*/ 2147483646 w 33"/>
              <a:gd name="T3" fmla="*/ 0 h 6"/>
              <a:gd name="T4" fmla="*/ 0 60000 65536"/>
              <a:gd name="T5" fmla="*/ 0 60000 65536"/>
              <a:gd name="T6" fmla="*/ 0 w 33"/>
              <a:gd name="T7" fmla="*/ 0 h 6"/>
              <a:gd name="T8" fmla="*/ 33 w 33"/>
              <a:gd name="T9" fmla="*/ 6 h 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3" h="6">
                <a:moveTo>
                  <a:pt x="0" y="6"/>
                </a:moveTo>
                <a:cubicBezTo>
                  <a:pt x="18" y="2"/>
                  <a:pt x="33" y="0"/>
                  <a:pt x="33" y="0"/>
                </a:cubicBezTo>
              </a:path>
            </a:pathLst>
          </a:custGeom>
          <a:noFill/>
          <a:ln w="6350" cap="rnd">
            <a:solidFill>
              <a:srgbClr val="000000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7986" name="Freeform 100"/>
          <p:cNvSpPr>
            <a:spLocks noChangeArrowheads="1"/>
          </p:cNvSpPr>
          <p:nvPr/>
        </p:nvSpPr>
        <p:spPr bwMode="auto">
          <a:xfrm>
            <a:off x="6967538" y="5511800"/>
            <a:ext cx="215900" cy="65088"/>
          </a:xfrm>
          <a:custGeom>
            <a:avLst/>
            <a:gdLst>
              <a:gd name="T0" fmla="*/ 0 w 36"/>
              <a:gd name="T1" fmla="*/ 2147483646 h 11"/>
              <a:gd name="T2" fmla="*/ 2147483646 w 36"/>
              <a:gd name="T3" fmla="*/ 0 h 11"/>
              <a:gd name="T4" fmla="*/ 0 60000 65536"/>
              <a:gd name="T5" fmla="*/ 0 60000 65536"/>
              <a:gd name="T6" fmla="*/ 0 w 36"/>
              <a:gd name="T7" fmla="*/ 0 h 11"/>
              <a:gd name="T8" fmla="*/ 36 w 36"/>
              <a:gd name="T9" fmla="*/ 11 h 1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6" h="11">
                <a:moveTo>
                  <a:pt x="0" y="11"/>
                </a:moveTo>
                <a:cubicBezTo>
                  <a:pt x="16" y="6"/>
                  <a:pt x="36" y="0"/>
                  <a:pt x="36" y="0"/>
                </a:cubicBezTo>
              </a:path>
            </a:pathLst>
          </a:custGeom>
          <a:noFill/>
          <a:ln w="6350" cap="rnd">
            <a:solidFill>
              <a:srgbClr val="000000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7987" name="Freeform 101"/>
          <p:cNvSpPr>
            <a:spLocks noChangeArrowheads="1"/>
          </p:cNvSpPr>
          <p:nvPr/>
        </p:nvSpPr>
        <p:spPr bwMode="auto">
          <a:xfrm>
            <a:off x="6329363" y="6461125"/>
            <a:ext cx="488950" cy="209550"/>
          </a:xfrm>
          <a:custGeom>
            <a:avLst/>
            <a:gdLst>
              <a:gd name="T0" fmla="*/ 2147483646 w 82"/>
              <a:gd name="T1" fmla="*/ 0 h 35"/>
              <a:gd name="T2" fmla="*/ 2147483646 w 82"/>
              <a:gd name="T3" fmla="*/ 2147483646 h 35"/>
              <a:gd name="T4" fmla="*/ 2147483646 w 82"/>
              <a:gd name="T5" fmla="*/ 2147483646 h 35"/>
              <a:gd name="T6" fmla="*/ 2147483646 w 82"/>
              <a:gd name="T7" fmla="*/ 2147483646 h 35"/>
              <a:gd name="T8" fmla="*/ 2147483646 w 82"/>
              <a:gd name="T9" fmla="*/ 0 h 3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2"/>
              <a:gd name="T16" fmla="*/ 0 h 35"/>
              <a:gd name="T17" fmla="*/ 82 w 82"/>
              <a:gd name="T18" fmla="*/ 35 h 3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2" h="35">
                <a:moveTo>
                  <a:pt x="29" y="0"/>
                </a:moveTo>
                <a:cubicBezTo>
                  <a:pt x="10" y="2"/>
                  <a:pt x="0" y="21"/>
                  <a:pt x="23" y="28"/>
                </a:cubicBezTo>
                <a:cubicBezTo>
                  <a:pt x="45" y="35"/>
                  <a:pt x="82" y="32"/>
                  <a:pt x="82" y="17"/>
                </a:cubicBezTo>
                <a:cubicBezTo>
                  <a:pt x="82" y="2"/>
                  <a:pt x="82" y="1"/>
                  <a:pt x="82" y="1"/>
                </a:cubicBezTo>
                <a:lnTo>
                  <a:pt x="29" y="0"/>
                </a:lnTo>
                <a:close/>
              </a:path>
            </a:pathLst>
          </a:custGeom>
          <a:solidFill>
            <a:srgbClr val="FFFFFF"/>
          </a:solidFill>
          <a:ln w="6350" cap="rnd">
            <a:solidFill>
              <a:srgbClr val="000000"/>
            </a:solidFill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7988" name="Freeform 102"/>
          <p:cNvSpPr>
            <a:spLocks noChangeArrowheads="1"/>
          </p:cNvSpPr>
          <p:nvPr/>
        </p:nvSpPr>
        <p:spPr bwMode="auto">
          <a:xfrm>
            <a:off x="6818313" y="6467475"/>
            <a:ext cx="477837" cy="209550"/>
          </a:xfrm>
          <a:custGeom>
            <a:avLst/>
            <a:gdLst>
              <a:gd name="T0" fmla="*/ 2147483646 w 80"/>
              <a:gd name="T1" fmla="*/ 2147483646 h 35"/>
              <a:gd name="T2" fmla="*/ 2147483646 w 80"/>
              <a:gd name="T3" fmla="*/ 2147483646 h 35"/>
              <a:gd name="T4" fmla="*/ 0 w 80"/>
              <a:gd name="T5" fmla="*/ 2147483646 h 35"/>
              <a:gd name="T6" fmla="*/ 0 w 80"/>
              <a:gd name="T7" fmla="*/ 0 h 35"/>
              <a:gd name="T8" fmla="*/ 2147483646 w 80"/>
              <a:gd name="T9" fmla="*/ 2147483646 h 3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0"/>
              <a:gd name="T16" fmla="*/ 0 h 35"/>
              <a:gd name="T17" fmla="*/ 80 w 80"/>
              <a:gd name="T18" fmla="*/ 35 h 3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0" h="35">
                <a:moveTo>
                  <a:pt x="52" y="1"/>
                </a:moveTo>
                <a:cubicBezTo>
                  <a:pt x="65" y="0"/>
                  <a:pt x="80" y="22"/>
                  <a:pt x="58" y="29"/>
                </a:cubicBezTo>
                <a:cubicBezTo>
                  <a:pt x="36" y="35"/>
                  <a:pt x="0" y="30"/>
                  <a:pt x="0" y="16"/>
                </a:cubicBezTo>
                <a:cubicBezTo>
                  <a:pt x="0" y="1"/>
                  <a:pt x="0" y="0"/>
                  <a:pt x="0" y="0"/>
                </a:cubicBezTo>
                <a:lnTo>
                  <a:pt x="52" y="1"/>
                </a:lnTo>
                <a:close/>
              </a:path>
            </a:pathLst>
          </a:custGeom>
          <a:solidFill>
            <a:srgbClr val="FFFFFF"/>
          </a:solidFill>
          <a:ln w="6350" cap="rnd">
            <a:solidFill>
              <a:srgbClr val="000000"/>
            </a:solidFill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7989" name="Freeform 103"/>
          <p:cNvSpPr>
            <a:spLocks noChangeArrowheads="1"/>
          </p:cNvSpPr>
          <p:nvPr/>
        </p:nvSpPr>
        <p:spPr bwMode="auto">
          <a:xfrm>
            <a:off x="6454775" y="5881688"/>
            <a:ext cx="728663" cy="627062"/>
          </a:xfrm>
          <a:custGeom>
            <a:avLst/>
            <a:gdLst>
              <a:gd name="T0" fmla="*/ 2147483646 w 122"/>
              <a:gd name="T1" fmla="*/ 0 h 105"/>
              <a:gd name="T2" fmla="*/ 2147483646 w 122"/>
              <a:gd name="T3" fmla="*/ 2147483646 h 105"/>
              <a:gd name="T4" fmla="*/ 2147483646 w 122"/>
              <a:gd name="T5" fmla="*/ 2147483646 h 105"/>
              <a:gd name="T6" fmla="*/ 2147483646 w 122"/>
              <a:gd name="T7" fmla="*/ 2147483646 h 105"/>
              <a:gd name="T8" fmla="*/ 2147483646 w 122"/>
              <a:gd name="T9" fmla="*/ 2147483646 h 105"/>
              <a:gd name="T10" fmla="*/ 2147483646 w 122"/>
              <a:gd name="T11" fmla="*/ 2147483646 h 105"/>
              <a:gd name="T12" fmla="*/ 2147483646 w 122"/>
              <a:gd name="T13" fmla="*/ 2147483646 h 105"/>
              <a:gd name="T14" fmla="*/ 2147483646 w 122"/>
              <a:gd name="T15" fmla="*/ 2147483646 h 105"/>
              <a:gd name="T16" fmla="*/ 2147483646 w 122"/>
              <a:gd name="T17" fmla="*/ 0 h 10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22"/>
              <a:gd name="T28" fmla="*/ 0 h 105"/>
              <a:gd name="T29" fmla="*/ 122 w 122"/>
              <a:gd name="T30" fmla="*/ 105 h 10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22" h="105">
                <a:moveTo>
                  <a:pt x="3" y="0"/>
                </a:moveTo>
                <a:cubicBezTo>
                  <a:pt x="2" y="4"/>
                  <a:pt x="2" y="8"/>
                  <a:pt x="2" y="13"/>
                </a:cubicBezTo>
                <a:cubicBezTo>
                  <a:pt x="0" y="47"/>
                  <a:pt x="8" y="96"/>
                  <a:pt x="8" y="98"/>
                </a:cubicBezTo>
                <a:cubicBezTo>
                  <a:pt x="17" y="105"/>
                  <a:pt x="57" y="102"/>
                  <a:pt x="61" y="98"/>
                </a:cubicBezTo>
                <a:cubicBezTo>
                  <a:pt x="64" y="103"/>
                  <a:pt x="103" y="105"/>
                  <a:pt x="113" y="99"/>
                </a:cubicBezTo>
                <a:cubicBezTo>
                  <a:pt x="112" y="91"/>
                  <a:pt x="121" y="65"/>
                  <a:pt x="122" y="34"/>
                </a:cubicBezTo>
                <a:cubicBezTo>
                  <a:pt x="122" y="2"/>
                  <a:pt x="121" y="3"/>
                  <a:pt x="121" y="3"/>
                </a:cubicBezTo>
                <a:cubicBezTo>
                  <a:pt x="121" y="3"/>
                  <a:pt x="91" y="15"/>
                  <a:pt x="61" y="15"/>
                </a:cubicBezTo>
                <a:cubicBezTo>
                  <a:pt x="32" y="15"/>
                  <a:pt x="3" y="0"/>
                  <a:pt x="3" y="0"/>
                </a:cubicBezTo>
                <a:close/>
              </a:path>
            </a:pathLst>
          </a:custGeom>
          <a:solidFill>
            <a:srgbClr val="00A0E9"/>
          </a:solidFill>
          <a:ln w="6350" cap="rnd">
            <a:solidFill>
              <a:srgbClr val="000000"/>
            </a:solidFill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7990" name="Freeform 104"/>
          <p:cNvSpPr>
            <a:spLocks noChangeArrowheads="1"/>
          </p:cNvSpPr>
          <p:nvPr/>
        </p:nvSpPr>
        <p:spPr bwMode="auto">
          <a:xfrm>
            <a:off x="6478588" y="5946775"/>
            <a:ext cx="698500" cy="454025"/>
          </a:xfrm>
          <a:custGeom>
            <a:avLst/>
            <a:gdLst>
              <a:gd name="T0" fmla="*/ 2147483646 w 117"/>
              <a:gd name="T1" fmla="*/ 2147483646 h 76"/>
              <a:gd name="T2" fmla="*/ 2147483646 w 117"/>
              <a:gd name="T3" fmla="*/ 2147483646 h 76"/>
              <a:gd name="T4" fmla="*/ 2147483646 w 117"/>
              <a:gd name="T5" fmla="*/ 2147483646 h 76"/>
              <a:gd name="T6" fmla="*/ 2147483646 w 117"/>
              <a:gd name="T7" fmla="*/ 0 h 76"/>
              <a:gd name="T8" fmla="*/ 2147483646 w 117"/>
              <a:gd name="T9" fmla="*/ 2147483646 h 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7"/>
              <a:gd name="T16" fmla="*/ 0 h 76"/>
              <a:gd name="T17" fmla="*/ 117 w 117"/>
              <a:gd name="T18" fmla="*/ 76 h 7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7" h="76">
                <a:moveTo>
                  <a:pt x="28" y="3"/>
                </a:moveTo>
                <a:cubicBezTo>
                  <a:pt x="6" y="11"/>
                  <a:pt x="0" y="48"/>
                  <a:pt x="24" y="66"/>
                </a:cubicBezTo>
                <a:cubicBezTo>
                  <a:pt x="32" y="72"/>
                  <a:pt x="43" y="76"/>
                  <a:pt x="57" y="76"/>
                </a:cubicBezTo>
                <a:cubicBezTo>
                  <a:pt x="116" y="76"/>
                  <a:pt x="117" y="23"/>
                  <a:pt x="96" y="0"/>
                </a:cubicBezTo>
                <a:cubicBezTo>
                  <a:pt x="67" y="5"/>
                  <a:pt x="28" y="3"/>
                  <a:pt x="28" y="3"/>
                </a:cubicBezTo>
                <a:close/>
              </a:path>
            </a:pathLst>
          </a:custGeom>
          <a:solidFill>
            <a:srgbClr val="FFFFFF"/>
          </a:solidFill>
          <a:ln w="6350" cap="rnd">
            <a:solidFill>
              <a:srgbClr val="000000"/>
            </a:solidFill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7991" name="Freeform 105"/>
          <p:cNvSpPr>
            <a:spLocks noChangeArrowheads="1"/>
          </p:cNvSpPr>
          <p:nvPr/>
        </p:nvSpPr>
        <p:spPr bwMode="auto">
          <a:xfrm>
            <a:off x="6454775" y="5845175"/>
            <a:ext cx="746125" cy="144463"/>
          </a:xfrm>
          <a:custGeom>
            <a:avLst/>
            <a:gdLst>
              <a:gd name="T0" fmla="*/ 2147483646 w 125"/>
              <a:gd name="T1" fmla="*/ 0 h 24"/>
              <a:gd name="T2" fmla="*/ 2147483646 w 125"/>
              <a:gd name="T3" fmla="*/ 2147483646 h 24"/>
              <a:gd name="T4" fmla="*/ 2147483646 w 125"/>
              <a:gd name="T5" fmla="*/ 2147483646 h 24"/>
              <a:gd name="T6" fmla="*/ 2147483646 w 125"/>
              <a:gd name="T7" fmla="*/ 2147483646 h 24"/>
              <a:gd name="T8" fmla="*/ 2147483646 w 125"/>
              <a:gd name="T9" fmla="*/ 2147483646 h 24"/>
              <a:gd name="T10" fmla="*/ 2147483646 w 125"/>
              <a:gd name="T11" fmla="*/ 0 h 2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25"/>
              <a:gd name="T19" fmla="*/ 0 h 24"/>
              <a:gd name="T20" fmla="*/ 125 w 125"/>
              <a:gd name="T21" fmla="*/ 24 h 2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25" h="24">
                <a:moveTo>
                  <a:pt x="2" y="0"/>
                </a:moveTo>
                <a:cubicBezTo>
                  <a:pt x="36" y="24"/>
                  <a:pt x="95" y="21"/>
                  <a:pt x="122" y="2"/>
                </a:cubicBezTo>
                <a:cubicBezTo>
                  <a:pt x="122" y="2"/>
                  <a:pt x="125" y="4"/>
                  <a:pt x="122" y="9"/>
                </a:cubicBezTo>
                <a:cubicBezTo>
                  <a:pt x="120" y="11"/>
                  <a:pt x="101" y="24"/>
                  <a:pt x="61" y="24"/>
                </a:cubicBezTo>
                <a:cubicBezTo>
                  <a:pt x="24" y="24"/>
                  <a:pt x="7" y="10"/>
                  <a:pt x="3" y="7"/>
                </a:cubicBezTo>
                <a:cubicBezTo>
                  <a:pt x="0" y="5"/>
                  <a:pt x="1" y="1"/>
                  <a:pt x="2" y="0"/>
                </a:cubicBezTo>
                <a:close/>
              </a:path>
            </a:pathLst>
          </a:custGeom>
          <a:solidFill>
            <a:srgbClr val="E1002A"/>
          </a:solidFill>
          <a:ln w="6350" cap="rnd">
            <a:solidFill>
              <a:srgbClr val="000000"/>
            </a:solidFill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7992" name="Freeform 106"/>
          <p:cNvSpPr>
            <a:spLocks noChangeArrowheads="1"/>
          </p:cNvSpPr>
          <p:nvPr/>
        </p:nvSpPr>
        <p:spPr bwMode="auto">
          <a:xfrm>
            <a:off x="6496050" y="5935663"/>
            <a:ext cx="322263" cy="328612"/>
          </a:xfrm>
          <a:custGeom>
            <a:avLst/>
            <a:gdLst>
              <a:gd name="T0" fmla="*/ 2147483646 w 54"/>
              <a:gd name="T1" fmla="*/ 0 h 55"/>
              <a:gd name="T2" fmla="*/ 2147483646 w 54"/>
              <a:gd name="T3" fmla="*/ 2147483646 h 55"/>
              <a:gd name="T4" fmla="*/ 2147483646 w 54"/>
              <a:gd name="T5" fmla="*/ 2147483646 h 55"/>
              <a:gd name="T6" fmla="*/ 0 w 54"/>
              <a:gd name="T7" fmla="*/ 2147483646 h 55"/>
              <a:gd name="T8" fmla="*/ 0 60000 65536"/>
              <a:gd name="T9" fmla="*/ 0 60000 65536"/>
              <a:gd name="T10" fmla="*/ 0 60000 65536"/>
              <a:gd name="T11" fmla="*/ 0 60000 65536"/>
              <a:gd name="T12" fmla="*/ 0 w 54"/>
              <a:gd name="T13" fmla="*/ 0 h 55"/>
              <a:gd name="T14" fmla="*/ 54 w 54"/>
              <a:gd name="T15" fmla="*/ 55 h 5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4" h="55">
                <a:moveTo>
                  <a:pt x="5" y="0"/>
                </a:moveTo>
                <a:cubicBezTo>
                  <a:pt x="25" y="2"/>
                  <a:pt x="48" y="26"/>
                  <a:pt x="52" y="44"/>
                </a:cubicBezTo>
                <a:cubicBezTo>
                  <a:pt x="54" y="55"/>
                  <a:pt x="32" y="47"/>
                  <a:pt x="16" y="39"/>
                </a:cubicBezTo>
                <a:cubicBezTo>
                  <a:pt x="16" y="39"/>
                  <a:pt x="2" y="30"/>
                  <a:pt x="0" y="27"/>
                </a:cubicBezTo>
              </a:path>
            </a:pathLst>
          </a:custGeom>
          <a:solidFill>
            <a:srgbClr val="00A0E9"/>
          </a:solidFill>
          <a:ln w="6350" cap="rnd">
            <a:solidFill>
              <a:srgbClr val="000000"/>
            </a:solidFill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7993" name="Freeform 107"/>
          <p:cNvSpPr>
            <a:spLocks noChangeArrowheads="1"/>
          </p:cNvSpPr>
          <p:nvPr/>
        </p:nvSpPr>
        <p:spPr bwMode="auto">
          <a:xfrm>
            <a:off x="6496050" y="5935663"/>
            <a:ext cx="322263" cy="328612"/>
          </a:xfrm>
          <a:custGeom>
            <a:avLst/>
            <a:gdLst>
              <a:gd name="T0" fmla="*/ 2147483646 w 54"/>
              <a:gd name="T1" fmla="*/ 0 h 55"/>
              <a:gd name="T2" fmla="*/ 2147483646 w 54"/>
              <a:gd name="T3" fmla="*/ 2147483646 h 55"/>
              <a:gd name="T4" fmla="*/ 2147483646 w 54"/>
              <a:gd name="T5" fmla="*/ 2147483646 h 55"/>
              <a:gd name="T6" fmla="*/ 0 w 54"/>
              <a:gd name="T7" fmla="*/ 2147483646 h 55"/>
              <a:gd name="T8" fmla="*/ 0 60000 65536"/>
              <a:gd name="T9" fmla="*/ 0 60000 65536"/>
              <a:gd name="T10" fmla="*/ 0 60000 65536"/>
              <a:gd name="T11" fmla="*/ 0 60000 65536"/>
              <a:gd name="T12" fmla="*/ 0 w 54"/>
              <a:gd name="T13" fmla="*/ 0 h 55"/>
              <a:gd name="T14" fmla="*/ 54 w 54"/>
              <a:gd name="T15" fmla="*/ 55 h 5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4" h="55">
                <a:moveTo>
                  <a:pt x="5" y="0"/>
                </a:moveTo>
                <a:cubicBezTo>
                  <a:pt x="25" y="2"/>
                  <a:pt x="48" y="26"/>
                  <a:pt x="52" y="44"/>
                </a:cubicBezTo>
                <a:cubicBezTo>
                  <a:pt x="54" y="55"/>
                  <a:pt x="32" y="47"/>
                  <a:pt x="16" y="39"/>
                </a:cubicBezTo>
                <a:cubicBezTo>
                  <a:pt x="16" y="39"/>
                  <a:pt x="2" y="30"/>
                  <a:pt x="0" y="27"/>
                </a:cubicBezTo>
              </a:path>
            </a:pathLst>
          </a:custGeom>
          <a:noFill/>
          <a:ln w="6350" cap="rnd">
            <a:solidFill>
              <a:srgbClr val="000000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7994" name="Freeform 108"/>
          <p:cNvSpPr>
            <a:spLocks noChangeArrowheads="1"/>
          </p:cNvSpPr>
          <p:nvPr/>
        </p:nvSpPr>
        <p:spPr bwMode="auto">
          <a:xfrm>
            <a:off x="6854825" y="5929313"/>
            <a:ext cx="298450" cy="369887"/>
          </a:xfrm>
          <a:custGeom>
            <a:avLst/>
            <a:gdLst>
              <a:gd name="T0" fmla="*/ 2147483646 w 50"/>
              <a:gd name="T1" fmla="*/ 0 h 62"/>
              <a:gd name="T2" fmla="*/ 0 w 50"/>
              <a:gd name="T3" fmla="*/ 2147483646 h 62"/>
              <a:gd name="T4" fmla="*/ 2147483646 w 50"/>
              <a:gd name="T5" fmla="*/ 2147483646 h 62"/>
              <a:gd name="T6" fmla="*/ 0 60000 65536"/>
              <a:gd name="T7" fmla="*/ 0 60000 65536"/>
              <a:gd name="T8" fmla="*/ 0 60000 65536"/>
              <a:gd name="T9" fmla="*/ 0 w 50"/>
              <a:gd name="T10" fmla="*/ 0 h 62"/>
              <a:gd name="T11" fmla="*/ 50 w 50"/>
              <a:gd name="T12" fmla="*/ 62 h 6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0" h="62">
                <a:moveTo>
                  <a:pt x="49" y="0"/>
                </a:moveTo>
                <a:cubicBezTo>
                  <a:pt x="16" y="1"/>
                  <a:pt x="0" y="33"/>
                  <a:pt x="0" y="48"/>
                </a:cubicBezTo>
                <a:cubicBezTo>
                  <a:pt x="0" y="62"/>
                  <a:pt x="34" y="49"/>
                  <a:pt x="50" y="27"/>
                </a:cubicBezTo>
              </a:path>
            </a:pathLst>
          </a:custGeom>
          <a:solidFill>
            <a:srgbClr val="00A0E9"/>
          </a:solidFill>
          <a:ln w="6350" cap="rnd">
            <a:solidFill>
              <a:srgbClr val="000000"/>
            </a:solidFill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7995" name="Freeform 109"/>
          <p:cNvSpPr>
            <a:spLocks noChangeArrowheads="1"/>
          </p:cNvSpPr>
          <p:nvPr/>
        </p:nvSpPr>
        <p:spPr bwMode="auto">
          <a:xfrm>
            <a:off x="6854825" y="5929313"/>
            <a:ext cx="298450" cy="369887"/>
          </a:xfrm>
          <a:custGeom>
            <a:avLst/>
            <a:gdLst>
              <a:gd name="T0" fmla="*/ 2147483646 w 50"/>
              <a:gd name="T1" fmla="*/ 0 h 62"/>
              <a:gd name="T2" fmla="*/ 0 w 50"/>
              <a:gd name="T3" fmla="*/ 2147483646 h 62"/>
              <a:gd name="T4" fmla="*/ 2147483646 w 50"/>
              <a:gd name="T5" fmla="*/ 2147483646 h 62"/>
              <a:gd name="T6" fmla="*/ 0 60000 65536"/>
              <a:gd name="T7" fmla="*/ 0 60000 65536"/>
              <a:gd name="T8" fmla="*/ 0 60000 65536"/>
              <a:gd name="T9" fmla="*/ 0 w 50"/>
              <a:gd name="T10" fmla="*/ 0 h 62"/>
              <a:gd name="T11" fmla="*/ 50 w 50"/>
              <a:gd name="T12" fmla="*/ 62 h 6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0" h="62">
                <a:moveTo>
                  <a:pt x="49" y="0"/>
                </a:moveTo>
                <a:cubicBezTo>
                  <a:pt x="16" y="1"/>
                  <a:pt x="0" y="33"/>
                  <a:pt x="0" y="48"/>
                </a:cubicBezTo>
                <a:cubicBezTo>
                  <a:pt x="0" y="62"/>
                  <a:pt x="34" y="49"/>
                  <a:pt x="50" y="27"/>
                </a:cubicBezTo>
              </a:path>
            </a:pathLst>
          </a:custGeom>
          <a:noFill/>
          <a:ln w="6350" cap="rnd">
            <a:solidFill>
              <a:srgbClr val="000000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7996" name="Freeform 110"/>
          <p:cNvSpPr>
            <a:spLocks noChangeArrowheads="1"/>
          </p:cNvSpPr>
          <p:nvPr/>
        </p:nvSpPr>
        <p:spPr bwMode="auto">
          <a:xfrm>
            <a:off x="6562725" y="6145213"/>
            <a:ext cx="523875" cy="214312"/>
          </a:xfrm>
          <a:custGeom>
            <a:avLst/>
            <a:gdLst>
              <a:gd name="T0" fmla="*/ 0 w 88"/>
              <a:gd name="T1" fmla="*/ 0 h 36"/>
              <a:gd name="T2" fmla="*/ 2147483646 w 88"/>
              <a:gd name="T3" fmla="*/ 2147483646 h 36"/>
              <a:gd name="T4" fmla="*/ 2147483646 w 88"/>
              <a:gd name="T5" fmla="*/ 2147483646 h 36"/>
              <a:gd name="T6" fmla="*/ 2147483646 w 88"/>
              <a:gd name="T7" fmla="*/ 2147483646 h 36"/>
              <a:gd name="T8" fmla="*/ 0 w 88"/>
              <a:gd name="T9" fmla="*/ 0 h 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8"/>
              <a:gd name="T16" fmla="*/ 0 h 36"/>
              <a:gd name="T17" fmla="*/ 88 w 88"/>
              <a:gd name="T18" fmla="*/ 36 h 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8" h="36">
                <a:moveTo>
                  <a:pt x="0" y="0"/>
                </a:moveTo>
                <a:cubicBezTo>
                  <a:pt x="5" y="4"/>
                  <a:pt x="5" y="4"/>
                  <a:pt x="5" y="4"/>
                </a:cubicBezTo>
                <a:cubicBezTo>
                  <a:pt x="9" y="5"/>
                  <a:pt x="60" y="14"/>
                  <a:pt x="88" y="4"/>
                </a:cubicBezTo>
                <a:cubicBezTo>
                  <a:pt x="87" y="29"/>
                  <a:pt x="59" y="36"/>
                  <a:pt x="42" y="36"/>
                </a:cubicBezTo>
                <a:cubicBezTo>
                  <a:pt x="20" y="36"/>
                  <a:pt x="1" y="21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6350" cap="rnd">
            <a:solidFill>
              <a:srgbClr val="000000"/>
            </a:solidFill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7997" name="Freeform 111"/>
          <p:cNvSpPr>
            <a:spLocks noChangeArrowheads="1"/>
          </p:cNvSpPr>
          <p:nvPr/>
        </p:nvSpPr>
        <p:spPr bwMode="auto">
          <a:xfrm>
            <a:off x="6759575" y="6419850"/>
            <a:ext cx="125413" cy="4763"/>
          </a:xfrm>
          <a:custGeom>
            <a:avLst/>
            <a:gdLst>
              <a:gd name="T0" fmla="*/ 0 w 21"/>
              <a:gd name="T1" fmla="*/ 2147483646 h 1"/>
              <a:gd name="T2" fmla="*/ 2147483646 w 21"/>
              <a:gd name="T3" fmla="*/ 2147483646 h 1"/>
              <a:gd name="T4" fmla="*/ 0 60000 65536"/>
              <a:gd name="T5" fmla="*/ 0 60000 65536"/>
              <a:gd name="T6" fmla="*/ 0 w 21"/>
              <a:gd name="T7" fmla="*/ 0 h 1"/>
              <a:gd name="T8" fmla="*/ 21 w 21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" h="1">
                <a:moveTo>
                  <a:pt x="0" y="1"/>
                </a:moveTo>
                <a:cubicBezTo>
                  <a:pt x="6" y="0"/>
                  <a:pt x="16" y="1"/>
                  <a:pt x="21" y="1"/>
                </a:cubicBezTo>
              </a:path>
            </a:pathLst>
          </a:custGeom>
          <a:noFill/>
          <a:ln w="6350" cap="rnd">
            <a:solidFill>
              <a:srgbClr val="000000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7998" name="Line 112"/>
          <p:cNvSpPr>
            <a:spLocks noChangeShapeType="1"/>
          </p:cNvSpPr>
          <p:nvPr/>
        </p:nvSpPr>
        <p:spPr bwMode="auto">
          <a:xfrm>
            <a:off x="6818313" y="6424613"/>
            <a:ext cx="1587" cy="42862"/>
          </a:xfrm>
          <a:prstGeom prst="line">
            <a:avLst/>
          </a:prstGeom>
          <a:noFill/>
          <a:ln w="6350" cap="rnd">
            <a:solidFill>
              <a:srgbClr val="000000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7999" name="Oval 113"/>
          <p:cNvSpPr>
            <a:spLocks noChangeArrowheads="1"/>
          </p:cNvSpPr>
          <p:nvPr/>
        </p:nvSpPr>
        <p:spPr bwMode="auto">
          <a:xfrm>
            <a:off x="6735763" y="5946775"/>
            <a:ext cx="173037" cy="174625"/>
          </a:xfrm>
          <a:prstGeom prst="ellipse">
            <a:avLst/>
          </a:prstGeom>
          <a:solidFill>
            <a:srgbClr val="FFE53F"/>
          </a:solidFill>
          <a:ln w="6350" cap="rnd">
            <a:solidFill>
              <a:srgbClr val="000000"/>
            </a:solidFill>
            <a:beve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000000"/>
              </a:solidFill>
              <a:sym typeface="宋体" panose="02010600030101010101" pitchFamily="2" charset="-122"/>
            </a:endParaRPr>
          </a:p>
        </p:txBody>
      </p:sp>
      <p:sp>
        <p:nvSpPr>
          <p:cNvPr id="38000" name="Freeform 114"/>
          <p:cNvSpPr>
            <a:spLocks noChangeArrowheads="1"/>
          </p:cNvSpPr>
          <p:nvPr/>
        </p:nvSpPr>
        <p:spPr bwMode="auto">
          <a:xfrm>
            <a:off x="6723063" y="6007100"/>
            <a:ext cx="190500" cy="23813"/>
          </a:xfrm>
          <a:custGeom>
            <a:avLst/>
            <a:gdLst>
              <a:gd name="T0" fmla="*/ 2147483646 w 32"/>
              <a:gd name="T1" fmla="*/ 2147483646 h 4"/>
              <a:gd name="T2" fmla="*/ 2147483646 w 32"/>
              <a:gd name="T3" fmla="*/ 0 h 4"/>
              <a:gd name="T4" fmla="*/ 2147483646 w 32"/>
              <a:gd name="T5" fmla="*/ 0 h 4"/>
              <a:gd name="T6" fmla="*/ 2147483646 w 32"/>
              <a:gd name="T7" fmla="*/ 2147483646 h 4"/>
              <a:gd name="T8" fmla="*/ 2147483646 w 32"/>
              <a:gd name="T9" fmla="*/ 2147483646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4"/>
              <a:gd name="T17" fmla="*/ 32 w 32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4">
                <a:moveTo>
                  <a:pt x="30" y="2"/>
                </a:moveTo>
                <a:cubicBezTo>
                  <a:pt x="32" y="2"/>
                  <a:pt x="32" y="0"/>
                  <a:pt x="30" y="0"/>
                </a:cubicBezTo>
                <a:cubicBezTo>
                  <a:pt x="23" y="1"/>
                  <a:pt x="8" y="1"/>
                  <a:pt x="2" y="0"/>
                </a:cubicBezTo>
                <a:cubicBezTo>
                  <a:pt x="0" y="0"/>
                  <a:pt x="0" y="2"/>
                  <a:pt x="2" y="2"/>
                </a:cubicBezTo>
                <a:cubicBezTo>
                  <a:pt x="9" y="4"/>
                  <a:pt x="23" y="3"/>
                  <a:pt x="30" y="2"/>
                </a:cubicBezTo>
                <a:close/>
              </a:path>
            </a:pathLst>
          </a:custGeom>
          <a:solidFill>
            <a:srgbClr val="FFE53F"/>
          </a:solidFill>
          <a:ln w="6350" cap="rnd">
            <a:solidFill>
              <a:srgbClr val="000000"/>
            </a:solidFill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8001" name="Freeform 115"/>
          <p:cNvSpPr>
            <a:spLocks noChangeArrowheads="1"/>
          </p:cNvSpPr>
          <p:nvPr/>
        </p:nvSpPr>
        <p:spPr bwMode="auto">
          <a:xfrm>
            <a:off x="6824663" y="6072188"/>
            <a:ext cx="1587" cy="49212"/>
          </a:xfrm>
          <a:custGeom>
            <a:avLst/>
            <a:gdLst>
              <a:gd name="T0" fmla="*/ 0 w 635"/>
              <a:gd name="T1" fmla="*/ 0 h 31"/>
              <a:gd name="T2" fmla="*/ 0 w 635"/>
              <a:gd name="T3" fmla="*/ 2147483646 h 31"/>
              <a:gd name="T4" fmla="*/ 0 w 635"/>
              <a:gd name="T5" fmla="*/ 0 h 31"/>
              <a:gd name="T6" fmla="*/ 0 60000 65536"/>
              <a:gd name="T7" fmla="*/ 0 60000 65536"/>
              <a:gd name="T8" fmla="*/ 0 60000 65536"/>
              <a:gd name="T9" fmla="*/ 0 w 635"/>
              <a:gd name="T10" fmla="*/ 0 h 31"/>
              <a:gd name="T11" fmla="*/ 635 w 635"/>
              <a:gd name="T12" fmla="*/ 31 h 3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35" h="31">
                <a:moveTo>
                  <a:pt x="0" y="0"/>
                </a:moveTo>
                <a:lnTo>
                  <a:pt x="0" y="31"/>
                </a:lnTo>
                <a:lnTo>
                  <a:pt x="0" y="0"/>
                </a:lnTo>
                <a:close/>
              </a:path>
            </a:pathLst>
          </a:custGeom>
          <a:solidFill>
            <a:srgbClr val="FFE53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8002" name="Line 116"/>
          <p:cNvSpPr>
            <a:spLocks noChangeShapeType="1"/>
          </p:cNvSpPr>
          <p:nvPr/>
        </p:nvSpPr>
        <p:spPr bwMode="auto">
          <a:xfrm>
            <a:off x="6824663" y="6072188"/>
            <a:ext cx="1587" cy="49212"/>
          </a:xfrm>
          <a:prstGeom prst="line">
            <a:avLst/>
          </a:prstGeom>
          <a:noFill/>
          <a:ln w="6350" cap="rnd">
            <a:solidFill>
              <a:srgbClr val="000000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8003" name="Oval 117"/>
          <p:cNvSpPr>
            <a:spLocks noChangeArrowheads="1"/>
          </p:cNvSpPr>
          <p:nvPr/>
        </p:nvSpPr>
        <p:spPr bwMode="auto">
          <a:xfrm>
            <a:off x="6807200" y="6048375"/>
            <a:ext cx="30163" cy="36513"/>
          </a:xfrm>
          <a:prstGeom prst="ellipse">
            <a:avLst/>
          </a:prstGeom>
          <a:solidFill>
            <a:srgbClr val="7D6B55"/>
          </a:solidFill>
          <a:ln w="6350" cap="rnd">
            <a:solidFill>
              <a:srgbClr val="000000"/>
            </a:solidFill>
            <a:beve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000000"/>
              </a:solidFill>
              <a:sym typeface="宋体" panose="02010600030101010101" pitchFamily="2" charset="-122"/>
            </a:endParaRPr>
          </a:p>
        </p:txBody>
      </p:sp>
      <p:sp>
        <p:nvSpPr>
          <p:cNvPr id="38004" name="Oval 118"/>
          <p:cNvSpPr>
            <a:spLocks noChangeArrowheads="1"/>
          </p:cNvSpPr>
          <p:nvPr/>
        </p:nvSpPr>
        <p:spPr bwMode="auto">
          <a:xfrm>
            <a:off x="1073150" y="6091238"/>
            <a:ext cx="227013" cy="227012"/>
          </a:xfrm>
          <a:prstGeom prst="ellipse">
            <a:avLst/>
          </a:prstGeom>
          <a:solidFill>
            <a:srgbClr val="FFFFFF"/>
          </a:solidFill>
          <a:ln w="6350" cap="rnd">
            <a:solidFill>
              <a:srgbClr val="000000"/>
            </a:solidFill>
            <a:beve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000000"/>
              </a:solidFill>
              <a:sym typeface="宋体" panose="02010600030101010101" pitchFamily="2" charset="-122"/>
            </a:endParaRPr>
          </a:p>
        </p:txBody>
      </p:sp>
      <p:sp>
        <p:nvSpPr>
          <p:cNvPr id="38005" name="Freeform 119"/>
          <p:cNvSpPr>
            <a:spLocks noChangeArrowheads="1"/>
          </p:cNvSpPr>
          <p:nvPr/>
        </p:nvSpPr>
        <p:spPr bwMode="auto">
          <a:xfrm>
            <a:off x="1222375" y="5738813"/>
            <a:ext cx="1079500" cy="477837"/>
          </a:xfrm>
          <a:custGeom>
            <a:avLst/>
            <a:gdLst>
              <a:gd name="T0" fmla="*/ 2147483646 w 181"/>
              <a:gd name="T1" fmla="*/ 2147483646 h 80"/>
              <a:gd name="T2" fmla="*/ 2147483646 w 181"/>
              <a:gd name="T3" fmla="*/ 2147483646 h 80"/>
              <a:gd name="T4" fmla="*/ 0 w 181"/>
              <a:gd name="T5" fmla="*/ 2147483646 h 80"/>
              <a:gd name="T6" fmla="*/ 2147483646 w 181"/>
              <a:gd name="T7" fmla="*/ 2147483646 h 80"/>
              <a:gd name="T8" fmla="*/ 2147483646 w 181"/>
              <a:gd name="T9" fmla="*/ 2147483646 h 80"/>
              <a:gd name="T10" fmla="*/ 2147483646 w 181"/>
              <a:gd name="T11" fmla="*/ 0 h 80"/>
              <a:gd name="T12" fmla="*/ 2147483646 w 181"/>
              <a:gd name="T13" fmla="*/ 2147483646 h 80"/>
              <a:gd name="T14" fmla="*/ 2147483646 w 181"/>
              <a:gd name="T15" fmla="*/ 2147483646 h 8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81"/>
              <a:gd name="T25" fmla="*/ 0 h 80"/>
              <a:gd name="T26" fmla="*/ 181 w 181"/>
              <a:gd name="T27" fmla="*/ 80 h 8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81" h="80">
                <a:moveTo>
                  <a:pt x="31" y="70"/>
                </a:moveTo>
                <a:cubicBezTo>
                  <a:pt x="31" y="70"/>
                  <a:pt x="11" y="80"/>
                  <a:pt x="11" y="80"/>
                </a:cubicBezTo>
                <a:cubicBezTo>
                  <a:pt x="1" y="75"/>
                  <a:pt x="0" y="60"/>
                  <a:pt x="0" y="60"/>
                </a:cubicBezTo>
                <a:cubicBezTo>
                  <a:pt x="7" y="54"/>
                  <a:pt x="35" y="36"/>
                  <a:pt x="45" y="31"/>
                </a:cubicBezTo>
                <a:cubicBezTo>
                  <a:pt x="122" y="30"/>
                  <a:pt x="122" y="30"/>
                  <a:pt x="122" y="30"/>
                </a:cubicBezTo>
                <a:cubicBezTo>
                  <a:pt x="166" y="0"/>
                  <a:pt x="166" y="0"/>
                  <a:pt x="166" y="0"/>
                </a:cubicBezTo>
                <a:cubicBezTo>
                  <a:pt x="181" y="17"/>
                  <a:pt x="181" y="17"/>
                  <a:pt x="181" y="17"/>
                </a:cubicBezTo>
                <a:cubicBezTo>
                  <a:pt x="169" y="33"/>
                  <a:pt x="138" y="67"/>
                  <a:pt x="138" y="67"/>
                </a:cubicBezTo>
              </a:path>
            </a:pathLst>
          </a:custGeom>
          <a:solidFill>
            <a:srgbClr val="00A0E9"/>
          </a:solidFill>
          <a:ln w="6350" cap="rnd">
            <a:solidFill>
              <a:srgbClr val="000000"/>
            </a:solidFill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8006" name="Freeform 120"/>
          <p:cNvSpPr>
            <a:spLocks noChangeArrowheads="1"/>
          </p:cNvSpPr>
          <p:nvPr/>
        </p:nvSpPr>
        <p:spPr bwMode="auto">
          <a:xfrm>
            <a:off x="1222375" y="5738813"/>
            <a:ext cx="1079500" cy="477837"/>
          </a:xfrm>
          <a:custGeom>
            <a:avLst/>
            <a:gdLst>
              <a:gd name="T0" fmla="*/ 2147483646 w 181"/>
              <a:gd name="T1" fmla="*/ 2147483646 h 80"/>
              <a:gd name="T2" fmla="*/ 2147483646 w 181"/>
              <a:gd name="T3" fmla="*/ 2147483646 h 80"/>
              <a:gd name="T4" fmla="*/ 0 w 181"/>
              <a:gd name="T5" fmla="*/ 2147483646 h 80"/>
              <a:gd name="T6" fmla="*/ 2147483646 w 181"/>
              <a:gd name="T7" fmla="*/ 2147483646 h 80"/>
              <a:gd name="T8" fmla="*/ 2147483646 w 181"/>
              <a:gd name="T9" fmla="*/ 2147483646 h 80"/>
              <a:gd name="T10" fmla="*/ 2147483646 w 181"/>
              <a:gd name="T11" fmla="*/ 0 h 80"/>
              <a:gd name="T12" fmla="*/ 2147483646 w 181"/>
              <a:gd name="T13" fmla="*/ 2147483646 h 80"/>
              <a:gd name="T14" fmla="*/ 2147483646 w 181"/>
              <a:gd name="T15" fmla="*/ 2147483646 h 8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81"/>
              <a:gd name="T25" fmla="*/ 0 h 80"/>
              <a:gd name="T26" fmla="*/ 181 w 181"/>
              <a:gd name="T27" fmla="*/ 80 h 8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81" h="80">
                <a:moveTo>
                  <a:pt x="31" y="70"/>
                </a:moveTo>
                <a:cubicBezTo>
                  <a:pt x="31" y="70"/>
                  <a:pt x="11" y="80"/>
                  <a:pt x="11" y="80"/>
                </a:cubicBezTo>
                <a:cubicBezTo>
                  <a:pt x="1" y="75"/>
                  <a:pt x="0" y="60"/>
                  <a:pt x="0" y="60"/>
                </a:cubicBezTo>
                <a:cubicBezTo>
                  <a:pt x="7" y="54"/>
                  <a:pt x="35" y="36"/>
                  <a:pt x="45" y="31"/>
                </a:cubicBezTo>
                <a:cubicBezTo>
                  <a:pt x="122" y="30"/>
                  <a:pt x="122" y="30"/>
                  <a:pt x="122" y="30"/>
                </a:cubicBezTo>
                <a:cubicBezTo>
                  <a:pt x="166" y="0"/>
                  <a:pt x="166" y="0"/>
                  <a:pt x="166" y="0"/>
                </a:cubicBezTo>
                <a:cubicBezTo>
                  <a:pt x="181" y="17"/>
                  <a:pt x="181" y="17"/>
                  <a:pt x="181" y="17"/>
                </a:cubicBezTo>
                <a:cubicBezTo>
                  <a:pt x="169" y="33"/>
                  <a:pt x="138" y="67"/>
                  <a:pt x="138" y="67"/>
                </a:cubicBezTo>
              </a:path>
            </a:pathLst>
          </a:custGeom>
          <a:noFill/>
          <a:ln w="6350" cap="rnd">
            <a:solidFill>
              <a:srgbClr val="000000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8007" name="Freeform 121"/>
          <p:cNvSpPr>
            <a:spLocks noChangeArrowheads="1"/>
          </p:cNvSpPr>
          <p:nvPr/>
        </p:nvSpPr>
        <p:spPr bwMode="auto">
          <a:xfrm>
            <a:off x="1228725" y="5092700"/>
            <a:ext cx="995363" cy="931863"/>
          </a:xfrm>
          <a:custGeom>
            <a:avLst/>
            <a:gdLst>
              <a:gd name="T0" fmla="*/ 2147483646 w 167"/>
              <a:gd name="T1" fmla="*/ 2147483646 h 156"/>
              <a:gd name="T2" fmla="*/ 2147483646 w 167"/>
              <a:gd name="T3" fmla="*/ 2147483646 h 156"/>
              <a:gd name="T4" fmla="*/ 2147483646 w 167"/>
              <a:gd name="T5" fmla="*/ 2147483646 h 156"/>
              <a:gd name="T6" fmla="*/ 0 w 167"/>
              <a:gd name="T7" fmla="*/ 2147483646 h 156"/>
              <a:gd name="T8" fmla="*/ 2147483646 w 167"/>
              <a:gd name="T9" fmla="*/ 0 h 156"/>
              <a:gd name="T10" fmla="*/ 2147483646 w 167"/>
              <a:gd name="T11" fmla="*/ 2147483646 h 15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67"/>
              <a:gd name="T19" fmla="*/ 0 h 156"/>
              <a:gd name="T20" fmla="*/ 167 w 167"/>
              <a:gd name="T21" fmla="*/ 156 h 15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67" h="156">
                <a:moveTo>
                  <a:pt x="166" y="76"/>
                </a:moveTo>
                <a:cubicBezTo>
                  <a:pt x="166" y="102"/>
                  <a:pt x="150" y="132"/>
                  <a:pt x="126" y="148"/>
                </a:cubicBezTo>
                <a:cubicBezTo>
                  <a:pt x="115" y="156"/>
                  <a:pt x="38" y="148"/>
                  <a:pt x="36" y="147"/>
                </a:cubicBezTo>
                <a:cubicBezTo>
                  <a:pt x="14" y="132"/>
                  <a:pt x="0" y="105"/>
                  <a:pt x="0" y="77"/>
                </a:cubicBezTo>
                <a:cubicBezTo>
                  <a:pt x="0" y="33"/>
                  <a:pt x="38" y="0"/>
                  <a:pt x="84" y="0"/>
                </a:cubicBezTo>
                <a:cubicBezTo>
                  <a:pt x="131" y="0"/>
                  <a:pt x="167" y="32"/>
                  <a:pt x="166" y="76"/>
                </a:cubicBezTo>
                <a:close/>
              </a:path>
            </a:pathLst>
          </a:custGeom>
          <a:solidFill>
            <a:srgbClr val="00A0E9"/>
          </a:solidFill>
          <a:ln w="6350" cap="rnd">
            <a:solidFill>
              <a:srgbClr val="000000"/>
            </a:solidFill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8008" name="Freeform 122"/>
          <p:cNvSpPr>
            <a:spLocks noChangeArrowheads="1"/>
          </p:cNvSpPr>
          <p:nvPr/>
        </p:nvSpPr>
        <p:spPr bwMode="auto">
          <a:xfrm>
            <a:off x="1276350" y="5237163"/>
            <a:ext cx="900113" cy="763587"/>
          </a:xfrm>
          <a:custGeom>
            <a:avLst/>
            <a:gdLst>
              <a:gd name="T0" fmla="*/ 2147483646 w 151"/>
              <a:gd name="T1" fmla="*/ 2147483646 h 128"/>
              <a:gd name="T2" fmla="*/ 2147483646 w 151"/>
              <a:gd name="T3" fmla="*/ 2147483646 h 128"/>
              <a:gd name="T4" fmla="*/ 2147483646 w 151"/>
              <a:gd name="T5" fmla="*/ 2147483646 h 128"/>
              <a:gd name="T6" fmla="*/ 2147483646 w 151"/>
              <a:gd name="T7" fmla="*/ 2147483646 h 128"/>
              <a:gd name="T8" fmla="*/ 2147483646 w 151"/>
              <a:gd name="T9" fmla="*/ 2147483646 h 128"/>
              <a:gd name="T10" fmla="*/ 2147483646 w 151"/>
              <a:gd name="T11" fmla="*/ 2147483646 h 128"/>
              <a:gd name="T12" fmla="*/ 0 w 151"/>
              <a:gd name="T13" fmla="*/ 2147483646 h 128"/>
              <a:gd name="T14" fmla="*/ 2147483646 w 151"/>
              <a:gd name="T15" fmla="*/ 2147483646 h 128"/>
              <a:gd name="T16" fmla="*/ 2147483646 w 151"/>
              <a:gd name="T17" fmla="*/ 0 h 128"/>
              <a:gd name="T18" fmla="*/ 2147483646 w 151"/>
              <a:gd name="T19" fmla="*/ 2147483646 h 12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51"/>
              <a:gd name="T31" fmla="*/ 0 h 128"/>
              <a:gd name="T32" fmla="*/ 151 w 151"/>
              <a:gd name="T33" fmla="*/ 128 h 12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51" h="128">
                <a:moveTo>
                  <a:pt x="133" y="16"/>
                </a:moveTo>
                <a:cubicBezTo>
                  <a:pt x="146" y="26"/>
                  <a:pt x="149" y="44"/>
                  <a:pt x="150" y="60"/>
                </a:cubicBezTo>
                <a:cubicBezTo>
                  <a:pt x="151" y="82"/>
                  <a:pt x="133" y="114"/>
                  <a:pt x="123" y="120"/>
                </a:cubicBezTo>
                <a:cubicBezTo>
                  <a:pt x="112" y="126"/>
                  <a:pt x="89" y="125"/>
                  <a:pt x="76" y="125"/>
                </a:cubicBezTo>
                <a:cubicBezTo>
                  <a:pt x="58" y="125"/>
                  <a:pt x="42" y="128"/>
                  <a:pt x="28" y="120"/>
                </a:cubicBezTo>
                <a:cubicBezTo>
                  <a:pt x="17" y="113"/>
                  <a:pt x="8" y="99"/>
                  <a:pt x="3" y="85"/>
                </a:cubicBezTo>
                <a:cubicBezTo>
                  <a:pt x="1" y="78"/>
                  <a:pt x="0" y="69"/>
                  <a:pt x="0" y="59"/>
                </a:cubicBezTo>
                <a:cubicBezTo>
                  <a:pt x="0" y="38"/>
                  <a:pt x="8" y="21"/>
                  <a:pt x="24" y="12"/>
                </a:cubicBezTo>
                <a:cubicBezTo>
                  <a:pt x="42" y="2"/>
                  <a:pt x="68" y="1"/>
                  <a:pt x="75" y="0"/>
                </a:cubicBezTo>
                <a:cubicBezTo>
                  <a:pt x="96" y="0"/>
                  <a:pt x="119" y="4"/>
                  <a:pt x="133" y="16"/>
                </a:cubicBezTo>
                <a:close/>
              </a:path>
            </a:pathLst>
          </a:custGeom>
          <a:solidFill>
            <a:srgbClr val="FFFFFF"/>
          </a:solidFill>
          <a:ln w="6350" cap="rnd">
            <a:solidFill>
              <a:srgbClr val="000000"/>
            </a:solidFill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8009" name="Freeform 123"/>
          <p:cNvSpPr>
            <a:spLocks noChangeArrowheads="1"/>
          </p:cNvSpPr>
          <p:nvPr/>
        </p:nvSpPr>
        <p:spPr bwMode="auto">
          <a:xfrm>
            <a:off x="1354138" y="5518150"/>
            <a:ext cx="720725" cy="428625"/>
          </a:xfrm>
          <a:custGeom>
            <a:avLst/>
            <a:gdLst>
              <a:gd name="T0" fmla="*/ 0 w 121"/>
              <a:gd name="T1" fmla="*/ 2147483646 h 72"/>
              <a:gd name="T2" fmla="*/ 2147483646 w 121"/>
              <a:gd name="T3" fmla="*/ 2147483646 h 72"/>
              <a:gd name="T4" fmla="*/ 2147483646 w 121"/>
              <a:gd name="T5" fmla="*/ 2147483646 h 72"/>
              <a:gd name="T6" fmla="*/ 0 w 121"/>
              <a:gd name="T7" fmla="*/ 2147483646 h 72"/>
              <a:gd name="T8" fmla="*/ 0 60000 65536"/>
              <a:gd name="T9" fmla="*/ 0 60000 65536"/>
              <a:gd name="T10" fmla="*/ 0 60000 65536"/>
              <a:gd name="T11" fmla="*/ 0 60000 65536"/>
              <a:gd name="T12" fmla="*/ 0 w 121"/>
              <a:gd name="T13" fmla="*/ 0 h 72"/>
              <a:gd name="T14" fmla="*/ 121 w 121"/>
              <a:gd name="T15" fmla="*/ 72 h 7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1" h="72">
                <a:moveTo>
                  <a:pt x="0" y="17"/>
                </a:moveTo>
                <a:cubicBezTo>
                  <a:pt x="12" y="45"/>
                  <a:pt x="30" y="72"/>
                  <a:pt x="62" y="72"/>
                </a:cubicBezTo>
                <a:cubicBezTo>
                  <a:pt x="94" y="72"/>
                  <a:pt x="117" y="36"/>
                  <a:pt x="121" y="19"/>
                </a:cubicBezTo>
                <a:cubicBezTo>
                  <a:pt x="80" y="0"/>
                  <a:pt x="36" y="2"/>
                  <a:pt x="0" y="17"/>
                </a:cubicBezTo>
                <a:close/>
              </a:path>
            </a:pathLst>
          </a:custGeom>
          <a:solidFill>
            <a:srgbClr val="E1002A"/>
          </a:solidFill>
          <a:ln w="6350" cap="rnd">
            <a:solidFill>
              <a:srgbClr val="000000"/>
            </a:solidFill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8010" name="Freeform 124"/>
          <p:cNvSpPr>
            <a:spLocks noChangeArrowheads="1"/>
          </p:cNvSpPr>
          <p:nvPr/>
        </p:nvSpPr>
        <p:spPr bwMode="auto">
          <a:xfrm>
            <a:off x="1185863" y="5356225"/>
            <a:ext cx="1081087" cy="322263"/>
          </a:xfrm>
          <a:custGeom>
            <a:avLst/>
            <a:gdLst>
              <a:gd name="T0" fmla="*/ 2147483646 w 181"/>
              <a:gd name="T1" fmla="*/ 2147483646 h 54"/>
              <a:gd name="T2" fmla="*/ 2147483646 w 181"/>
              <a:gd name="T3" fmla="*/ 2147483646 h 54"/>
              <a:gd name="T4" fmla="*/ 2147483646 w 181"/>
              <a:gd name="T5" fmla="*/ 2147483646 h 54"/>
              <a:gd name="T6" fmla="*/ 2147483646 w 181"/>
              <a:gd name="T7" fmla="*/ 2147483646 h 54"/>
              <a:gd name="T8" fmla="*/ 2147483646 w 181"/>
              <a:gd name="T9" fmla="*/ 2147483646 h 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1"/>
              <a:gd name="T16" fmla="*/ 0 h 54"/>
              <a:gd name="T17" fmla="*/ 181 w 181"/>
              <a:gd name="T18" fmla="*/ 54 h 5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1" h="54">
                <a:moveTo>
                  <a:pt x="149" y="12"/>
                </a:moveTo>
                <a:cubicBezTo>
                  <a:pt x="166" y="0"/>
                  <a:pt x="181" y="30"/>
                  <a:pt x="160" y="43"/>
                </a:cubicBezTo>
                <a:cubicBezTo>
                  <a:pt x="144" y="54"/>
                  <a:pt x="118" y="39"/>
                  <a:pt x="90" y="39"/>
                </a:cubicBezTo>
                <a:cubicBezTo>
                  <a:pt x="62" y="39"/>
                  <a:pt x="37" y="54"/>
                  <a:pt x="21" y="43"/>
                </a:cubicBezTo>
                <a:cubicBezTo>
                  <a:pt x="0" y="30"/>
                  <a:pt x="15" y="0"/>
                  <a:pt x="31" y="12"/>
                </a:cubicBezTo>
              </a:path>
            </a:pathLst>
          </a:custGeom>
          <a:solidFill>
            <a:srgbClr val="FFFFFF"/>
          </a:solidFill>
          <a:ln w="6350" cap="rnd">
            <a:solidFill>
              <a:srgbClr val="000000"/>
            </a:solidFill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8011" name="Freeform 125"/>
          <p:cNvSpPr>
            <a:spLocks noChangeArrowheads="1"/>
          </p:cNvSpPr>
          <p:nvPr/>
        </p:nvSpPr>
        <p:spPr bwMode="auto">
          <a:xfrm>
            <a:off x="1185863" y="5356225"/>
            <a:ext cx="1081087" cy="322263"/>
          </a:xfrm>
          <a:custGeom>
            <a:avLst/>
            <a:gdLst>
              <a:gd name="T0" fmla="*/ 2147483646 w 181"/>
              <a:gd name="T1" fmla="*/ 2147483646 h 54"/>
              <a:gd name="T2" fmla="*/ 2147483646 w 181"/>
              <a:gd name="T3" fmla="*/ 2147483646 h 54"/>
              <a:gd name="T4" fmla="*/ 2147483646 w 181"/>
              <a:gd name="T5" fmla="*/ 2147483646 h 54"/>
              <a:gd name="T6" fmla="*/ 2147483646 w 181"/>
              <a:gd name="T7" fmla="*/ 2147483646 h 54"/>
              <a:gd name="T8" fmla="*/ 2147483646 w 181"/>
              <a:gd name="T9" fmla="*/ 2147483646 h 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1"/>
              <a:gd name="T16" fmla="*/ 0 h 54"/>
              <a:gd name="T17" fmla="*/ 181 w 181"/>
              <a:gd name="T18" fmla="*/ 54 h 5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1" h="54">
                <a:moveTo>
                  <a:pt x="149" y="12"/>
                </a:moveTo>
                <a:cubicBezTo>
                  <a:pt x="166" y="0"/>
                  <a:pt x="181" y="30"/>
                  <a:pt x="160" y="43"/>
                </a:cubicBezTo>
                <a:cubicBezTo>
                  <a:pt x="144" y="54"/>
                  <a:pt x="118" y="39"/>
                  <a:pt x="90" y="39"/>
                </a:cubicBezTo>
                <a:cubicBezTo>
                  <a:pt x="62" y="39"/>
                  <a:pt x="37" y="54"/>
                  <a:pt x="21" y="43"/>
                </a:cubicBezTo>
                <a:cubicBezTo>
                  <a:pt x="0" y="30"/>
                  <a:pt x="15" y="0"/>
                  <a:pt x="31" y="12"/>
                </a:cubicBezTo>
              </a:path>
            </a:pathLst>
          </a:custGeom>
          <a:noFill/>
          <a:ln w="6350" cap="rnd">
            <a:solidFill>
              <a:srgbClr val="000000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8012" name="Freeform 126"/>
          <p:cNvSpPr>
            <a:spLocks noChangeArrowheads="1"/>
          </p:cNvSpPr>
          <p:nvPr/>
        </p:nvSpPr>
        <p:spPr bwMode="auto">
          <a:xfrm>
            <a:off x="1514475" y="5105400"/>
            <a:ext cx="203200" cy="227013"/>
          </a:xfrm>
          <a:custGeom>
            <a:avLst/>
            <a:gdLst>
              <a:gd name="T0" fmla="*/ 2147483646 w 34"/>
              <a:gd name="T1" fmla="*/ 2147483646 h 38"/>
              <a:gd name="T2" fmla="*/ 2147483646 w 34"/>
              <a:gd name="T3" fmla="*/ 2147483646 h 38"/>
              <a:gd name="T4" fmla="*/ 2147483646 w 34"/>
              <a:gd name="T5" fmla="*/ 2147483646 h 38"/>
              <a:gd name="T6" fmla="*/ 2147483646 w 34"/>
              <a:gd name="T7" fmla="*/ 2147483646 h 38"/>
              <a:gd name="T8" fmla="*/ 2147483646 w 34"/>
              <a:gd name="T9" fmla="*/ 2147483646 h 3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"/>
              <a:gd name="T16" fmla="*/ 0 h 38"/>
              <a:gd name="T17" fmla="*/ 34 w 34"/>
              <a:gd name="T18" fmla="*/ 38 h 3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" h="38">
                <a:moveTo>
                  <a:pt x="1" y="20"/>
                </a:moveTo>
                <a:cubicBezTo>
                  <a:pt x="1" y="34"/>
                  <a:pt x="9" y="38"/>
                  <a:pt x="18" y="38"/>
                </a:cubicBezTo>
                <a:cubicBezTo>
                  <a:pt x="30" y="38"/>
                  <a:pt x="34" y="29"/>
                  <a:pt x="34" y="19"/>
                </a:cubicBezTo>
                <a:cubicBezTo>
                  <a:pt x="34" y="10"/>
                  <a:pt x="31" y="0"/>
                  <a:pt x="19" y="1"/>
                </a:cubicBezTo>
                <a:cubicBezTo>
                  <a:pt x="10" y="1"/>
                  <a:pt x="0" y="9"/>
                  <a:pt x="1" y="20"/>
                </a:cubicBezTo>
                <a:close/>
              </a:path>
            </a:pathLst>
          </a:custGeom>
          <a:solidFill>
            <a:srgbClr val="FFFFFF"/>
          </a:solidFill>
          <a:ln w="6350" cap="rnd">
            <a:solidFill>
              <a:srgbClr val="000000"/>
            </a:solidFill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8013" name="Freeform 127"/>
          <p:cNvSpPr>
            <a:spLocks noChangeArrowheads="1"/>
          </p:cNvSpPr>
          <p:nvPr/>
        </p:nvSpPr>
        <p:spPr bwMode="auto">
          <a:xfrm>
            <a:off x="1639888" y="5207000"/>
            <a:ext cx="47625" cy="71438"/>
          </a:xfrm>
          <a:custGeom>
            <a:avLst/>
            <a:gdLst>
              <a:gd name="T0" fmla="*/ 2147483646 w 8"/>
              <a:gd name="T1" fmla="*/ 2147483646 h 12"/>
              <a:gd name="T2" fmla="*/ 2147483646 w 8"/>
              <a:gd name="T3" fmla="*/ 2147483646 h 12"/>
              <a:gd name="T4" fmla="*/ 0 w 8"/>
              <a:gd name="T5" fmla="*/ 2147483646 h 12"/>
              <a:gd name="T6" fmla="*/ 2147483646 w 8"/>
              <a:gd name="T7" fmla="*/ 0 h 12"/>
              <a:gd name="T8" fmla="*/ 2147483646 w 8"/>
              <a:gd name="T9" fmla="*/ 2147483646 h 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"/>
              <a:gd name="T16" fmla="*/ 0 h 12"/>
              <a:gd name="T17" fmla="*/ 8 w 8"/>
              <a:gd name="T18" fmla="*/ 12 h 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" h="12">
                <a:moveTo>
                  <a:pt x="8" y="6"/>
                </a:moveTo>
                <a:cubicBezTo>
                  <a:pt x="8" y="10"/>
                  <a:pt x="7" y="12"/>
                  <a:pt x="4" y="12"/>
                </a:cubicBezTo>
                <a:cubicBezTo>
                  <a:pt x="2" y="12"/>
                  <a:pt x="0" y="9"/>
                  <a:pt x="0" y="6"/>
                </a:cubicBezTo>
                <a:cubicBezTo>
                  <a:pt x="0" y="3"/>
                  <a:pt x="2" y="0"/>
                  <a:pt x="4" y="0"/>
                </a:cubicBezTo>
                <a:cubicBezTo>
                  <a:pt x="7" y="0"/>
                  <a:pt x="8" y="3"/>
                  <a:pt x="8" y="6"/>
                </a:cubicBezTo>
                <a:close/>
              </a:path>
            </a:pathLst>
          </a:custGeom>
          <a:solidFill>
            <a:srgbClr val="000000"/>
          </a:solidFill>
          <a:ln w="6350" cap="rnd">
            <a:solidFill>
              <a:srgbClr val="000000"/>
            </a:solidFill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8014" name="Freeform 128"/>
          <p:cNvSpPr>
            <a:spLocks noChangeArrowheads="1"/>
          </p:cNvSpPr>
          <p:nvPr/>
        </p:nvSpPr>
        <p:spPr bwMode="auto">
          <a:xfrm>
            <a:off x="1717675" y="5105400"/>
            <a:ext cx="203200" cy="227013"/>
          </a:xfrm>
          <a:custGeom>
            <a:avLst/>
            <a:gdLst>
              <a:gd name="T0" fmla="*/ 2147483646 w 34"/>
              <a:gd name="T1" fmla="*/ 2147483646 h 38"/>
              <a:gd name="T2" fmla="*/ 2147483646 w 34"/>
              <a:gd name="T3" fmla="*/ 2147483646 h 38"/>
              <a:gd name="T4" fmla="*/ 0 w 34"/>
              <a:gd name="T5" fmla="*/ 2147483646 h 38"/>
              <a:gd name="T6" fmla="*/ 2147483646 w 34"/>
              <a:gd name="T7" fmla="*/ 2147483646 h 38"/>
              <a:gd name="T8" fmla="*/ 2147483646 w 34"/>
              <a:gd name="T9" fmla="*/ 2147483646 h 3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"/>
              <a:gd name="T16" fmla="*/ 0 h 38"/>
              <a:gd name="T17" fmla="*/ 34 w 34"/>
              <a:gd name="T18" fmla="*/ 38 h 3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" h="38">
                <a:moveTo>
                  <a:pt x="34" y="20"/>
                </a:moveTo>
                <a:cubicBezTo>
                  <a:pt x="34" y="34"/>
                  <a:pt x="26" y="38"/>
                  <a:pt x="17" y="38"/>
                </a:cubicBezTo>
                <a:cubicBezTo>
                  <a:pt x="5" y="38"/>
                  <a:pt x="0" y="29"/>
                  <a:pt x="0" y="19"/>
                </a:cubicBezTo>
                <a:cubicBezTo>
                  <a:pt x="0" y="10"/>
                  <a:pt x="4" y="0"/>
                  <a:pt x="16" y="1"/>
                </a:cubicBezTo>
                <a:cubicBezTo>
                  <a:pt x="25" y="1"/>
                  <a:pt x="34" y="9"/>
                  <a:pt x="34" y="20"/>
                </a:cubicBezTo>
                <a:close/>
              </a:path>
            </a:pathLst>
          </a:custGeom>
          <a:solidFill>
            <a:srgbClr val="FFFFFF"/>
          </a:solidFill>
          <a:ln w="6350" cap="rnd">
            <a:solidFill>
              <a:srgbClr val="000000"/>
            </a:solidFill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8015" name="Oval 129"/>
          <p:cNvSpPr>
            <a:spLocks noChangeArrowheads="1"/>
          </p:cNvSpPr>
          <p:nvPr/>
        </p:nvSpPr>
        <p:spPr bwMode="auto">
          <a:xfrm>
            <a:off x="1663700" y="5224463"/>
            <a:ext cx="17463" cy="17462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000000"/>
              </a:solidFill>
              <a:sym typeface="宋体" panose="02010600030101010101" pitchFamily="2" charset="-122"/>
            </a:endParaRPr>
          </a:p>
        </p:txBody>
      </p:sp>
      <p:sp>
        <p:nvSpPr>
          <p:cNvPr id="38016" name="Freeform 130"/>
          <p:cNvSpPr>
            <a:spLocks noChangeArrowheads="1"/>
          </p:cNvSpPr>
          <p:nvPr/>
        </p:nvSpPr>
        <p:spPr bwMode="auto">
          <a:xfrm>
            <a:off x="1752600" y="5207000"/>
            <a:ext cx="47625" cy="71438"/>
          </a:xfrm>
          <a:custGeom>
            <a:avLst/>
            <a:gdLst>
              <a:gd name="T0" fmla="*/ 2147483646 w 8"/>
              <a:gd name="T1" fmla="*/ 2147483646 h 12"/>
              <a:gd name="T2" fmla="*/ 2147483646 w 8"/>
              <a:gd name="T3" fmla="*/ 2147483646 h 12"/>
              <a:gd name="T4" fmla="*/ 0 w 8"/>
              <a:gd name="T5" fmla="*/ 2147483646 h 12"/>
              <a:gd name="T6" fmla="*/ 2147483646 w 8"/>
              <a:gd name="T7" fmla="*/ 0 h 12"/>
              <a:gd name="T8" fmla="*/ 2147483646 w 8"/>
              <a:gd name="T9" fmla="*/ 2147483646 h 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"/>
              <a:gd name="T16" fmla="*/ 0 h 12"/>
              <a:gd name="T17" fmla="*/ 8 w 8"/>
              <a:gd name="T18" fmla="*/ 12 h 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" h="12">
                <a:moveTo>
                  <a:pt x="8" y="6"/>
                </a:moveTo>
                <a:cubicBezTo>
                  <a:pt x="8" y="10"/>
                  <a:pt x="7" y="12"/>
                  <a:pt x="4" y="12"/>
                </a:cubicBezTo>
                <a:cubicBezTo>
                  <a:pt x="2" y="12"/>
                  <a:pt x="0" y="9"/>
                  <a:pt x="0" y="6"/>
                </a:cubicBezTo>
                <a:cubicBezTo>
                  <a:pt x="0" y="3"/>
                  <a:pt x="2" y="0"/>
                  <a:pt x="4" y="0"/>
                </a:cubicBezTo>
                <a:cubicBezTo>
                  <a:pt x="7" y="0"/>
                  <a:pt x="8" y="3"/>
                  <a:pt x="8" y="6"/>
                </a:cubicBezTo>
                <a:close/>
              </a:path>
            </a:pathLst>
          </a:custGeom>
          <a:solidFill>
            <a:srgbClr val="000000"/>
          </a:solidFill>
          <a:ln w="6350" cap="rnd">
            <a:solidFill>
              <a:srgbClr val="000000"/>
            </a:solidFill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8017" name="Oval 131"/>
          <p:cNvSpPr>
            <a:spLocks noChangeArrowheads="1"/>
          </p:cNvSpPr>
          <p:nvPr/>
        </p:nvSpPr>
        <p:spPr bwMode="auto">
          <a:xfrm>
            <a:off x="1765300" y="5224463"/>
            <a:ext cx="17463" cy="17462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000000"/>
              </a:solidFill>
              <a:sym typeface="宋体" panose="02010600030101010101" pitchFamily="2" charset="-122"/>
            </a:endParaRPr>
          </a:p>
        </p:txBody>
      </p:sp>
      <p:sp>
        <p:nvSpPr>
          <p:cNvPr id="38018" name="Freeform 132"/>
          <p:cNvSpPr>
            <a:spLocks noChangeArrowheads="1"/>
          </p:cNvSpPr>
          <p:nvPr/>
        </p:nvSpPr>
        <p:spPr bwMode="auto">
          <a:xfrm>
            <a:off x="1395413" y="6067425"/>
            <a:ext cx="674687" cy="482600"/>
          </a:xfrm>
          <a:custGeom>
            <a:avLst/>
            <a:gdLst>
              <a:gd name="T0" fmla="*/ 2147483646 w 113"/>
              <a:gd name="T1" fmla="*/ 0 h 81"/>
              <a:gd name="T2" fmla="*/ 2147483646 w 113"/>
              <a:gd name="T3" fmla="*/ 2147483646 h 81"/>
              <a:gd name="T4" fmla="*/ 2147483646 w 113"/>
              <a:gd name="T5" fmla="*/ 2147483646 h 81"/>
              <a:gd name="T6" fmla="*/ 2147483646 w 113"/>
              <a:gd name="T7" fmla="*/ 2147483646 h 81"/>
              <a:gd name="T8" fmla="*/ 2147483646 w 113"/>
              <a:gd name="T9" fmla="*/ 2147483646 h 81"/>
              <a:gd name="T10" fmla="*/ 2147483646 w 113"/>
              <a:gd name="T11" fmla="*/ 0 h 8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13"/>
              <a:gd name="T19" fmla="*/ 0 h 81"/>
              <a:gd name="T20" fmla="*/ 113 w 113"/>
              <a:gd name="T21" fmla="*/ 81 h 8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13" h="81">
                <a:moveTo>
                  <a:pt x="1" y="0"/>
                </a:moveTo>
                <a:cubicBezTo>
                  <a:pt x="0" y="29"/>
                  <a:pt x="2" y="81"/>
                  <a:pt x="23" y="81"/>
                </a:cubicBezTo>
                <a:cubicBezTo>
                  <a:pt x="43" y="81"/>
                  <a:pt x="31" y="78"/>
                  <a:pt x="57" y="79"/>
                </a:cubicBezTo>
                <a:cubicBezTo>
                  <a:pt x="83" y="79"/>
                  <a:pt x="86" y="81"/>
                  <a:pt x="86" y="81"/>
                </a:cubicBezTo>
                <a:cubicBezTo>
                  <a:pt x="86" y="81"/>
                  <a:pt x="113" y="76"/>
                  <a:pt x="111" y="44"/>
                </a:cubicBezTo>
                <a:cubicBezTo>
                  <a:pt x="109" y="25"/>
                  <a:pt x="110" y="0"/>
                  <a:pt x="110" y="0"/>
                </a:cubicBezTo>
              </a:path>
            </a:pathLst>
          </a:custGeom>
          <a:solidFill>
            <a:srgbClr val="00A0E9"/>
          </a:solidFill>
          <a:ln w="6350" cap="rnd">
            <a:solidFill>
              <a:srgbClr val="000000"/>
            </a:solidFill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8019" name="Freeform 133"/>
          <p:cNvSpPr>
            <a:spLocks noChangeArrowheads="1"/>
          </p:cNvSpPr>
          <p:nvPr/>
        </p:nvSpPr>
        <p:spPr bwMode="auto">
          <a:xfrm>
            <a:off x="1395413" y="6067425"/>
            <a:ext cx="674687" cy="482600"/>
          </a:xfrm>
          <a:custGeom>
            <a:avLst/>
            <a:gdLst>
              <a:gd name="T0" fmla="*/ 2147483646 w 113"/>
              <a:gd name="T1" fmla="*/ 0 h 81"/>
              <a:gd name="T2" fmla="*/ 2147483646 w 113"/>
              <a:gd name="T3" fmla="*/ 2147483646 h 81"/>
              <a:gd name="T4" fmla="*/ 2147483646 w 113"/>
              <a:gd name="T5" fmla="*/ 2147483646 h 81"/>
              <a:gd name="T6" fmla="*/ 2147483646 w 113"/>
              <a:gd name="T7" fmla="*/ 2147483646 h 81"/>
              <a:gd name="T8" fmla="*/ 2147483646 w 113"/>
              <a:gd name="T9" fmla="*/ 2147483646 h 81"/>
              <a:gd name="T10" fmla="*/ 2147483646 w 113"/>
              <a:gd name="T11" fmla="*/ 0 h 8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13"/>
              <a:gd name="T19" fmla="*/ 0 h 81"/>
              <a:gd name="T20" fmla="*/ 113 w 113"/>
              <a:gd name="T21" fmla="*/ 81 h 8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13" h="81">
                <a:moveTo>
                  <a:pt x="1" y="0"/>
                </a:moveTo>
                <a:cubicBezTo>
                  <a:pt x="0" y="29"/>
                  <a:pt x="2" y="81"/>
                  <a:pt x="23" y="81"/>
                </a:cubicBezTo>
                <a:cubicBezTo>
                  <a:pt x="43" y="81"/>
                  <a:pt x="31" y="78"/>
                  <a:pt x="57" y="79"/>
                </a:cubicBezTo>
                <a:cubicBezTo>
                  <a:pt x="83" y="79"/>
                  <a:pt x="86" y="81"/>
                  <a:pt x="86" y="81"/>
                </a:cubicBezTo>
                <a:cubicBezTo>
                  <a:pt x="86" y="81"/>
                  <a:pt x="113" y="76"/>
                  <a:pt x="111" y="44"/>
                </a:cubicBezTo>
                <a:cubicBezTo>
                  <a:pt x="109" y="25"/>
                  <a:pt x="110" y="0"/>
                  <a:pt x="110" y="0"/>
                </a:cubicBezTo>
              </a:path>
            </a:pathLst>
          </a:custGeom>
          <a:noFill/>
          <a:ln w="6350" cap="rnd">
            <a:solidFill>
              <a:srgbClr val="000000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8020" name="Freeform 134"/>
          <p:cNvSpPr>
            <a:spLocks noChangeArrowheads="1"/>
          </p:cNvSpPr>
          <p:nvPr/>
        </p:nvSpPr>
        <p:spPr bwMode="auto">
          <a:xfrm>
            <a:off x="1371600" y="6007100"/>
            <a:ext cx="722313" cy="423863"/>
          </a:xfrm>
          <a:custGeom>
            <a:avLst/>
            <a:gdLst>
              <a:gd name="T0" fmla="*/ 2147483646 w 121"/>
              <a:gd name="T1" fmla="*/ 0 h 71"/>
              <a:gd name="T2" fmla="*/ 2147483646 w 121"/>
              <a:gd name="T3" fmla="*/ 2147483646 h 71"/>
              <a:gd name="T4" fmla="*/ 2147483646 w 121"/>
              <a:gd name="T5" fmla="*/ 2147483646 h 71"/>
              <a:gd name="T6" fmla="*/ 0 60000 65536"/>
              <a:gd name="T7" fmla="*/ 0 60000 65536"/>
              <a:gd name="T8" fmla="*/ 0 60000 65536"/>
              <a:gd name="T9" fmla="*/ 0 w 121"/>
              <a:gd name="T10" fmla="*/ 0 h 71"/>
              <a:gd name="T11" fmla="*/ 121 w 121"/>
              <a:gd name="T12" fmla="*/ 71 h 7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1" h="71">
                <a:moveTo>
                  <a:pt x="38" y="0"/>
                </a:moveTo>
                <a:cubicBezTo>
                  <a:pt x="0" y="12"/>
                  <a:pt x="19" y="71"/>
                  <a:pt x="62" y="71"/>
                </a:cubicBezTo>
                <a:cubicBezTo>
                  <a:pt x="105" y="71"/>
                  <a:pt x="121" y="12"/>
                  <a:pt x="85" y="1"/>
                </a:cubicBezTo>
              </a:path>
            </a:pathLst>
          </a:custGeom>
          <a:solidFill>
            <a:srgbClr val="FFFFFF"/>
          </a:solidFill>
          <a:ln w="6350" cap="rnd">
            <a:solidFill>
              <a:srgbClr val="000000"/>
            </a:solidFill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8021" name="Freeform 135"/>
          <p:cNvSpPr>
            <a:spLocks noChangeArrowheads="1"/>
          </p:cNvSpPr>
          <p:nvPr/>
        </p:nvSpPr>
        <p:spPr bwMode="auto">
          <a:xfrm>
            <a:off x="1371600" y="6007100"/>
            <a:ext cx="722313" cy="423863"/>
          </a:xfrm>
          <a:custGeom>
            <a:avLst/>
            <a:gdLst>
              <a:gd name="T0" fmla="*/ 2147483646 w 121"/>
              <a:gd name="T1" fmla="*/ 0 h 71"/>
              <a:gd name="T2" fmla="*/ 2147483646 w 121"/>
              <a:gd name="T3" fmla="*/ 2147483646 h 71"/>
              <a:gd name="T4" fmla="*/ 2147483646 w 121"/>
              <a:gd name="T5" fmla="*/ 2147483646 h 71"/>
              <a:gd name="T6" fmla="*/ 0 60000 65536"/>
              <a:gd name="T7" fmla="*/ 0 60000 65536"/>
              <a:gd name="T8" fmla="*/ 0 60000 65536"/>
              <a:gd name="T9" fmla="*/ 0 w 121"/>
              <a:gd name="T10" fmla="*/ 0 h 71"/>
              <a:gd name="T11" fmla="*/ 121 w 121"/>
              <a:gd name="T12" fmla="*/ 71 h 7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1" h="71">
                <a:moveTo>
                  <a:pt x="38" y="0"/>
                </a:moveTo>
                <a:cubicBezTo>
                  <a:pt x="0" y="12"/>
                  <a:pt x="19" y="71"/>
                  <a:pt x="62" y="71"/>
                </a:cubicBezTo>
                <a:cubicBezTo>
                  <a:pt x="105" y="71"/>
                  <a:pt x="121" y="12"/>
                  <a:pt x="85" y="1"/>
                </a:cubicBezTo>
              </a:path>
            </a:pathLst>
          </a:custGeom>
          <a:noFill/>
          <a:ln w="6350" cap="rnd">
            <a:solidFill>
              <a:srgbClr val="000000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8022" name="Line 136"/>
          <p:cNvSpPr>
            <a:spLocks noChangeShapeType="1"/>
          </p:cNvSpPr>
          <p:nvPr/>
        </p:nvSpPr>
        <p:spPr bwMode="auto">
          <a:xfrm>
            <a:off x="1724025" y="5427663"/>
            <a:ext cx="0" cy="161925"/>
          </a:xfrm>
          <a:prstGeom prst="line">
            <a:avLst/>
          </a:prstGeom>
          <a:noFill/>
          <a:ln w="6350" cap="rnd">
            <a:solidFill>
              <a:srgbClr val="000000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8023" name="Freeform 137"/>
          <p:cNvSpPr>
            <a:spLocks noChangeArrowheads="1"/>
          </p:cNvSpPr>
          <p:nvPr/>
        </p:nvSpPr>
        <p:spPr bwMode="auto">
          <a:xfrm>
            <a:off x="1395413" y="5356225"/>
            <a:ext cx="238125" cy="77788"/>
          </a:xfrm>
          <a:custGeom>
            <a:avLst/>
            <a:gdLst>
              <a:gd name="T0" fmla="*/ 0 w 40"/>
              <a:gd name="T1" fmla="*/ 0 h 13"/>
              <a:gd name="T2" fmla="*/ 2147483646 w 40"/>
              <a:gd name="T3" fmla="*/ 2147483646 h 13"/>
              <a:gd name="T4" fmla="*/ 0 60000 65536"/>
              <a:gd name="T5" fmla="*/ 0 60000 65536"/>
              <a:gd name="T6" fmla="*/ 0 w 40"/>
              <a:gd name="T7" fmla="*/ 0 h 13"/>
              <a:gd name="T8" fmla="*/ 40 w 40"/>
              <a:gd name="T9" fmla="*/ 13 h 1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0" h="13">
                <a:moveTo>
                  <a:pt x="0" y="0"/>
                </a:moveTo>
                <a:cubicBezTo>
                  <a:pt x="15" y="3"/>
                  <a:pt x="40" y="13"/>
                  <a:pt x="40" y="13"/>
                </a:cubicBezTo>
              </a:path>
            </a:pathLst>
          </a:custGeom>
          <a:noFill/>
          <a:ln w="6350" cap="rnd">
            <a:solidFill>
              <a:srgbClr val="000000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8024" name="Freeform 138"/>
          <p:cNvSpPr>
            <a:spLocks noChangeArrowheads="1"/>
          </p:cNvSpPr>
          <p:nvPr/>
        </p:nvSpPr>
        <p:spPr bwMode="auto">
          <a:xfrm>
            <a:off x="1365250" y="5468938"/>
            <a:ext cx="257175" cy="12700"/>
          </a:xfrm>
          <a:custGeom>
            <a:avLst/>
            <a:gdLst>
              <a:gd name="T0" fmla="*/ 2147483646 w 43"/>
              <a:gd name="T1" fmla="*/ 2147483646 h 2"/>
              <a:gd name="T2" fmla="*/ 0 w 43"/>
              <a:gd name="T3" fmla="*/ 0 h 2"/>
              <a:gd name="T4" fmla="*/ 0 60000 65536"/>
              <a:gd name="T5" fmla="*/ 0 60000 65536"/>
              <a:gd name="T6" fmla="*/ 0 w 43"/>
              <a:gd name="T7" fmla="*/ 0 h 2"/>
              <a:gd name="T8" fmla="*/ 43 w 43"/>
              <a:gd name="T9" fmla="*/ 2 h 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3" h="2">
                <a:moveTo>
                  <a:pt x="43" y="2"/>
                </a:moveTo>
                <a:cubicBezTo>
                  <a:pt x="43" y="2"/>
                  <a:pt x="17" y="1"/>
                  <a:pt x="0" y="0"/>
                </a:cubicBezTo>
              </a:path>
            </a:pathLst>
          </a:custGeom>
          <a:noFill/>
          <a:ln w="6350" cap="rnd">
            <a:solidFill>
              <a:srgbClr val="000000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8025" name="Freeform 139"/>
          <p:cNvSpPr>
            <a:spLocks noChangeArrowheads="1"/>
          </p:cNvSpPr>
          <p:nvPr/>
        </p:nvSpPr>
        <p:spPr bwMode="auto">
          <a:xfrm>
            <a:off x="1377950" y="5546725"/>
            <a:ext cx="244475" cy="36513"/>
          </a:xfrm>
          <a:custGeom>
            <a:avLst/>
            <a:gdLst>
              <a:gd name="T0" fmla="*/ 0 w 41"/>
              <a:gd name="T1" fmla="*/ 2147483646 h 6"/>
              <a:gd name="T2" fmla="*/ 2147483646 w 41"/>
              <a:gd name="T3" fmla="*/ 0 h 6"/>
              <a:gd name="T4" fmla="*/ 0 60000 65536"/>
              <a:gd name="T5" fmla="*/ 0 60000 65536"/>
              <a:gd name="T6" fmla="*/ 0 w 41"/>
              <a:gd name="T7" fmla="*/ 0 h 6"/>
              <a:gd name="T8" fmla="*/ 41 w 41"/>
              <a:gd name="T9" fmla="*/ 6 h 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1" h="6">
                <a:moveTo>
                  <a:pt x="0" y="6"/>
                </a:moveTo>
                <a:cubicBezTo>
                  <a:pt x="20" y="1"/>
                  <a:pt x="41" y="0"/>
                  <a:pt x="41" y="0"/>
                </a:cubicBezTo>
              </a:path>
            </a:pathLst>
          </a:custGeom>
          <a:noFill/>
          <a:ln w="6350" cap="rnd">
            <a:solidFill>
              <a:srgbClr val="000000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8026" name="Freeform 140"/>
          <p:cNvSpPr>
            <a:spLocks noChangeArrowheads="1"/>
          </p:cNvSpPr>
          <p:nvPr/>
        </p:nvSpPr>
        <p:spPr bwMode="auto">
          <a:xfrm>
            <a:off x="1819275" y="5356225"/>
            <a:ext cx="244475" cy="84138"/>
          </a:xfrm>
          <a:custGeom>
            <a:avLst/>
            <a:gdLst>
              <a:gd name="T0" fmla="*/ 0 w 41"/>
              <a:gd name="T1" fmla="*/ 2147483646 h 14"/>
              <a:gd name="T2" fmla="*/ 2147483646 w 41"/>
              <a:gd name="T3" fmla="*/ 0 h 14"/>
              <a:gd name="T4" fmla="*/ 0 60000 65536"/>
              <a:gd name="T5" fmla="*/ 0 60000 65536"/>
              <a:gd name="T6" fmla="*/ 0 w 41"/>
              <a:gd name="T7" fmla="*/ 0 h 14"/>
              <a:gd name="T8" fmla="*/ 41 w 41"/>
              <a:gd name="T9" fmla="*/ 14 h 1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1" h="14">
                <a:moveTo>
                  <a:pt x="0" y="14"/>
                </a:moveTo>
                <a:cubicBezTo>
                  <a:pt x="22" y="6"/>
                  <a:pt x="22" y="6"/>
                  <a:pt x="41" y="0"/>
                </a:cubicBezTo>
              </a:path>
            </a:pathLst>
          </a:custGeom>
          <a:noFill/>
          <a:ln w="6350" cap="rnd">
            <a:solidFill>
              <a:srgbClr val="000000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8027" name="Freeform 141"/>
          <p:cNvSpPr>
            <a:spLocks noChangeArrowheads="1"/>
          </p:cNvSpPr>
          <p:nvPr/>
        </p:nvSpPr>
        <p:spPr bwMode="auto">
          <a:xfrm>
            <a:off x="1825625" y="5475288"/>
            <a:ext cx="261938" cy="12700"/>
          </a:xfrm>
          <a:custGeom>
            <a:avLst/>
            <a:gdLst>
              <a:gd name="T0" fmla="*/ 0 w 44"/>
              <a:gd name="T1" fmla="*/ 2147483646 h 2"/>
              <a:gd name="T2" fmla="*/ 2147483646 w 44"/>
              <a:gd name="T3" fmla="*/ 0 h 2"/>
              <a:gd name="T4" fmla="*/ 0 60000 65536"/>
              <a:gd name="T5" fmla="*/ 0 60000 65536"/>
              <a:gd name="T6" fmla="*/ 0 w 44"/>
              <a:gd name="T7" fmla="*/ 0 h 2"/>
              <a:gd name="T8" fmla="*/ 44 w 44"/>
              <a:gd name="T9" fmla="*/ 2 h 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4" h="2">
                <a:moveTo>
                  <a:pt x="0" y="2"/>
                </a:moveTo>
                <a:cubicBezTo>
                  <a:pt x="16" y="1"/>
                  <a:pt x="40" y="0"/>
                  <a:pt x="44" y="0"/>
                </a:cubicBezTo>
              </a:path>
            </a:pathLst>
          </a:custGeom>
          <a:noFill/>
          <a:ln w="6350" cap="rnd">
            <a:solidFill>
              <a:srgbClr val="000000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8028" name="Freeform 142"/>
          <p:cNvSpPr>
            <a:spLocks noChangeArrowheads="1"/>
          </p:cNvSpPr>
          <p:nvPr/>
        </p:nvSpPr>
        <p:spPr bwMode="auto">
          <a:xfrm>
            <a:off x="1825625" y="5546725"/>
            <a:ext cx="249238" cy="36513"/>
          </a:xfrm>
          <a:custGeom>
            <a:avLst/>
            <a:gdLst>
              <a:gd name="T0" fmla="*/ 0 w 42"/>
              <a:gd name="T1" fmla="*/ 0 h 6"/>
              <a:gd name="T2" fmla="*/ 2147483646 w 42"/>
              <a:gd name="T3" fmla="*/ 2147483646 h 6"/>
              <a:gd name="T4" fmla="*/ 0 60000 65536"/>
              <a:gd name="T5" fmla="*/ 0 60000 65536"/>
              <a:gd name="T6" fmla="*/ 0 w 42"/>
              <a:gd name="T7" fmla="*/ 0 h 6"/>
              <a:gd name="T8" fmla="*/ 42 w 42"/>
              <a:gd name="T9" fmla="*/ 6 h 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2" h="6">
                <a:moveTo>
                  <a:pt x="0" y="0"/>
                </a:moveTo>
                <a:cubicBezTo>
                  <a:pt x="24" y="3"/>
                  <a:pt x="40" y="5"/>
                  <a:pt x="42" y="6"/>
                </a:cubicBezTo>
              </a:path>
            </a:pathLst>
          </a:custGeom>
          <a:noFill/>
          <a:ln w="6350" cap="rnd">
            <a:solidFill>
              <a:srgbClr val="000000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8029" name="Freeform 143"/>
          <p:cNvSpPr>
            <a:spLocks noChangeArrowheads="1"/>
          </p:cNvSpPr>
          <p:nvPr/>
        </p:nvSpPr>
        <p:spPr bwMode="auto">
          <a:xfrm>
            <a:off x="1520825" y="5786438"/>
            <a:ext cx="404813" cy="160337"/>
          </a:xfrm>
          <a:custGeom>
            <a:avLst/>
            <a:gdLst>
              <a:gd name="T0" fmla="*/ 2147483646 w 68"/>
              <a:gd name="T1" fmla="*/ 2147483646 h 27"/>
              <a:gd name="T2" fmla="*/ 2147483646 w 68"/>
              <a:gd name="T3" fmla="*/ 2147483646 h 27"/>
              <a:gd name="T4" fmla="*/ 2147483646 w 68"/>
              <a:gd name="T5" fmla="*/ 2147483646 h 27"/>
              <a:gd name="T6" fmla="*/ 0 w 68"/>
              <a:gd name="T7" fmla="*/ 2147483646 h 27"/>
              <a:gd name="T8" fmla="*/ 2147483646 w 68"/>
              <a:gd name="T9" fmla="*/ 2147483646 h 2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8"/>
              <a:gd name="T16" fmla="*/ 0 h 27"/>
              <a:gd name="T17" fmla="*/ 68 w 68"/>
              <a:gd name="T18" fmla="*/ 27 h 2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8" h="27">
                <a:moveTo>
                  <a:pt x="34" y="27"/>
                </a:moveTo>
                <a:cubicBezTo>
                  <a:pt x="47" y="27"/>
                  <a:pt x="59" y="21"/>
                  <a:pt x="68" y="12"/>
                </a:cubicBezTo>
                <a:cubicBezTo>
                  <a:pt x="65" y="2"/>
                  <a:pt x="46" y="0"/>
                  <a:pt x="34" y="8"/>
                </a:cubicBezTo>
                <a:cubicBezTo>
                  <a:pt x="23" y="0"/>
                  <a:pt x="2" y="3"/>
                  <a:pt x="0" y="14"/>
                </a:cubicBezTo>
                <a:cubicBezTo>
                  <a:pt x="9" y="22"/>
                  <a:pt x="20" y="27"/>
                  <a:pt x="34" y="27"/>
                </a:cubicBezTo>
                <a:close/>
              </a:path>
            </a:pathLst>
          </a:custGeom>
          <a:solidFill>
            <a:srgbClr val="EF7C1C"/>
          </a:solidFill>
          <a:ln w="6350" cap="rnd">
            <a:solidFill>
              <a:srgbClr val="000000"/>
            </a:solidFill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8030" name="Freeform 144"/>
          <p:cNvSpPr>
            <a:spLocks noChangeArrowheads="1"/>
          </p:cNvSpPr>
          <p:nvPr/>
        </p:nvSpPr>
        <p:spPr bwMode="auto">
          <a:xfrm>
            <a:off x="1389063" y="5935663"/>
            <a:ext cx="681037" cy="84137"/>
          </a:xfrm>
          <a:custGeom>
            <a:avLst/>
            <a:gdLst>
              <a:gd name="T0" fmla="*/ 2147483646 w 114"/>
              <a:gd name="T1" fmla="*/ 2147483646 h 14"/>
              <a:gd name="T2" fmla="*/ 2147483646 w 114"/>
              <a:gd name="T3" fmla="*/ 0 h 14"/>
              <a:gd name="T4" fmla="*/ 2147483646 w 114"/>
              <a:gd name="T5" fmla="*/ 2147483646 h 14"/>
              <a:gd name="T6" fmla="*/ 2147483646 w 114"/>
              <a:gd name="T7" fmla="*/ 2147483646 h 14"/>
              <a:gd name="T8" fmla="*/ 0 w 114"/>
              <a:gd name="T9" fmla="*/ 2147483646 h 14"/>
              <a:gd name="T10" fmla="*/ 2147483646 w 114"/>
              <a:gd name="T11" fmla="*/ 2147483646 h 1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14"/>
              <a:gd name="T19" fmla="*/ 0 h 14"/>
              <a:gd name="T20" fmla="*/ 114 w 114"/>
              <a:gd name="T21" fmla="*/ 14 h 1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14" h="14">
                <a:moveTo>
                  <a:pt x="2" y="1"/>
                </a:moveTo>
                <a:cubicBezTo>
                  <a:pt x="39" y="6"/>
                  <a:pt x="77" y="8"/>
                  <a:pt x="112" y="0"/>
                </a:cubicBezTo>
                <a:cubicBezTo>
                  <a:pt x="114" y="0"/>
                  <a:pt x="113" y="7"/>
                  <a:pt x="111" y="9"/>
                </a:cubicBezTo>
                <a:cubicBezTo>
                  <a:pt x="105" y="12"/>
                  <a:pt x="79" y="14"/>
                  <a:pt x="56" y="14"/>
                </a:cubicBezTo>
                <a:cubicBezTo>
                  <a:pt x="33" y="14"/>
                  <a:pt x="2" y="12"/>
                  <a:pt x="0" y="7"/>
                </a:cubicBezTo>
                <a:cubicBezTo>
                  <a:pt x="0" y="4"/>
                  <a:pt x="0" y="1"/>
                  <a:pt x="2" y="1"/>
                </a:cubicBezTo>
                <a:close/>
              </a:path>
            </a:pathLst>
          </a:custGeom>
          <a:solidFill>
            <a:srgbClr val="E1002A"/>
          </a:solidFill>
          <a:ln w="6350" cap="rnd">
            <a:solidFill>
              <a:srgbClr val="000000"/>
            </a:solidFill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8031" name="Freeform 145"/>
          <p:cNvSpPr>
            <a:spLocks noChangeArrowheads="1"/>
          </p:cNvSpPr>
          <p:nvPr/>
        </p:nvSpPr>
        <p:spPr bwMode="auto">
          <a:xfrm>
            <a:off x="1508125" y="6186488"/>
            <a:ext cx="441325" cy="196850"/>
          </a:xfrm>
          <a:custGeom>
            <a:avLst/>
            <a:gdLst>
              <a:gd name="T0" fmla="*/ 2147483646 w 74"/>
              <a:gd name="T1" fmla="*/ 0 h 33"/>
              <a:gd name="T2" fmla="*/ 2147483646 w 74"/>
              <a:gd name="T3" fmla="*/ 0 h 33"/>
              <a:gd name="T4" fmla="*/ 2147483646 w 74"/>
              <a:gd name="T5" fmla="*/ 2147483646 h 33"/>
              <a:gd name="T6" fmla="*/ 2147483646 w 74"/>
              <a:gd name="T7" fmla="*/ 0 h 33"/>
              <a:gd name="T8" fmla="*/ 0 60000 65536"/>
              <a:gd name="T9" fmla="*/ 0 60000 65536"/>
              <a:gd name="T10" fmla="*/ 0 60000 65536"/>
              <a:gd name="T11" fmla="*/ 0 60000 65536"/>
              <a:gd name="T12" fmla="*/ 0 w 74"/>
              <a:gd name="T13" fmla="*/ 0 h 33"/>
              <a:gd name="T14" fmla="*/ 74 w 74"/>
              <a:gd name="T15" fmla="*/ 33 h 3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4" h="33">
                <a:moveTo>
                  <a:pt x="3" y="0"/>
                </a:moveTo>
                <a:cubicBezTo>
                  <a:pt x="72" y="0"/>
                  <a:pt x="72" y="0"/>
                  <a:pt x="72" y="0"/>
                </a:cubicBezTo>
                <a:cubicBezTo>
                  <a:pt x="74" y="18"/>
                  <a:pt x="55" y="33"/>
                  <a:pt x="37" y="33"/>
                </a:cubicBezTo>
                <a:cubicBezTo>
                  <a:pt x="16" y="32"/>
                  <a:pt x="0" y="12"/>
                  <a:pt x="3" y="0"/>
                </a:cubicBezTo>
                <a:close/>
              </a:path>
            </a:pathLst>
          </a:custGeom>
          <a:solidFill>
            <a:srgbClr val="FFFFFF"/>
          </a:solidFill>
          <a:ln w="6350" cap="rnd">
            <a:solidFill>
              <a:srgbClr val="000000"/>
            </a:solidFill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8032" name="Freeform 146"/>
          <p:cNvSpPr>
            <a:spLocks noChangeArrowheads="1"/>
          </p:cNvSpPr>
          <p:nvPr/>
        </p:nvSpPr>
        <p:spPr bwMode="auto">
          <a:xfrm>
            <a:off x="1311275" y="6227763"/>
            <a:ext cx="311150" cy="388937"/>
          </a:xfrm>
          <a:custGeom>
            <a:avLst/>
            <a:gdLst>
              <a:gd name="T0" fmla="*/ 2147483646 w 52"/>
              <a:gd name="T1" fmla="*/ 2147483646 h 65"/>
              <a:gd name="T2" fmla="*/ 2147483646 w 52"/>
              <a:gd name="T3" fmla="*/ 2147483646 h 65"/>
              <a:gd name="T4" fmla="*/ 0 w 52"/>
              <a:gd name="T5" fmla="*/ 2147483646 h 65"/>
              <a:gd name="T6" fmla="*/ 2147483646 w 52"/>
              <a:gd name="T7" fmla="*/ 0 h 65"/>
              <a:gd name="T8" fmla="*/ 2147483646 w 52"/>
              <a:gd name="T9" fmla="*/ 2147483646 h 6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"/>
              <a:gd name="T16" fmla="*/ 0 h 65"/>
              <a:gd name="T17" fmla="*/ 52 w 52"/>
              <a:gd name="T18" fmla="*/ 65 h 6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" h="65">
                <a:moveTo>
                  <a:pt x="52" y="33"/>
                </a:moveTo>
                <a:cubicBezTo>
                  <a:pt x="52" y="51"/>
                  <a:pt x="48" y="65"/>
                  <a:pt x="26" y="65"/>
                </a:cubicBezTo>
                <a:cubicBezTo>
                  <a:pt x="5" y="65"/>
                  <a:pt x="0" y="50"/>
                  <a:pt x="0" y="32"/>
                </a:cubicBezTo>
                <a:cubicBezTo>
                  <a:pt x="0" y="8"/>
                  <a:pt x="12" y="1"/>
                  <a:pt x="26" y="0"/>
                </a:cubicBezTo>
                <a:cubicBezTo>
                  <a:pt x="45" y="0"/>
                  <a:pt x="52" y="15"/>
                  <a:pt x="52" y="33"/>
                </a:cubicBezTo>
                <a:close/>
              </a:path>
            </a:pathLst>
          </a:custGeom>
          <a:solidFill>
            <a:srgbClr val="FFFFFF"/>
          </a:solidFill>
          <a:ln w="6350" cap="rnd">
            <a:solidFill>
              <a:srgbClr val="000000"/>
            </a:solidFill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8033" name="Freeform 147"/>
          <p:cNvSpPr>
            <a:spLocks noChangeArrowheads="1"/>
          </p:cNvSpPr>
          <p:nvPr/>
        </p:nvSpPr>
        <p:spPr bwMode="auto">
          <a:xfrm>
            <a:off x="1836738" y="6223000"/>
            <a:ext cx="309562" cy="393700"/>
          </a:xfrm>
          <a:custGeom>
            <a:avLst/>
            <a:gdLst>
              <a:gd name="T0" fmla="*/ 0 w 52"/>
              <a:gd name="T1" fmla="*/ 2147483646 h 66"/>
              <a:gd name="T2" fmla="*/ 2147483646 w 52"/>
              <a:gd name="T3" fmla="*/ 2147483646 h 66"/>
              <a:gd name="T4" fmla="*/ 2147483646 w 52"/>
              <a:gd name="T5" fmla="*/ 2147483646 h 66"/>
              <a:gd name="T6" fmla="*/ 2147483646 w 52"/>
              <a:gd name="T7" fmla="*/ 0 h 66"/>
              <a:gd name="T8" fmla="*/ 0 w 52"/>
              <a:gd name="T9" fmla="*/ 2147483646 h 6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"/>
              <a:gd name="T16" fmla="*/ 0 h 66"/>
              <a:gd name="T17" fmla="*/ 52 w 52"/>
              <a:gd name="T18" fmla="*/ 66 h 6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" h="66">
                <a:moveTo>
                  <a:pt x="0" y="33"/>
                </a:moveTo>
                <a:cubicBezTo>
                  <a:pt x="0" y="51"/>
                  <a:pt x="2" y="66"/>
                  <a:pt x="25" y="66"/>
                </a:cubicBezTo>
                <a:cubicBezTo>
                  <a:pt x="46" y="66"/>
                  <a:pt x="50" y="49"/>
                  <a:pt x="51" y="31"/>
                </a:cubicBezTo>
                <a:cubicBezTo>
                  <a:pt x="52" y="9"/>
                  <a:pt x="40" y="0"/>
                  <a:pt x="25" y="0"/>
                </a:cubicBezTo>
                <a:cubicBezTo>
                  <a:pt x="6" y="0"/>
                  <a:pt x="0" y="15"/>
                  <a:pt x="0" y="33"/>
                </a:cubicBezTo>
                <a:close/>
              </a:path>
            </a:pathLst>
          </a:custGeom>
          <a:solidFill>
            <a:srgbClr val="FFFFFF"/>
          </a:solidFill>
          <a:ln w="6350" cap="rnd">
            <a:solidFill>
              <a:srgbClr val="000000"/>
            </a:solidFill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8034" name="Oval 148"/>
          <p:cNvSpPr>
            <a:spLocks noChangeArrowheads="1"/>
          </p:cNvSpPr>
          <p:nvPr/>
        </p:nvSpPr>
        <p:spPr bwMode="auto">
          <a:xfrm>
            <a:off x="2206625" y="5607050"/>
            <a:ext cx="233363" cy="238125"/>
          </a:xfrm>
          <a:prstGeom prst="ellipse">
            <a:avLst/>
          </a:prstGeom>
          <a:solidFill>
            <a:srgbClr val="FFFFFF"/>
          </a:solidFill>
          <a:ln w="6350" cap="rnd">
            <a:solidFill>
              <a:srgbClr val="000000"/>
            </a:solidFill>
            <a:beve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000000"/>
              </a:solidFill>
              <a:sym typeface="宋体" panose="02010600030101010101" pitchFamily="2" charset="-122"/>
            </a:endParaRPr>
          </a:p>
        </p:txBody>
      </p:sp>
      <p:sp>
        <p:nvSpPr>
          <p:cNvPr id="38035" name="Oval 149"/>
          <p:cNvSpPr>
            <a:spLocks noChangeArrowheads="1"/>
          </p:cNvSpPr>
          <p:nvPr/>
        </p:nvSpPr>
        <p:spPr bwMode="auto">
          <a:xfrm>
            <a:off x="1657350" y="5295900"/>
            <a:ext cx="131763" cy="131763"/>
          </a:xfrm>
          <a:prstGeom prst="ellipse">
            <a:avLst/>
          </a:prstGeom>
          <a:solidFill>
            <a:srgbClr val="E1002A"/>
          </a:solidFill>
          <a:ln w="6350" cap="rnd">
            <a:solidFill>
              <a:srgbClr val="000000"/>
            </a:solidFill>
            <a:beve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000000"/>
              </a:solidFill>
              <a:sym typeface="宋体" panose="02010600030101010101" pitchFamily="2" charset="-122"/>
            </a:endParaRPr>
          </a:p>
        </p:txBody>
      </p:sp>
      <p:sp>
        <p:nvSpPr>
          <p:cNvPr id="38036" name="Oval 150"/>
          <p:cNvSpPr>
            <a:spLocks noChangeArrowheads="1"/>
          </p:cNvSpPr>
          <p:nvPr/>
        </p:nvSpPr>
        <p:spPr bwMode="auto">
          <a:xfrm>
            <a:off x="1687513" y="5319713"/>
            <a:ext cx="47625" cy="476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000000"/>
              </a:solidFill>
              <a:sym typeface="宋体" panose="02010600030101010101" pitchFamily="2" charset="-122"/>
            </a:endParaRPr>
          </a:p>
        </p:txBody>
      </p:sp>
      <p:sp>
        <p:nvSpPr>
          <p:cNvPr id="38037" name="Oval 151"/>
          <p:cNvSpPr>
            <a:spLocks noChangeArrowheads="1"/>
          </p:cNvSpPr>
          <p:nvPr/>
        </p:nvSpPr>
        <p:spPr bwMode="auto">
          <a:xfrm>
            <a:off x="1639888" y="5995988"/>
            <a:ext cx="166687" cy="166687"/>
          </a:xfrm>
          <a:prstGeom prst="ellipse">
            <a:avLst/>
          </a:prstGeom>
          <a:solidFill>
            <a:srgbClr val="FFE53F"/>
          </a:solidFill>
          <a:ln w="6350" cap="rnd">
            <a:solidFill>
              <a:srgbClr val="000000"/>
            </a:solidFill>
            <a:beve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000000"/>
              </a:solidFill>
              <a:sym typeface="宋体" panose="02010600030101010101" pitchFamily="2" charset="-122"/>
            </a:endParaRPr>
          </a:p>
        </p:txBody>
      </p:sp>
      <p:sp>
        <p:nvSpPr>
          <p:cNvPr id="38038" name="Freeform 152"/>
          <p:cNvSpPr>
            <a:spLocks noChangeArrowheads="1"/>
          </p:cNvSpPr>
          <p:nvPr/>
        </p:nvSpPr>
        <p:spPr bwMode="auto">
          <a:xfrm>
            <a:off x="1627188" y="6043613"/>
            <a:ext cx="192087" cy="17462"/>
          </a:xfrm>
          <a:custGeom>
            <a:avLst/>
            <a:gdLst>
              <a:gd name="T0" fmla="*/ 2147483646 w 32"/>
              <a:gd name="T1" fmla="*/ 0 h 3"/>
              <a:gd name="T2" fmla="*/ 2147483646 w 32"/>
              <a:gd name="T3" fmla="*/ 2147483646 h 3"/>
              <a:gd name="T4" fmla="*/ 2147483646 w 32"/>
              <a:gd name="T5" fmla="*/ 2147483646 h 3"/>
              <a:gd name="T6" fmla="*/ 2147483646 w 32"/>
              <a:gd name="T7" fmla="*/ 0 h 3"/>
              <a:gd name="T8" fmla="*/ 2147483646 w 32"/>
              <a:gd name="T9" fmla="*/ 0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3"/>
              <a:gd name="T17" fmla="*/ 32 w 32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3">
                <a:moveTo>
                  <a:pt x="2" y="0"/>
                </a:moveTo>
                <a:cubicBezTo>
                  <a:pt x="0" y="1"/>
                  <a:pt x="0" y="3"/>
                  <a:pt x="2" y="3"/>
                </a:cubicBezTo>
                <a:cubicBezTo>
                  <a:pt x="9" y="2"/>
                  <a:pt x="25" y="2"/>
                  <a:pt x="30" y="3"/>
                </a:cubicBezTo>
                <a:cubicBezTo>
                  <a:pt x="32" y="3"/>
                  <a:pt x="31" y="0"/>
                  <a:pt x="30" y="0"/>
                </a:cubicBezTo>
                <a:cubicBezTo>
                  <a:pt x="22" y="0"/>
                  <a:pt x="9" y="0"/>
                  <a:pt x="2" y="0"/>
                </a:cubicBezTo>
                <a:close/>
              </a:path>
            </a:pathLst>
          </a:custGeom>
          <a:solidFill>
            <a:srgbClr val="FFE53F"/>
          </a:solidFill>
          <a:ln w="6350" cap="rnd">
            <a:solidFill>
              <a:srgbClr val="000000"/>
            </a:solidFill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8039" name="Freeform 153"/>
          <p:cNvSpPr>
            <a:spLocks noChangeArrowheads="1"/>
          </p:cNvSpPr>
          <p:nvPr/>
        </p:nvSpPr>
        <p:spPr bwMode="auto">
          <a:xfrm>
            <a:off x="1724025" y="6115050"/>
            <a:ext cx="0" cy="47625"/>
          </a:xfrm>
          <a:custGeom>
            <a:avLst/>
            <a:gdLst>
              <a:gd name="T0" fmla="*/ 0 w 635"/>
              <a:gd name="T1" fmla="*/ 0 h 30"/>
              <a:gd name="T2" fmla="*/ 0 w 635"/>
              <a:gd name="T3" fmla="*/ 2147483646 h 30"/>
              <a:gd name="T4" fmla="*/ 0 w 635"/>
              <a:gd name="T5" fmla="*/ 0 h 30"/>
              <a:gd name="T6" fmla="*/ 0 60000 65536"/>
              <a:gd name="T7" fmla="*/ 0 60000 65536"/>
              <a:gd name="T8" fmla="*/ 0 60000 65536"/>
              <a:gd name="T9" fmla="*/ 0 w 635"/>
              <a:gd name="T10" fmla="*/ 0 h 30"/>
              <a:gd name="T11" fmla="*/ 0 w 635"/>
              <a:gd name="T12" fmla="*/ 30 h 3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35" h="30">
                <a:moveTo>
                  <a:pt x="0" y="0"/>
                </a:moveTo>
                <a:lnTo>
                  <a:pt x="0" y="30"/>
                </a:lnTo>
                <a:lnTo>
                  <a:pt x="0" y="0"/>
                </a:lnTo>
                <a:close/>
              </a:path>
            </a:pathLst>
          </a:custGeom>
          <a:solidFill>
            <a:srgbClr val="FFE53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8040" name="Line 154"/>
          <p:cNvSpPr>
            <a:spLocks noChangeShapeType="1"/>
          </p:cNvSpPr>
          <p:nvPr/>
        </p:nvSpPr>
        <p:spPr bwMode="auto">
          <a:xfrm>
            <a:off x="1724025" y="6115050"/>
            <a:ext cx="0" cy="47625"/>
          </a:xfrm>
          <a:prstGeom prst="line">
            <a:avLst/>
          </a:prstGeom>
          <a:noFill/>
          <a:ln w="6350" cap="rnd">
            <a:solidFill>
              <a:srgbClr val="000000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8041" name="Oval 155"/>
          <p:cNvSpPr>
            <a:spLocks noChangeArrowheads="1"/>
          </p:cNvSpPr>
          <p:nvPr/>
        </p:nvSpPr>
        <p:spPr bwMode="auto">
          <a:xfrm>
            <a:off x="1711325" y="6084888"/>
            <a:ext cx="30163" cy="36512"/>
          </a:xfrm>
          <a:prstGeom prst="ellipse">
            <a:avLst/>
          </a:prstGeom>
          <a:solidFill>
            <a:srgbClr val="7D6B55"/>
          </a:solidFill>
          <a:ln w="6350" cap="rnd">
            <a:solidFill>
              <a:srgbClr val="000000"/>
            </a:solidFill>
            <a:beve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000000"/>
              </a:solidFill>
              <a:sym typeface="宋体" panose="02010600030101010101" pitchFamily="2" charset="-122"/>
            </a:endParaRPr>
          </a:p>
        </p:txBody>
      </p:sp>
      <p:sp>
        <p:nvSpPr>
          <p:cNvPr id="38042" name="Freeform 156"/>
          <p:cNvSpPr>
            <a:spLocks noChangeArrowheads="1"/>
          </p:cNvSpPr>
          <p:nvPr/>
        </p:nvSpPr>
        <p:spPr bwMode="auto">
          <a:xfrm>
            <a:off x="9634538" y="3587750"/>
            <a:ext cx="436562" cy="203200"/>
          </a:xfrm>
          <a:custGeom>
            <a:avLst/>
            <a:gdLst>
              <a:gd name="T0" fmla="*/ 2147483646 w 73"/>
              <a:gd name="T1" fmla="*/ 0 h 34"/>
              <a:gd name="T2" fmla="*/ 2147483646 w 73"/>
              <a:gd name="T3" fmla="*/ 2147483646 h 34"/>
              <a:gd name="T4" fmla="*/ 2147483646 w 73"/>
              <a:gd name="T5" fmla="*/ 2147483646 h 34"/>
              <a:gd name="T6" fmla="*/ 2147483646 w 73"/>
              <a:gd name="T7" fmla="*/ 2147483646 h 34"/>
              <a:gd name="T8" fmla="*/ 2147483646 w 73"/>
              <a:gd name="T9" fmla="*/ 0 h 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3"/>
              <a:gd name="T16" fmla="*/ 0 h 34"/>
              <a:gd name="T17" fmla="*/ 73 w 73"/>
              <a:gd name="T18" fmla="*/ 34 h 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3" h="34">
                <a:moveTo>
                  <a:pt x="34" y="0"/>
                </a:moveTo>
                <a:cubicBezTo>
                  <a:pt x="28" y="0"/>
                  <a:pt x="15" y="0"/>
                  <a:pt x="10" y="1"/>
                </a:cubicBezTo>
                <a:cubicBezTo>
                  <a:pt x="4" y="3"/>
                  <a:pt x="0" y="24"/>
                  <a:pt x="7" y="26"/>
                </a:cubicBezTo>
                <a:cubicBezTo>
                  <a:pt x="14" y="29"/>
                  <a:pt x="44" y="34"/>
                  <a:pt x="69" y="34"/>
                </a:cubicBezTo>
                <a:cubicBezTo>
                  <a:pt x="73" y="34"/>
                  <a:pt x="54" y="0"/>
                  <a:pt x="34" y="0"/>
                </a:cubicBezTo>
                <a:close/>
              </a:path>
            </a:pathLst>
          </a:custGeom>
          <a:solidFill>
            <a:srgbClr val="00A0E9"/>
          </a:solidFill>
          <a:ln w="6350" cap="rnd">
            <a:solidFill>
              <a:srgbClr val="000000"/>
            </a:solidFill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8043" name="Oval 157"/>
          <p:cNvSpPr>
            <a:spLocks noChangeArrowheads="1"/>
          </p:cNvSpPr>
          <p:nvPr/>
        </p:nvSpPr>
        <p:spPr bwMode="auto">
          <a:xfrm>
            <a:off x="9480550" y="3540125"/>
            <a:ext cx="238125" cy="239713"/>
          </a:xfrm>
          <a:prstGeom prst="ellipse">
            <a:avLst/>
          </a:prstGeom>
          <a:solidFill>
            <a:srgbClr val="FFFFFF"/>
          </a:solidFill>
          <a:ln w="6350" cap="rnd">
            <a:solidFill>
              <a:srgbClr val="000000"/>
            </a:solidFill>
            <a:beve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000000"/>
              </a:solidFill>
              <a:sym typeface="宋体" panose="02010600030101010101" pitchFamily="2" charset="-122"/>
            </a:endParaRPr>
          </a:p>
        </p:txBody>
      </p:sp>
      <p:sp>
        <p:nvSpPr>
          <p:cNvPr id="38044" name="Freeform 158"/>
          <p:cNvSpPr>
            <a:spLocks noChangeArrowheads="1"/>
          </p:cNvSpPr>
          <p:nvPr/>
        </p:nvSpPr>
        <p:spPr bwMode="auto">
          <a:xfrm>
            <a:off x="9586913" y="2757488"/>
            <a:ext cx="973137" cy="908050"/>
          </a:xfrm>
          <a:custGeom>
            <a:avLst/>
            <a:gdLst>
              <a:gd name="T0" fmla="*/ 2147483646 w 163"/>
              <a:gd name="T1" fmla="*/ 2147483646 h 152"/>
              <a:gd name="T2" fmla="*/ 2147483646 w 163"/>
              <a:gd name="T3" fmla="*/ 2147483646 h 152"/>
              <a:gd name="T4" fmla="*/ 2147483646 w 163"/>
              <a:gd name="T5" fmla="*/ 2147483646 h 152"/>
              <a:gd name="T6" fmla="*/ 2147483646 w 163"/>
              <a:gd name="T7" fmla="*/ 2147483646 h 152"/>
              <a:gd name="T8" fmla="*/ 2147483646 w 163"/>
              <a:gd name="T9" fmla="*/ 0 h 152"/>
              <a:gd name="T10" fmla="*/ 2147483646 w 163"/>
              <a:gd name="T11" fmla="*/ 2147483646 h 15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63"/>
              <a:gd name="T19" fmla="*/ 0 h 152"/>
              <a:gd name="T20" fmla="*/ 163 w 163"/>
              <a:gd name="T21" fmla="*/ 152 h 15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63" h="152">
                <a:moveTo>
                  <a:pt x="162" y="69"/>
                </a:moveTo>
                <a:cubicBezTo>
                  <a:pt x="162" y="89"/>
                  <a:pt x="154" y="106"/>
                  <a:pt x="143" y="121"/>
                </a:cubicBezTo>
                <a:cubicBezTo>
                  <a:pt x="127" y="140"/>
                  <a:pt x="107" y="152"/>
                  <a:pt x="81" y="152"/>
                </a:cubicBezTo>
                <a:cubicBezTo>
                  <a:pt x="46" y="152"/>
                  <a:pt x="4" y="117"/>
                  <a:pt x="2" y="78"/>
                </a:cubicBezTo>
                <a:cubicBezTo>
                  <a:pt x="0" y="31"/>
                  <a:pt x="37" y="0"/>
                  <a:pt x="83" y="0"/>
                </a:cubicBezTo>
                <a:cubicBezTo>
                  <a:pt x="128" y="0"/>
                  <a:pt x="163" y="29"/>
                  <a:pt x="162" y="69"/>
                </a:cubicBezTo>
                <a:close/>
              </a:path>
            </a:pathLst>
          </a:custGeom>
          <a:solidFill>
            <a:srgbClr val="00A0E9"/>
          </a:solidFill>
          <a:ln w="6350" cap="rnd">
            <a:solidFill>
              <a:srgbClr val="000000"/>
            </a:solidFill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8045" name="Freeform 159"/>
          <p:cNvSpPr>
            <a:spLocks noChangeArrowheads="1"/>
          </p:cNvSpPr>
          <p:nvPr/>
        </p:nvSpPr>
        <p:spPr bwMode="auto">
          <a:xfrm>
            <a:off x="9569450" y="2930525"/>
            <a:ext cx="930275" cy="735013"/>
          </a:xfrm>
          <a:custGeom>
            <a:avLst/>
            <a:gdLst>
              <a:gd name="T0" fmla="*/ 2147483646 w 156"/>
              <a:gd name="T1" fmla="*/ 2147483646 h 123"/>
              <a:gd name="T2" fmla="*/ 2147483646 w 156"/>
              <a:gd name="T3" fmla="*/ 2147483646 h 123"/>
              <a:gd name="T4" fmla="*/ 2147483646 w 156"/>
              <a:gd name="T5" fmla="*/ 2147483646 h 123"/>
              <a:gd name="T6" fmla="*/ 2147483646 w 156"/>
              <a:gd name="T7" fmla="*/ 2147483646 h 123"/>
              <a:gd name="T8" fmla="*/ 2147483646 w 156"/>
              <a:gd name="T9" fmla="*/ 2147483646 h 123"/>
              <a:gd name="T10" fmla="*/ 2147483646 w 156"/>
              <a:gd name="T11" fmla="*/ 2147483646 h 123"/>
              <a:gd name="T12" fmla="*/ 2147483646 w 156"/>
              <a:gd name="T13" fmla="*/ 2147483646 h 123"/>
              <a:gd name="T14" fmla="*/ 2147483646 w 156"/>
              <a:gd name="T15" fmla="*/ 2147483646 h 123"/>
              <a:gd name="T16" fmla="*/ 2147483646 w 156"/>
              <a:gd name="T17" fmla="*/ 2147483646 h 123"/>
              <a:gd name="T18" fmla="*/ 2147483646 w 156"/>
              <a:gd name="T19" fmla="*/ 2147483646 h 12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56"/>
              <a:gd name="T31" fmla="*/ 0 h 123"/>
              <a:gd name="T32" fmla="*/ 156 w 156"/>
              <a:gd name="T33" fmla="*/ 123 h 123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56" h="123">
                <a:moveTo>
                  <a:pt x="139" y="27"/>
                </a:moveTo>
                <a:cubicBezTo>
                  <a:pt x="125" y="3"/>
                  <a:pt x="104" y="1"/>
                  <a:pt x="96" y="2"/>
                </a:cubicBezTo>
                <a:cubicBezTo>
                  <a:pt x="93" y="2"/>
                  <a:pt x="92" y="2"/>
                  <a:pt x="92" y="2"/>
                </a:cubicBezTo>
                <a:cubicBezTo>
                  <a:pt x="92" y="2"/>
                  <a:pt x="79" y="0"/>
                  <a:pt x="59" y="1"/>
                </a:cubicBezTo>
                <a:cubicBezTo>
                  <a:pt x="39" y="3"/>
                  <a:pt x="35" y="9"/>
                  <a:pt x="35" y="9"/>
                </a:cubicBezTo>
                <a:cubicBezTo>
                  <a:pt x="8" y="11"/>
                  <a:pt x="0" y="48"/>
                  <a:pt x="18" y="84"/>
                </a:cubicBezTo>
                <a:cubicBezTo>
                  <a:pt x="33" y="107"/>
                  <a:pt x="61" y="123"/>
                  <a:pt x="84" y="123"/>
                </a:cubicBezTo>
                <a:cubicBezTo>
                  <a:pt x="109" y="123"/>
                  <a:pt x="129" y="112"/>
                  <a:pt x="144" y="94"/>
                </a:cubicBezTo>
                <a:cubicBezTo>
                  <a:pt x="144" y="94"/>
                  <a:pt x="144" y="94"/>
                  <a:pt x="144" y="93"/>
                </a:cubicBezTo>
                <a:cubicBezTo>
                  <a:pt x="146" y="89"/>
                  <a:pt x="156" y="54"/>
                  <a:pt x="139" y="27"/>
                </a:cubicBezTo>
                <a:close/>
              </a:path>
            </a:pathLst>
          </a:custGeom>
          <a:solidFill>
            <a:srgbClr val="FFFFFF"/>
          </a:solidFill>
          <a:ln w="6350" cap="rnd">
            <a:solidFill>
              <a:srgbClr val="000000"/>
            </a:solidFill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8046" name="Freeform 160"/>
          <p:cNvSpPr>
            <a:spLocks noChangeArrowheads="1"/>
          </p:cNvSpPr>
          <p:nvPr/>
        </p:nvSpPr>
        <p:spPr bwMode="auto">
          <a:xfrm>
            <a:off x="9736138" y="2811463"/>
            <a:ext cx="185737" cy="257175"/>
          </a:xfrm>
          <a:custGeom>
            <a:avLst/>
            <a:gdLst>
              <a:gd name="T0" fmla="*/ 2147483646 w 31"/>
              <a:gd name="T1" fmla="*/ 2147483646 h 43"/>
              <a:gd name="T2" fmla="*/ 2147483646 w 31"/>
              <a:gd name="T3" fmla="*/ 2147483646 h 43"/>
              <a:gd name="T4" fmla="*/ 2147483646 w 31"/>
              <a:gd name="T5" fmla="*/ 2147483646 h 43"/>
              <a:gd name="T6" fmla="*/ 2147483646 w 31"/>
              <a:gd name="T7" fmla="*/ 2147483646 h 43"/>
              <a:gd name="T8" fmla="*/ 2147483646 w 31"/>
              <a:gd name="T9" fmla="*/ 2147483646 h 4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1"/>
              <a:gd name="T16" fmla="*/ 0 h 43"/>
              <a:gd name="T17" fmla="*/ 31 w 31"/>
              <a:gd name="T18" fmla="*/ 43 h 4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1" h="43">
                <a:moveTo>
                  <a:pt x="31" y="21"/>
                </a:moveTo>
                <a:cubicBezTo>
                  <a:pt x="31" y="38"/>
                  <a:pt x="20" y="43"/>
                  <a:pt x="12" y="42"/>
                </a:cubicBezTo>
                <a:cubicBezTo>
                  <a:pt x="1" y="41"/>
                  <a:pt x="0" y="32"/>
                  <a:pt x="2" y="20"/>
                </a:cubicBezTo>
                <a:cubicBezTo>
                  <a:pt x="5" y="8"/>
                  <a:pt x="14" y="0"/>
                  <a:pt x="22" y="1"/>
                </a:cubicBezTo>
                <a:cubicBezTo>
                  <a:pt x="31" y="2"/>
                  <a:pt x="31" y="10"/>
                  <a:pt x="31" y="21"/>
                </a:cubicBezTo>
                <a:close/>
              </a:path>
            </a:pathLst>
          </a:custGeom>
          <a:solidFill>
            <a:srgbClr val="FFFFFF"/>
          </a:solidFill>
          <a:ln w="6350" cap="rnd">
            <a:solidFill>
              <a:srgbClr val="000000"/>
            </a:solidFill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8047" name="Freeform 161"/>
          <p:cNvSpPr>
            <a:spLocks noChangeArrowheads="1"/>
          </p:cNvSpPr>
          <p:nvPr/>
        </p:nvSpPr>
        <p:spPr bwMode="auto">
          <a:xfrm>
            <a:off x="9850438" y="2924175"/>
            <a:ext cx="47625" cy="73025"/>
          </a:xfrm>
          <a:custGeom>
            <a:avLst/>
            <a:gdLst>
              <a:gd name="T0" fmla="*/ 2147483646 w 8"/>
              <a:gd name="T1" fmla="*/ 2147483646 h 12"/>
              <a:gd name="T2" fmla="*/ 2147483646 w 8"/>
              <a:gd name="T3" fmla="*/ 2147483646 h 12"/>
              <a:gd name="T4" fmla="*/ 0 w 8"/>
              <a:gd name="T5" fmla="*/ 2147483646 h 12"/>
              <a:gd name="T6" fmla="*/ 2147483646 w 8"/>
              <a:gd name="T7" fmla="*/ 2147483646 h 12"/>
              <a:gd name="T8" fmla="*/ 2147483646 w 8"/>
              <a:gd name="T9" fmla="*/ 2147483646 h 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"/>
              <a:gd name="T16" fmla="*/ 0 h 12"/>
              <a:gd name="T17" fmla="*/ 8 w 8"/>
              <a:gd name="T18" fmla="*/ 12 h 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" h="12">
                <a:moveTo>
                  <a:pt x="8" y="6"/>
                </a:moveTo>
                <a:cubicBezTo>
                  <a:pt x="8" y="10"/>
                  <a:pt x="6" y="12"/>
                  <a:pt x="4" y="12"/>
                </a:cubicBezTo>
                <a:cubicBezTo>
                  <a:pt x="2" y="12"/>
                  <a:pt x="0" y="9"/>
                  <a:pt x="0" y="6"/>
                </a:cubicBezTo>
                <a:cubicBezTo>
                  <a:pt x="1" y="3"/>
                  <a:pt x="3" y="1"/>
                  <a:pt x="4" y="1"/>
                </a:cubicBezTo>
                <a:cubicBezTo>
                  <a:pt x="6" y="0"/>
                  <a:pt x="8" y="2"/>
                  <a:pt x="8" y="6"/>
                </a:cubicBezTo>
                <a:close/>
              </a:path>
            </a:pathLst>
          </a:custGeom>
          <a:solidFill>
            <a:srgbClr val="000000"/>
          </a:solidFill>
          <a:ln w="6350" cap="rnd">
            <a:solidFill>
              <a:srgbClr val="000000"/>
            </a:solidFill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8048" name="Freeform 162"/>
          <p:cNvSpPr>
            <a:spLocks noChangeArrowheads="1"/>
          </p:cNvSpPr>
          <p:nvPr/>
        </p:nvSpPr>
        <p:spPr bwMode="auto">
          <a:xfrm>
            <a:off x="9921875" y="2781300"/>
            <a:ext cx="220663" cy="268288"/>
          </a:xfrm>
          <a:custGeom>
            <a:avLst/>
            <a:gdLst>
              <a:gd name="T0" fmla="*/ 2147483646 w 37"/>
              <a:gd name="T1" fmla="*/ 2147483646 h 45"/>
              <a:gd name="T2" fmla="*/ 2147483646 w 37"/>
              <a:gd name="T3" fmla="*/ 2147483646 h 45"/>
              <a:gd name="T4" fmla="*/ 0 w 37"/>
              <a:gd name="T5" fmla="*/ 2147483646 h 45"/>
              <a:gd name="T6" fmla="*/ 2147483646 w 37"/>
              <a:gd name="T7" fmla="*/ 0 h 45"/>
              <a:gd name="T8" fmla="*/ 2147483646 w 37"/>
              <a:gd name="T9" fmla="*/ 2147483646 h 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7"/>
              <a:gd name="T16" fmla="*/ 0 h 45"/>
              <a:gd name="T17" fmla="*/ 37 w 37"/>
              <a:gd name="T18" fmla="*/ 45 h 4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7" h="45">
                <a:moveTo>
                  <a:pt x="36" y="23"/>
                </a:moveTo>
                <a:cubicBezTo>
                  <a:pt x="36" y="40"/>
                  <a:pt x="23" y="45"/>
                  <a:pt x="10" y="44"/>
                </a:cubicBezTo>
                <a:cubicBezTo>
                  <a:pt x="3" y="43"/>
                  <a:pt x="0" y="36"/>
                  <a:pt x="0" y="26"/>
                </a:cubicBezTo>
                <a:cubicBezTo>
                  <a:pt x="1" y="8"/>
                  <a:pt x="10" y="0"/>
                  <a:pt x="20" y="0"/>
                </a:cubicBezTo>
                <a:cubicBezTo>
                  <a:pt x="29" y="0"/>
                  <a:pt x="37" y="7"/>
                  <a:pt x="36" y="23"/>
                </a:cubicBezTo>
                <a:close/>
              </a:path>
            </a:pathLst>
          </a:custGeom>
          <a:solidFill>
            <a:srgbClr val="FFFFFF"/>
          </a:solidFill>
          <a:ln w="6350" cap="rnd">
            <a:solidFill>
              <a:srgbClr val="000000"/>
            </a:solidFill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8049" name="Freeform 163"/>
          <p:cNvSpPr>
            <a:spLocks noChangeArrowheads="1"/>
          </p:cNvSpPr>
          <p:nvPr/>
        </p:nvSpPr>
        <p:spPr bwMode="auto">
          <a:xfrm>
            <a:off x="10017125" y="2913063"/>
            <a:ext cx="47625" cy="71437"/>
          </a:xfrm>
          <a:custGeom>
            <a:avLst/>
            <a:gdLst>
              <a:gd name="T0" fmla="*/ 2147483646 w 8"/>
              <a:gd name="T1" fmla="*/ 2147483646 h 12"/>
              <a:gd name="T2" fmla="*/ 2147483646 w 8"/>
              <a:gd name="T3" fmla="*/ 2147483646 h 12"/>
              <a:gd name="T4" fmla="*/ 0 w 8"/>
              <a:gd name="T5" fmla="*/ 2147483646 h 12"/>
              <a:gd name="T6" fmla="*/ 2147483646 w 8"/>
              <a:gd name="T7" fmla="*/ 0 h 12"/>
              <a:gd name="T8" fmla="*/ 2147483646 w 8"/>
              <a:gd name="T9" fmla="*/ 2147483646 h 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"/>
              <a:gd name="T16" fmla="*/ 0 h 12"/>
              <a:gd name="T17" fmla="*/ 8 w 8"/>
              <a:gd name="T18" fmla="*/ 12 h 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" h="12">
                <a:moveTo>
                  <a:pt x="8" y="7"/>
                </a:moveTo>
                <a:cubicBezTo>
                  <a:pt x="7" y="10"/>
                  <a:pt x="5" y="12"/>
                  <a:pt x="4" y="12"/>
                </a:cubicBezTo>
                <a:cubicBezTo>
                  <a:pt x="2" y="12"/>
                  <a:pt x="0" y="9"/>
                  <a:pt x="0" y="6"/>
                </a:cubicBezTo>
                <a:cubicBezTo>
                  <a:pt x="0" y="3"/>
                  <a:pt x="2" y="0"/>
                  <a:pt x="4" y="0"/>
                </a:cubicBezTo>
                <a:cubicBezTo>
                  <a:pt x="6" y="0"/>
                  <a:pt x="8" y="2"/>
                  <a:pt x="8" y="7"/>
                </a:cubicBezTo>
                <a:close/>
              </a:path>
            </a:pathLst>
          </a:custGeom>
          <a:solidFill>
            <a:srgbClr val="000000"/>
          </a:solidFill>
          <a:ln w="6350" cap="rnd">
            <a:solidFill>
              <a:srgbClr val="000000"/>
            </a:solidFill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8050" name="Oval 164"/>
          <p:cNvSpPr>
            <a:spLocks noChangeArrowheads="1"/>
          </p:cNvSpPr>
          <p:nvPr/>
        </p:nvSpPr>
        <p:spPr bwMode="auto">
          <a:xfrm>
            <a:off x="10028238" y="2936875"/>
            <a:ext cx="19050" cy="1746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000000"/>
              </a:solidFill>
              <a:sym typeface="宋体" panose="02010600030101010101" pitchFamily="2" charset="-122"/>
            </a:endParaRPr>
          </a:p>
        </p:txBody>
      </p:sp>
      <p:sp>
        <p:nvSpPr>
          <p:cNvPr id="38051" name="Freeform 165"/>
          <p:cNvSpPr>
            <a:spLocks noChangeArrowheads="1"/>
          </p:cNvSpPr>
          <p:nvPr/>
        </p:nvSpPr>
        <p:spPr bwMode="auto">
          <a:xfrm>
            <a:off x="9867900" y="2947988"/>
            <a:ext cx="17463" cy="19050"/>
          </a:xfrm>
          <a:custGeom>
            <a:avLst/>
            <a:gdLst>
              <a:gd name="T0" fmla="*/ 2147483646 w 3"/>
              <a:gd name="T1" fmla="*/ 2147483646 h 3"/>
              <a:gd name="T2" fmla="*/ 2147483646 w 3"/>
              <a:gd name="T3" fmla="*/ 2147483646 h 3"/>
              <a:gd name="T4" fmla="*/ 0 w 3"/>
              <a:gd name="T5" fmla="*/ 2147483646 h 3"/>
              <a:gd name="T6" fmla="*/ 2147483646 w 3"/>
              <a:gd name="T7" fmla="*/ 0 h 3"/>
              <a:gd name="T8" fmla="*/ 2147483646 w 3"/>
              <a:gd name="T9" fmla="*/ 2147483646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3"/>
              <a:gd name="T17" fmla="*/ 3 w 3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3">
                <a:moveTo>
                  <a:pt x="3" y="2"/>
                </a:moveTo>
                <a:cubicBezTo>
                  <a:pt x="3" y="3"/>
                  <a:pt x="2" y="3"/>
                  <a:pt x="1" y="3"/>
                </a:cubicBezTo>
                <a:cubicBezTo>
                  <a:pt x="1" y="3"/>
                  <a:pt x="0" y="2"/>
                  <a:pt x="0" y="1"/>
                </a:cubicBezTo>
                <a:cubicBezTo>
                  <a:pt x="0" y="0"/>
                  <a:pt x="1" y="0"/>
                  <a:pt x="2" y="0"/>
                </a:cubicBezTo>
                <a:cubicBezTo>
                  <a:pt x="2" y="0"/>
                  <a:pt x="3" y="1"/>
                  <a:pt x="3" y="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8052" name="Freeform 166"/>
          <p:cNvSpPr>
            <a:spLocks noChangeArrowheads="1"/>
          </p:cNvSpPr>
          <p:nvPr/>
        </p:nvSpPr>
        <p:spPr bwMode="auto">
          <a:xfrm>
            <a:off x="9902825" y="3127375"/>
            <a:ext cx="12700" cy="155575"/>
          </a:xfrm>
          <a:custGeom>
            <a:avLst/>
            <a:gdLst>
              <a:gd name="T0" fmla="*/ 0 w 2"/>
              <a:gd name="T1" fmla="*/ 0 h 26"/>
              <a:gd name="T2" fmla="*/ 2147483646 w 2"/>
              <a:gd name="T3" fmla="*/ 2147483646 h 26"/>
              <a:gd name="T4" fmla="*/ 0 60000 65536"/>
              <a:gd name="T5" fmla="*/ 0 60000 65536"/>
              <a:gd name="T6" fmla="*/ 0 w 2"/>
              <a:gd name="T7" fmla="*/ 0 h 26"/>
              <a:gd name="T8" fmla="*/ 2 w 2"/>
              <a:gd name="T9" fmla="*/ 26 h 2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" h="26">
                <a:moveTo>
                  <a:pt x="0" y="0"/>
                </a:moveTo>
                <a:cubicBezTo>
                  <a:pt x="0" y="3"/>
                  <a:pt x="0" y="19"/>
                  <a:pt x="2" y="26"/>
                </a:cubicBezTo>
              </a:path>
            </a:pathLst>
          </a:custGeom>
          <a:noFill/>
          <a:ln w="6350" cap="rnd">
            <a:solidFill>
              <a:srgbClr val="000000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8053" name="Oval 167"/>
          <p:cNvSpPr>
            <a:spLocks noChangeArrowheads="1"/>
          </p:cNvSpPr>
          <p:nvPr/>
        </p:nvSpPr>
        <p:spPr bwMode="auto">
          <a:xfrm>
            <a:off x="9813925" y="3008313"/>
            <a:ext cx="131763" cy="125412"/>
          </a:xfrm>
          <a:prstGeom prst="ellipse">
            <a:avLst/>
          </a:prstGeom>
          <a:solidFill>
            <a:srgbClr val="E1002A"/>
          </a:solidFill>
          <a:ln w="6350" cap="rnd">
            <a:solidFill>
              <a:srgbClr val="000000"/>
            </a:solidFill>
            <a:beve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000000"/>
              </a:solidFill>
              <a:sym typeface="宋体" panose="02010600030101010101" pitchFamily="2" charset="-122"/>
            </a:endParaRPr>
          </a:p>
        </p:txBody>
      </p:sp>
      <p:sp>
        <p:nvSpPr>
          <p:cNvPr id="38054" name="Oval 168"/>
          <p:cNvSpPr>
            <a:spLocks noChangeArrowheads="1"/>
          </p:cNvSpPr>
          <p:nvPr/>
        </p:nvSpPr>
        <p:spPr bwMode="auto">
          <a:xfrm>
            <a:off x="9850438" y="3025775"/>
            <a:ext cx="41275" cy="4286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000000"/>
              </a:solidFill>
              <a:sym typeface="宋体" panose="02010600030101010101" pitchFamily="2" charset="-122"/>
            </a:endParaRPr>
          </a:p>
        </p:txBody>
      </p:sp>
      <p:sp>
        <p:nvSpPr>
          <p:cNvPr id="38055" name="Freeform 169"/>
          <p:cNvSpPr>
            <a:spLocks noChangeArrowheads="1"/>
          </p:cNvSpPr>
          <p:nvPr/>
        </p:nvSpPr>
        <p:spPr bwMode="auto">
          <a:xfrm>
            <a:off x="9694863" y="3157538"/>
            <a:ext cx="650875" cy="430212"/>
          </a:xfrm>
          <a:custGeom>
            <a:avLst/>
            <a:gdLst>
              <a:gd name="T0" fmla="*/ 2147483646 w 109"/>
              <a:gd name="T1" fmla="*/ 2147483646 h 72"/>
              <a:gd name="T2" fmla="*/ 2147483646 w 109"/>
              <a:gd name="T3" fmla="*/ 2147483646 h 72"/>
              <a:gd name="T4" fmla="*/ 0 w 109"/>
              <a:gd name="T5" fmla="*/ 2147483646 h 72"/>
              <a:gd name="T6" fmla="*/ 0 w 109"/>
              <a:gd name="T7" fmla="*/ 2147483646 h 72"/>
              <a:gd name="T8" fmla="*/ 2147483646 w 109"/>
              <a:gd name="T9" fmla="*/ 2147483646 h 72"/>
              <a:gd name="T10" fmla="*/ 2147483646 w 109"/>
              <a:gd name="T11" fmla="*/ 2147483646 h 72"/>
              <a:gd name="T12" fmla="*/ 2147483646 w 109"/>
              <a:gd name="T13" fmla="*/ 2147483646 h 72"/>
              <a:gd name="T14" fmla="*/ 2147483646 w 109"/>
              <a:gd name="T15" fmla="*/ 2147483646 h 72"/>
              <a:gd name="T16" fmla="*/ 2147483646 w 109"/>
              <a:gd name="T17" fmla="*/ 2147483646 h 7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09"/>
              <a:gd name="T28" fmla="*/ 0 h 72"/>
              <a:gd name="T29" fmla="*/ 109 w 109"/>
              <a:gd name="T30" fmla="*/ 72 h 7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09" h="72">
                <a:moveTo>
                  <a:pt x="104" y="4"/>
                </a:moveTo>
                <a:cubicBezTo>
                  <a:pt x="98" y="0"/>
                  <a:pt x="52" y="17"/>
                  <a:pt x="19" y="26"/>
                </a:cubicBezTo>
                <a:cubicBezTo>
                  <a:pt x="13" y="28"/>
                  <a:pt x="6" y="30"/>
                  <a:pt x="0" y="32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32"/>
                  <a:pt x="8" y="38"/>
                  <a:pt x="19" y="46"/>
                </a:cubicBezTo>
                <a:cubicBezTo>
                  <a:pt x="27" y="51"/>
                  <a:pt x="35" y="57"/>
                  <a:pt x="46" y="63"/>
                </a:cubicBezTo>
                <a:cubicBezTo>
                  <a:pt x="62" y="71"/>
                  <a:pt x="80" y="72"/>
                  <a:pt x="92" y="65"/>
                </a:cubicBezTo>
                <a:cubicBezTo>
                  <a:pt x="99" y="60"/>
                  <a:pt x="102" y="54"/>
                  <a:pt x="104" y="47"/>
                </a:cubicBezTo>
                <a:cubicBezTo>
                  <a:pt x="109" y="28"/>
                  <a:pt x="109" y="9"/>
                  <a:pt x="104" y="4"/>
                </a:cubicBezTo>
                <a:close/>
              </a:path>
            </a:pathLst>
          </a:custGeom>
          <a:solidFill>
            <a:srgbClr val="E100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8056" name="Freeform 170"/>
          <p:cNvSpPr>
            <a:spLocks noChangeArrowheads="1"/>
          </p:cNvSpPr>
          <p:nvPr/>
        </p:nvSpPr>
        <p:spPr bwMode="auto">
          <a:xfrm>
            <a:off x="9528175" y="3127375"/>
            <a:ext cx="166688" cy="239713"/>
          </a:xfrm>
          <a:custGeom>
            <a:avLst/>
            <a:gdLst>
              <a:gd name="T0" fmla="*/ 2147483646 w 28"/>
              <a:gd name="T1" fmla="*/ 2147483646 h 40"/>
              <a:gd name="T2" fmla="*/ 2147483646 w 28"/>
              <a:gd name="T3" fmla="*/ 2147483646 h 40"/>
              <a:gd name="T4" fmla="*/ 2147483646 w 28"/>
              <a:gd name="T5" fmla="*/ 2147483646 h 40"/>
              <a:gd name="T6" fmla="*/ 2147483646 w 28"/>
              <a:gd name="T7" fmla="*/ 2147483646 h 40"/>
              <a:gd name="T8" fmla="*/ 2147483646 w 28"/>
              <a:gd name="T9" fmla="*/ 2147483646 h 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8"/>
              <a:gd name="T16" fmla="*/ 0 h 40"/>
              <a:gd name="T17" fmla="*/ 28 w 28"/>
              <a:gd name="T18" fmla="*/ 40 h 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8" h="40">
                <a:moveTo>
                  <a:pt x="1" y="14"/>
                </a:moveTo>
                <a:cubicBezTo>
                  <a:pt x="0" y="25"/>
                  <a:pt x="9" y="40"/>
                  <a:pt x="23" y="38"/>
                </a:cubicBezTo>
                <a:cubicBezTo>
                  <a:pt x="24" y="38"/>
                  <a:pt x="26" y="37"/>
                  <a:pt x="28" y="37"/>
                </a:cubicBezTo>
                <a:cubicBezTo>
                  <a:pt x="21" y="7"/>
                  <a:pt x="21" y="7"/>
                  <a:pt x="21" y="7"/>
                </a:cubicBezTo>
                <a:cubicBezTo>
                  <a:pt x="13" y="0"/>
                  <a:pt x="3" y="5"/>
                  <a:pt x="1" y="1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8057" name="Freeform 171"/>
          <p:cNvSpPr>
            <a:spLocks noChangeArrowheads="1"/>
          </p:cNvSpPr>
          <p:nvPr/>
        </p:nvSpPr>
        <p:spPr bwMode="auto">
          <a:xfrm>
            <a:off x="10004425" y="3300413"/>
            <a:ext cx="334963" cy="280987"/>
          </a:xfrm>
          <a:custGeom>
            <a:avLst/>
            <a:gdLst>
              <a:gd name="T0" fmla="*/ 2147483646 w 56"/>
              <a:gd name="T1" fmla="*/ 2147483646 h 47"/>
              <a:gd name="T2" fmla="*/ 2147483646 w 56"/>
              <a:gd name="T3" fmla="*/ 2147483646 h 47"/>
              <a:gd name="T4" fmla="*/ 2147483646 w 56"/>
              <a:gd name="T5" fmla="*/ 2147483646 h 47"/>
              <a:gd name="T6" fmla="*/ 2147483646 w 56"/>
              <a:gd name="T7" fmla="*/ 2147483646 h 47"/>
              <a:gd name="T8" fmla="*/ 2147483646 w 56"/>
              <a:gd name="T9" fmla="*/ 2147483646 h 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6"/>
              <a:gd name="T16" fmla="*/ 0 h 47"/>
              <a:gd name="T17" fmla="*/ 56 w 56"/>
              <a:gd name="T18" fmla="*/ 47 h 4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6" h="47">
                <a:moveTo>
                  <a:pt x="9" y="44"/>
                </a:moveTo>
                <a:cubicBezTo>
                  <a:pt x="21" y="47"/>
                  <a:pt x="32" y="46"/>
                  <a:pt x="40" y="41"/>
                </a:cubicBezTo>
                <a:cubicBezTo>
                  <a:pt x="47" y="36"/>
                  <a:pt x="50" y="30"/>
                  <a:pt x="52" y="23"/>
                </a:cubicBezTo>
                <a:cubicBezTo>
                  <a:pt x="54" y="16"/>
                  <a:pt x="55" y="10"/>
                  <a:pt x="56" y="3"/>
                </a:cubicBezTo>
                <a:cubicBezTo>
                  <a:pt x="45" y="0"/>
                  <a:pt x="0" y="22"/>
                  <a:pt x="9" y="44"/>
                </a:cubicBezTo>
                <a:close/>
              </a:path>
            </a:pathLst>
          </a:custGeom>
          <a:solidFill>
            <a:srgbClr val="EF7C1C"/>
          </a:solidFill>
          <a:ln w="6350" cap="rnd">
            <a:solidFill>
              <a:srgbClr val="000000"/>
            </a:solidFill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8058" name="Freeform 172"/>
          <p:cNvSpPr>
            <a:spLocks noChangeArrowheads="1"/>
          </p:cNvSpPr>
          <p:nvPr/>
        </p:nvSpPr>
        <p:spPr bwMode="auto">
          <a:xfrm>
            <a:off x="9528175" y="3127375"/>
            <a:ext cx="817563" cy="460375"/>
          </a:xfrm>
          <a:custGeom>
            <a:avLst/>
            <a:gdLst>
              <a:gd name="T0" fmla="*/ 2147483646 w 137"/>
              <a:gd name="T1" fmla="*/ 2147483646 h 77"/>
              <a:gd name="T2" fmla="*/ 2147483646 w 137"/>
              <a:gd name="T3" fmla="*/ 2147483646 h 77"/>
              <a:gd name="T4" fmla="*/ 2147483646 w 137"/>
              <a:gd name="T5" fmla="*/ 2147483646 h 77"/>
              <a:gd name="T6" fmla="*/ 2147483646 w 137"/>
              <a:gd name="T7" fmla="*/ 2147483646 h 77"/>
              <a:gd name="T8" fmla="*/ 2147483646 w 137"/>
              <a:gd name="T9" fmla="*/ 2147483646 h 77"/>
              <a:gd name="T10" fmla="*/ 2147483646 w 137"/>
              <a:gd name="T11" fmla="*/ 2147483646 h 77"/>
              <a:gd name="T12" fmla="*/ 2147483646 w 137"/>
              <a:gd name="T13" fmla="*/ 2147483646 h 77"/>
              <a:gd name="T14" fmla="*/ 2147483646 w 137"/>
              <a:gd name="T15" fmla="*/ 2147483646 h 77"/>
              <a:gd name="T16" fmla="*/ 2147483646 w 137"/>
              <a:gd name="T17" fmla="*/ 2147483646 h 77"/>
              <a:gd name="T18" fmla="*/ 2147483646 w 137"/>
              <a:gd name="T19" fmla="*/ 2147483646 h 7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37"/>
              <a:gd name="T31" fmla="*/ 0 h 77"/>
              <a:gd name="T32" fmla="*/ 137 w 137"/>
              <a:gd name="T33" fmla="*/ 77 h 7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37" h="77">
                <a:moveTo>
                  <a:pt x="21" y="7"/>
                </a:moveTo>
                <a:cubicBezTo>
                  <a:pt x="13" y="0"/>
                  <a:pt x="3" y="5"/>
                  <a:pt x="1" y="14"/>
                </a:cubicBezTo>
                <a:cubicBezTo>
                  <a:pt x="0" y="25"/>
                  <a:pt x="9" y="40"/>
                  <a:pt x="23" y="38"/>
                </a:cubicBezTo>
                <a:cubicBezTo>
                  <a:pt x="28" y="37"/>
                  <a:pt x="39" y="33"/>
                  <a:pt x="47" y="31"/>
                </a:cubicBezTo>
                <a:cubicBezTo>
                  <a:pt x="80" y="22"/>
                  <a:pt x="126" y="5"/>
                  <a:pt x="132" y="9"/>
                </a:cubicBezTo>
                <a:cubicBezTo>
                  <a:pt x="137" y="14"/>
                  <a:pt x="137" y="33"/>
                  <a:pt x="132" y="52"/>
                </a:cubicBezTo>
                <a:cubicBezTo>
                  <a:pt x="130" y="59"/>
                  <a:pt x="127" y="65"/>
                  <a:pt x="120" y="70"/>
                </a:cubicBezTo>
                <a:cubicBezTo>
                  <a:pt x="108" y="77"/>
                  <a:pt x="90" y="76"/>
                  <a:pt x="74" y="68"/>
                </a:cubicBezTo>
                <a:cubicBezTo>
                  <a:pt x="63" y="62"/>
                  <a:pt x="55" y="56"/>
                  <a:pt x="47" y="51"/>
                </a:cubicBezTo>
                <a:cubicBezTo>
                  <a:pt x="36" y="43"/>
                  <a:pt x="28" y="37"/>
                  <a:pt x="28" y="37"/>
                </a:cubicBezTo>
              </a:path>
            </a:pathLst>
          </a:custGeom>
          <a:noFill/>
          <a:ln w="6350" cap="rnd">
            <a:solidFill>
              <a:srgbClr val="000000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8059" name="Line 173"/>
          <p:cNvSpPr>
            <a:spLocks noChangeShapeType="1"/>
          </p:cNvSpPr>
          <p:nvPr/>
        </p:nvSpPr>
        <p:spPr bwMode="auto">
          <a:xfrm>
            <a:off x="9658350" y="3092450"/>
            <a:ext cx="144463" cy="41275"/>
          </a:xfrm>
          <a:prstGeom prst="line">
            <a:avLst/>
          </a:prstGeom>
          <a:noFill/>
          <a:ln w="6350" cap="rnd">
            <a:solidFill>
              <a:srgbClr val="000000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8060" name="Line 174"/>
          <p:cNvSpPr>
            <a:spLocks noChangeShapeType="1"/>
          </p:cNvSpPr>
          <p:nvPr/>
        </p:nvSpPr>
        <p:spPr bwMode="auto">
          <a:xfrm flipV="1">
            <a:off x="9634538" y="3194050"/>
            <a:ext cx="173037" cy="6350"/>
          </a:xfrm>
          <a:prstGeom prst="line">
            <a:avLst/>
          </a:prstGeom>
          <a:noFill/>
          <a:ln w="6350" cap="rnd">
            <a:solidFill>
              <a:srgbClr val="000000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8061" name="Freeform 175"/>
          <p:cNvSpPr>
            <a:spLocks noChangeArrowheads="1"/>
          </p:cNvSpPr>
          <p:nvPr/>
        </p:nvSpPr>
        <p:spPr bwMode="auto">
          <a:xfrm>
            <a:off x="9634538" y="3252788"/>
            <a:ext cx="179387" cy="66675"/>
          </a:xfrm>
          <a:custGeom>
            <a:avLst/>
            <a:gdLst>
              <a:gd name="T0" fmla="*/ 0 w 30"/>
              <a:gd name="T1" fmla="*/ 2147483646 h 11"/>
              <a:gd name="T2" fmla="*/ 2147483646 w 30"/>
              <a:gd name="T3" fmla="*/ 0 h 11"/>
              <a:gd name="T4" fmla="*/ 0 60000 65536"/>
              <a:gd name="T5" fmla="*/ 0 60000 65536"/>
              <a:gd name="T6" fmla="*/ 0 w 30"/>
              <a:gd name="T7" fmla="*/ 0 h 11"/>
              <a:gd name="T8" fmla="*/ 30 w 30"/>
              <a:gd name="T9" fmla="*/ 11 h 1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0" h="11">
                <a:moveTo>
                  <a:pt x="0" y="11"/>
                </a:moveTo>
                <a:cubicBezTo>
                  <a:pt x="8" y="7"/>
                  <a:pt x="30" y="0"/>
                  <a:pt x="30" y="0"/>
                </a:cubicBezTo>
              </a:path>
            </a:pathLst>
          </a:custGeom>
          <a:noFill/>
          <a:ln w="6350" cap="rnd">
            <a:solidFill>
              <a:srgbClr val="000000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8062" name="Freeform 176"/>
          <p:cNvSpPr>
            <a:spLocks noChangeArrowheads="1"/>
          </p:cNvSpPr>
          <p:nvPr/>
        </p:nvSpPr>
        <p:spPr bwMode="auto">
          <a:xfrm>
            <a:off x="10040938" y="2984500"/>
            <a:ext cx="207962" cy="101600"/>
          </a:xfrm>
          <a:custGeom>
            <a:avLst/>
            <a:gdLst>
              <a:gd name="T0" fmla="*/ 0 w 35"/>
              <a:gd name="T1" fmla="*/ 2147483646 h 17"/>
              <a:gd name="T2" fmla="*/ 2147483646 w 35"/>
              <a:gd name="T3" fmla="*/ 0 h 17"/>
              <a:gd name="T4" fmla="*/ 0 60000 65536"/>
              <a:gd name="T5" fmla="*/ 0 60000 65536"/>
              <a:gd name="T6" fmla="*/ 0 w 35"/>
              <a:gd name="T7" fmla="*/ 0 h 17"/>
              <a:gd name="T8" fmla="*/ 35 w 35"/>
              <a:gd name="T9" fmla="*/ 17 h 1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5" h="17">
                <a:moveTo>
                  <a:pt x="0" y="17"/>
                </a:moveTo>
                <a:cubicBezTo>
                  <a:pt x="13" y="10"/>
                  <a:pt x="35" y="0"/>
                  <a:pt x="35" y="0"/>
                </a:cubicBezTo>
              </a:path>
            </a:pathLst>
          </a:custGeom>
          <a:noFill/>
          <a:ln w="6350" cap="rnd">
            <a:solidFill>
              <a:srgbClr val="000000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8063" name="Freeform 177"/>
          <p:cNvSpPr>
            <a:spLocks noChangeArrowheads="1"/>
          </p:cNvSpPr>
          <p:nvPr/>
        </p:nvSpPr>
        <p:spPr bwMode="auto">
          <a:xfrm>
            <a:off x="10047288" y="3073400"/>
            <a:ext cx="261937" cy="66675"/>
          </a:xfrm>
          <a:custGeom>
            <a:avLst/>
            <a:gdLst>
              <a:gd name="T0" fmla="*/ 0 w 44"/>
              <a:gd name="T1" fmla="*/ 2147483646 h 11"/>
              <a:gd name="T2" fmla="*/ 2147483646 w 44"/>
              <a:gd name="T3" fmla="*/ 0 h 11"/>
              <a:gd name="T4" fmla="*/ 0 60000 65536"/>
              <a:gd name="T5" fmla="*/ 0 60000 65536"/>
              <a:gd name="T6" fmla="*/ 0 w 44"/>
              <a:gd name="T7" fmla="*/ 0 h 11"/>
              <a:gd name="T8" fmla="*/ 44 w 44"/>
              <a:gd name="T9" fmla="*/ 11 h 1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4" h="11">
                <a:moveTo>
                  <a:pt x="0" y="11"/>
                </a:moveTo>
                <a:cubicBezTo>
                  <a:pt x="17" y="7"/>
                  <a:pt x="44" y="0"/>
                  <a:pt x="44" y="0"/>
                </a:cubicBezTo>
              </a:path>
            </a:pathLst>
          </a:custGeom>
          <a:noFill/>
          <a:ln w="6350" cap="rnd">
            <a:solidFill>
              <a:srgbClr val="000000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8064" name="Freeform 178"/>
          <p:cNvSpPr>
            <a:spLocks noChangeArrowheads="1"/>
          </p:cNvSpPr>
          <p:nvPr/>
        </p:nvSpPr>
        <p:spPr bwMode="auto">
          <a:xfrm>
            <a:off x="10058400" y="3163888"/>
            <a:ext cx="263525" cy="36512"/>
          </a:xfrm>
          <a:custGeom>
            <a:avLst/>
            <a:gdLst>
              <a:gd name="T0" fmla="*/ 0 w 44"/>
              <a:gd name="T1" fmla="*/ 2147483646 h 6"/>
              <a:gd name="T2" fmla="*/ 2147483646 w 44"/>
              <a:gd name="T3" fmla="*/ 0 h 6"/>
              <a:gd name="T4" fmla="*/ 0 60000 65536"/>
              <a:gd name="T5" fmla="*/ 0 60000 65536"/>
              <a:gd name="T6" fmla="*/ 0 w 44"/>
              <a:gd name="T7" fmla="*/ 0 h 6"/>
              <a:gd name="T8" fmla="*/ 44 w 44"/>
              <a:gd name="T9" fmla="*/ 6 h 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4" h="6">
                <a:moveTo>
                  <a:pt x="0" y="6"/>
                </a:moveTo>
                <a:cubicBezTo>
                  <a:pt x="28" y="1"/>
                  <a:pt x="44" y="0"/>
                  <a:pt x="44" y="0"/>
                </a:cubicBezTo>
              </a:path>
            </a:pathLst>
          </a:custGeom>
          <a:noFill/>
          <a:ln w="6350" cap="rnd">
            <a:solidFill>
              <a:srgbClr val="000000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8065" name="Freeform 179"/>
          <p:cNvSpPr>
            <a:spLocks noChangeArrowheads="1"/>
          </p:cNvSpPr>
          <p:nvPr/>
        </p:nvSpPr>
        <p:spPr bwMode="auto">
          <a:xfrm>
            <a:off x="10542588" y="3695700"/>
            <a:ext cx="404812" cy="436563"/>
          </a:xfrm>
          <a:custGeom>
            <a:avLst/>
            <a:gdLst>
              <a:gd name="T0" fmla="*/ 2147483646 w 68"/>
              <a:gd name="T1" fmla="*/ 2147483646 h 73"/>
              <a:gd name="T2" fmla="*/ 2147483646 w 68"/>
              <a:gd name="T3" fmla="*/ 2147483646 h 73"/>
              <a:gd name="T4" fmla="*/ 2147483646 w 68"/>
              <a:gd name="T5" fmla="*/ 2147483646 h 73"/>
              <a:gd name="T6" fmla="*/ 2147483646 w 68"/>
              <a:gd name="T7" fmla="*/ 2147483646 h 73"/>
              <a:gd name="T8" fmla="*/ 2147483646 w 68"/>
              <a:gd name="T9" fmla="*/ 2147483646 h 7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8"/>
              <a:gd name="T16" fmla="*/ 0 h 73"/>
              <a:gd name="T17" fmla="*/ 68 w 68"/>
              <a:gd name="T18" fmla="*/ 73 h 7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8" h="73">
                <a:moveTo>
                  <a:pt x="23" y="4"/>
                </a:moveTo>
                <a:cubicBezTo>
                  <a:pt x="30" y="0"/>
                  <a:pt x="44" y="1"/>
                  <a:pt x="52" y="10"/>
                </a:cubicBezTo>
                <a:cubicBezTo>
                  <a:pt x="60" y="19"/>
                  <a:pt x="68" y="49"/>
                  <a:pt x="51" y="61"/>
                </a:cubicBezTo>
                <a:cubicBezTo>
                  <a:pt x="34" y="73"/>
                  <a:pt x="16" y="51"/>
                  <a:pt x="13" y="46"/>
                </a:cubicBezTo>
                <a:cubicBezTo>
                  <a:pt x="10" y="41"/>
                  <a:pt x="0" y="16"/>
                  <a:pt x="23" y="4"/>
                </a:cubicBezTo>
                <a:close/>
              </a:path>
            </a:pathLst>
          </a:custGeom>
          <a:solidFill>
            <a:srgbClr val="FFFFFF"/>
          </a:solidFill>
          <a:ln w="6350" cap="rnd">
            <a:solidFill>
              <a:srgbClr val="000000"/>
            </a:solidFill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8066" name="Oval 180"/>
          <p:cNvSpPr>
            <a:spLocks noChangeArrowheads="1"/>
          </p:cNvSpPr>
          <p:nvPr/>
        </p:nvSpPr>
        <p:spPr bwMode="auto">
          <a:xfrm>
            <a:off x="10787063" y="3570288"/>
            <a:ext cx="112712" cy="112712"/>
          </a:xfrm>
          <a:prstGeom prst="ellipse">
            <a:avLst/>
          </a:prstGeom>
          <a:solidFill>
            <a:srgbClr val="E1002A"/>
          </a:solidFill>
          <a:ln w="6350" cap="rnd">
            <a:solidFill>
              <a:srgbClr val="000000"/>
            </a:solidFill>
            <a:beve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000000"/>
              </a:solidFill>
              <a:sym typeface="宋体" panose="02010600030101010101" pitchFamily="2" charset="-122"/>
            </a:endParaRPr>
          </a:p>
        </p:txBody>
      </p:sp>
      <p:sp>
        <p:nvSpPr>
          <p:cNvPr id="38067" name="Freeform 181"/>
          <p:cNvSpPr>
            <a:spLocks noChangeArrowheads="1"/>
          </p:cNvSpPr>
          <p:nvPr/>
        </p:nvSpPr>
        <p:spPr bwMode="auto">
          <a:xfrm>
            <a:off x="10726738" y="3652838"/>
            <a:ext cx="71437" cy="19050"/>
          </a:xfrm>
          <a:custGeom>
            <a:avLst/>
            <a:gdLst>
              <a:gd name="T0" fmla="*/ 2147483646 w 12"/>
              <a:gd name="T1" fmla="*/ 0 h 3"/>
              <a:gd name="T2" fmla="*/ 0 w 12"/>
              <a:gd name="T3" fmla="*/ 2147483646 h 3"/>
              <a:gd name="T4" fmla="*/ 0 60000 65536"/>
              <a:gd name="T5" fmla="*/ 0 60000 65536"/>
              <a:gd name="T6" fmla="*/ 0 w 12"/>
              <a:gd name="T7" fmla="*/ 0 h 3"/>
              <a:gd name="T8" fmla="*/ 12 w 12"/>
              <a:gd name="T9" fmla="*/ 3 h 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2" h="3">
                <a:moveTo>
                  <a:pt x="12" y="0"/>
                </a:moveTo>
                <a:cubicBezTo>
                  <a:pt x="8" y="2"/>
                  <a:pt x="2" y="3"/>
                  <a:pt x="0" y="3"/>
                </a:cubicBezTo>
              </a:path>
            </a:pathLst>
          </a:custGeom>
          <a:noFill/>
          <a:ln w="6350" cap="rnd">
            <a:solidFill>
              <a:srgbClr val="000000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8068" name="Freeform 182"/>
          <p:cNvSpPr>
            <a:spLocks noChangeArrowheads="1"/>
          </p:cNvSpPr>
          <p:nvPr/>
        </p:nvSpPr>
        <p:spPr bwMode="auto">
          <a:xfrm>
            <a:off x="9956800" y="3390900"/>
            <a:ext cx="806450" cy="765175"/>
          </a:xfrm>
          <a:custGeom>
            <a:avLst/>
            <a:gdLst>
              <a:gd name="T0" fmla="*/ 0 w 135"/>
              <a:gd name="T1" fmla="*/ 2147483646 h 128"/>
              <a:gd name="T2" fmla="*/ 2147483646 w 135"/>
              <a:gd name="T3" fmla="*/ 2147483646 h 128"/>
              <a:gd name="T4" fmla="*/ 2147483646 w 135"/>
              <a:gd name="T5" fmla="*/ 2147483646 h 128"/>
              <a:gd name="T6" fmla="*/ 2147483646 w 135"/>
              <a:gd name="T7" fmla="*/ 2147483646 h 128"/>
              <a:gd name="T8" fmla="*/ 2147483646 w 135"/>
              <a:gd name="T9" fmla="*/ 0 h 128"/>
              <a:gd name="T10" fmla="*/ 2147483646 w 135"/>
              <a:gd name="T11" fmla="*/ 2147483646 h 128"/>
              <a:gd name="T12" fmla="*/ 2147483646 w 135"/>
              <a:gd name="T13" fmla="*/ 2147483646 h 1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35"/>
              <a:gd name="T22" fmla="*/ 0 h 128"/>
              <a:gd name="T23" fmla="*/ 135 w 135"/>
              <a:gd name="T24" fmla="*/ 128 h 1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35" h="128">
                <a:moveTo>
                  <a:pt x="0" y="52"/>
                </a:moveTo>
                <a:cubicBezTo>
                  <a:pt x="2" y="55"/>
                  <a:pt x="12" y="71"/>
                  <a:pt x="27" y="82"/>
                </a:cubicBezTo>
                <a:cubicBezTo>
                  <a:pt x="43" y="95"/>
                  <a:pt x="135" y="128"/>
                  <a:pt x="134" y="61"/>
                </a:cubicBezTo>
                <a:cubicBezTo>
                  <a:pt x="133" y="40"/>
                  <a:pt x="117" y="33"/>
                  <a:pt x="115" y="23"/>
                </a:cubicBezTo>
                <a:cubicBezTo>
                  <a:pt x="113" y="17"/>
                  <a:pt x="106" y="0"/>
                  <a:pt x="97" y="0"/>
                </a:cubicBezTo>
                <a:cubicBezTo>
                  <a:pt x="94" y="0"/>
                  <a:pt x="91" y="6"/>
                  <a:pt x="88" y="9"/>
                </a:cubicBezTo>
                <a:cubicBezTo>
                  <a:pt x="78" y="21"/>
                  <a:pt x="45" y="51"/>
                  <a:pt x="10" y="49"/>
                </a:cubicBezTo>
              </a:path>
            </a:pathLst>
          </a:custGeom>
          <a:solidFill>
            <a:srgbClr val="00A0E9"/>
          </a:solidFill>
          <a:ln w="6350" cap="rnd">
            <a:solidFill>
              <a:srgbClr val="000000"/>
            </a:solidFill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8069" name="Freeform 183"/>
          <p:cNvSpPr>
            <a:spLocks noChangeArrowheads="1"/>
          </p:cNvSpPr>
          <p:nvPr/>
        </p:nvSpPr>
        <p:spPr bwMode="auto">
          <a:xfrm>
            <a:off x="9956800" y="3390900"/>
            <a:ext cx="806450" cy="765175"/>
          </a:xfrm>
          <a:custGeom>
            <a:avLst/>
            <a:gdLst>
              <a:gd name="T0" fmla="*/ 0 w 135"/>
              <a:gd name="T1" fmla="*/ 2147483646 h 128"/>
              <a:gd name="T2" fmla="*/ 2147483646 w 135"/>
              <a:gd name="T3" fmla="*/ 2147483646 h 128"/>
              <a:gd name="T4" fmla="*/ 2147483646 w 135"/>
              <a:gd name="T5" fmla="*/ 2147483646 h 128"/>
              <a:gd name="T6" fmla="*/ 2147483646 w 135"/>
              <a:gd name="T7" fmla="*/ 2147483646 h 128"/>
              <a:gd name="T8" fmla="*/ 2147483646 w 135"/>
              <a:gd name="T9" fmla="*/ 0 h 128"/>
              <a:gd name="T10" fmla="*/ 2147483646 w 135"/>
              <a:gd name="T11" fmla="*/ 2147483646 h 128"/>
              <a:gd name="T12" fmla="*/ 2147483646 w 135"/>
              <a:gd name="T13" fmla="*/ 2147483646 h 1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35"/>
              <a:gd name="T22" fmla="*/ 0 h 128"/>
              <a:gd name="T23" fmla="*/ 135 w 135"/>
              <a:gd name="T24" fmla="*/ 128 h 1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35" h="128">
                <a:moveTo>
                  <a:pt x="0" y="52"/>
                </a:moveTo>
                <a:cubicBezTo>
                  <a:pt x="2" y="55"/>
                  <a:pt x="12" y="71"/>
                  <a:pt x="27" y="82"/>
                </a:cubicBezTo>
                <a:cubicBezTo>
                  <a:pt x="43" y="95"/>
                  <a:pt x="135" y="128"/>
                  <a:pt x="134" y="61"/>
                </a:cubicBezTo>
                <a:cubicBezTo>
                  <a:pt x="133" y="40"/>
                  <a:pt x="117" y="33"/>
                  <a:pt x="115" y="23"/>
                </a:cubicBezTo>
                <a:cubicBezTo>
                  <a:pt x="113" y="17"/>
                  <a:pt x="106" y="0"/>
                  <a:pt x="97" y="0"/>
                </a:cubicBezTo>
                <a:cubicBezTo>
                  <a:pt x="94" y="0"/>
                  <a:pt x="91" y="6"/>
                  <a:pt x="88" y="9"/>
                </a:cubicBezTo>
                <a:cubicBezTo>
                  <a:pt x="78" y="21"/>
                  <a:pt x="45" y="51"/>
                  <a:pt x="10" y="49"/>
                </a:cubicBezTo>
              </a:path>
            </a:pathLst>
          </a:custGeom>
          <a:noFill/>
          <a:ln w="6350" cap="rnd">
            <a:solidFill>
              <a:srgbClr val="000000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8070" name="Freeform 184"/>
          <p:cNvSpPr>
            <a:spLocks noChangeArrowheads="1"/>
          </p:cNvSpPr>
          <p:nvPr/>
        </p:nvSpPr>
        <p:spPr bwMode="auto">
          <a:xfrm>
            <a:off x="10004425" y="3576638"/>
            <a:ext cx="531813" cy="447675"/>
          </a:xfrm>
          <a:custGeom>
            <a:avLst/>
            <a:gdLst>
              <a:gd name="T0" fmla="*/ 2147483646 w 89"/>
              <a:gd name="T1" fmla="*/ 2147483646 h 75"/>
              <a:gd name="T2" fmla="*/ 2147483646 w 89"/>
              <a:gd name="T3" fmla="*/ 2147483646 h 75"/>
              <a:gd name="T4" fmla="*/ 2147483646 w 89"/>
              <a:gd name="T5" fmla="*/ 2147483646 h 75"/>
              <a:gd name="T6" fmla="*/ 2147483646 w 89"/>
              <a:gd name="T7" fmla="*/ 2147483646 h 75"/>
              <a:gd name="T8" fmla="*/ 2147483646 w 89"/>
              <a:gd name="T9" fmla="*/ 2147483646 h 7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9"/>
              <a:gd name="T16" fmla="*/ 0 h 75"/>
              <a:gd name="T17" fmla="*/ 89 w 89"/>
              <a:gd name="T18" fmla="*/ 75 h 7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9" h="75">
                <a:moveTo>
                  <a:pt x="8" y="21"/>
                </a:moveTo>
                <a:cubicBezTo>
                  <a:pt x="1" y="25"/>
                  <a:pt x="0" y="34"/>
                  <a:pt x="13" y="47"/>
                </a:cubicBezTo>
                <a:cubicBezTo>
                  <a:pt x="39" y="75"/>
                  <a:pt x="79" y="54"/>
                  <a:pt x="84" y="32"/>
                </a:cubicBezTo>
                <a:cubicBezTo>
                  <a:pt x="89" y="11"/>
                  <a:pt x="69" y="0"/>
                  <a:pt x="56" y="3"/>
                </a:cubicBezTo>
                <a:lnTo>
                  <a:pt x="8" y="21"/>
                </a:lnTo>
                <a:close/>
              </a:path>
            </a:pathLst>
          </a:custGeom>
          <a:solidFill>
            <a:srgbClr val="FFFFFF"/>
          </a:solidFill>
          <a:ln w="6350" cap="rnd">
            <a:solidFill>
              <a:srgbClr val="000000"/>
            </a:solidFill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8071" name="Freeform 185"/>
          <p:cNvSpPr>
            <a:spLocks noChangeArrowheads="1"/>
          </p:cNvSpPr>
          <p:nvPr/>
        </p:nvSpPr>
        <p:spPr bwMode="auto">
          <a:xfrm>
            <a:off x="10536238" y="3313113"/>
            <a:ext cx="280987" cy="274637"/>
          </a:xfrm>
          <a:custGeom>
            <a:avLst/>
            <a:gdLst>
              <a:gd name="T0" fmla="*/ 0 w 47"/>
              <a:gd name="T1" fmla="*/ 2147483646 h 46"/>
              <a:gd name="T2" fmla="*/ 2147483646 w 47"/>
              <a:gd name="T3" fmla="*/ 0 h 46"/>
              <a:gd name="T4" fmla="*/ 2147483646 w 47"/>
              <a:gd name="T5" fmla="*/ 2147483646 h 46"/>
              <a:gd name="T6" fmla="*/ 2147483646 w 47"/>
              <a:gd name="T7" fmla="*/ 2147483646 h 46"/>
              <a:gd name="T8" fmla="*/ 0 60000 65536"/>
              <a:gd name="T9" fmla="*/ 0 60000 65536"/>
              <a:gd name="T10" fmla="*/ 0 60000 65536"/>
              <a:gd name="T11" fmla="*/ 0 60000 65536"/>
              <a:gd name="T12" fmla="*/ 0 w 47"/>
              <a:gd name="T13" fmla="*/ 0 h 46"/>
              <a:gd name="T14" fmla="*/ 47 w 47"/>
              <a:gd name="T15" fmla="*/ 46 h 4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7" h="46">
                <a:moveTo>
                  <a:pt x="0" y="13"/>
                </a:moveTo>
                <a:cubicBezTo>
                  <a:pt x="9" y="8"/>
                  <a:pt x="29" y="0"/>
                  <a:pt x="33" y="0"/>
                </a:cubicBezTo>
                <a:cubicBezTo>
                  <a:pt x="37" y="1"/>
                  <a:pt x="47" y="17"/>
                  <a:pt x="41" y="23"/>
                </a:cubicBezTo>
                <a:cubicBezTo>
                  <a:pt x="35" y="29"/>
                  <a:pt x="9" y="46"/>
                  <a:pt x="9" y="46"/>
                </a:cubicBezTo>
              </a:path>
            </a:pathLst>
          </a:custGeom>
          <a:solidFill>
            <a:srgbClr val="00A0E9"/>
          </a:solidFill>
          <a:ln w="6350" cap="rnd">
            <a:solidFill>
              <a:srgbClr val="000000"/>
            </a:solidFill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8072" name="Freeform 186"/>
          <p:cNvSpPr>
            <a:spLocks noChangeArrowheads="1"/>
          </p:cNvSpPr>
          <p:nvPr/>
        </p:nvSpPr>
        <p:spPr bwMode="auto">
          <a:xfrm>
            <a:off x="10536238" y="3313113"/>
            <a:ext cx="280987" cy="274637"/>
          </a:xfrm>
          <a:custGeom>
            <a:avLst/>
            <a:gdLst>
              <a:gd name="T0" fmla="*/ 0 w 47"/>
              <a:gd name="T1" fmla="*/ 2147483646 h 46"/>
              <a:gd name="T2" fmla="*/ 2147483646 w 47"/>
              <a:gd name="T3" fmla="*/ 0 h 46"/>
              <a:gd name="T4" fmla="*/ 2147483646 w 47"/>
              <a:gd name="T5" fmla="*/ 2147483646 h 46"/>
              <a:gd name="T6" fmla="*/ 2147483646 w 47"/>
              <a:gd name="T7" fmla="*/ 2147483646 h 46"/>
              <a:gd name="T8" fmla="*/ 0 60000 65536"/>
              <a:gd name="T9" fmla="*/ 0 60000 65536"/>
              <a:gd name="T10" fmla="*/ 0 60000 65536"/>
              <a:gd name="T11" fmla="*/ 0 60000 65536"/>
              <a:gd name="T12" fmla="*/ 0 w 47"/>
              <a:gd name="T13" fmla="*/ 0 h 46"/>
              <a:gd name="T14" fmla="*/ 47 w 47"/>
              <a:gd name="T15" fmla="*/ 46 h 4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7" h="46">
                <a:moveTo>
                  <a:pt x="0" y="13"/>
                </a:moveTo>
                <a:cubicBezTo>
                  <a:pt x="9" y="8"/>
                  <a:pt x="29" y="0"/>
                  <a:pt x="33" y="0"/>
                </a:cubicBezTo>
                <a:cubicBezTo>
                  <a:pt x="37" y="1"/>
                  <a:pt x="47" y="17"/>
                  <a:pt x="41" y="23"/>
                </a:cubicBezTo>
                <a:cubicBezTo>
                  <a:pt x="35" y="29"/>
                  <a:pt x="9" y="46"/>
                  <a:pt x="9" y="46"/>
                </a:cubicBezTo>
              </a:path>
            </a:pathLst>
          </a:custGeom>
          <a:noFill/>
          <a:ln w="6350" cap="rnd">
            <a:solidFill>
              <a:srgbClr val="000000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8073" name="Freeform 187"/>
          <p:cNvSpPr>
            <a:spLocks noChangeArrowheads="1"/>
          </p:cNvSpPr>
          <p:nvPr/>
        </p:nvSpPr>
        <p:spPr bwMode="auto">
          <a:xfrm>
            <a:off x="9902825" y="3349625"/>
            <a:ext cx="644525" cy="369888"/>
          </a:xfrm>
          <a:custGeom>
            <a:avLst/>
            <a:gdLst>
              <a:gd name="T0" fmla="*/ 2147483646 w 108"/>
              <a:gd name="T1" fmla="*/ 0 h 62"/>
              <a:gd name="T2" fmla="*/ 2147483646 w 108"/>
              <a:gd name="T3" fmla="*/ 2147483646 h 62"/>
              <a:gd name="T4" fmla="*/ 2147483646 w 108"/>
              <a:gd name="T5" fmla="*/ 2147483646 h 62"/>
              <a:gd name="T6" fmla="*/ 2147483646 w 108"/>
              <a:gd name="T7" fmla="*/ 2147483646 h 62"/>
              <a:gd name="T8" fmla="*/ 2147483646 w 108"/>
              <a:gd name="T9" fmla="*/ 2147483646 h 62"/>
              <a:gd name="T10" fmla="*/ 2147483646 w 108"/>
              <a:gd name="T11" fmla="*/ 2147483646 h 62"/>
              <a:gd name="T12" fmla="*/ 2147483646 w 108"/>
              <a:gd name="T13" fmla="*/ 0 h 6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8"/>
              <a:gd name="T22" fmla="*/ 0 h 62"/>
              <a:gd name="T23" fmla="*/ 108 w 108"/>
              <a:gd name="T24" fmla="*/ 62 h 6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8" h="62">
                <a:moveTo>
                  <a:pt x="103" y="0"/>
                </a:moveTo>
                <a:cubicBezTo>
                  <a:pt x="91" y="24"/>
                  <a:pt x="67" y="42"/>
                  <a:pt x="40" y="50"/>
                </a:cubicBezTo>
                <a:cubicBezTo>
                  <a:pt x="19" y="55"/>
                  <a:pt x="2" y="48"/>
                  <a:pt x="2" y="48"/>
                </a:cubicBezTo>
                <a:cubicBezTo>
                  <a:pt x="2" y="48"/>
                  <a:pt x="0" y="57"/>
                  <a:pt x="18" y="59"/>
                </a:cubicBezTo>
                <a:cubicBezTo>
                  <a:pt x="37" y="62"/>
                  <a:pt x="64" y="52"/>
                  <a:pt x="82" y="36"/>
                </a:cubicBezTo>
                <a:cubicBezTo>
                  <a:pt x="100" y="21"/>
                  <a:pt x="108" y="11"/>
                  <a:pt x="107" y="5"/>
                </a:cubicBezTo>
                <a:cubicBezTo>
                  <a:pt x="106" y="2"/>
                  <a:pt x="103" y="0"/>
                  <a:pt x="103" y="0"/>
                </a:cubicBezTo>
                <a:close/>
              </a:path>
            </a:pathLst>
          </a:custGeom>
          <a:solidFill>
            <a:srgbClr val="E1002A"/>
          </a:solidFill>
          <a:ln w="6350" cap="rnd">
            <a:solidFill>
              <a:srgbClr val="000000"/>
            </a:solidFill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8074" name="Freeform 188"/>
          <p:cNvSpPr>
            <a:spLocks noChangeArrowheads="1"/>
          </p:cNvSpPr>
          <p:nvPr/>
        </p:nvSpPr>
        <p:spPr bwMode="auto">
          <a:xfrm>
            <a:off x="10071100" y="3706813"/>
            <a:ext cx="411163" cy="233362"/>
          </a:xfrm>
          <a:custGeom>
            <a:avLst/>
            <a:gdLst>
              <a:gd name="T0" fmla="*/ 0 w 69"/>
              <a:gd name="T1" fmla="*/ 2147483646 h 39"/>
              <a:gd name="T2" fmla="*/ 2147483646 w 69"/>
              <a:gd name="T3" fmla="*/ 0 h 39"/>
              <a:gd name="T4" fmla="*/ 2147483646 w 69"/>
              <a:gd name="T5" fmla="*/ 2147483646 h 39"/>
              <a:gd name="T6" fmla="*/ 0 w 69"/>
              <a:gd name="T7" fmla="*/ 2147483646 h 39"/>
              <a:gd name="T8" fmla="*/ 0 60000 65536"/>
              <a:gd name="T9" fmla="*/ 0 60000 65536"/>
              <a:gd name="T10" fmla="*/ 0 60000 65536"/>
              <a:gd name="T11" fmla="*/ 0 60000 65536"/>
              <a:gd name="T12" fmla="*/ 0 w 69"/>
              <a:gd name="T13" fmla="*/ 0 h 39"/>
              <a:gd name="T14" fmla="*/ 69 w 69"/>
              <a:gd name="T15" fmla="*/ 39 h 3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9" h="39">
                <a:moveTo>
                  <a:pt x="0" y="18"/>
                </a:moveTo>
                <a:cubicBezTo>
                  <a:pt x="24" y="17"/>
                  <a:pt x="31" y="14"/>
                  <a:pt x="61" y="0"/>
                </a:cubicBezTo>
                <a:cubicBezTo>
                  <a:pt x="69" y="9"/>
                  <a:pt x="65" y="27"/>
                  <a:pt x="48" y="33"/>
                </a:cubicBezTo>
                <a:cubicBezTo>
                  <a:pt x="31" y="39"/>
                  <a:pt x="15" y="39"/>
                  <a:pt x="0" y="18"/>
                </a:cubicBezTo>
                <a:close/>
              </a:path>
            </a:pathLst>
          </a:custGeom>
          <a:solidFill>
            <a:srgbClr val="FFFFFF"/>
          </a:solidFill>
          <a:ln w="6350" cap="rnd">
            <a:solidFill>
              <a:srgbClr val="000000"/>
            </a:solidFill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8075" name="Freeform 189"/>
          <p:cNvSpPr>
            <a:spLocks noChangeArrowheads="1"/>
          </p:cNvSpPr>
          <p:nvPr/>
        </p:nvSpPr>
        <p:spPr bwMode="auto">
          <a:xfrm>
            <a:off x="10356850" y="3754438"/>
            <a:ext cx="406400" cy="341312"/>
          </a:xfrm>
          <a:custGeom>
            <a:avLst/>
            <a:gdLst>
              <a:gd name="T0" fmla="*/ 2147483646 w 68"/>
              <a:gd name="T1" fmla="*/ 0 h 57"/>
              <a:gd name="T2" fmla="*/ 2147483646 w 68"/>
              <a:gd name="T3" fmla="*/ 2147483646 h 57"/>
              <a:gd name="T4" fmla="*/ 2147483646 w 68"/>
              <a:gd name="T5" fmla="*/ 2147483646 h 57"/>
              <a:gd name="T6" fmla="*/ 2147483646 w 68"/>
              <a:gd name="T7" fmla="*/ 0 h 57"/>
              <a:gd name="T8" fmla="*/ 0 60000 65536"/>
              <a:gd name="T9" fmla="*/ 0 60000 65536"/>
              <a:gd name="T10" fmla="*/ 0 60000 65536"/>
              <a:gd name="T11" fmla="*/ 0 60000 65536"/>
              <a:gd name="T12" fmla="*/ 0 w 68"/>
              <a:gd name="T13" fmla="*/ 0 h 57"/>
              <a:gd name="T14" fmla="*/ 68 w 68"/>
              <a:gd name="T15" fmla="*/ 57 h 5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8" h="57">
                <a:moveTo>
                  <a:pt x="32" y="0"/>
                </a:moveTo>
                <a:cubicBezTo>
                  <a:pt x="17" y="5"/>
                  <a:pt x="2" y="10"/>
                  <a:pt x="1" y="14"/>
                </a:cubicBezTo>
                <a:cubicBezTo>
                  <a:pt x="0" y="17"/>
                  <a:pt x="14" y="57"/>
                  <a:pt x="23" y="54"/>
                </a:cubicBezTo>
                <a:cubicBezTo>
                  <a:pt x="34" y="51"/>
                  <a:pt x="68" y="36"/>
                  <a:pt x="67" y="0"/>
                </a:cubicBezTo>
              </a:path>
            </a:pathLst>
          </a:custGeom>
          <a:solidFill>
            <a:srgbClr val="00A0E9"/>
          </a:solidFill>
          <a:ln w="6350" cap="rnd">
            <a:solidFill>
              <a:srgbClr val="000000"/>
            </a:solidFill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8076" name="Freeform 190"/>
          <p:cNvSpPr>
            <a:spLocks noChangeArrowheads="1"/>
          </p:cNvSpPr>
          <p:nvPr/>
        </p:nvSpPr>
        <p:spPr bwMode="auto">
          <a:xfrm>
            <a:off x="10356850" y="3754438"/>
            <a:ext cx="406400" cy="341312"/>
          </a:xfrm>
          <a:custGeom>
            <a:avLst/>
            <a:gdLst>
              <a:gd name="T0" fmla="*/ 2147483646 w 68"/>
              <a:gd name="T1" fmla="*/ 0 h 57"/>
              <a:gd name="T2" fmla="*/ 2147483646 w 68"/>
              <a:gd name="T3" fmla="*/ 2147483646 h 57"/>
              <a:gd name="T4" fmla="*/ 2147483646 w 68"/>
              <a:gd name="T5" fmla="*/ 2147483646 h 57"/>
              <a:gd name="T6" fmla="*/ 2147483646 w 68"/>
              <a:gd name="T7" fmla="*/ 0 h 57"/>
              <a:gd name="T8" fmla="*/ 0 60000 65536"/>
              <a:gd name="T9" fmla="*/ 0 60000 65536"/>
              <a:gd name="T10" fmla="*/ 0 60000 65536"/>
              <a:gd name="T11" fmla="*/ 0 60000 65536"/>
              <a:gd name="T12" fmla="*/ 0 w 68"/>
              <a:gd name="T13" fmla="*/ 0 h 57"/>
              <a:gd name="T14" fmla="*/ 68 w 68"/>
              <a:gd name="T15" fmla="*/ 57 h 5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8" h="57">
                <a:moveTo>
                  <a:pt x="32" y="0"/>
                </a:moveTo>
                <a:cubicBezTo>
                  <a:pt x="17" y="5"/>
                  <a:pt x="2" y="10"/>
                  <a:pt x="1" y="14"/>
                </a:cubicBezTo>
                <a:cubicBezTo>
                  <a:pt x="0" y="17"/>
                  <a:pt x="14" y="57"/>
                  <a:pt x="23" y="54"/>
                </a:cubicBezTo>
                <a:cubicBezTo>
                  <a:pt x="34" y="51"/>
                  <a:pt x="68" y="36"/>
                  <a:pt x="67" y="0"/>
                </a:cubicBezTo>
              </a:path>
            </a:pathLst>
          </a:custGeom>
          <a:noFill/>
          <a:ln w="6350" cap="rnd">
            <a:solidFill>
              <a:srgbClr val="000000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8077" name="Freeform 191"/>
          <p:cNvSpPr>
            <a:spLocks noChangeArrowheads="1"/>
          </p:cNvSpPr>
          <p:nvPr/>
        </p:nvSpPr>
        <p:spPr bwMode="auto">
          <a:xfrm>
            <a:off x="10075863" y="3779838"/>
            <a:ext cx="466725" cy="482600"/>
          </a:xfrm>
          <a:custGeom>
            <a:avLst/>
            <a:gdLst>
              <a:gd name="T0" fmla="*/ 2147483646 w 78"/>
              <a:gd name="T1" fmla="*/ 2147483646 h 81"/>
              <a:gd name="T2" fmla="*/ 2147483646 w 78"/>
              <a:gd name="T3" fmla="*/ 2147483646 h 81"/>
              <a:gd name="T4" fmla="*/ 2147483646 w 78"/>
              <a:gd name="T5" fmla="*/ 2147483646 h 81"/>
              <a:gd name="T6" fmla="*/ 2147483646 w 78"/>
              <a:gd name="T7" fmla="*/ 2147483646 h 81"/>
              <a:gd name="T8" fmla="*/ 2147483646 w 78"/>
              <a:gd name="T9" fmla="*/ 2147483646 h 8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8"/>
              <a:gd name="T16" fmla="*/ 0 h 81"/>
              <a:gd name="T17" fmla="*/ 78 w 78"/>
              <a:gd name="T18" fmla="*/ 81 h 8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8" h="81">
                <a:moveTo>
                  <a:pt x="57" y="18"/>
                </a:moveTo>
                <a:cubicBezTo>
                  <a:pt x="68" y="32"/>
                  <a:pt x="78" y="55"/>
                  <a:pt x="62" y="67"/>
                </a:cubicBezTo>
                <a:cubicBezTo>
                  <a:pt x="42" y="81"/>
                  <a:pt x="22" y="66"/>
                  <a:pt x="12" y="51"/>
                </a:cubicBezTo>
                <a:cubicBezTo>
                  <a:pt x="1" y="37"/>
                  <a:pt x="0" y="18"/>
                  <a:pt x="13" y="9"/>
                </a:cubicBezTo>
                <a:cubicBezTo>
                  <a:pt x="25" y="0"/>
                  <a:pt x="46" y="3"/>
                  <a:pt x="57" y="18"/>
                </a:cubicBezTo>
                <a:close/>
              </a:path>
            </a:pathLst>
          </a:custGeom>
          <a:solidFill>
            <a:srgbClr val="FFFFFF"/>
          </a:solidFill>
          <a:ln w="6350" cap="rnd">
            <a:solidFill>
              <a:srgbClr val="000000"/>
            </a:solidFill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8078" name="Oval 192"/>
          <p:cNvSpPr>
            <a:spLocks noChangeArrowheads="1"/>
          </p:cNvSpPr>
          <p:nvPr/>
        </p:nvSpPr>
        <p:spPr bwMode="auto">
          <a:xfrm>
            <a:off x="10715625" y="3235325"/>
            <a:ext cx="231775" cy="233363"/>
          </a:xfrm>
          <a:prstGeom prst="ellipse">
            <a:avLst/>
          </a:prstGeom>
          <a:solidFill>
            <a:srgbClr val="FFFFFF"/>
          </a:solidFill>
          <a:ln w="6350" cap="rnd">
            <a:solidFill>
              <a:srgbClr val="000000"/>
            </a:solidFill>
            <a:beve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000000"/>
              </a:solidFill>
              <a:sym typeface="宋体" panose="02010600030101010101" pitchFamily="2" charset="-122"/>
            </a:endParaRPr>
          </a:p>
        </p:txBody>
      </p:sp>
      <p:sp>
        <p:nvSpPr>
          <p:cNvPr id="38079" name="Freeform 193"/>
          <p:cNvSpPr>
            <a:spLocks noChangeArrowheads="1"/>
          </p:cNvSpPr>
          <p:nvPr/>
        </p:nvSpPr>
        <p:spPr bwMode="auto">
          <a:xfrm>
            <a:off x="10071100" y="3635375"/>
            <a:ext cx="166688" cy="168275"/>
          </a:xfrm>
          <a:custGeom>
            <a:avLst/>
            <a:gdLst>
              <a:gd name="T0" fmla="*/ 2147483646 w 28"/>
              <a:gd name="T1" fmla="*/ 2147483646 h 28"/>
              <a:gd name="T2" fmla="*/ 2147483646 w 28"/>
              <a:gd name="T3" fmla="*/ 2147483646 h 28"/>
              <a:gd name="T4" fmla="*/ 2147483646 w 28"/>
              <a:gd name="T5" fmla="*/ 2147483646 h 28"/>
              <a:gd name="T6" fmla="*/ 2147483646 w 28"/>
              <a:gd name="T7" fmla="*/ 2147483646 h 28"/>
              <a:gd name="T8" fmla="*/ 2147483646 w 28"/>
              <a:gd name="T9" fmla="*/ 2147483646 h 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8"/>
              <a:gd name="T16" fmla="*/ 0 h 28"/>
              <a:gd name="T17" fmla="*/ 28 w 28"/>
              <a:gd name="T18" fmla="*/ 28 h 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8" h="28">
                <a:moveTo>
                  <a:pt x="2" y="18"/>
                </a:moveTo>
                <a:cubicBezTo>
                  <a:pt x="4" y="24"/>
                  <a:pt x="11" y="28"/>
                  <a:pt x="18" y="27"/>
                </a:cubicBezTo>
                <a:cubicBezTo>
                  <a:pt x="24" y="25"/>
                  <a:pt x="28" y="18"/>
                  <a:pt x="26" y="11"/>
                </a:cubicBezTo>
                <a:cubicBezTo>
                  <a:pt x="25" y="4"/>
                  <a:pt x="18" y="0"/>
                  <a:pt x="11" y="2"/>
                </a:cubicBezTo>
                <a:cubicBezTo>
                  <a:pt x="4" y="4"/>
                  <a:pt x="0" y="11"/>
                  <a:pt x="2" y="18"/>
                </a:cubicBezTo>
                <a:close/>
              </a:path>
            </a:pathLst>
          </a:custGeom>
          <a:solidFill>
            <a:srgbClr val="FFE53F"/>
          </a:solidFill>
          <a:ln w="6350" cap="rnd">
            <a:solidFill>
              <a:srgbClr val="000000"/>
            </a:solidFill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8080" name="Freeform 194"/>
          <p:cNvSpPr>
            <a:spLocks noChangeArrowheads="1"/>
          </p:cNvSpPr>
          <p:nvPr/>
        </p:nvSpPr>
        <p:spPr bwMode="auto">
          <a:xfrm>
            <a:off x="10071100" y="3678238"/>
            <a:ext cx="160338" cy="47625"/>
          </a:xfrm>
          <a:custGeom>
            <a:avLst/>
            <a:gdLst>
              <a:gd name="T0" fmla="*/ 2147483646 w 27"/>
              <a:gd name="T1" fmla="*/ 2147483646 h 8"/>
              <a:gd name="T2" fmla="*/ 2147483646 w 27"/>
              <a:gd name="T3" fmla="*/ 2147483646 h 8"/>
              <a:gd name="T4" fmla="*/ 2147483646 w 27"/>
              <a:gd name="T5" fmla="*/ 2147483646 h 8"/>
              <a:gd name="T6" fmla="*/ 2147483646 w 27"/>
              <a:gd name="T7" fmla="*/ 2147483646 h 8"/>
              <a:gd name="T8" fmla="*/ 2147483646 w 27"/>
              <a:gd name="T9" fmla="*/ 2147483646 h 8"/>
              <a:gd name="T10" fmla="*/ 2147483646 w 27"/>
              <a:gd name="T11" fmla="*/ 2147483646 h 8"/>
              <a:gd name="T12" fmla="*/ 2147483646 w 27"/>
              <a:gd name="T13" fmla="*/ 2147483646 h 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"/>
              <a:gd name="T22" fmla="*/ 0 h 8"/>
              <a:gd name="T23" fmla="*/ 27 w 27"/>
              <a:gd name="T24" fmla="*/ 8 h 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" h="8">
                <a:moveTo>
                  <a:pt x="13" y="4"/>
                </a:moveTo>
                <a:cubicBezTo>
                  <a:pt x="7" y="4"/>
                  <a:pt x="3" y="7"/>
                  <a:pt x="1" y="8"/>
                </a:cubicBezTo>
                <a:cubicBezTo>
                  <a:pt x="1" y="8"/>
                  <a:pt x="0" y="6"/>
                  <a:pt x="1" y="5"/>
                </a:cubicBezTo>
                <a:cubicBezTo>
                  <a:pt x="3" y="4"/>
                  <a:pt x="8" y="2"/>
                  <a:pt x="10" y="1"/>
                </a:cubicBezTo>
                <a:cubicBezTo>
                  <a:pt x="17" y="0"/>
                  <a:pt x="22" y="0"/>
                  <a:pt x="25" y="1"/>
                </a:cubicBezTo>
                <a:cubicBezTo>
                  <a:pt x="27" y="1"/>
                  <a:pt x="27" y="3"/>
                  <a:pt x="26" y="3"/>
                </a:cubicBezTo>
                <a:cubicBezTo>
                  <a:pt x="25" y="3"/>
                  <a:pt x="19" y="2"/>
                  <a:pt x="13" y="4"/>
                </a:cubicBezTo>
                <a:close/>
              </a:path>
            </a:pathLst>
          </a:custGeom>
          <a:solidFill>
            <a:srgbClr val="FFE53F"/>
          </a:solidFill>
          <a:ln w="6350" cap="rnd">
            <a:solidFill>
              <a:srgbClr val="000000"/>
            </a:solidFill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8081" name="Freeform 195"/>
          <p:cNvSpPr>
            <a:spLocks noChangeArrowheads="1"/>
          </p:cNvSpPr>
          <p:nvPr/>
        </p:nvSpPr>
        <p:spPr bwMode="auto">
          <a:xfrm>
            <a:off x="10136188" y="3754438"/>
            <a:ext cx="41275" cy="42862"/>
          </a:xfrm>
          <a:custGeom>
            <a:avLst/>
            <a:gdLst>
              <a:gd name="T0" fmla="*/ 0 w 7"/>
              <a:gd name="T1" fmla="*/ 0 h 7"/>
              <a:gd name="T2" fmla="*/ 2147483646 w 7"/>
              <a:gd name="T3" fmla="*/ 2147483646 h 7"/>
              <a:gd name="T4" fmla="*/ 0 60000 65536"/>
              <a:gd name="T5" fmla="*/ 0 60000 65536"/>
              <a:gd name="T6" fmla="*/ 0 w 7"/>
              <a:gd name="T7" fmla="*/ 0 h 7"/>
              <a:gd name="T8" fmla="*/ 7 w 7"/>
              <a:gd name="T9" fmla="*/ 7 h 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7" h="7">
                <a:moveTo>
                  <a:pt x="0" y="0"/>
                </a:moveTo>
                <a:cubicBezTo>
                  <a:pt x="1" y="4"/>
                  <a:pt x="5" y="6"/>
                  <a:pt x="7" y="7"/>
                </a:cubicBezTo>
              </a:path>
            </a:pathLst>
          </a:custGeom>
          <a:solidFill>
            <a:srgbClr val="FFE53F"/>
          </a:solidFill>
          <a:ln w="6350" cap="rnd">
            <a:solidFill>
              <a:srgbClr val="000000"/>
            </a:solidFill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8082" name="Freeform 196"/>
          <p:cNvSpPr>
            <a:spLocks noChangeArrowheads="1"/>
          </p:cNvSpPr>
          <p:nvPr/>
        </p:nvSpPr>
        <p:spPr bwMode="auto">
          <a:xfrm>
            <a:off x="10136188" y="3754438"/>
            <a:ext cx="41275" cy="42862"/>
          </a:xfrm>
          <a:custGeom>
            <a:avLst/>
            <a:gdLst>
              <a:gd name="T0" fmla="*/ 0 w 7"/>
              <a:gd name="T1" fmla="*/ 0 h 7"/>
              <a:gd name="T2" fmla="*/ 2147483646 w 7"/>
              <a:gd name="T3" fmla="*/ 2147483646 h 7"/>
              <a:gd name="T4" fmla="*/ 0 60000 65536"/>
              <a:gd name="T5" fmla="*/ 0 60000 65536"/>
              <a:gd name="T6" fmla="*/ 0 w 7"/>
              <a:gd name="T7" fmla="*/ 0 h 7"/>
              <a:gd name="T8" fmla="*/ 7 w 7"/>
              <a:gd name="T9" fmla="*/ 7 h 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7" h="7">
                <a:moveTo>
                  <a:pt x="0" y="0"/>
                </a:moveTo>
                <a:cubicBezTo>
                  <a:pt x="1" y="4"/>
                  <a:pt x="5" y="6"/>
                  <a:pt x="7" y="7"/>
                </a:cubicBezTo>
              </a:path>
            </a:pathLst>
          </a:custGeom>
          <a:noFill/>
          <a:ln w="6350" cap="rnd">
            <a:solidFill>
              <a:srgbClr val="000000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8083" name="Freeform 197"/>
          <p:cNvSpPr>
            <a:spLocks noChangeArrowheads="1"/>
          </p:cNvSpPr>
          <p:nvPr/>
        </p:nvSpPr>
        <p:spPr bwMode="auto">
          <a:xfrm>
            <a:off x="10118725" y="3730625"/>
            <a:ext cx="34925" cy="36513"/>
          </a:xfrm>
          <a:custGeom>
            <a:avLst/>
            <a:gdLst>
              <a:gd name="T0" fmla="*/ 2147483646 w 6"/>
              <a:gd name="T1" fmla="*/ 2147483646 h 6"/>
              <a:gd name="T2" fmla="*/ 2147483646 w 6"/>
              <a:gd name="T3" fmla="*/ 2147483646 h 6"/>
              <a:gd name="T4" fmla="*/ 2147483646 w 6"/>
              <a:gd name="T5" fmla="*/ 2147483646 h 6"/>
              <a:gd name="T6" fmla="*/ 2147483646 w 6"/>
              <a:gd name="T7" fmla="*/ 0 h 6"/>
              <a:gd name="T8" fmla="*/ 2147483646 w 6"/>
              <a:gd name="T9" fmla="*/ 2147483646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6"/>
              <a:gd name="T17" fmla="*/ 6 w 6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6">
                <a:moveTo>
                  <a:pt x="1" y="4"/>
                </a:moveTo>
                <a:cubicBezTo>
                  <a:pt x="1" y="5"/>
                  <a:pt x="3" y="6"/>
                  <a:pt x="4" y="5"/>
                </a:cubicBezTo>
                <a:cubicBezTo>
                  <a:pt x="5" y="5"/>
                  <a:pt x="6" y="3"/>
                  <a:pt x="5" y="2"/>
                </a:cubicBezTo>
                <a:cubicBezTo>
                  <a:pt x="4" y="1"/>
                  <a:pt x="3" y="0"/>
                  <a:pt x="2" y="0"/>
                </a:cubicBezTo>
                <a:cubicBezTo>
                  <a:pt x="0" y="1"/>
                  <a:pt x="0" y="2"/>
                  <a:pt x="1" y="4"/>
                </a:cubicBezTo>
                <a:close/>
              </a:path>
            </a:pathLst>
          </a:custGeom>
          <a:solidFill>
            <a:srgbClr val="7D6B55"/>
          </a:solidFill>
          <a:ln w="6350" cap="rnd">
            <a:solidFill>
              <a:srgbClr val="000000"/>
            </a:solidFill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8084" name="Line 198"/>
          <p:cNvSpPr>
            <a:spLocks noChangeShapeType="1"/>
          </p:cNvSpPr>
          <p:nvPr/>
        </p:nvSpPr>
        <p:spPr bwMode="auto">
          <a:xfrm>
            <a:off x="6729413" y="4095750"/>
            <a:ext cx="1587" cy="47625"/>
          </a:xfrm>
          <a:prstGeom prst="line">
            <a:avLst/>
          </a:prstGeom>
          <a:noFill/>
          <a:ln w="6350" cap="rnd">
            <a:solidFill>
              <a:srgbClr val="000000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8085" name="Oval 199"/>
          <p:cNvSpPr>
            <a:spLocks noChangeArrowheads="1"/>
          </p:cNvSpPr>
          <p:nvPr/>
        </p:nvSpPr>
        <p:spPr bwMode="auto">
          <a:xfrm>
            <a:off x="6657975" y="4137025"/>
            <a:ext cx="125413" cy="125413"/>
          </a:xfrm>
          <a:prstGeom prst="ellipse">
            <a:avLst/>
          </a:prstGeom>
          <a:solidFill>
            <a:srgbClr val="E1002A"/>
          </a:solidFill>
          <a:ln w="6350" cap="rnd">
            <a:solidFill>
              <a:srgbClr val="000000"/>
            </a:solidFill>
            <a:beve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000000"/>
              </a:solidFill>
              <a:sym typeface="宋体" panose="02010600030101010101" pitchFamily="2" charset="-122"/>
            </a:endParaRPr>
          </a:p>
        </p:txBody>
      </p:sp>
      <p:sp>
        <p:nvSpPr>
          <p:cNvPr id="38086" name="Freeform 200"/>
          <p:cNvSpPr>
            <a:spLocks noChangeArrowheads="1"/>
          </p:cNvSpPr>
          <p:nvPr/>
        </p:nvSpPr>
        <p:spPr bwMode="auto">
          <a:xfrm>
            <a:off x="6097588" y="3427413"/>
            <a:ext cx="1042987" cy="679450"/>
          </a:xfrm>
          <a:custGeom>
            <a:avLst/>
            <a:gdLst>
              <a:gd name="T0" fmla="*/ 2147483646 w 175"/>
              <a:gd name="T1" fmla="*/ 2147483646 h 114"/>
              <a:gd name="T2" fmla="*/ 2147483646 w 175"/>
              <a:gd name="T3" fmla="*/ 2147483646 h 114"/>
              <a:gd name="T4" fmla="*/ 2147483646 w 175"/>
              <a:gd name="T5" fmla="*/ 2147483646 h 114"/>
              <a:gd name="T6" fmla="*/ 2147483646 w 175"/>
              <a:gd name="T7" fmla="*/ 2147483646 h 114"/>
              <a:gd name="T8" fmla="*/ 2147483646 w 175"/>
              <a:gd name="T9" fmla="*/ 2147483646 h 114"/>
              <a:gd name="T10" fmla="*/ 2147483646 w 175"/>
              <a:gd name="T11" fmla="*/ 2147483646 h 114"/>
              <a:gd name="T12" fmla="*/ 2147483646 w 175"/>
              <a:gd name="T13" fmla="*/ 2147483646 h 114"/>
              <a:gd name="T14" fmla="*/ 2147483646 w 175"/>
              <a:gd name="T15" fmla="*/ 2147483646 h 114"/>
              <a:gd name="T16" fmla="*/ 2147483646 w 175"/>
              <a:gd name="T17" fmla="*/ 2147483646 h 11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75"/>
              <a:gd name="T28" fmla="*/ 0 h 114"/>
              <a:gd name="T29" fmla="*/ 175 w 175"/>
              <a:gd name="T30" fmla="*/ 114 h 11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75" h="114">
                <a:moveTo>
                  <a:pt x="23" y="66"/>
                </a:moveTo>
                <a:cubicBezTo>
                  <a:pt x="33" y="71"/>
                  <a:pt x="44" y="73"/>
                  <a:pt x="52" y="80"/>
                </a:cubicBezTo>
                <a:cubicBezTo>
                  <a:pt x="60" y="88"/>
                  <a:pt x="81" y="112"/>
                  <a:pt x="106" y="113"/>
                </a:cubicBezTo>
                <a:cubicBezTo>
                  <a:pt x="117" y="114"/>
                  <a:pt x="128" y="113"/>
                  <a:pt x="137" y="109"/>
                </a:cubicBezTo>
                <a:cubicBezTo>
                  <a:pt x="148" y="104"/>
                  <a:pt x="159" y="93"/>
                  <a:pt x="164" y="75"/>
                </a:cubicBezTo>
                <a:cubicBezTo>
                  <a:pt x="175" y="41"/>
                  <a:pt x="175" y="47"/>
                  <a:pt x="171" y="41"/>
                </a:cubicBezTo>
                <a:cubicBezTo>
                  <a:pt x="167" y="35"/>
                  <a:pt x="116" y="0"/>
                  <a:pt x="82" y="2"/>
                </a:cubicBezTo>
                <a:cubicBezTo>
                  <a:pt x="79" y="2"/>
                  <a:pt x="64" y="27"/>
                  <a:pt x="52" y="25"/>
                </a:cubicBezTo>
                <a:cubicBezTo>
                  <a:pt x="41" y="23"/>
                  <a:pt x="0" y="54"/>
                  <a:pt x="23" y="66"/>
                </a:cubicBezTo>
                <a:close/>
              </a:path>
            </a:pathLst>
          </a:custGeom>
          <a:solidFill>
            <a:srgbClr val="00A0E9"/>
          </a:solidFill>
          <a:ln w="6350" cap="rnd">
            <a:solidFill>
              <a:srgbClr val="000000"/>
            </a:solidFill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8087" name="Freeform 201"/>
          <p:cNvSpPr>
            <a:spLocks noChangeArrowheads="1"/>
          </p:cNvSpPr>
          <p:nvPr/>
        </p:nvSpPr>
        <p:spPr bwMode="auto">
          <a:xfrm>
            <a:off x="6556375" y="2692400"/>
            <a:ext cx="996950" cy="966788"/>
          </a:xfrm>
          <a:custGeom>
            <a:avLst/>
            <a:gdLst>
              <a:gd name="T0" fmla="*/ 2147483646 w 167"/>
              <a:gd name="T1" fmla="*/ 2147483646 h 162"/>
              <a:gd name="T2" fmla="*/ 2147483646 w 167"/>
              <a:gd name="T3" fmla="*/ 2147483646 h 162"/>
              <a:gd name="T4" fmla="*/ 2147483646 w 167"/>
              <a:gd name="T5" fmla="*/ 2147483646 h 162"/>
              <a:gd name="T6" fmla="*/ 2147483646 w 167"/>
              <a:gd name="T7" fmla="*/ 2147483646 h 162"/>
              <a:gd name="T8" fmla="*/ 2147483646 w 167"/>
              <a:gd name="T9" fmla="*/ 2147483646 h 162"/>
              <a:gd name="T10" fmla="*/ 2147483646 w 167"/>
              <a:gd name="T11" fmla="*/ 2147483646 h 162"/>
              <a:gd name="T12" fmla="*/ 2147483646 w 167"/>
              <a:gd name="T13" fmla="*/ 2147483646 h 162"/>
              <a:gd name="T14" fmla="*/ 2147483646 w 167"/>
              <a:gd name="T15" fmla="*/ 2147483646 h 16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67"/>
              <a:gd name="T25" fmla="*/ 0 h 162"/>
              <a:gd name="T26" fmla="*/ 167 w 167"/>
              <a:gd name="T27" fmla="*/ 162 h 16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67" h="162">
                <a:moveTo>
                  <a:pt x="146" y="38"/>
                </a:moveTo>
                <a:cubicBezTo>
                  <a:pt x="160" y="56"/>
                  <a:pt x="167" y="77"/>
                  <a:pt x="162" y="98"/>
                </a:cubicBezTo>
                <a:cubicBezTo>
                  <a:pt x="157" y="125"/>
                  <a:pt x="127" y="153"/>
                  <a:pt x="96" y="162"/>
                </a:cubicBezTo>
                <a:cubicBezTo>
                  <a:pt x="61" y="130"/>
                  <a:pt x="8" y="124"/>
                  <a:pt x="8" y="124"/>
                </a:cubicBezTo>
                <a:cubicBezTo>
                  <a:pt x="0" y="102"/>
                  <a:pt x="1" y="75"/>
                  <a:pt x="5" y="55"/>
                </a:cubicBezTo>
                <a:cubicBezTo>
                  <a:pt x="9" y="36"/>
                  <a:pt x="23" y="19"/>
                  <a:pt x="42" y="10"/>
                </a:cubicBezTo>
                <a:cubicBezTo>
                  <a:pt x="58" y="2"/>
                  <a:pt x="79" y="0"/>
                  <a:pt x="99" y="6"/>
                </a:cubicBezTo>
                <a:cubicBezTo>
                  <a:pt x="119" y="11"/>
                  <a:pt x="135" y="23"/>
                  <a:pt x="146" y="38"/>
                </a:cubicBezTo>
                <a:close/>
              </a:path>
            </a:pathLst>
          </a:custGeom>
          <a:solidFill>
            <a:srgbClr val="00A0E9"/>
          </a:solidFill>
          <a:ln w="6350" cap="rnd">
            <a:solidFill>
              <a:srgbClr val="000000"/>
            </a:solidFill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8088" name="Freeform 202"/>
          <p:cNvSpPr>
            <a:spLocks noChangeArrowheads="1"/>
          </p:cNvSpPr>
          <p:nvPr/>
        </p:nvSpPr>
        <p:spPr bwMode="auto">
          <a:xfrm>
            <a:off x="6556375" y="2757488"/>
            <a:ext cx="906463" cy="854075"/>
          </a:xfrm>
          <a:custGeom>
            <a:avLst/>
            <a:gdLst>
              <a:gd name="T0" fmla="*/ 2147483646 w 152"/>
              <a:gd name="T1" fmla="*/ 2147483646 h 143"/>
              <a:gd name="T2" fmla="*/ 2147483646 w 152"/>
              <a:gd name="T3" fmla="*/ 2147483646 h 143"/>
              <a:gd name="T4" fmla="*/ 2147483646 w 152"/>
              <a:gd name="T5" fmla="*/ 2147483646 h 143"/>
              <a:gd name="T6" fmla="*/ 2147483646 w 152"/>
              <a:gd name="T7" fmla="*/ 2147483646 h 143"/>
              <a:gd name="T8" fmla="*/ 2147483646 w 152"/>
              <a:gd name="T9" fmla="*/ 2147483646 h 143"/>
              <a:gd name="T10" fmla="*/ 2147483646 w 152"/>
              <a:gd name="T11" fmla="*/ 2147483646 h 143"/>
              <a:gd name="T12" fmla="*/ 2147483646 w 152"/>
              <a:gd name="T13" fmla="*/ 2147483646 h 143"/>
              <a:gd name="T14" fmla="*/ 2147483646 w 152"/>
              <a:gd name="T15" fmla="*/ 2147483646 h 143"/>
              <a:gd name="T16" fmla="*/ 2147483646 w 152"/>
              <a:gd name="T17" fmla="*/ 2147483646 h 143"/>
              <a:gd name="T18" fmla="*/ 2147483646 w 152"/>
              <a:gd name="T19" fmla="*/ 2147483646 h 14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52"/>
              <a:gd name="T31" fmla="*/ 0 h 143"/>
              <a:gd name="T32" fmla="*/ 152 w 152"/>
              <a:gd name="T33" fmla="*/ 143 h 143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52" h="143">
                <a:moveTo>
                  <a:pt x="132" y="108"/>
                </a:moveTo>
                <a:cubicBezTo>
                  <a:pt x="152" y="77"/>
                  <a:pt x="138" y="42"/>
                  <a:pt x="118" y="31"/>
                </a:cubicBezTo>
                <a:cubicBezTo>
                  <a:pt x="104" y="23"/>
                  <a:pt x="92" y="13"/>
                  <a:pt x="92" y="13"/>
                </a:cubicBezTo>
                <a:cubicBezTo>
                  <a:pt x="92" y="13"/>
                  <a:pt x="73" y="11"/>
                  <a:pt x="60" y="5"/>
                </a:cubicBezTo>
                <a:cubicBezTo>
                  <a:pt x="48" y="0"/>
                  <a:pt x="33" y="2"/>
                  <a:pt x="14" y="23"/>
                </a:cubicBezTo>
                <a:cubicBezTo>
                  <a:pt x="10" y="30"/>
                  <a:pt x="7" y="37"/>
                  <a:pt x="5" y="44"/>
                </a:cubicBezTo>
                <a:cubicBezTo>
                  <a:pt x="1" y="64"/>
                  <a:pt x="0" y="91"/>
                  <a:pt x="8" y="113"/>
                </a:cubicBezTo>
                <a:cubicBezTo>
                  <a:pt x="8" y="113"/>
                  <a:pt x="51" y="118"/>
                  <a:pt x="86" y="143"/>
                </a:cubicBezTo>
                <a:cubicBezTo>
                  <a:pt x="89" y="142"/>
                  <a:pt x="89" y="142"/>
                  <a:pt x="89" y="142"/>
                </a:cubicBezTo>
                <a:cubicBezTo>
                  <a:pt x="111" y="134"/>
                  <a:pt x="123" y="121"/>
                  <a:pt x="132" y="108"/>
                </a:cubicBezTo>
                <a:close/>
              </a:path>
            </a:pathLst>
          </a:custGeom>
          <a:solidFill>
            <a:srgbClr val="FFFFFF"/>
          </a:solidFill>
          <a:ln w="6350" cap="rnd">
            <a:solidFill>
              <a:srgbClr val="000000"/>
            </a:solidFill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8089" name="Freeform 203"/>
          <p:cNvSpPr>
            <a:spLocks noChangeArrowheads="1"/>
          </p:cNvSpPr>
          <p:nvPr/>
        </p:nvSpPr>
        <p:spPr bwMode="auto">
          <a:xfrm>
            <a:off x="6467475" y="3444875"/>
            <a:ext cx="536575" cy="465138"/>
          </a:xfrm>
          <a:custGeom>
            <a:avLst/>
            <a:gdLst>
              <a:gd name="T0" fmla="*/ 2147483646 w 90"/>
              <a:gd name="T1" fmla="*/ 2147483646 h 78"/>
              <a:gd name="T2" fmla="*/ 2147483646 w 90"/>
              <a:gd name="T3" fmla="*/ 2147483646 h 78"/>
              <a:gd name="T4" fmla="*/ 2147483646 w 90"/>
              <a:gd name="T5" fmla="*/ 2147483646 h 78"/>
              <a:gd name="T6" fmla="*/ 2147483646 w 90"/>
              <a:gd name="T7" fmla="*/ 0 h 78"/>
              <a:gd name="T8" fmla="*/ 2147483646 w 90"/>
              <a:gd name="T9" fmla="*/ 2147483646 h 7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0"/>
              <a:gd name="T16" fmla="*/ 0 h 78"/>
              <a:gd name="T17" fmla="*/ 90 w 90"/>
              <a:gd name="T18" fmla="*/ 78 h 7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0" h="78">
                <a:moveTo>
                  <a:pt x="81" y="18"/>
                </a:moveTo>
                <a:cubicBezTo>
                  <a:pt x="90" y="27"/>
                  <a:pt x="87" y="73"/>
                  <a:pt x="45" y="76"/>
                </a:cubicBezTo>
                <a:cubicBezTo>
                  <a:pt x="3" y="78"/>
                  <a:pt x="0" y="41"/>
                  <a:pt x="5" y="27"/>
                </a:cubicBezTo>
                <a:cubicBezTo>
                  <a:pt x="10" y="13"/>
                  <a:pt x="19" y="3"/>
                  <a:pt x="26" y="0"/>
                </a:cubicBezTo>
                <a:cubicBezTo>
                  <a:pt x="34" y="1"/>
                  <a:pt x="67" y="6"/>
                  <a:pt x="81" y="18"/>
                </a:cubicBezTo>
                <a:close/>
              </a:path>
            </a:pathLst>
          </a:custGeom>
          <a:solidFill>
            <a:srgbClr val="FFFFFF"/>
          </a:solidFill>
          <a:ln w="6350" cap="rnd">
            <a:solidFill>
              <a:srgbClr val="000000"/>
            </a:solidFill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8090" name="Freeform 204"/>
          <p:cNvSpPr>
            <a:spLocks noChangeArrowheads="1"/>
          </p:cNvSpPr>
          <p:nvPr/>
        </p:nvSpPr>
        <p:spPr bwMode="auto">
          <a:xfrm>
            <a:off x="6515100" y="3570288"/>
            <a:ext cx="381000" cy="309562"/>
          </a:xfrm>
          <a:custGeom>
            <a:avLst/>
            <a:gdLst>
              <a:gd name="T0" fmla="*/ 2147483646 w 64"/>
              <a:gd name="T1" fmla="*/ 0 h 52"/>
              <a:gd name="T2" fmla="*/ 2147483646 w 64"/>
              <a:gd name="T3" fmla="*/ 2147483646 h 52"/>
              <a:gd name="T4" fmla="*/ 2147483646 w 64"/>
              <a:gd name="T5" fmla="*/ 2147483646 h 52"/>
              <a:gd name="T6" fmla="*/ 2147483646 w 64"/>
              <a:gd name="T7" fmla="*/ 0 h 52"/>
              <a:gd name="T8" fmla="*/ 0 60000 65536"/>
              <a:gd name="T9" fmla="*/ 0 60000 65536"/>
              <a:gd name="T10" fmla="*/ 0 60000 65536"/>
              <a:gd name="T11" fmla="*/ 0 60000 65536"/>
              <a:gd name="T12" fmla="*/ 0 w 64"/>
              <a:gd name="T13" fmla="*/ 0 h 52"/>
              <a:gd name="T14" fmla="*/ 64 w 64"/>
              <a:gd name="T15" fmla="*/ 52 h 5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4" h="52">
                <a:moveTo>
                  <a:pt x="7" y="0"/>
                </a:moveTo>
                <a:cubicBezTo>
                  <a:pt x="26" y="0"/>
                  <a:pt x="39" y="1"/>
                  <a:pt x="64" y="19"/>
                </a:cubicBezTo>
                <a:cubicBezTo>
                  <a:pt x="58" y="30"/>
                  <a:pt x="40" y="52"/>
                  <a:pt x="19" y="42"/>
                </a:cubicBezTo>
                <a:cubicBezTo>
                  <a:pt x="0" y="33"/>
                  <a:pt x="7" y="0"/>
                  <a:pt x="7" y="0"/>
                </a:cubicBezTo>
                <a:close/>
              </a:path>
            </a:pathLst>
          </a:custGeom>
          <a:solidFill>
            <a:srgbClr val="FFFFFF"/>
          </a:solidFill>
          <a:ln w="6350" cap="rnd">
            <a:solidFill>
              <a:srgbClr val="000000"/>
            </a:solidFill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8091" name="Freeform 206"/>
          <p:cNvSpPr>
            <a:spLocks noChangeArrowheads="1"/>
          </p:cNvSpPr>
          <p:nvPr/>
        </p:nvSpPr>
        <p:spPr bwMode="auto">
          <a:xfrm>
            <a:off x="6884988" y="2697163"/>
            <a:ext cx="261937" cy="222250"/>
          </a:xfrm>
          <a:custGeom>
            <a:avLst/>
            <a:gdLst>
              <a:gd name="T0" fmla="*/ 2147483646 w 44"/>
              <a:gd name="T1" fmla="*/ 2147483646 h 37"/>
              <a:gd name="T2" fmla="*/ 2147483646 w 44"/>
              <a:gd name="T3" fmla="*/ 2147483646 h 37"/>
              <a:gd name="T4" fmla="*/ 2147483646 w 44"/>
              <a:gd name="T5" fmla="*/ 2147483646 h 37"/>
              <a:gd name="T6" fmla="*/ 2147483646 w 44"/>
              <a:gd name="T7" fmla="*/ 2147483646 h 37"/>
              <a:gd name="T8" fmla="*/ 2147483646 w 44"/>
              <a:gd name="T9" fmla="*/ 2147483646 h 3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4"/>
              <a:gd name="T16" fmla="*/ 0 h 37"/>
              <a:gd name="T17" fmla="*/ 44 w 44"/>
              <a:gd name="T18" fmla="*/ 37 h 3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4" h="37">
                <a:moveTo>
                  <a:pt x="32" y="28"/>
                </a:moveTo>
                <a:cubicBezTo>
                  <a:pt x="26" y="37"/>
                  <a:pt x="9" y="34"/>
                  <a:pt x="4" y="27"/>
                </a:cubicBezTo>
                <a:cubicBezTo>
                  <a:pt x="0" y="22"/>
                  <a:pt x="3" y="13"/>
                  <a:pt x="12" y="6"/>
                </a:cubicBezTo>
                <a:cubicBezTo>
                  <a:pt x="22" y="0"/>
                  <a:pt x="35" y="0"/>
                  <a:pt x="39" y="7"/>
                </a:cubicBezTo>
                <a:cubicBezTo>
                  <a:pt x="44" y="15"/>
                  <a:pt x="39" y="20"/>
                  <a:pt x="32" y="28"/>
                </a:cubicBezTo>
                <a:close/>
              </a:path>
            </a:pathLst>
          </a:custGeom>
          <a:solidFill>
            <a:srgbClr val="FFFFFF"/>
          </a:solidFill>
          <a:ln w="6350" cap="rnd">
            <a:solidFill>
              <a:srgbClr val="000000"/>
            </a:solidFill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8092" name="Freeform 207"/>
          <p:cNvSpPr>
            <a:spLocks noChangeArrowheads="1"/>
          </p:cNvSpPr>
          <p:nvPr/>
        </p:nvSpPr>
        <p:spPr bwMode="auto">
          <a:xfrm>
            <a:off x="7045325" y="2751138"/>
            <a:ext cx="274638" cy="246062"/>
          </a:xfrm>
          <a:custGeom>
            <a:avLst/>
            <a:gdLst>
              <a:gd name="T0" fmla="*/ 2147483646 w 46"/>
              <a:gd name="T1" fmla="*/ 2147483646 h 41"/>
              <a:gd name="T2" fmla="*/ 2147483646 w 46"/>
              <a:gd name="T3" fmla="*/ 2147483646 h 41"/>
              <a:gd name="T4" fmla="*/ 2147483646 w 46"/>
              <a:gd name="T5" fmla="*/ 2147483646 h 41"/>
              <a:gd name="T6" fmla="*/ 2147483646 w 46"/>
              <a:gd name="T7" fmla="*/ 2147483646 h 41"/>
              <a:gd name="T8" fmla="*/ 2147483646 w 46"/>
              <a:gd name="T9" fmla="*/ 2147483646 h 4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6"/>
              <a:gd name="T16" fmla="*/ 0 h 41"/>
              <a:gd name="T17" fmla="*/ 46 w 46"/>
              <a:gd name="T18" fmla="*/ 41 h 4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6" h="41">
                <a:moveTo>
                  <a:pt x="41" y="29"/>
                </a:moveTo>
                <a:cubicBezTo>
                  <a:pt x="34" y="41"/>
                  <a:pt x="19" y="41"/>
                  <a:pt x="12" y="37"/>
                </a:cubicBezTo>
                <a:cubicBezTo>
                  <a:pt x="0" y="29"/>
                  <a:pt x="7" y="19"/>
                  <a:pt x="11" y="13"/>
                </a:cubicBezTo>
                <a:cubicBezTo>
                  <a:pt x="18" y="3"/>
                  <a:pt x="29" y="0"/>
                  <a:pt x="36" y="6"/>
                </a:cubicBezTo>
                <a:cubicBezTo>
                  <a:pt x="44" y="11"/>
                  <a:pt x="46" y="19"/>
                  <a:pt x="41" y="29"/>
                </a:cubicBezTo>
                <a:close/>
              </a:path>
            </a:pathLst>
          </a:custGeom>
          <a:solidFill>
            <a:srgbClr val="FFFFFF"/>
          </a:solidFill>
          <a:ln w="6350" cap="rnd">
            <a:solidFill>
              <a:srgbClr val="000000"/>
            </a:solidFill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8093" name="Freeform 208"/>
          <p:cNvSpPr>
            <a:spLocks noChangeArrowheads="1"/>
          </p:cNvSpPr>
          <p:nvPr/>
        </p:nvSpPr>
        <p:spPr bwMode="auto">
          <a:xfrm>
            <a:off x="6980238" y="2770188"/>
            <a:ext cx="88900" cy="82550"/>
          </a:xfrm>
          <a:custGeom>
            <a:avLst/>
            <a:gdLst>
              <a:gd name="T0" fmla="*/ 2147483646 w 15"/>
              <a:gd name="T1" fmla="*/ 2147483646 h 14"/>
              <a:gd name="T2" fmla="*/ 2147483646 w 15"/>
              <a:gd name="T3" fmla="*/ 2147483646 h 14"/>
              <a:gd name="T4" fmla="*/ 2147483646 w 15"/>
              <a:gd name="T5" fmla="*/ 2147483646 h 14"/>
              <a:gd name="T6" fmla="*/ 2147483646 w 15"/>
              <a:gd name="T7" fmla="*/ 2147483646 h 14"/>
              <a:gd name="T8" fmla="*/ 2147483646 w 15"/>
              <a:gd name="T9" fmla="*/ 2147483646 h 14"/>
              <a:gd name="T10" fmla="*/ 2147483646 w 15"/>
              <a:gd name="T11" fmla="*/ 2147483646 h 14"/>
              <a:gd name="T12" fmla="*/ 2147483646 w 15"/>
              <a:gd name="T13" fmla="*/ 2147483646 h 14"/>
              <a:gd name="T14" fmla="*/ 2147483646 w 15"/>
              <a:gd name="T15" fmla="*/ 2147483646 h 1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5"/>
              <a:gd name="T25" fmla="*/ 0 h 14"/>
              <a:gd name="T26" fmla="*/ 15 w 15"/>
              <a:gd name="T27" fmla="*/ 14 h 1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5" h="14">
                <a:moveTo>
                  <a:pt x="13" y="14"/>
                </a:moveTo>
                <a:cubicBezTo>
                  <a:pt x="14" y="14"/>
                  <a:pt x="14" y="14"/>
                  <a:pt x="14" y="14"/>
                </a:cubicBezTo>
                <a:cubicBezTo>
                  <a:pt x="15" y="6"/>
                  <a:pt x="9" y="0"/>
                  <a:pt x="1" y="6"/>
                </a:cubicBezTo>
                <a:cubicBezTo>
                  <a:pt x="1" y="6"/>
                  <a:pt x="0" y="7"/>
                  <a:pt x="1" y="7"/>
                </a:cubicBezTo>
                <a:cubicBezTo>
                  <a:pt x="1" y="7"/>
                  <a:pt x="1" y="7"/>
                  <a:pt x="1" y="7"/>
                </a:cubicBezTo>
                <a:cubicBezTo>
                  <a:pt x="1" y="7"/>
                  <a:pt x="1" y="8"/>
                  <a:pt x="2" y="8"/>
                </a:cubicBezTo>
                <a:cubicBezTo>
                  <a:pt x="6" y="3"/>
                  <a:pt x="13" y="4"/>
                  <a:pt x="13" y="14"/>
                </a:cubicBezTo>
                <a:cubicBezTo>
                  <a:pt x="13" y="14"/>
                  <a:pt x="13" y="14"/>
                  <a:pt x="13" y="1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8094" name="Freeform 209"/>
          <p:cNvSpPr>
            <a:spLocks noChangeArrowheads="1"/>
          </p:cNvSpPr>
          <p:nvPr/>
        </p:nvSpPr>
        <p:spPr bwMode="auto">
          <a:xfrm>
            <a:off x="7105650" y="2841625"/>
            <a:ext cx="95250" cy="77788"/>
          </a:xfrm>
          <a:custGeom>
            <a:avLst/>
            <a:gdLst>
              <a:gd name="T0" fmla="*/ 2147483646 w 16"/>
              <a:gd name="T1" fmla="*/ 2147483646 h 13"/>
              <a:gd name="T2" fmla="*/ 2147483646 w 16"/>
              <a:gd name="T3" fmla="*/ 2147483646 h 13"/>
              <a:gd name="T4" fmla="*/ 0 w 16"/>
              <a:gd name="T5" fmla="*/ 2147483646 h 13"/>
              <a:gd name="T6" fmla="*/ 2147483646 w 16"/>
              <a:gd name="T7" fmla="*/ 2147483646 h 13"/>
              <a:gd name="T8" fmla="*/ 2147483646 w 16"/>
              <a:gd name="T9" fmla="*/ 2147483646 h 13"/>
              <a:gd name="T10" fmla="*/ 2147483646 w 16"/>
              <a:gd name="T11" fmla="*/ 2147483646 h 13"/>
              <a:gd name="T12" fmla="*/ 2147483646 w 16"/>
              <a:gd name="T13" fmla="*/ 2147483646 h 13"/>
              <a:gd name="T14" fmla="*/ 2147483646 w 16"/>
              <a:gd name="T15" fmla="*/ 2147483646 h 13"/>
              <a:gd name="T16" fmla="*/ 2147483646 w 16"/>
              <a:gd name="T17" fmla="*/ 2147483646 h 1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6"/>
              <a:gd name="T28" fmla="*/ 0 h 13"/>
              <a:gd name="T29" fmla="*/ 16 w 16"/>
              <a:gd name="T30" fmla="*/ 13 h 1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6" h="13">
                <a:moveTo>
                  <a:pt x="15" y="13"/>
                </a:moveTo>
                <a:cubicBezTo>
                  <a:pt x="15" y="13"/>
                  <a:pt x="15" y="12"/>
                  <a:pt x="15" y="12"/>
                </a:cubicBezTo>
                <a:cubicBezTo>
                  <a:pt x="16" y="0"/>
                  <a:pt x="6" y="0"/>
                  <a:pt x="0" y="4"/>
                </a:cubicBezTo>
                <a:cubicBezTo>
                  <a:pt x="0" y="5"/>
                  <a:pt x="0" y="5"/>
                  <a:pt x="1" y="5"/>
                </a:cubicBezTo>
                <a:cubicBezTo>
                  <a:pt x="1" y="5"/>
                  <a:pt x="2" y="5"/>
                  <a:pt x="2" y="5"/>
                </a:cubicBezTo>
                <a:cubicBezTo>
                  <a:pt x="2" y="5"/>
                  <a:pt x="7" y="1"/>
                  <a:pt x="12" y="4"/>
                </a:cubicBezTo>
                <a:cubicBezTo>
                  <a:pt x="14" y="6"/>
                  <a:pt x="14" y="11"/>
                  <a:pt x="14" y="12"/>
                </a:cubicBezTo>
                <a:cubicBezTo>
                  <a:pt x="14" y="12"/>
                  <a:pt x="14" y="13"/>
                  <a:pt x="14" y="13"/>
                </a:cubicBezTo>
                <a:cubicBezTo>
                  <a:pt x="14" y="13"/>
                  <a:pt x="15" y="13"/>
                  <a:pt x="15" y="1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8095" name="Freeform 210"/>
          <p:cNvSpPr>
            <a:spLocks noChangeArrowheads="1"/>
          </p:cNvSpPr>
          <p:nvPr/>
        </p:nvSpPr>
        <p:spPr bwMode="auto">
          <a:xfrm>
            <a:off x="6902450" y="2984500"/>
            <a:ext cx="84138" cy="142875"/>
          </a:xfrm>
          <a:custGeom>
            <a:avLst/>
            <a:gdLst>
              <a:gd name="T0" fmla="*/ 2147483646 w 14"/>
              <a:gd name="T1" fmla="*/ 0 h 24"/>
              <a:gd name="T2" fmla="*/ 0 w 14"/>
              <a:gd name="T3" fmla="*/ 2147483646 h 24"/>
              <a:gd name="T4" fmla="*/ 0 60000 65536"/>
              <a:gd name="T5" fmla="*/ 0 60000 65536"/>
              <a:gd name="T6" fmla="*/ 0 w 14"/>
              <a:gd name="T7" fmla="*/ 0 h 24"/>
              <a:gd name="T8" fmla="*/ 14 w 14"/>
              <a:gd name="T9" fmla="*/ 24 h 2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4" h="24">
                <a:moveTo>
                  <a:pt x="14" y="0"/>
                </a:moveTo>
                <a:cubicBezTo>
                  <a:pt x="14" y="0"/>
                  <a:pt x="5" y="9"/>
                  <a:pt x="0" y="24"/>
                </a:cubicBezTo>
              </a:path>
            </a:pathLst>
          </a:custGeom>
          <a:noFill/>
          <a:ln w="6350" cap="rnd">
            <a:solidFill>
              <a:srgbClr val="000000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8096" name="Oval 211"/>
          <p:cNvSpPr>
            <a:spLocks noChangeArrowheads="1"/>
          </p:cNvSpPr>
          <p:nvPr/>
        </p:nvSpPr>
        <p:spPr bwMode="auto">
          <a:xfrm>
            <a:off x="6932613" y="2859088"/>
            <a:ext cx="130175" cy="125412"/>
          </a:xfrm>
          <a:prstGeom prst="ellipse">
            <a:avLst/>
          </a:prstGeom>
          <a:solidFill>
            <a:srgbClr val="E1002A"/>
          </a:solidFill>
          <a:ln w="6350" cap="rnd">
            <a:solidFill>
              <a:srgbClr val="000000"/>
            </a:solidFill>
            <a:beve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000000"/>
              </a:solidFill>
              <a:sym typeface="宋体" panose="02010600030101010101" pitchFamily="2" charset="-122"/>
            </a:endParaRPr>
          </a:p>
        </p:txBody>
      </p:sp>
      <p:sp>
        <p:nvSpPr>
          <p:cNvPr id="38097" name="Oval 212"/>
          <p:cNvSpPr>
            <a:spLocks noChangeArrowheads="1"/>
          </p:cNvSpPr>
          <p:nvPr/>
        </p:nvSpPr>
        <p:spPr bwMode="auto">
          <a:xfrm>
            <a:off x="6973888" y="2871788"/>
            <a:ext cx="47625" cy="476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000000"/>
              </a:solidFill>
              <a:sym typeface="宋体" panose="02010600030101010101" pitchFamily="2" charset="-122"/>
            </a:endParaRPr>
          </a:p>
        </p:txBody>
      </p:sp>
      <p:sp>
        <p:nvSpPr>
          <p:cNvPr id="38098" name="Freeform 213"/>
          <p:cNvSpPr>
            <a:spLocks noChangeArrowheads="1"/>
          </p:cNvSpPr>
          <p:nvPr/>
        </p:nvSpPr>
        <p:spPr bwMode="auto">
          <a:xfrm>
            <a:off x="7123113" y="3021013"/>
            <a:ext cx="209550" cy="34925"/>
          </a:xfrm>
          <a:custGeom>
            <a:avLst/>
            <a:gdLst>
              <a:gd name="T0" fmla="*/ 0 w 35"/>
              <a:gd name="T1" fmla="*/ 0 h 6"/>
              <a:gd name="T2" fmla="*/ 2147483646 w 35"/>
              <a:gd name="T3" fmla="*/ 2147483646 h 6"/>
              <a:gd name="T4" fmla="*/ 0 60000 65536"/>
              <a:gd name="T5" fmla="*/ 0 60000 65536"/>
              <a:gd name="T6" fmla="*/ 0 w 35"/>
              <a:gd name="T7" fmla="*/ 0 h 6"/>
              <a:gd name="T8" fmla="*/ 35 w 35"/>
              <a:gd name="T9" fmla="*/ 6 h 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5" h="6">
                <a:moveTo>
                  <a:pt x="0" y="0"/>
                </a:moveTo>
                <a:cubicBezTo>
                  <a:pt x="12" y="2"/>
                  <a:pt x="20" y="2"/>
                  <a:pt x="35" y="6"/>
                </a:cubicBezTo>
              </a:path>
            </a:pathLst>
          </a:custGeom>
          <a:noFill/>
          <a:ln w="6350" cap="rnd">
            <a:solidFill>
              <a:srgbClr val="000000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8099" name="Freeform 214"/>
          <p:cNvSpPr>
            <a:spLocks noChangeArrowheads="1"/>
          </p:cNvSpPr>
          <p:nvPr/>
        </p:nvSpPr>
        <p:spPr bwMode="auto">
          <a:xfrm>
            <a:off x="7092950" y="3068638"/>
            <a:ext cx="244475" cy="106362"/>
          </a:xfrm>
          <a:custGeom>
            <a:avLst/>
            <a:gdLst>
              <a:gd name="T0" fmla="*/ 0 w 41"/>
              <a:gd name="T1" fmla="*/ 0 h 18"/>
              <a:gd name="T2" fmla="*/ 2147483646 w 41"/>
              <a:gd name="T3" fmla="*/ 2147483646 h 18"/>
              <a:gd name="T4" fmla="*/ 0 60000 65536"/>
              <a:gd name="T5" fmla="*/ 0 60000 65536"/>
              <a:gd name="T6" fmla="*/ 0 w 41"/>
              <a:gd name="T7" fmla="*/ 0 h 18"/>
              <a:gd name="T8" fmla="*/ 41 w 41"/>
              <a:gd name="T9" fmla="*/ 18 h 1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1" h="18">
                <a:moveTo>
                  <a:pt x="0" y="0"/>
                </a:moveTo>
                <a:cubicBezTo>
                  <a:pt x="9" y="4"/>
                  <a:pt x="28" y="12"/>
                  <a:pt x="41" y="18"/>
                </a:cubicBezTo>
              </a:path>
            </a:pathLst>
          </a:custGeom>
          <a:noFill/>
          <a:ln w="6350" cap="rnd">
            <a:solidFill>
              <a:srgbClr val="000000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8100" name="Freeform 215"/>
          <p:cNvSpPr>
            <a:spLocks noChangeArrowheads="1"/>
          </p:cNvSpPr>
          <p:nvPr/>
        </p:nvSpPr>
        <p:spPr bwMode="auto">
          <a:xfrm>
            <a:off x="7058025" y="3122613"/>
            <a:ext cx="227013" cy="142875"/>
          </a:xfrm>
          <a:custGeom>
            <a:avLst/>
            <a:gdLst>
              <a:gd name="T0" fmla="*/ 0 w 38"/>
              <a:gd name="T1" fmla="*/ 0 h 24"/>
              <a:gd name="T2" fmla="*/ 2147483646 w 38"/>
              <a:gd name="T3" fmla="*/ 2147483646 h 24"/>
              <a:gd name="T4" fmla="*/ 0 60000 65536"/>
              <a:gd name="T5" fmla="*/ 0 60000 65536"/>
              <a:gd name="T6" fmla="*/ 0 w 38"/>
              <a:gd name="T7" fmla="*/ 0 h 24"/>
              <a:gd name="T8" fmla="*/ 38 w 38"/>
              <a:gd name="T9" fmla="*/ 24 h 2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8" h="24">
                <a:moveTo>
                  <a:pt x="0" y="0"/>
                </a:moveTo>
                <a:cubicBezTo>
                  <a:pt x="10" y="5"/>
                  <a:pt x="38" y="24"/>
                  <a:pt x="38" y="24"/>
                </a:cubicBezTo>
              </a:path>
            </a:pathLst>
          </a:custGeom>
          <a:noFill/>
          <a:ln w="6350" cap="rnd">
            <a:solidFill>
              <a:srgbClr val="000000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8101" name="Freeform 216"/>
          <p:cNvSpPr>
            <a:spLocks noChangeArrowheads="1"/>
          </p:cNvSpPr>
          <p:nvPr/>
        </p:nvSpPr>
        <p:spPr bwMode="auto">
          <a:xfrm>
            <a:off x="6765925" y="2811463"/>
            <a:ext cx="119063" cy="112712"/>
          </a:xfrm>
          <a:custGeom>
            <a:avLst/>
            <a:gdLst>
              <a:gd name="T0" fmla="*/ 2147483646 w 20"/>
              <a:gd name="T1" fmla="*/ 2147483646 h 19"/>
              <a:gd name="T2" fmla="*/ 0 w 20"/>
              <a:gd name="T3" fmla="*/ 0 h 19"/>
              <a:gd name="T4" fmla="*/ 0 60000 65536"/>
              <a:gd name="T5" fmla="*/ 0 60000 65536"/>
              <a:gd name="T6" fmla="*/ 0 w 20"/>
              <a:gd name="T7" fmla="*/ 0 h 19"/>
              <a:gd name="T8" fmla="*/ 20 w 20"/>
              <a:gd name="T9" fmla="*/ 19 h 1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0" h="19">
                <a:moveTo>
                  <a:pt x="20" y="19"/>
                </a:moveTo>
                <a:cubicBezTo>
                  <a:pt x="8" y="5"/>
                  <a:pt x="0" y="0"/>
                  <a:pt x="0" y="0"/>
                </a:cubicBezTo>
              </a:path>
            </a:pathLst>
          </a:custGeom>
          <a:noFill/>
          <a:ln w="6350" cap="rnd">
            <a:solidFill>
              <a:srgbClr val="000000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8102" name="Freeform 217"/>
          <p:cNvSpPr>
            <a:spLocks noChangeArrowheads="1"/>
          </p:cNvSpPr>
          <p:nvPr/>
        </p:nvSpPr>
        <p:spPr bwMode="auto">
          <a:xfrm>
            <a:off x="6634163" y="3038475"/>
            <a:ext cx="644525" cy="484188"/>
          </a:xfrm>
          <a:custGeom>
            <a:avLst/>
            <a:gdLst>
              <a:gd name="T0" fmla="*/ 2147483646 w 108"/>
              <a:gd name="T1" fmla="*/ 2147483646 h 81"/>
              <a:gd name="T2" fmla="*/ 2147483646 w 108"/>
              <a:gd name="T3" fmla="*/ 2147483646 h 81"/>
              <a:gd name="T4" fmla="*/ 0 w 108"/>
              <a:gd name="T5" fmla="*/ 0 h 81"/>
              <a:gd name="T6" fmla="*/ 2147483646 w 108"/>
              <a:gd name="T7" fmla="*/ 2147483646 h 81"/>
              <a:gd name="T8" fmla="*/ 2147483646 w 108"/>
              <a:gd name="T9" fmla="*/ 2147483646 h 81"/>
              <a:gd name="T10" fmla="*/ 2147483646 w 108"/>
              <a:gd name="T11" fmla="*/ 2147483646 h 81"/>
              <a:gd name="T12" fmla="*/ 2147483646 w 108"/>
              <a:gd name="T13" fmla="*/ 2147483646 h 8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8"/>
              <a:gd name="T22" fmla="*/ 0 h 81"/>
              <a:gd name="T23" fmla="*/ 108 w 108"/>
              <a:gd name="T24" fmla="*/ 81 h 8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8" h="81">
                <a:moveTo>
                  <a:pt x="105" y="36"/>
                </a:moveTo>
                <a:cubicBezTo>
                  <a:pt x="92" y="30"/>
                  <a:pt x="68" y="22"/>
                  <a:pt x="45" y="15"/>
                </a:cubicBezTo>
                <a:cubicBezTo>
                  <a:pt x="26" y="9"/>
                  <a:pt x="9" y="5"/>
                  <a:pt x="0" y="0"/>
                </a:cubicBezTo>
                <a:cubicBezTo>
                  <a:pt x="0" y="0"/>
                  <a:pt x="3" y="19"/>
                  <a:pt x="13" y="39"/>
                </a:cubicBezTo>
                <a:cubicBezTo>
                  <a:pt x="21" y="56"/>
                  <a:pt x="34" y="72"/>
                  <a:pt x="48" y="75"/>
                </a:cubicBezTo>
                <a:cubicBezTo>
                  <a:pt x="79" y="81"/>
                  <a:pt x="105" y="44"/>
                  <a:pt x="106" y="42"/>
                </a:cubicBezTo>
                <a:cubicBezTo>
                  <a:pt x="108" y="40"/>
                  <a:pt x="108" y="38"/>
                  <a:pt x="105" y="36"/>
                </a:cubicBezTo>
                <a:close/>
              </a:path>
            </a:pathLst>
          </a:custGeom>
          <a:solidFill>
            <a:srgbClr val="E100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8103" name="Freeform 218"/>
          <p:cNvSpPr>
            <a:spLocks noChangeArrowheads="1"/>
          </p:cNvSpPr>
          <p:nvPr/>
        </p:nvSpPr>
        <p:spPr bwMode="auto">
          <a:xfrm>
            <a:off x="6770688" y="3276600"/>
            <a:ext cx="365125" cy="227013"/>
          </a:xfrm>
          <a:custGeom>
            <a:avLst/>
            <a:gdLst>
              <a:gd name="T0" fmla="*/ 0 w 61"/>
              <a:gd name="T1" fmla="*/ 2147483646 h 38"/>
              <a:gd name="T2" fmla="*/ 2147483646 w 61"/>
              <a:gd name="T3" fmla="*/ 2147483646 h 38"/>
              <a:gd name="T4" fmla="*/ 2147483646 w 61"/>
              <a:gd name="T5" fmla="*/ 2147483646 h 38"/>
              <a:gd name="T6" fmla="*/ 0 w 61"/>
              <a:gd name="T7" fmla="*/ 2147483646 h 38"/>
              <a:gd name="T8" fmla="*/ 0 60000 65536"/>
              <a:gd name="T9" fmla="*/ 0 60000 65536"/>
              <a:gd name="T10" fmla="*/ 0 60000 65536"/>
              <a:gd name="T11" fmla="*/ 0 60000 65536"/>
              <a:gd name="T12" fmla="*/ 0 w 61"/>
              <a:gd name="T13" fmla="*/ 0 h 38"/>
              <a:gd name="T14" fmla="*/ 61 w 61"/>
              <a:gd name="T15" fmla="*/ 38 h 3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1" h="38">
                <a:moveTo>
                  <a:pt x="0" y="16"/>
                </a:moveTo>
                <a:cubicBezTo>
                  <a:pt x="7" y="26"/>
                  <a:pt x="16" y="33"/>
                  <a:pt x="25" y="35"/>
                </a:cubicBezTo>
                <a:cubicBezTo>
                  <a:pt x="38" y="38"/>
                  <a:pt x="51" y="32"/>
                  <a:pt x="61" y="25"/>
                </a:cubicBezTo>
                <a:cubicBezTo>
                  <a:pt x="57" y="2"/>
                  <a:pt x="10" y="0"/>
                  <a:pt x="0" y="16"/>
                </a:cubicBezTo>
                <a:close/>
              </a:path>
            </a:pathLst>
          </a:custGeom>
          <a:solidFill>
            <a:srgbClr val="EF7C1C"/>
          </a:solidFill>
          <a:ln w="6350" cap="rnd">
            <a:solidFill>
              <a:srgbClr val="000000"/>
            </a:solidFill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8104" name="Freeform 219"/>
          <p:cNvSpPr>
            <a:spLocks noChangeArrowheads="1"/>
          </p:cNvSpPr>
          <p:nvPr/>
        </p:nvSpPr>
        <p:spPr bwMode="auto">
          <a:xfrm>
            <a:off x="6502400" y="2740025"/>
            <a:ext cx="220663" cy="298450"/>
          </a:xfrm>
          <a:custGeom>
            <a:avLst/>
            <a:gdLst>
              <a:gd name="T0" fmla="*/ 2147483646 w 37"/>
              <a:gd name="T1" fmla="*/ 2147483646 h 50"/>
              <a:gd name="T2" fmla="*/ 2147483646 w 37"/>
              <a:gd name="T3" fmla="*/ 2147483646 h 50"/>
              <a:gd name="T4" fmla="*/ 0 60000 65536"/>
              <a:gd name="T5" fmla="*/ 0 60000 65536"/>
              <a:gd name="T6" fmla="*/ 0 w 37"/>
              <a:gd name="T7" fmla="*/ 0 h 50"/>
              <a:gd name="T8" fmla="*/ 37 w 37"/>
              <a:gd name="T9" fmla="*/ 50 h 5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7" h="50">
                <a:moveTo>
                  <a:pt x="37" y="23"/>
                </a:moveTo>
                <a:cubicBezTo>
                  <a:pt x="25" y="0"/>
                  <a:pt x="0" y="37"/>
                  <a:pt x="22" y="50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8105" name="Freeform 220"/>
          <p:cNvSpPr>
            <a:spLocks noChangeArrowheads="1"/>
          </p:cNvSpPr>
          <p:nvPr/>
        </p:nvSpPr>
        <p:spPr bwMode="auto">
          <a:xfrm>
            <a:off x="6502400" y="2740025"/>
            <a:ext cx="776288" cy="782638"/>
          </a:xfrm>
          <a:custGeom>
            <a:avLst/>
            <a:gdLst>
              <a:gd name="T0" fmla="*/ 2147483646 w 130"/>
              <a:gd name="T1" fmla="*/ 2147483646 h 131"/>
              <a:gd name="T2" fmla="*/ 2147483646 w 130"/>
              <a:gd name="T3" fmla="*/ 2147483646 h 131"/>
              <a:gd name="T4" fmla="*/ 2147483646 w 130"/>
              <a:gd name="T5" fmla="*/ 2147483646 h 131"/>
              <a:gd name="T6" fmla="*/ 2147483646 w 130"/>
              <a:gd name="T7" fmla="*/ 2147483646 h 131"/>
              <a:gd name="T8" fmla="*/ 2147483646 w 130"/>
              <a:gd name="T9" fmla="*/ 2147483646 h 131"/>
              <a:gd name="T10" fmla="*/ 2147483646 w 130"/>
              <a:gd name="T11" fmla="*/ 2147483646 h 131"/>
              <a:gd name="T12" fmla="*/ 2147483646 w 130"/>
              <a:gd name="T13" fmla="*/ 2147483646 h 131"/>
              <a:gd name="T14" fmla="*/ 2147483646 w 130"/>
              <a:gd name="T15" fmla="*/ 2147483646 h 13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30"/>
              <a:gd name="T25" fmla="*/ 0 h 131"/>
              <a:gd name="T26" fmla="*/ 130 w 130"/>
              <a:gd name="T27" fmla="*/ 131 h 13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30" h="131">
                <a:moveTo>
                  <a:pt x="37" y="23"/>
                </a:moveTo>
                <a:cubicBezTo>
                  <a:pt x="25" y="0"/>
                  <a:pt x="0" y="37"/>
                  <a:pt x="22" y="50"/>
                </a:cubicBezTo>
                <a:cubicBezTo>
                  <a:pt x="31" y="55"/>
                  <a:pt x="48" y="59"/>
                  <a:pt x="67" y="65"/>
                </a:cubicBezTo>
                <a:cubicBezTo>
                  <a:pt x="90" y="72"/>
                  <a:pt x="114" y="80"/>
                  <a:pt x="127" y="86"/>
                </a:cubicBezTo>
                <a:cubicBezTo>
                  <a:pt x="130" y="88"/>
                  <a:pt x="130" y="90"/>
                  <a:pt x="128" y="92"/>
                </a:cubicBezTo>
                <a:cubicBezTo>
                  <a:pt x="127" y="94"/>
                  <a:pt x="101" y="131"/>
                  <a:pt x="70" y="125"/>
                </a:cubicBezTo>
                <a:cubicBezTo>
                  <a:pt x="56" y="122"/>
                  <a:pt x="43" y="106"/>
                  <a:pt x="35" y="89"/>
                </a:cubicBezTo>
                <a:cubicBezTo>
                  <a:pt x="25" y="69"/>
                  <a:pt x="22" y="50"/>
                  <a:pt x="22" y="50"/>
                </a:cubicBezTo>
              </a:path>
            </a:pathLst>
          </a:custGeom>
          <a:noFill/>
          <a:ln w="6350" cap="rnd">
            <a:solidFill>
              <a:srgbClr val="000000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8106" name="Freeform 221"/>
          <p:cNvSpPr>
            <a:spLocks noChangeArrowheads="1"/>
          </p:cNvSpPr>
          <p:nvPr/>
        </p:nvSpPr>
        <p:spPr bwMode="auto">
          <a:xfrm>
            <a:off x="6556375" y="3414713"/>
            <a:ext cx="608013" cy="292100"/>
          </a:xfrm>
          <a:custGeom>
            <a:avLst/>
            <a:gdLst>
              <a:gd name="T0" fmla="*/ 0 w 102"/>
              <a:gd name="T1" fmla="*/ 2147483646 h 49"/>
              <a:gd name="T2" fmla="*/ 2147483646 w 102"/>
              <a:gd name="T3" fmla="*/ 2147483646 h 49"/>
              <a:gd name="T4" fmla="*/ 2147483646 w 102"/>
              <a:gd name="T5" fmla="*/ 2147483646 h 49"/>
              <a:gd name="T6" fmla="*/ 2147483646 w 102"/>
              <a:gd name="T7" fmla="*/ 2147483646 h 49"/>
              <a:gd name="T8" fmla="*/ 2147483646 w 102"/>
              <a:gd name="T9" fmla="*/ 2147483646 h 49"/>
              <a:gd name="T10" fmla="*/ 2147483646 w 102"/>
              <a:gd name="T11" fmla="*/ 0 h 49"/>
              <a:gd name="T12" fmla="*/ 0 w 102"/>
              <a:gd name="T13" fmla="*/ 2147483646 h 4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2"/>
              <a:gd name="T22" fmla="*/ 0 h 49"/>
              <a:gd name="T23" fmla="*/ 102 w 102"/>
              <a:gd name="T24" fmla="*/ 49 h 4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2" h="49">
                <a:moveTo>
                  <a:pt x="0" y="3"/>
                </a:moveTo>
                <a:cubicBezTo>
                  <a:pt x="0" y="5"/>
                  <a:pt x="1" y="6"/>
                  <a:pt x="3" y="6"/>
                </a:cubicBezTo>
                <a:cubicBezTo>
                  <a:pt x="31" y="8"/>
                  <a:pt x="62" y="15"/>
                  <a:pt x="97" y="48"/>
                </a:cubicBezTo>
                <a:cubicBezTo>
                  <a:pt x="98" y="49"/>
                  <a:pt x="99" y="48"/>
                  <a:pt x="101" y="47"/>
                </a:cubicBezTo>
                <a:cubicBezTo>
                  <a:pt x="102" y="45"/>
                  <a:pt x="102" y="43"/>
                  <a:pt x="101" y="42"/>
                </a:cubicBezTo>
                <a:cubicBezTo>
                  <a:pt x="64" y="8"/>
                  <a:pt x="33" y="2"/>
                  <a:pt x="4" y="0"/>
                </a:cubicBezTo>
                <a:cubicBezTo>
                  <a:pt x="2" y="0"/>
                  <a:pt x="0" y="1"/>
                  <a:pt x="0" y="3"/>
                </a:cubicBezTo>
                <a:close/>
              </a:path>
            </a:pathLst>
          </a:custGeom>
          <a:solidFill>
            <a:srgbClr val="E1002A"/>
          </a:solidFill>
          <a:ln w="6350" cap="rnd">
            <a:solidFill>
              <a:srgbClr val="000000"/>
            </a:solidFill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8107" name="Freeform 222"/>
          <p:cNvSpPr>
            <a:spLocks noChangeArrowheads="1"/>
          </p:cNvSpPr>
          <p:nvPr/>
        </p:nvSpPr>
        <p:spPr bwMode="auto">
          <a:xfrm>
            <a:off x="6765925" y="3587750"/>
            <a:ext cx="369888" cy="196850"/>
          </a:xfrm>
          <a:custGeom>
            <a:avLst/>
            <a:gdLst>
              <a:gd name="T0" fmla="*/ 2147483646 w 62"/>
              <a:gd name="T1" fmla="*/ 2147483646 h 33"/>
              <a:gd name="T2" fmla="*/ 2147483646 w 62"/>
              <a:gd name="T3" fmla="*/ 2147483646 h 33"/>
              <a:gd name="T4" fmla="*/ 2147483646 w 62"/>
              <a:gd name="T5" fmla="*/ 2147483646 h 33"/>
              <a:gd name="T6" fmla="*/ 2147483646 w 62"/>
              <a:gd name="T7" fmla="*/ 2147483646 h 33"/>
              <a:gd name="T8" fmla="*/ 2147483646 w 62"/>
              <a:gd name="T9" fmla="*/ 2147483646 h 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2"/>
              <a:gd name="T16" fmla="*/ 0 h 33"/>
              <a:gd name="T17" fmla="*/ 62 w 62"/>
              <a:gd name="T18" fmla="*/ 33 h 3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2" h="33">
                <a:moveTo>
                  <a:pt x="61" y="20"/>
                </a:moveTo>
                <a:cubicBezTo>
                  <a:pt x="62" y="14"/>
                  <a:pt x="52" y="6"/>
                  <a:pt x="38" y="3"/>
                </a:cubicBezTo>
                <a:cubicBezTo>
                  <a:pt x="27" y="0"/>
                  <a:pt x="15" y="2"/>
                  <a:pt x="3" y="7"/>
                </a:cubicBezTo>
                <a:cubicBezTo>
                  <a:pt x="1" y="9"/>
                  <a:pt x="0" y="26"/>
                  <a:pt x="3" y="28"/>
                </a:cubicBezTo>
                <a:cubicBezTo>
                  <a:pt x="18" y="33"/>
                  <a:pt x="46" y="30"/>
                  <a:pt x="46" y="30"/>
                </a:cubicBezTo>
              </a:path>
            </a:pathLst>
          </a:custGeom>
          <a:solidFill>
            <a:srgbClr val="00A0E9"/>
          </a:solidFill>
          <a:ln w="6350" cap="rnd">
            <a:solidFill>
              <a:srgbClr val="000000"/>
            </a:solidFill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8108" name="Freeform 223"/>
          <p:cNvSpPr>
            <a:spLocks noChangeArrowheads="1"/>
          </p:cNvSpPr>
          <p:nvPr/>
        </p:nvSpPr>
        <p:spPr bwMode="auto">
          <a:xfrm>
            <a:off x="6765925" y="3587750"/>
            <a:ext cx="369888" cy="196850"/>
          </a:xfrm>
          <a:custGeom>
            <a:avLst/>
            <a:gdLst>
              <a:gd name="T0" fmla="*/ 2147483646 w 62"/>
              <a:gd name="T1" fmla="*/ 2147483646 h 33"/>
              <a:gd name="T2" fmla="*/ 2147483646 w 62"/>
              <a:gd name="T3" fmla="*/ 2147483646 h 33"/>
              <a:gd name="T4" fmla="*/ 2147483646 w 62"/>
              <a:gd name="T5" fmla="*/ 2147483646 h 33"/>
              <a:gd name="T6" fmla="*/ 2147483646 w 62"/>
              <a:gd name="T7" fmla="*/ 2147483646 h 33"/>
              <a:gd name="T8" fmla="*/ 2147483646 w 62"/>
              <a:gd name="T9" fmla="*/ 2147483646 h 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2"/>
              <a:gd name="T16" fmla="*/ 0 h 33"/>
              <a:gd name="T17" fmla="*/ 62 w 62"/>
              <a:gd name="T18" fmla="*/ 33 h 3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2" h="33">
                <a:moveTo>
                  <a:pt x="61" y="20"/>
                </a:moveTo>
                <a:cubicBezTo>
                  <a:pt x="62" y="14"/>
                  <a:pt x="52" y="6"/>
                  <a:pt x="38" y="3"/>
                </a:cubicBezTo>
                <a:cubicBezTo>
                  <a:pt x="27" y="0"/>
                  <a:pt x="15" y="2"/>
                  <a:pt x="3" y="7"/>
                </a:cubicBezTo>
                <a:cubicBezTo>
                  <a:pt x="1" y="9"/>
                  <a:pt x="0" y="26"/>
                  <a:pt x="3" y="28"/>
                </a:cubicBezTo>
                <a:cubicBezTo>
                  <a:pt x="18" y="33"/>
                  <a:pt x="46" y="30"/>
                  <a:pt x="46" y="30"/>
                </a:cubicBezTo>
              </a:path>
            </a:pathLst>
          </a:custGeom>
          <a:noFill/>
          <a:ln w="6350" cap="rnd">
            <a:solidFill>
              <a:srgbClr val="000000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8109" name="Freeform 224"/>
          <p:cNvSpPr>
            <a:spLocks noChangeArrowheads="1"/>
          </p:cNvSpPr>
          <p:nvPr/>
        </p:nvSpPr>
        <p:spPr bwMode="auto">
          <a:xfrm>
            <a:off x="6419850" y="3373438"/>
            <a:ext cx="244475" cy="339725"/>
          </a:xfrm>
          <a:custGeom>
            <a:avLst/>
            <a:gdLst>
              <a:gd name="T0" fmla="*/ 2147483646 w 41"/>
              <a:gd name="T1" fmla="*/ 2147483646 h 57"/>
              <a:gd name="T2" fmla="*/ 2147483646 w 41"/>
              <a:gd name="T3" fmla="*/ 2147483646 h 57"/>
              <a:gd name="T4" fmla="*/ 2147483646 w 41"/>
              <a:gd name="T5" fmla="*/ 2147483646 h 57"/>
              <a:gd name="T6" fmla="*/ 2147483646 w 41"/>
              <a:gd name="T7" fmla="*/ 2147483646 h 57"/>
              <a:gd name="T8" fmla="*/ 0 60000 65536"/>
              <a:gd name="T9" fmla="*/ 0 60000 65536"/>
              <a:gd name="T10" fmla="*/ 0 60000 65536"/>
              <a:gd name="T11" fmla="*/ 0 60000 65536"/>
              <a:gd name="T12" fmla="*/ 0 w 41"/>
              <a:gd name="T13" fmla="*/ 0 h 57"/>
              <a:gd name="T14" fmla="*/ 41 w 41"/>
              <a:gd name="T15" fmla="*/ 57 h 5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1" h="57">
                <a:moveTo>
                  <a:pt x="33" y="40"/>
                </a:moveTo>
                <a:cubicBezTo>
                  <a:pt x="39" y="22"/>
                  <a:pt x="41" y="7"/>
                  <a:pt x="27" y="4"/>
                </a:cubicBezTo>
                <a:cubicBezTo>
                  <a:pt x="13" y="0"/>
                  <a:pt x="0" y="20"/>
                  <a:pt x="6" y="39"/>
                </a:cubicBezTo>
                <a:cubicBezTo>
                  <a:pt x="12" y="57"/>
                  <a:pt x="33" y="40"/>
                  <a:pt x="33" y="40"/>
                </a:cubicBezTo>
                <a:close/>
              </a:path>
            </a:pathLst>
          </a:custGeom>
          <a:solidFill>
            <a:srgbClr val="00A0E9"/>
          </a:solidFill>
          <a:ln w="6350" cap="rnd">
            <a:solidFill>
              <a:srgbClr val="000000"/>
            </a:solidFill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8110" name="Oval 225"/>
          <p:cNvSpPr>
            <a:spLocks noChangeArrowheads="1"/>
          </p:cNvSpPr>
          <p:nvPr/>
        </p:nvSpPr>
        <p:spPr bwMode="auto">
          <a:xfrm>
            <a:off x="6437313" y="3557588"/>
            <a:ext cx="196850" cy="196850"/>
          </a:xfrm>
          <a:prstGeom prst="ellipse">
            <a:avLst/>
          </a:prstGeom>
          <a:solidFill>
            <a:srgbClr val="FFFFFF"/>
          </a:solidFill>
          <a:ln w="6350" cap="rnd">
            <a:solidFill>
              <a:srgbClr val="000000"/>
            </a:solidFill>
            <a:beve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000000"/>
              </a:solidFill>
              <a:sym typeface="宋体" panose="02010600030101010101" pitchFamily="2" charset="-122"/>
            </a:endParaRPr>
          </a:p>
        </p:txBody>
      </p:sp>
      <p:sp>
        <p:nvSpPr>
          <p:cNvPr id="38111" name="Oval 226"/>
          <p:cNvSpPr>
            <a:spLocks noChangeArrowheads="1"/>
          </p:cNvSpPr>
          <p:nvPr/>
        </p:nvSpPr>
        <p:spPr bwMode="auto">
          <a:xfrm>
            <a:off x="6627813" y="3605213"/>
            <a:ext cx="190500" cy="198437"/>
          </a:xfrm>
          <a:prstGeom prst="ellipse">
            <a:avLst/>
          </a:prstGeom>
          <a:solidFill>
            <a:srgbClr val="FFFFFF"/>
          </a:solidFill>
          <a:ln w="6350" cap="rnd">
            <a:solidFill>
              <a:srgbClr val="000000"/>
            </a:solidFill>
            <a:beve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000000"/>
              </a:solidFill>
              <a:sym typeface="宋体" panose="02010600030101010101" pitchFamily="2" charset="-122"/>
            </a:endParaRPr>
          </a:p>
        </p:txBody>
      </p:sp>
      <p:sp>
        <p:nvSpPr>
          <p:cNvPr id="38112" name="Freeform 227"/>
          <p:cNvSpPr>
            <a:spLocks noChangeArrowheads="1"/>
          </p:cNvSpPr>
          <p:nvPr/>
        </p:nvSpPr>
        <p:spPr bwMode="auto">
          <a:xfrm>
            <a:off x="6121400" y="3384550"/>
            <a:ext cx="333375" cy="454025"/>
          </a:xfrm>
          <a:custGeom>
            <a:avLst/>
            <a:gdLst>
              <a:gd name="T0" fmla="*/ 2147483646 w 56"/>
              <a:gd name="T1" fmla="*/ 2147483646 h 76"/>
              <a:gd name="T2" fmla="*/ 2147483646 w 56"/>
              <a:gd name="T3" fmla="*/ 2147483646 h 76"/>
              <a:gd name="T4" fmla="*/ 2147483646 w 56"/>
              <a:gd name="T5" fmla="*/ 2147483646 h 76"/>
              <a:gd name="T6" fmla="*/ 2147483646 w 56"/>
              <a:gd name="T7" fmla="*/ 0 h 76"/>
              <a:gd name="T8" fmla="*/ 2147483646 w 56"/>
              <a:gd name="T9" fmla="*/ 2147483646 h 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6"/>
              <a:gd name="T16" fmla="*/ 0 h 76"/>
              <a:gd name="T17" fmla="*/ 56 w 56"/>
              <a:gd name="T18" fmla="*/ 76 h 7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6" h="76">
                <a:moveTo>
                  <a:pt x="55" y="38"/>
                </a:moveTo>
                <a:cubicBezTo>
                  <a:pt x="54" y="59"/>
                  <a:pt x="46" y="76"/>
                  <a:pt x="27" y="76"/>
                </a:cubicBezTo>
                <a:cubicBezTo>
                  <a:pt x="10" y="75"/>
                  <a:pt x="0" y="61"/>
                  <a:pt x="1" y="39"/>
                </a:cubicBezTo>
                <a:cubicBezTo>
                  <a:pt x="2" y="18"/>
                  <a:pt x="15" y="1"/>
                  <a:pt x="30" y="0"/>
                </a:cubicBezTo>
                <a:cubicBezTo>
                  <a:pt x="45" y="0"/>
                  <a:pt x="56" y="16"/>
                  <a:pt x="55" y="38"/>
                </a:cubicBezTo>
                <a:close/>
              </a:path>
            </a:pathLst>
          </a:custGeom>
          <a:solidFill>
            <a:srgbClr val="FFFFFF"/>
          </a:solidFill>
          <a:ln w="6350" cap="rnd">
            <a:solidFill>
              <a:srgbClr val="000000"/>
            </a:solidFill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8113" name="Freeform 228"/>
          <p:cNvSpPr>
            <a:spLocks noChangeArrowheads="1"/>
          </p:cNvSpPr>
          <p:nvPr/>
        </p:nvSpPr>
        <p:spPr bwMode="auto">
          <a:xfrm>
            <a:off x="6688138" y="3594100"/>
            <a:ext cx="411162" cy="495300"/>
          </a:xfrm>
          <a:custGeom>
            <a:avLst/>
            <a:gdLst>
              <a:gd name="T0" fmla="*/ 2147483646 w 69"/>
              <a:gd name="T1" fmla="*/ 2147483646 h 83"/>
              <a:gd name="T2" fmla="*/ 2147483646 w 69"/>
              <a:gd name="T3" fmla="*/ 2147483646 h 83"/>
              <a:gd name="T4" fmla="*/ 2147483646 w 69"/>
              <a:gd name="T5" fmla="*/ 2147483646 h 83"/>
              <a:gd name="T6" fmla="*/ 2147483646 w 69"/>
              <a:gd name="T7" fmla="*/ 2147483646 h 83"/>
              <a:gd name="T8" fmla="*/ 2147483646 w 69"/>
              <a:gd name="T9" fmla="*/ 2147483646 h 8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9"/>
              <a:gd name="T16" fmla="*/ 0 h 83"/>
              <a:gd name="T17" fmla="*/ 69 w 69"/>
              <a:gd name="T18" fmla="*/ 83 h 8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9" h="83">
                <a:moveTo>
                  <a:pt x="59" y="55"/>
                </a:moveTo>
                <a:cubicBezTo>
                  <a:pt x="50" y="75"/>
                  <a:pt x="34" y="83"/>
                  <a:pt x="19" y="75"/>
                </a:cubicBezTo>
                <a:cubicBezTo>
                  <a:pt x="6" y="69"/>
                  <a:pt x="0" y="51"/>
                  <a:pt x="9" y="32"/>
                </a:cubicBezTo>
                <a:cubicBezTo>
                  <a:pt x="18" y="12"/>
                  <a:pt x="38" y="0"/>
                  <a:pt x="51" y="7"/>
                </a:cubicBezTo>
                <a:cubicBezTo>
                  <a:pt x="65" y="13"/>
                  <a:pt x="69" y="34"/>
                  <a:pt x="59" y="55"/>
                </a:cubicBezTo>
                <a:close/>
              </a:path>
            </a:pathLst>
          </a:custGeom>
          <a:solidFill>
            <a:srgbClr val="FFFFFF"/>
          </a:solidFill>
          <a:ln w="6350" cap="rnd">
            <a:solidFill>
              <a:srgbClr val="000000"/>
            </a:solidFill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8114" name="Freeform 229"/>
          <p:cNvSpPr>
            <a:spLocks noChangeArrowheads="1"/>
          </p:cNvSpPr>
          <p:nvPr/>
        </p:nvSpPr>
        <p:spPr bwMode="auto">
          <a:xfrm>
            <a:off x="6688138" y="3438525"/>
            <a:ext cx="153987" cy="149225"/>
          </a:xfrm>
          <a:custGeom>
            <a:avLst/>
            <a:gdLst>
              <a:gd name="T0" fmla="*/ 2147483646 w 26"/>
              <a:gd name="T1" fmla="*/ 2147483646 h 25"/>
              <a:gd name="T2" fmla="*/ 2147483646 w 26"/>
              <a:gd name="T3" fmla="*/ 2147483646 h 25"/>
              <a:gd name="T4" fmla="*/ 2147483646 w 26"/>
              <a:gd name="T5" fmla="*/ 2147483646 h 25"/>
              <a:gd name="T6" fmla="*/ 2147483646 w 26"/>
              <a:gd name="T7" fmla="*/ 2147483646 h 25"/>
              <a:gd name="T8" fmla="*/ 2147483646 w 26"/>
              <a:gd name="T9" fmla="*/ 2147483646 h 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"/>
              <a:gd name="T16" fmla="*/ 0 h 25"/>
              <a:gd name="T17" fmla="*/ 26 w 26"/>
              <a:gd name="T18" fmla="*/ 25 h 2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" h="25">
                <a:moveTo>
                  <a:pt x="23" y="17"/>
                </a:moveTo>
                <a:cubicBezTo>
                  <a:pt x="21" y="23"/>
                  <a:pt x="14" y="25"/>
                  <a:pt x="8" y="23"/>
                </a:cubicBezTo>
                <a:cubicBezTo>
                  <a:pt x="3" y="20"/>
                  <a:pt x="0" y="14"/>
                  <a:pt x="2" y="8"/>
                </a:cubicBezTo>
                <a:cubicBezTo>
                  <a:pt x="5" y="2"/>
                  <a:pt x="12" y="0"/>
                  <a:pt x="17" y="2"/>
                </a:cubicBezTo>
                <a:cubicBezTo>
                  <a:pt x="23" y="5"/>
                  <a:pt x="26" y="11"/>
                  <a:pt x="23" y="17"/>
                </a:cubicBezTo>
                <a:close/>
              </a:path>
            </a:pathLst>
          </a:custGeom>
          <a:solidFill>
            <a:srgbClr val="FFE53F"/>
          </a:solidFill>
          <a:ln w="6350" cap="rnd">
            <a:solidFill>
              <a:srgbClr val="000000"/>
            </a:solidFill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8115" name="Freeform 230"/>
          <p:cNvSpPr>
            <a:spLocks noChangeArrowheads="1"/>
          </p:cNvSpPr>
          <p:nvPr/>
        </p:nvSpPr>
        <p:spPr bwMode="auto">
          <a:xfrm>
            <a:off x="6699250" y="3455988"/>
            <a:ext cx="142875" cy="66675"/>
          </a:xfrm>
          <a:custGeom>
            <a:avLst/>
            <a:gdLst>
              <a:gd name="T0" fmla="*/ 2147483646 w 24"/>
              <a:gd name="T1" fmla="*/ 2147483646 h 11"/>
              <a:gd name="T2" fmla="*/ 2147483646 w 24"/>
              <a:gd name="T3" fmla="*/ 2147483646 h 11"/>
              <a:gd name="T4" fmla="*/ 2147483646 w 24"/>
              <a:gd name="T5" fmla="*/ 2147483646 h 11"/>
              <a:gd name="T6" fmla="*/ 2147483646 w 24"/>
              <a:gd name="T7" fmla="*/ 2147483646 h 11"/>
              <a:gd name="T8" fmla="*/ 2147483646 w 24"/>
              <a:gd name="T9" fmla="*/ 2147483646 h 1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"/>
              <a:gd name="T16" fmla="*/ 0 h 11"/>
              <a:gd name="T17" fmla="*/ 24 w 24"/>
              <a:gd name="T18" fmla="*/ 11 h 1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" h="11">
                <a:moveTo>
                  <a:pt x="2" y="1"/>
                </a:moveTo>
                <a:cubicBezTo>
                  <a:pt x="1" y="1"/>
                  <a:pt x="0" y="3"/>
                  <a:pt x="1" y="3"/>
                </a:cubicBezTo>
                <a:cubicBezTo>
                  <a:pt x="7" y="3"/>
                  <a:pt x="17" y="7"/>
                  <a:pt x="22" y="11"/>
                </a:cubicBezTo>
                <a:cubicBezTo>
                  <a:pt x="24" y="11"/>
                  <a:pt x="24" y="10"/>
                  <a:pt x="23" y="9"/>
                </a:cubicBezTo>
                <a:cubicBezTo>
                  <a:pt x="20" y="5"/>
                  <a:pt x="8" y="0"/>
                  <a:pt x="2" y="1"/>
                </a:cubicBezTo>
                <a:close/>
              </a:path>
            </a:pathLst>
          </a:custGeom>
          <a:solidFill>
            <a:srgbClr val="FFE53F"/>
          </a:solidFill>
          <a:ln w="6350" cap="rnd">
            <a:solidFill>
              <a:srgbClr val="000000"/>
            </a:solidFill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8116" name="Freeform 231"/>
          <p:cNvSpPr>
            <a:spLocks noChangeArrowheads="1"/>
          </p:cNvSpPr>
          <p:nvPr/>
        </p:nvSpPr>
        <p:spPr bwMode="auto">
          <a:xfrm>
            <a:off x="6729413" y="3522663"/>
            <a:ext cx="17462" cy="53975"/>
          </a:xfrm>
          <a:custGeom>
            <a:avLst/>
            <a:gdLst>
              <a:gd name="T0" fmla="*/ 2147483646 w 3"/>
              <a:gd name="T1" fmla="*/ 0 h 9"/>
              <a:gd name="T2" fmla="*/ 2147483646 w 3"/>
              <a:gd name="T3" fmla="*/ 2147483646 h 9"/>
              <a:gd name="T4" fmla="*/ 0 60000 65536"/>
              <a:gd name="T5" fmla="*/ 0 60000 65536"/>
              <a:gd name="T6" fmla="*/ 0 w 3"/>
              <a:gd name="T7" fmla="*/ 0 h 9"/>
              <a:gd name="T8" fmla="*/ 3 w 3"/>
              <a:gd name="T9" fmla="*/ 9 h 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" h="9">
                <a:moveTo>
                  <a:pt x="3" y="0"/>
                </a:moveTo>
                <a:cubicBezTo>
                  <a:pt x="0" y="4"/>
                  <a:pt x="2" y="9"/>
                  <a:pt x="2" y="9"/>
                </a:cubicBezTo>
              </a:path>
            </a:pathLst>
          </a:custGeom>
          <a:solidFill>
            <a:srgbClr val="FFE53F"/>
          </a:solidFill>
          <a:ln w="6350" cap="rnd">
            <a:solidFill>
              <a:srgbClr val="000000"/>
            </a:solidFill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8117" name="Freeform 232"/>
          <p:cNvSpPr>
            <a:spLocks noChangeArrowheads="1"/>
          </p:cNvSpPr>
          <p:nvPr/>
        </p:nvSpPr>
        <p:spPr bwMode="auto">
          <a:xfrm>
            <a:off x="6729413" y="3522663"/>
            <a:ext cx="17462" cy="53975"/>
          </a:xfrm>
          <a:custGeom>
            <a:avLst/>
            <a:gdLst>
              <a:gd name="T0" fmla="*/ 2147483646 w 3"/>
              <a:gd name="T1" fmla="*/ 0 h 9"/>
              <a:gd name="T2" fmla="*/ 2147483646 w 3"/>
              <a:gd name="T3" fmla="*/ 2147483646 h 9"/>
              <a:gd name="T4" fmla="*/ 0 60000 65536"/>
              <a:gd name="T5" fmla="*/ 0 60000 65536"/>
              <a:gd name="T6" fmla="*/ 0 w 3"/>
              <a:gd name="T7" fmla="*/ 0 h 9"/>
              <a:gd name="T8" fmla="*/ 3 w 3"/>
              <a:gd name="T9" fmla="*/ 9 h 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" h="9">
                <a:moveTo>
                  <a:pt x="3" y="0"/>
                </a:moveTo>
                <a:cubicBezTo>
                  <a:pt x="0" y="4"/>
                  <a:pt x="2" y="9"/>
                  <a:pt x="2" y="9"/>
                </a:cubicBezTo>
              </a:path>
            </a:pathLst>
          </a:custGeom>
          <a:noFill/>
          <a:ln w="6350" cap="rnd">
            <a:solidFill>
              <a:srgbClr val="000000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8118" name="Freeform 233"/>
          <p:cNvSpPr>
            <a:spLocks noChangeArrowheads="1"/>
          </p:cNvSpPr>
          <p:nvPr/>
        </p:nvSpPr>
        <p:spPr bwMode="auto">
          <a:xfrm>
            <a:off x="6735763" y="3503613"/>
            <a:ext cx="30162" cy="30162"/>
          </a:xfrm>
          <a:custGeom>
            <a:avLst/>
            <a:gdLst>
              <a:gd name="T0" fmla="*/ 2147483646 w 5"/>
              <a:gd name="T1" fmla="*/ 2147483646 h 5"/>
              <a:gd name="T2" fmla="*/ 2147483646 w 5"/>
              <a:gd name="T3" fmla="*/ 2147483646 h 5"/>
              <a:gd name="T4" fmla="*/ 0 w 5"/>
              <a:gd name="T5" fmla="*/ 2147483646 h 5"/>
              <a:gd name="T6" fmla="*/ 2147483646 w 5"/>
              <a:gd name="T7" fmla="*/ 2147483646 h 5"/>
              <a:gd name="T8" fmla="*/ 2147483646 w 5"/>
              <a:gd name="T9" fmla="*/ 2147483646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5"/>
              <a:gd name="T17" fmla="*/ 5 w 5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5">
                <a:moveTo>
                  <a:pt x="4" y="3"/>
                </a:moveTo>
                <a:cubicBezTo>
                  <a:pt x="4" y="5"/>
                  <a:pt x="3" y="5"/>
                  <a:pt x="1" y="5"/>
                </a:cubicBezTo>
                <a:cubicBezTo>
                  <a:pt x="0" y="4"/>
                  <a:pt x="0" y="3"/>
                  <a:pt x="0" y="2"/>
                </a:cubicBezTo>
                <a:cubicBezTo>
                  <a:pt x="0" y="1"/>
                  <a:pt x="2" y="0"/>
                  <a:pt x="3" y="1"/>
                </a:cubicBezTo>
                <a:cubicBezTo>
                  <a:pt x="4" y="1"/>
                  <a:pt x="5" y="2"/>
                  <a:pt x="4" y="3"/>
                </a:cubicBezTo>
                <a:close/>
              </a:path>
            </a:pathLst>
          </a:custGeom>
          <a:solidFill>
            <a:srgbClr val="7D6B55"/>
          </a:solidFill>
          <a:ln w="6350" cap="rnd">
            <a:solidFill>
              <a:srgbClr val="000000"/>
            </a:solidFill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8119" name="Freeform 234"/>
          <p:cNvSpPr>
            <a:spLocks noChangeArrowheads="1"/>
          </p:cNvSpPr>
          <p:nvPr/>
        </p:nvSpPr>
        <p:spPr bwMode="auto">
          <a:xfrm>
            <a:off x="6675438" y="2889250"/>
            <a:ext cx="166687" cy="84138"/>
          </a:xfrm>
          <a:custGeom>
            <a:avLst/>
            <a:gdLst>
              <a:gd name="T0" fmla="*/ 2147483646 w 28"/>
              <a:gd name="T1" fmla="*/ 2147483646 h 14"/>
              <a:gd name="T2" fmla="*/ 0 w 28"/>
              <a:gd name="T3" fmla="*/ 0 h 14"/>
              <a:gd name="T4" fmla="*/ 0 60000 65536"/>
              <a:gd name="T5" fmla="*/ 0 60000 65536"/>
              <a:gd name="T6" fmla="*/ 0 w 28"/>
              <a:gd name="T7" fmla="*/ 0 h 14"/>
              <a:gd name="T8" fmla="*/ 28 w 28"/>
              <a:gd name="T9" fmla="*/ 14 h 1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8" h="14">
                <a:moveTo>
                  <a:pt x="28" y="14"/>
                </a:moveTo>
                <a:cubicBezTo>
                  <a:pt x="14" y="6"/>
                  <a:pt x="0" y="0"/>
                  <a:pt x="0" y="0"/>
                </a:cubicBezTo>
              </a:path>
            </a:pathLst>
          </a:custGeom>
          <a:noFill/>
          <a:ln w="6350" cap="rnd">
            <a:solidFill>
              <a:srgbClr val="000000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8120" name="Freeform 235"/>
          <p:cNvSpPr>
            <a:spLocks noChangeArrowheads="1"/>
          </p:cNvSpPr>
          <p:nvPr/>
        </p:nvSpPr>
        <p:spPr bwMode="auto">
          <a:xfrm>
            <a:off x="6640513" y="2984500"/>
            <a:ext cx="184150" cy="41275"/>
          </a:xfrm>
          <a:custGeom>
            <a:avLst/>
            <a:gdLst>
              <a:gd name="T0" fmla="*/ 2147483646 w 31"/>
              <a:gd name="T1" fmla="*/ 2147483646 h 7"/>
              <a:gd name="T2" fmla="*/ 0 w 31"/>
              <a:gd name="T3" fmla="*/ 0 h 7"/>
              <a:gd name="T4" fmla="*/ 0 60000 65536"/>
              <a:gd name="T5" fmla="*/ 0 60000 65536"/>
              <a:gd name="T6" fmla="*/ 0 w 31"/>
              <a:gd name="T7" fmla="*/ 0 h 7"/>
              <a:gd name="T8" fmla="*/ 31 w 31"/>
              <a:gd name="T9" fmla="*/ 7 h 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1" h="7">
                <a:moveTo>
                  <a:pt x="31" y="7"/>
                </a:moveTo>
                <a:cubicBezTo>
                  <a:pt x="22" y="4"/>
                  <a:pt x="0" y="0"/>
                  <a:pt x="0" y="0"/>
                </a:cubicBezTo>
              </a:path>
            </a:pathLst>
          </a:custGeom>
          <a:noFill/>
          <a:ln w="6350" cap="rnd">
            <a:solidFill>
              <a:srgbClr val="000000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8121" name="Freeform 236"/>
          <p:cNvSpPr>
            <a:spLocks noChangeArrowheads="1"/>
          </p:cNvSpPr>
          <p:nvPr/>
        </p:nvSpPr>
        <p:spPr bwMode="auto">
          <a:xfrm>
            <a:off x="5076825" y="4071938"/>
            <a:ext cx="488950" cy="196850"/>
          </a:xfrm>
          <a:custGeom>
            <a:avLst/>
            <a:gdLst>
              <a:gd name="T0" fmla="*/ 2147483646 w 82"/>
              <a:gd name="T1" fmla="*/ 2147483646 h 33"/>
              <a:gd name="T2" fmla="*/ 2147483646 w 82"/>
              <a:gd name="T3" fmla="*/ 2147483646 h 33"/>
              <a:gd name="T4" fmla="*/ 2147483646 w 82"/>
              <a:gd name="T5" fmla="*/ 2147483646 h 33"/>
              <a:gd name="T6" fmla="*/ 2147483646 w 82"/>
              <a:gd name="T7" fmla="*/ 0 h 33"/>
              <a:gd name="T8" fmla="*/ 2147483646 w 82"/>
              <a:gd name="T9" fmla="*/ 2147483646 h 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2"/>
              <a:gd name="T16" fmla="*/ 0 h 33"/>
              <a:gd name="T17" fmla="*/ 82 w 82"/>
              <a:gd name="T18" fmla="*/ 33 h 3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2" h="33">
                <a:moveTo>
                  <a:pt x="61" y="5"/>
                </a:moveTo>
                <a:cubicBezTo>
                  <a:pt x="77" y="4"/>
                  <a:pt x="82" y="26"/>
                  <a:pt x="63" y="29"/>
                </a:cubicBezTo>
                <a:cubicBezTo>
                  <a:pt x="44" y="33"/>
                  <a:pt x="26" y="27"/>
                  <a:pt x="19" y="26"/>
                </a:cubicBezTo>
                <a:cubicBezTo>
                  <a:pt x="0" y="22"/>
                  <a:pt x="5" y="0"/>
                  <a:pt x="18" y="0"/>
                </a:cubicBezTo>
                <a:cubicBezTo>
                  <a:pt x="36" y="1"/>
                  <a:pt x="61" y="5"/>
                  <a:pt x="61" y="5"/>
                </a:cubicBezTo>
                <a:close/>
              </a:path>
            </a:pathLst>
          </a:custGeom>
          <a:solidFill>
            <a:srgbClr val="FFFFFF"/>
          </a:solidFill>
          <a:ln w="6350" cap="rnd">
            <a:solidFill>
              <a:srgbClr val="000000"/>
            </a:solidFill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8122" name="Freeform 237"/>
          <p:cNvSpPr>
            <a:spLocks noChangeArrowheads="1"/>
          </p:cNvSpPr>
          <p:nvPr/>
        </p:nvSpPr>
        <p:spPr bwMode="auto">
          <a:xfrm>
            <a:off x="4724400" y="4089400"/>
            <a:ext cx="488950" cy="227013"/>
          </a:xfrm>
          <a:custGeom>
            <a:avLst/>
            <a:gdLst>
              <a:gd name="T0" fmla="*/ 2147483646 w 82"/>
              <a:gd name="T1" fmla="*/ 2147483646 h 38"/>
              <a:gd name="T2" fmla="*/ 2147483646 w 82"/>
              <a:gd name="T3" fmla="*/ 2147483646 h 38"/>
              <a:gd name="T4" fmla="*/ 2147483646 w 82"/>
              <a:gd name="T5" fmla="*/ 2147483646 h 38"/>
              <a:gd name="T6" fmla="*/ 2147483646 w 82"/>
              <a:gd name="T7" fmla="*/ 0 h 38"/>
              <a:gd name="T8" fmla="*/ 2147483646 w 82"/>
              <a:gd name="T9" fmla="*/ 2147483646 h 3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2"/>
              <a:gd name="T16" fmla="*/ 0 h 38"/>
              <a:gd name="T17" fmla="*/ 82 w 82"/>
              <a:gd name="T18" fmla="*/ 38 h 3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2" h="38">
                <a:moveTo>
                  <a:pt x="64" y="1"/>
                </a:moveTo>
                <a:cubicBezTo>
                  <a:pt x="81" y="2"/>
                  <a:pt x="82" y="9"/>
                  <a:pt x="82" y="16"/>
                </a:cubicBezTo>
                <a:cubicBezTo>
                  <a:pt x="82" y="38"/>
                  <a:pt x="45" y="33"/>
                  <a:pt x="22" y="30"/>
                </a:cubicBezTo>
                <a:cubicBezTo>
                  <a:pt x="0" y="26"/>
                  <a:pt x="5" y="7"/>
                  <a:pt x="15" y="0"/>
                </a:cubicBezTo>
                <a:lnTo>
                  <a:pt x="64" y="1"/>
                </a:lnTo>
                <a:close/>
              </a:path>
            </a:pathLst>
          </a:custGeom>
          <a:solidFill>
            <a:srgbClr val="FFFFFF"/>
          </a:solidFill>
          <a:ln w="6350" cap="rnd">
            <a:solidFill>
              <a:srgbClr val="000000"/>
            </a:solidFill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8123" name="Freeform 238"/>
          <p:cNvSpPr>
            <a:spLocks noChangeArrowheads="1"/>
          </p:cNvSpPr>
          <p:nvPr/>
        </p:nvSpPr>
        <p:spPr bwMode="auto">
          <a:xfrm>
            <a:off x="4646613" y="2686050"/>
            <a:ext cx="996950" cy="949325"/>
          </a:xfrm>
          <a:custGeom>
            <a:avLst/>
            <a:gdLst>
              <a:gd name="T0" fmla="*/ 2147483646 w 167"/>
              <a:gd name="T1" fmla="*/ 2147483646 h 159"/>
              <a:gd name="T2" fmla="*/ 2147483646 w 167"/>
              <a:gd name="T3" fmla="*/ 2147483646 h 159"/>
              <a:gd name="T4" fmla="*/ 2147483646 w 167"/>
              <a:gd name="T5" fmla="*/ 2147483646 h 159"/>
              <a:gd name="T6" fmla="*/ 2147483646 w 167"/>
              <a:gd name="T7" fmla="*/ 2147483646 h 159"/>
              <a:gd name="T8" fmla="*/ 0 w 167"/>
              <a:gd name="T9" fmla="*/ 2147483646 h 159"/>
              <a:gd name="T10" fmla="*/ 2147483646 w 167"/>
              <a:gd name="T11" fmla="*/ 0 h 159"/>
              <a:gd name="T12" fmla="*/ 2147483646 w 167"/>
              <a:gd name="T13" fmla="*/ 2147483646 h 15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7"/>
              <a:gd name="T22" fmla="*/ 0 h 159"/>
              <a:gd name="T23" fmla="*/ 167 w 167"/>
              <a:gd name="T24" fmla="*/ 159 h 15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7" h="159">
                <a:moveTo>
                  <a:pt x="167" y="76"/>
                </a:moveTo>
                <a:cubicBezTo>
                  <a:pt x="167" y="101"/>
                  <a:pt x="154" y="124"/>
                  <a:pt x="137" y="140"/>
                </a:cubicBezTo>
                <a:cubicBezTo>
                  <a:pt x="122" y="152"/>
                  <a:pt x="103" y="159"/>
                  <a:pt x="83" y="159"/>
                </a:cubicBezTo>
                <a:cubicBezTo>
                  <a:pt x="63" y="159"/>
                  <a:pt x="44" y="154"/>
                  <a:pt x="30" y="142"/>
                </a:cubicBezTo>
                <a:cubicBezTo>
                  <a:pt x="12" y="126"/>
                  <a:pt x="0" y="104"/>
                  <a:pt x="0" y="79"/>
                </a:cubicBezTo>
                <a:cubicBezTo>
                  <a:pt x="0" y="35"/>
                  <a:pt x="34" y="0"/>
                  <a:pt x="83" y="0"/>
                </a:cubicBezTo>
                <a:cubicBezTo>
                  <a:pt x="131" y="0"/>
                  <a:pt x="167" y="29"/>
                  <a:pt x="167" y="76"/>
                </a:cubicBezTo>
                <a:close/>
              </a:path>
            </a:pathLst>
          </a:custGeom>
          <a:solidFill>
            <a:srgbClr val="00A0E9"/>
          </a:solidFill>
          <a:ln w="6350" cap="rnd">
            <a:solidFill>
              <a:srgbClr val="000000"/>
            </a:solidFill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8124" name="Freeform 239"/>
          <p:cNvSpPr>
            <a:spLocks noChangeArrowheads="1"/>
          </p:cNvSpPr>
          <p:nvPr/>
        </p:nvSpPr>
        <p:spPr bwMode="auto">
          <a:xfrm>
            <a:off x="4754563" y="2859088"/>
            <a:ext cx="882650" cy="776287"/>
          </a:xfrm>
          <a:custGeom>
            <a:avLst/>
            <a:gdLst>
              <a:gd name="T0" fmla="*/ 2147483646 w 148"/>
              <a:gd name="T1" fmla="*/ 2147483646 h 130"/>
              <a:gd name="T2" fmla="*/ 2147483646 w 148"/>
              <a:gd name="T3" fmla="*/ 2147483646 h 130"/>
              <a:gd name="T4" fmla="*/ 2147483646 w 148"/>
              <a:gd name="T5" fmla="*/ 0 h 130"/>
              <a:gd name="T6" fmla="*/ 2147483646 w 148"/>
              <a:gd name="T7" fmla="*/ 2147483646 h 130"/>
              <a:gd name="T8" fmla="*/ 2147483646 w 148"/>
              <a:gd name="T9" fmla="*/ 2147483646 h 130"/>
              <a:gd name="T10" fmla="*/ 2147483646 w 148"/>
              <a:gd name="T11" fmla="*/ 2147483646 h 130"/>
              <a:gd name="T12" fmla="*/ 2147483646 w 148"/>
              <a:gd name="T13" fmla="*/ 2147483646 h 130"/>
              <a:gd name="T14" fmla="*/ 2147483646 w 148"/>
              <a:gd name="T15" fmla="*/ 2147483646 h 130"/>
              <a:gd name="T16" fmla="*/ 2147483646 w 148"/>
              <a:gd name="T17" fmla="*/ 2147483646 h 130"/>
              <a:gd name="T18" fmla="*/ 2147483646 w 148"/>
              <a:gd name="T19" fmla="*/ 2147483646 h 130"/>
              <a:gd name="T20" fmla="*/ 2147483646 w 148"/>
              <a:gd name="T21" fmla="*/ 2147483646 h 130"/>
              <a:gd name="T22" fmla="*/ 2147483646 w 148"/>
              <a:gd name="T23" fmla="*/ 2147483646 h 13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48"/>
              <a:gd name="T37" fmla="*/ 0 h 130"/>
              <a:gd name="T38" fmla="*/ 148 w 148"/>
              <a:gd name="T39" fmla="*/ 130 h 13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48" h="130">
                <a:moveTo>
                  <a:pt x="148" y="54"/>
                </a:moveTo>
                <a:cubicBezTo>
                  <a:pt x="148" y="11"/>
                  <a:pt x="122" y="6"/>
                  <a:pt x="86" y="5"/>
                </a:cubicBezTo>
                <a:cubicBezTo>
                  <a:pt x="85" y="5"/>
                  <a:pt x="84" y="0"/>
                  <a:pt x="82" y="0"/>
                </a:cubicBezTo>
                <a:cubicBezTo>
                  <a:pt x="80" y="0"/>
                  <a:pt x="77" y="5"/>
                  <a:pt x="74" y="5"/>
                </a:cubicBezTo>
                <a:cubicBezTo>
                  <a:pt x="64" y="5"/>
                  <a:pt x="55" y="7"/>
                  <a:pt x="47" y="9"/>
                </a:cubicBezTo>
                <a:cubicBezTo>
                  <a:pt x="18" y="15"/>
                  <a:pt x="0" y="34"/>
                  <a:pt x="1" y="68"/>
                </a:cubicBezTo>
                <a:cubicBezTo>
                  <a:pt x="2" y="85"/>
                  <a:pt x="9" y="102"/>
                  <a:pt x="21" y="113"/>
                </a:cubicBezTo>
                <a:cubicBezTo>
                  <a:pt x="27" y="119"/>
                  <a:pt x="34" y="124"/>
                  <a:pt x="42" y="127"/>
                </a:cubicBezTo>
                <a:cubicBezTo>
                  <a:pt x="50" y="129"/>
                  <a:pt x="57" y="130"/>
                  <a:pt x="65" y="130"/>
                </a:cubicBezTo>
                <a:cubicBezTo>
                  <a:pt x="85" y="130"/>
                  <a:pt x="104" y="123"/>
                  <a:pt x="119" y="111"/>
                </a:cubicBezTo>
                <a:cubicBezTo>
                  <a:pt x="135" y="96"/>
                  <a:pt x="146" y="76"/>
                  <a:pt x="148" y="55"/>
                </a:cubicBezTo>
                <a:cubicBezTo>
                  <a:pt x="148" y="54"/>
                  <a:pt x="148" y="54"/>
                  <a:pt x="148" y="54"/>
                </a:cubicBezTo>
                <a:close/>
              </a:path>
            </a:pathLst>
          </a:custGeom>
          <a:solidFill>
            <a:srgbClr val="FFFFFF"/>
          </a:solidFill>
          <a:ln w="6350" cap="rnd">
            <a:solidFill>
              <a:srgbClr val="000000"/>
            </a:solidFill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8125" name="Freeform 240"/>
          <p:cNvSpPr>
            <a:spLocks noChangeArrowheads="1"/>
          </p:cNvSpPr>
          <p:nvPr/>
        </p:nvSpPr>
        <p:spPr bwMode="auto">
          <a:xfrm>
            <a:off x="5016500" y="2720975"/>
            <a:ext cx="233363" cy="263525"/>
          </a:xfrm>
          <a:custGeom>
            <a:avLst/>
            <a:gdLst>
              <a:gd name="T0" fmla="*/ 2147483646 w 39"/>
              <a:gd name="T1" fmla="*/ 2147483646 h 44"/>
              <a:gd name="T2" fmla="*/ 2147483646 w 39"/>
              <a:gd name="T3" fmla="*/ 2147483646 h 44"/>
              <a:gd name="T4" fmla="*/ 0 w 39"/>
              <a:gd name="T5" fmla="*/ 2147483646 h 44"/>
              <a:gd name="T6" fmla="*/ 2147483646 w 39"/>
              <a:gd name="T7" fmla="*/ 0 h 44"/>
              <a:gd name="T8" fmla="*/ 2147483646 w 39"/>
              <a:gd name="T9" fmla="*/ 2147483646 h 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9"/>
              <a:gd name="T16" fmla="*/ 0 h 44"/>
              <a:gd name="T17" fmla="*/ 39 w 39"/>
              <a:gd name="T18" fmla="*/ 44 h 4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9" h="44">
                <a:moveTo>
                  <a:pt x="38" y="21"/>
                </a:moveTo>
                <a:cubicBezTo>
                  <a:pt x="39" y="38"/>
                  <a:pt x="30" y="44"/>
                  <a:pt x="20" y="44"/>
                </a:cubicBezTo>
                <a:cubicBezTo>
                  <a:pt x="6" y="44"/>
                  <a:pt x="0" y="34"/>
                  <a:pt x="0" y="22"/>
                </a:cubicBezTo>
                <a:cubicBezTo>
                  <a:pt x="0" y="10"/>
                  <a:pt x="8" y="0"/>
                  <a:pt x="18" y="0"/>
                </a:cubicBezTo>
                <a:cubicBezTo>
                  <a:pt x="28" y="0"/>
                  <a:pt x="37" y="9"/>
                  <a:pt x="38" y="21"/>
                </a:cubicBezTo>
                <a:close/>
              </a:path>
            </a:pathLst>
          </a:custGeom>
          <a:solidFill>
            <a:srgbClr val="FFFFFF"/>
          </a:solidFill>
          <a:ln w="6350" cap="rnd">
            <a:solidFill>
              <a:srgbClr val="000000"/>
            </a:solidFill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8126" name="Freeform 241"/>
          <p:cNvSpPr>
            <a:spLocks noChangeArrowheads="1"/>
          </p:cNvSpPr>
          <p:nvPr/>
        </p:nvSpPr>
        <p:spPr bwMode="auto">
          <a:xfrm>
            <a:off x="5016500" y="2751138"/>
            <a:ext cx="185738" cy="96837"/>
          </a:xfrm>
          <a:custGeom>
            <a:avLst/>
            <a:gdLst>
              <a:gd name="T0" fmla="*/ 0 w 117"/>
              <a:gd name="T1" fmla="*/ 2147483646 h 61"/>
              <a:gd name="T2" fmla="*/ 2147483646 w 117"/>
              <a:gd name="T3" fmla="*/ 0 h 61"/>
              <a:gd name="T4" fmla="*/ 0 w 117"/>
              <a:gd name="T5" fmla="*/ 2147483646 h 61"/>
              <a:gd name="T6" fmla="*/ 0 60000 65536"/>
              <a:gd name="T7" fmla="*/ 0 60000 65536"/>
              <a:gd name="T8" fmla="*/ 0 60000 65536"/>
              <a:gd name="T9" fmla="*/ 0 w 117"/>
              <a:gd name="T10" fmla="*/ 0 h 61"/>
              <a:gd name="T11" fmla="*/ 117 w 117"/>
              <a:gd name="T12" fmla="*/ 61 h 6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7" h="61">
                <a:moveTo>
                  <a:pt x="0" y="61"/>
                </a:moveTo>
                <a:lnTo>
                  <a:pt x="117" y="0"/>
                </a:lnTo>
                <a:lnTo>
                  <a:pt x="0" y="6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8127" name="Line 242"/>
          <p:cNvSpPr>
            <a:spLocks noChangeShapeType="1"/>
          </p:cNvSpPr>
          <p:nvPr/>
        </p:nvSpPr>
        <p:spPr bwMode="auto">
          <a:xfrm flipV="1">
            <a:off x="5016500" y="2751138"/>
            <a:ext cx="185738" cy="96837"/>
          </a:xfrm>
          <a:prstGeom prst="line">
            <a:avLst/>
          </a:prstGeom>
          <a:noFill/>
          <a:ln w="6350" cap="rnd">
            <a:solidFill>
              <a:srgbClr val="000000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8128" name="Freeform 243"/>
          <p:cNvSpPr>
            <a:spLocks noChangeArrowheads="1"/>
          </p:cNvSpPr>
          <p:nvPr/>
        </p:nvSpPr>
        <p:spPr bwMode="auto">
          <a:xfrm>
            <a:off x="5237163" y="2703513"/>
            <a:ext cx="220662" cy="269875"/>
          </a:xfrm>
          <a:custGeom>
            <a:avLst/>
            <a:gdLst>
              <a:gd name="T0" fmla="*/ 2147483646 w 37"/>
              <a:gd name="T1" fmla="*/ 2147483646 h 45"/>
              <a:gd name="T2" fmla="*/ 2147483646 w 37"/>
              <a:gd name="T3" fmla="*/ 2147483646 h 45"/>
              <a:gd name="T4" fmla="*/ 2147483646 w 37"/>
              <a:gd name="T5" fmla="*/ 2147483646 h 45"/>
              <a:gd name="T6" fmla="*/ 2147483646 w 37"/>
              <a:gd name="T7" fmla="*/ 2147483646 h 45"/>
              <a:gd name="T8" fmla="*/ 2147483646 w 37"/>
              <a:gd name="T9" fmla="*/ 2147483646 h 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7"/>
              <a:gd name="T16" fmla="*/ 0 h 45"/>
              <a:gd name="T17" fmla="*/ 37 w 37"/>
              <a:gd name="T18" fmla="*/ 45 h 4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7" h="45">
                <a:moveTo>
                  <a:pt x="1" y="26"/>
                </a:moveTo>
                <a:cubicBezTo>
                  <a:pt x="2" y="43"/>
                  <a:pt x="21" y="45"/>
                  <a:pt x="25" y="43"/>
                </a:cubicBezTo>
                <a:cubicBezTo>
                  <a:pt x="37" y="39"/>
                  <a:pt x="37" y="28"/>
                  <a:pt x="32" y="17"/>
                </a:cubicBezTo>
                <a:cubicBezTo>
                  <a:pt x="28" y="6"/>
                  <a:pt x="17" y="0"/>
                  <a:pt x="9" y="3"/>
                </a:cubicBezTo>
                <a:cubicBezTo>
                  <a:pt x="1" y="6"/>
                  <a:pt x="0" y="11"/>
                  <a:pt x="1" y="26"/>
                </a:cubicBezTo>
                <a:close/>
              </a:path>
            </a:pathLst>
          </a:custGeom>
          <a:solidFill>
            <a:srgbClr val="FFFFFF"/>
          </a:solidFill>
          <a:ln w="6350" cap="rnd">
            <a:solidFill>
              <a:srgbClr val="000000"/>
            </a:solidFill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8129" name="Freeform 244"/>
          <p:cNvSpPr>
            <a:spLocks noChangeArrowheads="1"/>
          </p:cNvSpPr>
          <p:nvPr/>
        </p:nvSpPr>
        <p:spPr bwMode="auto">
          <a:xfrm>
            <a:off x="5256213" y="2751138"/>
            <a:ext cx="177800" cy="71437"/>
          </a:xfrm>
          <a:custGeom>
            <a:avLst/>
            <a:gdLst>
              <a:gd name="T0" fmla="*/ 2147483646 w 30"/>
              <a:gd name="T1" fmla="*/ 2147483646 h 12"/>
              <a:gd name="T2" fmla="*/ 0 w 30"/>
              <a:gd name="T3" fmla="*/ 0 h 12"/>
              <a:gd name="T4" fmla="*/ 0 60000 65536"/>
              <a:gd name="T5" fmla="*/ 0 60000 65536"/>
              <a:gd name="T6" fmla="*/ 0 w 30"/>
              <a:gd name="T7" fmla="*/ 0 h 12"/>
              <a:gd name="T8" fmla="*/ 30 w 30"/>
              <a:gd name="T9" fmla="*/ 12 h 1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0" h="12">
                <a:moveTo>
                  <a:pt x="30" y="12"/>
                </a:moveTo>
                <a:cubicBezTo>
                  <a:pt x="29" y="11"/>
                  <a:pt x="10" y="3"/>
                  <a:pt x="0" y="0"/>
                </a:cubicBezTo>
              </a:path>
            </a:pathLst>
          </a:custGeom>
          <a:solidFill>
            <a:srgbClr val="FFFFFF"/>
          </a:solidFill>
          <a:ln w="6350" cap="rnd">
            <a:solidFill>
              <a:srgbClr val="000000"/>
            </a:solidFill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8130" name="Freeform 245"/>
          <p:cNvSpPr>
            <a:spLocks noChangeArrowheads="1"/>
          </p:cNvSpPr>
          <p:nvPr/>
        </p:nvSpPr>
        <p:spPr bwMode="auto">
          <a:xfrm>
            <a:off x="5256213" y="2751138"/>
            <a:ext cx="177800" cy="71437"/>
          </a:xfrm>
          <a:custGeom>
            <a:avLst/>
            <a:gdLst>
              <a:gd name="T0" fmla="*/ 2147483646 w 30"/>
              <a:gd name="T1" fmla="*/ 2147483646 h 12"/>
              <a:gd name="T2" fmla="*/ 0 w 30"/>
              <a:gd name="T3" fmla="*/ 0 h 12"/>
              <a:gd name="T4" fmla="*/ 0 60000 65536"/>
              <a:gd name="T5" fmla="*/ 0 60000 65536"/>
              <a:gd name="T6" fmla="*/ 0 w 30"/>
              <a:gd name="T7" fmla="*/ 0 h 12"/>
              <a:gd name="T8" fmla="*/ 30 w 30"/>
              <a:gd name="T9" fmla="*/ 12 h 1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0" h="12">
                <a:moveTo>
                  <a:pt x="30" y="12"/>
                </a:moveTo>
                <a:cubicBezTo>
                  <a:pt x="29" y="11"/>
                  <a:pt x="10" y="3"/>
                  <a:pt x="0" y="0"/>
                </a:cubicBezTo>
              </a:path>
            </a:pathLst>
          </a:custGeom>
          <a:noFill/>
          <a:ln w="6350" cap="rnd">
            <a:solidFill>
              <a:srgbClr val="000000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8131" name="Oval 246"/>
          <p:cNvSpPr>
            <a:spLocks noChangeArrowheads="1"/>
          </p:cNvSpPr>
          <p:nvPr/>
        </p:nvSpPr>
        <p:spPr bwMode="auto">
          <a:xfrm>
            <a:off x="5172075" y="2859088"/>
            <a:ext cx="41275" cy="65087"/>
          </a:xfrm>
          <a:prstGeom prst="ellipse">
            <a:avLst/>
          </a:prstGeom>
          <a:solidFill>
            <a:srgbClr val="000000"/>
          </a:solidFill>
          <a:ln w="6350" cap="rnd">
            <a:solidFill>
              <a:srgbClr val="000000"/>
            </a:solidFill>
            <a:beve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000000"/>
              </a:solidFill>
              <a:sym typeface="宋体" panose="02010600030101010101" pitchFamily="2" charset="-122"/>
            </a:endParaRPr>
          </a:p>
        </p:txBody>
      </p:sp>
      <p:sp>
        <p:nvSpPr>
          <p:cNvPr id="38132" name="Oval 247"/>
          <p:cNvSpPr>
            <a:spLocks noChangeArrowheads="1"/>
          </p:cNvSpPr>
          <p:nvPr/>
        </p:nvSpPr>
        <p:spPr bwMode="auto">
          <a:xfrm>
            <a:off x="5189538" y="2882900"/>
            <a:ext cx="12700" cy="1746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000000"/>
              </a:solidFill>
              <a:sym typeface="宋体" panose="02010600030101010101" pitchFamily="2" charset="-122"/>
            </a:endParaRPr>
          </a:p>
        </p:txBody>
      </p:sp>
      <p:sp>
        <p:nvSpPr>
          <p:cNvPr id="38133" name="Freeform 248"/>
          <p:cNvSpPr>
            <a:spLocks noChangeArrowheads="1"/>
          </p:cNvSpPr>
          <p:nvPr/>
        </p:nvSpPr>
        <p:spPr bwMode="auto">
          <a:xfrm>
            <a:off x="5267325" y="2871788"/>
            <a:ext cx="84138" cy="47625"/>
          </a:xfrm>
          <a:custGeom>
            <a:avLst/>
            <a:gdLst>
              <a:gd name="T0" fmla="*/ 2147483646 w 14"/>
              <a:gd name="T1" fmla="*/ 0 h 8"/>
              <a:gd name="T2" fmla="*/ 2147483646 w 14"/>
              <a:gd name="T3" fmla="*/ 2147483646 h 8"/>
              <a:gd name="T4" fmla="*/ 2147483646 w 14"/>
              <a:gd name="T5" fmla="*/ 2147483646 h 8"/>
              <a:gd name="T6" fmla="*/ 2147483646 w 14"/>
              <a:gd name="T7" fmla="*/ 2147483646 h 8"/>
              <a:gd name="T8" fmla="*/ 2147483646 w 14"/>
              <a:gd name="T9" fmla="*/ 2147483646 h 8"/>
              <a:gd name="T10" fmla="*/ 2147483646 w 14"/>
              <a:gd name="T11" fmla="*/ 0 h 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"/>
              <a:gd name="T19" fmla="*/ 0 h 8"/>
              <a:gd name="T20" fmla="*/ 14 w 14"/>
              <a:gd name="T21" fmla="*/ 8 h 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" h="8">
                <a:moveTo>
                  <a:pt x="1" y="0"/>
                </a:moveTo>
                <a:cubicBezTo>
                  <a:pt x="4" y="2"/>
                  <a:pt x="6" y="8"/>
                  <a:pt x="12" y="1"/>
                </a:cubicBezTo>
                <a:cubicBezTo>
                  <a:pt x="13" y="0"/>
                  <a:pt x="14" y="1"/>
                  <a:pt x="13" y="2"/>
                </a:cubicBezTo>
                <a:cubicBezTo>
                  <a:pt x="13" y="2"/>
                  <a:pt x="9" y="6"/>
                  <a:pt x="7" y="6"/>
                </a:cubicBezTo>
                <a:cubicBezTo>
                  <a:pt x="4" y="6"/>
                  <a:pt x="1" y="2"/>
                  <a:pt x="1" y="1"/>
                </a:cubicBezTo>
                <a:cubicBezTo>
                  <a:pt x="0" y="1"/>
                  <a:pt x="1" y="0"/>
                  <a:pt x="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8134" name="Freeform 249"/>
          <p:cNvSpPr>
            <a:spLocks noChangeArrowheads="1"/>
          </p:cNvSpPr>
          <p:nvPr/>
        </p:nvSpPr>
        <p:spPr bwMode="auto">
          <a:xfrm>
            <a:off x="5273675" y="3062288"/>
            <a:ext cx="6350" cy="233362"/>
          </a:xfrm>
          <a:custGeom>
            <a:avLst/>
            <a:gdLst>
              <a:gd name="T0" fmla="*/ 0 w 1"/>
              <a:gd name="T1" fmla="*/ 0 h 39"/>
              <a:gd name="T2" fmla="*/ 2147483646 w 1"/>
              <a:gd name="T3" fmla="*/ 2147483646 h 39"/>
              <a:gd name="T4" fmla="*/ 0 60000 65536"/>
              <a:gd name="T5" fmla="*/ 0 60000 65536"/>
              <a:gd name="T6" fmla="*/ 0 w 1"/>
              <a:gd name="T7" fmla="*/ 0 h 39"/>
              <a:gd name="T8" fmla="*/ 1 w 1"/>
              <a:gd name="T9" fmla="*/ 39 h 3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39">
                <a:moveTo>
                  <a:pt x="0" y="0"/>
                </a:moveTo>
                <a:cubicBezTo>
                  <a:pt x="1" y="6"/>
                  <a:pt x="1" y="24"/>
                  <a:pt x="1" y="39"/>
                </a:cubicBezTo>
              </a:path>
            </a:pathLst>
          </a:custGeom>
          <a:solidFill>
            <a:srgbClr val="FFFFFF"/>
          </a:solidFill>
          <a:ln w="6350" cap="rnd">
            <a:solidFill>
              <a:srgbClr val="000000"/>
            </a:solidFill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8135" name="Freeform 250"/>
          <p:cNvSpPr>
            <a:spLocks noChangeArrowheads="1"/>
          </p:cNvSpPr>
          <p:nvPr/>
        </p:nvSpPr>
        <p:spPr bwMode="auto">
          <a:xfrm>
            <a:off x="5273675" y="3062288"/>
            <a:ext cx="6350" cy="233362"/>
          </a:xfrm>
          <a:custGeom>
            <a:avLst/>
            <a:gdLst>
              <a:gd name="T0" fmla="*/ 0 w 1"/>
              <a:gd name="T1" fmla="*/ 0 h 39"/>
              <a:gd name="T2" fmla="*/ 2147483646 w 1"/>
              <a:gd name="T3" fmla="*/ 2147483646 h 39"/>
              <a:gd name="T4" fmla="*/ 0 60000 65536"/>
              <a:gd name="T5" fmla="*/ 0 60000 65536"/>
              <a:gd name="T6" fmla="*/ 0 w 1"/>
              <a:gd name="T7" fmla="*/ 0 h 39"/>
              <a:gd name="T8" fmla="*/ 1 w 1"/>
              <a:gd name="T9" fmla="*/ 39 h 3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39">
                <a:moveTo>
                  <a:pt x="0" y="0"/>
                </a:moveTo>
                <a:cubicBezTo>
                  <a:pt x="1" y="6"/>
                  <a:pt x="1" y="24"/>
                  <a:pt x="1" y="39"/>
                </a:cubicBezTo>
              </a:path>
            </a:pathLst>
          </a:custGeom>
          <a:noFill/>
          <a:ln w="6350" cap="rnd">
            <a:solidFill>
              <a:srgbClr val="000000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8136" name="Oval 251"/>
          <p:cNvSpPr>
            <a:spLocks noChangeArrowheads="1"/>
          </p:cNvSpPr>
          <p:nvPr/>
        </p:nvSpPr>
        <p:spPr bwMode="auto">
          <a:xfrm>
            <a:off x="5213350" y="2930525"/>
            <a:ext cx="138113" cy="138113"/>
          </a:xfrm>
          <a:prstGeom prst="ellipse">
            <a:avLst/>
          </a:prstGeom>
          <a:solidFill>
            <a:srgbClr val="E1002A"/>
          </a:solidFill>
          <a:ln w="6350" cap="rnd">
            <a:solidFill>
              <a:srgbClr val="000000"/>
            </a:solidFill>
            <a:beve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000000"/>
              </a:solidFill>
              <a:sym typeface="宋体" panose="02010600030101010101" pitchFamily="2" charset="-122"/>
            </a:endParaRPr>
          </a:p>
        </p:txBody>
      </p:sp>
      <p:sp>
        <p:nvSpPr>
          <p:cNvPr id="38137" name="Oval 252"/>
          <p:cNvSpPr>
            <a:spLocks noChangeArrowheads="1"/>
          </p:cNvSpPr>
          <p:nvPr/>
        </p:nvSpPr>
        <p:spPr bwMode="auto">
          <a:xfrm>
            <a:off x="5249863" y="2947988"/>
            <a:ext cx="47625" cy="49212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000000"/>
              </a:solidFill>
              <a:sym typeface="宋体" panose="02010600030101010101" pitchFamily="2" charset="-122"/>
            </a:endParaRPr>
          </a:p>
        </p:txBody>
      </p:sp>
      <p:sp>
        <p:nvSpPr>
          <p:cNvPr id="38138" name="Freeform 253"/>
          <p:cNvSpPr>
            <a:spLocks noChangeArrowheads="1"/>
          </p:cNvSpPr>
          <p:nvPr/>
        </p:nvSpPr>
        <p:spPr bwMode="auto">
          <a:xfrm>
            <a:off x="4945063" y="3295650"/>
            <a:ext cx="512762" cy="149225"/>
          </a:xfrm>
          <a:custGeom>
            <a:avLst/>
            <a:gdLst>
              <a:gd name="T0" fmla="*/ 0 w 86"/>
              <a:gd name="T1" fmla="*/ 2147483646 h 25"/>
              <a:gd name="T2" fmla="*/ 2147483646 w 86"/>
              <a:gd name="T3" fmla="*/ 0 h 25"/>
              <a:gd name="T4" fmla="*/ 2147483646 w 86"/>
              <a:gd name="T5" fmla="*/ 2147483646 h 25"/>
              <a:gd name="T6" fmla="*/ 0 60000 65536"/>
              <a:gd name="T7" fmla="*/ 0 60000 65536"/>
              <a:gd name="T8" fmla="*/ 0 60000 65536"/>
              <a:gd name="T9" fmla="*/ 0 w 86"/>
              <a:gd name="T10" fmla="*/ 0 h 25"/>
              <a:gd name="T11" fmla="*/ 86 w 86"/>
              <a:gd name="T12" fmla="*/ 25 h 2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6" h="25">
                <a:moveTo>
                  <a:pt x="0" y="25"/>
                </a:moveTo>
                <a:cubicBezTo>
                  <a:pt x="25" y="6"/>
                  <a:pt x="53" y="0"/>
                  <a:pt x="56" y="0"/>
                </a:cubicBezTo>
                <a:cubicBezTo>
                  <a:pt x="58" y="1"/>
                  <a:pt x="78" y="10"/>
                  <a:pt x="86" y="19"/>
                </a:cubicBezTo>
              </a:path>
            </a:pathLst>
          </a:custGeom>
          <a:solidFill>
            <a:srgbClr val="FFFFFF"/>
          </a:solidFill>
          <a:ln w="6350" cap="rnd">
            <a:solidFill>
              <a:srgbClr val="000000"/>
            </a:solidFill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8139" name="Freeform 254"/>
          <p:cNvSpPr>
            <a:spLocks noChangeArrowheads="1"/>
          </p:cNvSpPr>
          <p:nvPr/>
        </p:nvSpPr>
        <p:spPr bwMode="auto">
          <a:xfrm>
            <a:off x="4945063" y="3295650"/>
            <a:ext cx="512762" cy="149225"/>
          </a:xfrm>
          <a:custGeom>
            <a:avLst/>
            <a:gdLst>
              <a:gd name="T0" fmla="*/ 0 w 86"/>
              <a:gd name="T1" fmla="*/ 2147483646 h 25"/>
              <a:gd name="T2" fmla="*/ 2147483646 w 86"/>
              <a:gd name="T3" fmla="*/ 0 h 25"/>
              <a:gd name="T4" fmla="*/ 2147483646 w 86"/>
              <a:gd name="T5" fmla="*/ 2147483646 h 25"/>
              <a:gd name="T6" fmla="*/ 0 60000 65536"/>
              <a:gd name="T7" fmla="*/ 0 60000 65536"/>
              <a:gd name="T8" fmla="*/ 0 60000 65536"/>
              <a:gd name="T9" fmla="*/ 0 w 86"/>
              <a:gd name="T10" fmla="*/ 0 h 25"/>
              <a:gd name="T11" fmla="*/ 86 w 86"/>
              <a:gd name="T12" fmla="*/ 25 h 2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6" h="25">
                <a:moveTo>
                  <a:pt x="0" y="25"/>
                </a:moveTo>
                <a:cubicBezTo>
                  <a:pt x="25" y="6"/>
                  <a:pt x="53" y="0"/>
                  <a:pt x="56" y="0"/>
                </a:cubicBezTo>
                <a:cubicBezTo>
                  <a:pt x="58" y="1"/>
                  <a:pt x="78" y="10"/>
                  <a:pt x="86" y="19"/>
                </a:cubicBezTo>
              </a:path>
            </a:pathLst>
          </a:custGeom>
          <a:noFill/>
          <a:ln w="6350" cap="rnd">
            <a:solidFill>
              <a:srgbClr val="000000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8140" name="Freeform 255"/>
          <p:cNvSpPr>
            <a:spLocks noChangeArrowheads="1"/>
          </p:cNvSpPr>
          <p:nvPr/>
        </p:nvSpPr>
        <p:spPr bwMode="auto">
          <a:xfrm>
            <a:off x="5399088" y="3014663"/>
            <a:ext cx="166687" cy="53975"/>
          </a:xfrm>
          <a:custGeom>
            <a:avLst/>
            <a:gdLst>
              <a:gd name="T0" fmla="*/ 0 w 28"/>
              <a:gd name="T1" fmla="*/ 2147483646 h 9"/>
              <a:gd name="T2" fmla="*/ 2147483646 w 28"/>
              <a:gd name="T3" fmla="*/ 0 h 9"/>
              <a:gd name="T4" fmla="*/ 0 60000 65536"/>
              <a:gd name="T5" fmla="*/ 0 60000 65536"/>
              <a:gd name="T6" fmla="*/ 0 w 28"/>
              <a:gd name="T7" fmla="*/ 0 h 9"/>
              <a:gd name="T8" fmla="*/ 28 w 28"/>
              <a:gd name="T9" fmla="*/ 9 h 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8" h="9">
                <a:moveTo>
                  <a:pt x="0" y="9"/>
                </a:moveTo>
                <a:cubicBezTo>
                  <a:pt x="11" y="4"/>
                  <a:pt x="28" y="0"/>
                  <a:pt x="28" y="0"/>
                </a:cubicBezTo>
              </a:path>
            </a:pathLst>
          </a:custGeom>
          <a:noFill/>
          <a:ln w="6350" cap="rnd">
            <a:solidFill>
              <a:srgbClr val="000000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8141" name="Freeform 256"/>
          <p:cNvSpPr>
            <a:spLocks noChangeArrowheads="1"/>
          </p:cNvSpPr>
          <p:nvPr/>
        </p:nvSpPr>
        <p:spPr bwMode="auto">
          <a:xfrm>
            <a:off x="5405438" y="3127375"/>
            <a:ext cx="184150" cy="6350"/>
          </a:xfrm>
          <a:custGeom>
            <a:avLst/>
            <a:gdLst>
              <a:gd name="T0" fmla="*/ 0 w 31"/>
              <a:gd name="T1" fmla="*/ 2147483646 h 1"/>
              <a:gd name="T2" fmla="*/ 2147483646 w 31"/>
              <a:gd name="T3" fmla="*/ 2147483646 h 1"/>
              <a:gd name="T4" fmla="*/ 0 60000 65536"/>
              <a:gd name="T5" fmla="*/ 0 60000 65536"/>
              <a:gd name="T6" fmla="*/ 0 w 31"/>
              <a:gd name="T7" fmla="*/ 0 h 1"/>
              <a:gd name="T8" fmla="*/ 31 w 31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1" h="1">
                <a:moveTo>
                  <a:pt x="0" y="1"/>
                </a:moveTo>
                <a:cubicBezTo>
                  <a:pt x="13" y="0"/>
                  <a:pt x="31" y="1"/>
                  <a:pt x="31" y="1"/>
                </a:cubicBezTo>
              </a:path>
            </a:pathLst>
          </a:custGeom>
          <a:noFill/>
          <a:ln w="6350" cap="rnd">
            <a:solidFill>
              <a:srgbClr val="000000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8142" name="Freeform 257"/>
          <p:cNvSpPr>
            <a:spLocks noChangeArrowheads="1"/>
          </p:cNvSpPr>
          <p:nvPr/>
        </p:nvSpPr>
        <p:spPr bwMode="auto">
          <a:xfrm>
            <a:off x="5399088" y="3200400"/>
            <a:ext cx="184150" cy="47625"/>
          </a:xfrm>
          <a:custGeom>
            <a:avLst/>
            <a:gdLst>
              <a:gd name="T0" fmla="*/ 0 w 31"/>
              <a:gd name="T1" fmla="*/ 0 h 8"/>
              <a:gd name="T2" fmla="*/ 2147483646 w 31"/>
              <a:gd name="T3" fmla="*/ 2147483646 h 8"/>
              <a:gd name="T4" fmla="*/ 0 60000 65536"/>
              <a:gd name="T5" fmla="*/ 0 60000 65536"/>
              <a:gd name="T6" fmla="*/ 0 w 31"/>
              <a:gd name="T7" fmla="*/ 0 h 8"/>
              <a:gd name="T8" fmla="*/ 31 w 31"/>
              <a:gd name="T9" fmla="*/ 8 h 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1" h="8">
                <a:moveTo>
                  <a:pt x="0" y="0"/>
                </a:moveTo>
                <a:cubicBezTo>
                  <a:pt x="16" y="2"/>
                  <a:pt x="31" y="8"/>
                  <a:pt x="31" y="8"/>
                </a:cubicBezTo>
              </a:path>
            </a:pathLst>
          </a:custGeom>
          <a:noFill/>
          <a:ln w="6350" cap="rnd">
            <a:solidFill>
              <a:srgbClr val="000000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8143" name="Freeform 258"/>
          <p:cNvSpPr>
            <a:spLocks noChangeArrowheads="1"/>
          </p:cNvSpPr>
          <p:nvPr/>
        </p:nvSpPr>
        <p:spPr bwMode="auto">
          <a:xfrm>
            <a:off x="4873625" y="3021013"/>
            <a:ext cx="227013" cy="47625"/>
          </a:xfrm>
          <a:custGeom>
            <a:avLst/>
            <a:gdLst>
              <a:gd name="T0" fmla="*/ 2147483646 w 38"/>
              <a:gd name="T1" fmla="*/ 2147483646 h 8"/>
              <a:gd name="T2" fmla="*/ 0 w 38"/>
              <a:gd name="T3" fmla="*/ 0 h 8"/>
              <a:gd name="T4" fmla="*/ 0 60000 65536"/>
              <a:gd name="T5" fmla="*/ 0 60000 65536"/>
              <a:gd name="T6" fmla="*/ 0 w 38"/>
              <a:gd name="T7" fmla="*/ 0 h 8"/>
              <a:gd name="T8" fmla="*/ 38 w 38"/>
              <a:gd name="T9" fmla="*/ 8 h 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8" h="8">
                <a:moveTo>
                  <a:pt x="38" y="8"/>
                </a:moveTo>
                <a:cubicBezTo>
                  <a:pt x="16" y="2"/>
                  <a:pt x="4" y="1"/>
                  <a:pt x="0" y="0"/>
                </a:cubicBezTo>
              </a:path>
            </a:pathLst>
          </a:custGeom>
          <a:noFill/>
          <a:ln w="6350" cap="rnd">
            <a:solidFill>
              <a:srgbClr val="000000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8144" name="Freeform 259"/>
          <p:cNvSpPr>
            <a:spLocks noChangeArrowheads="1"/>
          </p:cNvSpPr>
          <p:nvPr/>
        </p:nvSpPr>
        <p:spPr bwMode="auto">
          <a:xfrm>
            <a:off x="4849813" y="3133725"/>
            <a:ext cx="244475" cy="12700"/>
          </a:xfrm>
          <a:custGeom>
            <a:avLst/>
            <a:gdLst>
              <a:gd name="T0" fmla="*/ 0 w 41"/>
              <a:gd name="T1" fmla="*/ 2147483646 h 2"/>
              <a:gd name="T2" fmla="*/ 2147483646 w 41"/>
              <a:gd name="T3" fmla="*/ 2147483646 h 2"/>
              <a:gd name="T4" fmla="*/ 0 60000 65536"/>
              <a:gd name="T5" fmla="*/ 0 60000 65536"/>
              <a:gd name="T6" fmla="*/ 0 w 41"/>
              <a:gd name="T7" fmla="*/ 0 h 2"/>
              <a:gd name="T8" fmla="*/ 41 w 41"/>
              <a:gd name="T9" fmla="*/ 2 h 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1" h="2">
                <a:moveTo>
                  <a:pt x="0" y="2"/>
                </a:moveTo>
                <a:cubicBezTo>
                  <a:pt x="10" y="1"/>
                  <a:pt x="36" y="0"/>
                  <a:pt x="41" y="1"/>
                </a:cubicBezTo>
              </a:path>
            </a:pathLst>
          </a:custGeom>
          <a:noFill/>
          <a:ln w="6350" cap="rnd">
            <a:solidFill>
              <a:srgbClr val="000000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8145" name="Freeform 260"/>
          <p:cNvSpPr>
            <a:spLocks noChangeArrowheads="1"/>
          </p:cNvSpPr>
          <p:nvPr/>
        </p:nvSpPr>
        <p:spPr bwMode="auto">
          <a:xfrm>
            <a:off x="4849813" y="3217863"/>
            <a:ext cx="244475" cy="82550"/>
          </a:xfrm>
          <a:custGeom>
            <a:avLst/>
            <a:gdLst>
              <a:gd name="T0" fmla="*/ 0 w 41"/>
              <a:gd name="T1" fmla="*/ 2147483646 h 14"/>
              <a:gd name="T2" fmla="*/ 2147483646 w 41"/>
              <a:gd name="T3" fmla="*/ 0 h 14"/>
              <a:gd name="T4" fmla="*/ 0 60000 65536"/>
              <a:gd name="T5" fmla="*/ 0 60000 65536"/>
              <a:gd name="T6" fmla="*/ 0 w 41"/>
              <a:gd name="T7" fmla="*/ 0 h 14"/>
              <a:gd name="T8" fmla="*/ 41 w 41"/>
              <a:gd name="T9" fmla="*/ 14 h 1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1" h="14">
                <a:moveTo>
                  <a:pt x="0" y="14"/>
                </a:moveTo>
                <a:cubicBezTo>
                  <a:pt x="14" y="8"/>
                  <a:pt x="41" y="0"/>
                  <a:pt x="41" y="0"/>
                </a:cubicBezTo>
              </a:path>
            </a:pathLst>
          </a:custGeom>
          <a:noFill/>
          <a:ln w="6350" cap="rnd">
            <a:solidFill>
              <a:srgbClr val="000000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8146" name="Freeform 261"/>
          <p:cNvSpPr>
            <a:spLocks noChangeArrowheads="1"/>
          </p:cNvSpPr>
          <p:nvPr/>
        </p:nvSpPr>
        <p:spPr bwMode="auto">
          <a:xfrm>
            <a:off x="4778375" y="3546475"/>
            <a:ext cx="715963" cy="596900"/>
          </a:xfrm>
          <a:custGeom>
            <a:avLst/>
            <a:gdLst>
              <a:gd name="T0" fmla="*/ 2147483646 w 120"/>
              <a:gd name="T1" fmla="*/ 0 h 100"/>
              <a:gd name="T2" fmla="*/ 2147483646 w 120"/>
              <a:gd name="T3" fmla="*/ 2147483646 h 100"/>
              <a:gd name="T4" fmla="*/ 2147483646 w 120"/>
              <a:gd name="T5" fmla="*/ 2147483646 h 100"/>
              <a:gd name="T6" fmla="*/ 2147483646 w 120"/>
              <a:gd name="T7" fmla="*/ 2147483646 h 100"/>
              <a:gd name="T8" fmla="*/ 2147483646 w 120"/>
              <a:gd name="T9" fmla="*/ 2147483646 h 100"/>
              <a:gd name="T10" fmla="*/ 2147483646 w 120"/>
              <a:gd name="T11" fmla="*/ 2147483646 h 100"/>
              <a:gd name="T12" fmla="*/ 2147483646 w 120"/>
              <a:gd name="T13" fmla="*/ 2147483646 h 100"/>
              <a:gd name="T14" fmla="*/ 2147483646 w 120"/>
              <a:gd name="T15" fmla="*/ 2147483646 h 100"/>
              <a:gd name="T16" fmla="*/ 2147483646 w 120"/>
              <a:gd name="T17" fmla="*/ 2147483646 h 100"/>
              <a:gd name="T18" fmla="*/ 2147483646 w 120"/>
              <a:gd name="T19" fmla="*/ 2147483646 h 100"/>
              <a:gd name="T20" fmla="*/ 2147483646 w 120"/>
              <a:gd name="T21" fmla="*/ 0 h 1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20"/>
              <a:gd name="T34" fmla="*/ 0 h 100"/>
              <a:gd name="T35" fmla="*/ 120 w 120"/>
              <a:gd name="T36" fmla="*/ 100 h 10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20" h="100">
                <a:moveTo>
                  <a:pt x="120" y="0"/>
                </a:moveTo>
                <a:cubicBezTo>
                  <a:pt x="2" y="2"/>
                  <a:pt x="2" y="2"/>
                  <a:pt x="2" y="2"/>
                </a:cubicBezTo>
                <a:cubicBezTo>
                  <a:pt x="4" y="16"/>
                  <a:pt x="1" y="32"/>
                  <a:pt x="1" y="40"/>
                </a:cubicBezTo>
                <a:cubicBezTo>
                  <a:pt x="0" y="48"/>
                  <a:pt x="1" y="60"/>
                  <a:pt x="2" y="69"/>
                </a:cubicBezTo>
                <a:cubicBezTo>
                  <a:pt x="4" y="82"/>
                  <a:pt x="6" y="86"/>
                  <a:pt x="6" y="91"/>
                </a:cubicBezTo>
                <a:cubicBezTo>
                  <a:pt x="6" y="91"/>
                  <a:pt x="42" y="100"/>
                  <a:pt x="67" y="95"/>
                </a:cubicBezTo>
                <a:cubicBezTo>
                  <a:pt x="67" y="94"/>
                  <a:pt x="67" y="94"/>
                  <a:pt x="67" y="93"/>
                </a:cubicBezTo>
                <a:cubicBezTo>
                  <a:pt x="73" y="95"/>
                  <a:pt x="89" y="95"/>
                  <a:pt x="110" y="94"/>
                </a:cubicBezTo>
                <a:cubicBezTo>
                  <a:pt x="111" y="95"/>
                  <a:pt x="111" y="94"/>
                  <a:pt x="111" y="93"/>
                </a:cubicBezTo>
                <a:cubicBezTo>
                  <a:pt x="111" y="80"/>
                  <a:pt x="116" y="66"/>
                  <a:pt x="117" y="52"/>
                </a:cubicBezTo>
                <a:cubicBezTo>
                  <a:pt x="119" y="36"/>
                  <a:pt x="120" y="0"/>
                  <a:pt x="120" y="0"/>
                </a:cubicBezTo>
                <a:close/>
              </a:path>
            </a:pathLst>
          </a:custGeom>
          <a:solidFill>
            <a:srgbClr val="00A0E9"/>
          </a:solidFill>
          <a:ln w="6350" cap="rnd">
            <a:solidFill>
              <a:srgbClr val="000000"/>
            </a:solidFill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8147" name="Freeform 262"/>
          <p:cNvSpPr>
            <a:spLocks noChangeArrowheads="1"/>
          </p:cNvSpPr>
          <p:nvPr/>
        </p:nvSpPr>
        <p:spPr bwMode="auto">
          <a:xfrm>
            <a:off x="5178425" y="4011613"/>
            <a:ext cx="82550" cy="90487"/>
          </a:xfrm>
          <a:custGeom>
            <a:avLst/>
            <a:gdLst>
              <a:gd name="T0" fmla="*/ 0 w 14"/>
              <a:gd name="T1" fmla="*/ 2147483646 h 15"/>
              <a:gd name="T2" fmla="*/ 2147483646 w 14"/>
              <a:gd name="T3" fmla="*/ 2147483646 h 15"/>
              <a:gd name="T4" fmla="*/ 0 60000 65536"/>
              <a:gd name="T5" fmla="*/ 0 60000 65536"/>
              <a:gd name="T6" fmla="*/ 0 w 14"/>
              <a:gd name="T7" fmla="*/ 0 h 15"/>
              <a:gd name="T8" fmla="*/ 14 w 14"/>
              <a:gd name="T9" fmla="*/ 15 h 1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4" h="15">
                <a:moveTo>
                  <a:pt x="0" y="15"/>
                </a:moveTo>
                <a:cubicBezTo>
                  <a:pt x="0" y="0"/>
                  <a:pt x="12" y="4"/>
                  <a:pt x="14" y="5"/>
                </a:cubicBezTo>
              </a:path>
            </a:pathLst>
          </a:custGeom>
          <a:noFill/>
          <a:ln w="6350" cap="rnd">
            <a:solidFill>
              <a:srgbClr val="000000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8148" name="Freeform 263"/>
          <p:cNvSpPr>
            <a:spLocks noChangeArrowheads="1"/>
          </p:cNvSpPr>
          <p:nvPr/>
        </p:nvSpPr>
        <p:spPr bwMode="auto">
          <a:xfrm>
            <a:off x="4843463" y="3486150"/>
            <a:ext cx="681037" cy="531813"/>
          </a:xfrm>
          <a:custGeom>
            <a:avLst/>
            <a:gdLst>
              <a:gd name="T0" fmla="*/ 2147483646 w 114"/>
              <a:gd name="T1" fmla="*/ 2147483646 h 89"/>
              <a:gd name="T2" fmla="*/ 2147483646 w 114"/>
              <a:gd name="T3" fmla="*/ 2147483646 h 89"/>
              <a:gd name="T4" fmla="*/ 2147483646 w 114"/>
              <a:gd name="T5" fmla="*/ 2147483646 h 89"/>
              <a:gd name="T6" fmla="*/ 2147483646 w 114"/>
              <a:gd name="T7" fmla="*/ 2147483646 h 89"/>
              <a:gd name="T8" fmla="*/ 0 60000 65536"/>
              <a:gd name="T9" fmla="*/ 0 60000 65536"/>
              <a:gd name="T10" fmla="*/ 0 60000 65536"/>
              <a:gd name="T11" fmla="*/ 0 60000 65536"/>
              <a:gd name="T12" fmla="*/ 0 w 114"/>
              <a:gd name="T13" fmla="*/ 0 h 89"/>
              <a:gd name="T14" fmla="*/ 114 w 114"/>
              <a:gd name="T15" fmla="*/ 89 h 8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4" h="89">
                <a:moveTo>
                  <a:pt x="30" y="16"/>
                </a:moveTo>
                <a:cubicBezTo>
                  <a:pt x="0" y="47"/>
                  <a:pt x="19" y="89"/>
                  <a:pt x="61" y="89"/>
                </a:cubicBezTo>
                <a:cubicBezTo>
                  <a:pt x="104" y="89"/>
                  <a:pt x="114" y="55"/>
                  <a:pt x="99" y="28"/>
                </a:cubicBezTo>
                <a:cubicBezTo>
                  <a:pt x="83" y="0"/>
                  <a:pt x="30" y="16"/>
                  <a:pt x="30" y="16"/>
                </a:cubicBezTo>
                <a:close/>
              </a:path>
            </a:pathLst>
          </a:custGeom>
          <a:solidFill>
            <a:srgbClr val="FFFFFF"/>
          </a:solidFill>
          <a:ln w="6350" cap="rnd">
            <a:solidFill>
              <a:srgbClr val="000000"/>
            </a:solidFill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8149" name="Freeform 264"/>
          <p:cNvSpPr>
            <a:spLocks noChangeArrowheads="1"/>
          </p:cNvSpPr>
          <p:nvPr/>
        </p:nvSpPr>
        <p:spPr bwMode="auto">
          <a:xfrm>
            <a:off x="5022850" y="3749675"/>
            <a:ext cx="417513" cy="214313"/>
          </a:xfrm>
          <a:custGeom>
            <a:avLst/>
            <a:gdLst>
              <a:gd name="T0" fmla="*/ 2147483646 w 70"/>
              <a:gd name="T1" fmla="*/ 2147483646 h 36"/>
              <a:gd name="T2" fmla="*/ 2147483646 w 70"/>
              <a:gd name="T3" fmla="*/ 2147483646 h 36"/>
              <a:gd name="T4" fmla="*/ 2147483646 w 70"/>
              <a:gd name="T5" fmla="*/ 2147483646 h 36"/>
              <a:gd name="T6" fmla="*/ 2147483646 w 70"/>
              <a:gd name="T7" fmla="*/ 2147483646 h 36"/>
              <a:gd name="T8" fmla="*/ 0 60000 65536"/>
              <a:gd name="T9" fmla="*/ 0 60000 65536"/>
              <a:gd name="T10" fmla="*/ 0 60000 65536"/>
              <a:gd name="T11" fmla="*/ 0 60000 65536"/>
              <a:gd name="T12" fmla="*/ 0 w 70"/>
              <a:gd name="T13" fmla="*/ 0 h 36"/>
              <a:gd name="T14" fmla="*/ 70 w 70"/>
              <a:gd name="T15" fmla="*/ 36 h 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0" h="36">
                <a:moveTo>
                  <a:pt x="1" y="4"/>
                </a:moveTo>
                <a:cubicBezTo>
                  <a:pt x="19" y="0"/>
                  <a:pt x="69" y="4"/>
                  <a:pt x="69" y="4"/>
                </a:cubicBezTo>
                <a:cubicBezTo>
                  <a:pt x="70" y="21"/>
                  <a:pt x="66" y="36"/>
                  <a:pt x="35" y="36"/>
                </a:cubicBezTo>
                <a:cubicBezTo>
                  <a:pt x="4" y="36"/>
                  <a:pt x="0" y="18"/>
                  <a:pt x="1" y="4"/>
                </a:cubicBezTo>
                <a:close/>
              </a:path>
            </a:pathLst>
          </a:custGeom>
          <a:solidFill>
            <a:srgbClr val="FFFFFF"/>
          </a:solidFill>
          <a:ln w="6350" cap="rnd">
            <a:solidFill>
              <a:srgbClr val="000000"/>
            </a:solidFill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8150" name="Freeform 265"/>
          <p:cNvSpPr>
            <a:spLocks noChangeArrowheads="1"/>
          </p:cNvSpPr>
          <p:nvPr/>
        </p:nvSpPr>
        <p:spPr bwMode="auto">
          <a:xfrm>
            <a:off x="4778375" y="3503613"/>
            <a:ext cx="304800" cy="60325"/>
          </a:xfrm>
          <a:custGeom>
            <a:avLst/>
            <a:gdLst>
              <a:gd name="T0" fmla="*/ 2147483646 w 51"/>
              <a:gd name="T1" fmla="*/ 2147483646 h 10"/>
              <a:gd name="T2" fmla="*/ 2147483646 w 51"/>
              <a:gd name="T3" fmla="*/ 2147483646 h 10"/>
              <a:gd name="T4" fmla="*/ 2147483646 w 51"/>
              <a:gd name="T5" fmla="*/ 2147483646 h 10"/>
              <a:gd name="T6" fmla="*/ 2147483646 w 51"/>
              <a:gd name="T7" fmla="*/ 0 h 10"/>
              <a:gd name="T8" fmla="*/ 2147483646 w 51"/>
              <a:gd name="T9" fmla="*/ 2147483646 h 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1"/>
              <a:gd name="T16" fmla="*/ 0 h 10"/>
              <a:gd name="T17" fmla="*/ 51 w 51"/>
              <a:gd name="T18" fmla="*/ 10 h 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1" h="10">
                <a:moveTo>
                  <a:pt x="4" y="2"/>
                </a:moveTo>
                <a:cubicBezTo>
                  <a:pt x="0" y="2"/>
                  <a:pt x="0" y="10"/>
                  <a:pt x="4" y="10"/>
                </a:cubicBezTo>
                <a:cubicBezTo>
                  <a:pt x="7" y="10"/>
                  <a:pt x="51" y="8"/>
                  <a:pt x="51" y="8"/>
                </a:cubicBezTo>
                <a:cubicBezTo>
                  <a:pt x="51" y="0"/>
                  <a:pt x="51" y="0"/>
                  <a:pt x="51" y="0"/>
                </a:cubicBezTo>
                <a:lnTo>
                  <a:pt x="4" y="2"/>
                </a:lnTo>
                <a:close/>
              </a:path>
            </a:pathLst>
          </a:custGeom>
          <a:solidFill>
            <a:srgbClr val="E1002A"/>
          </a:solidFill>
          <a:ln w="6350" cap="rnd">
            <a:solidFill>
              <a:srgbClr val="000000"/>
            </a:solidFill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8151" name="Freeform 266"/>
          <p:cNvSpPr>
            <a:spLocks noChangeArrowheads="1"/>
          </p:cNvSpPr>
          <p:nvPr/>
        </p:nvSpPr>
        <p:spPr bwMode="auto">
          <a:xfrm>
            <a:off x="5184775" y="3408363"/>
            <a:ext cx="404813" cy="328612"/>
          </a:xfrm>
          <a:custGeom>
            <a:avLst/>
            <a:gdLst>
              <a:gd name="T0" fmla="*/ 2147483646 w 68"/>
              <a:gd name="T1" fmla="*/ 2147483646 h 55"/>
              <a:gd name="T2" fmla="*/ 2147483646 w 68"/>
              <a:gd name="T3" fmla="*/ 2147483646 h 55"/>
              <a:gd name="T4" fmla="*/ 0 w 68"/>
              <a:gd name="T5" fmla="*/ 2147483646 h 55"/>
              <a:gd name="T6" fmla="*/ 2147483646 w 68"/>
              <a:gd name="T7" fmla="*/ 2147483646 h 55"/>
              <a:gd name="T8" fmla="*/ 0 60000 65536"/>
              <a:gd name="T9" fmla="*/ 0 60000 65536"/>
              <a:gd name="T10" fmla="*/ 0 60000 65536"/>
              <a:gd name="T11" fmla="*/ 0 60000 65536"/>
              <a:gd name="T12" fmla="*/ 0 w 68"/>
              <a:gd name="T13" fmla="*/ 0 h 55"/>
              <a:gd name="T14" fmla="*/ 68 w 68"/>
              <a:gd name="T15" fmla="*/ 55 h 5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8" h="55">
                <a:moveTo>
                  <a:pt x="20" y="35"/>
                </a:moveTo>
                <a:cubicBezTo>
                  <a:pt x="43" y="52"/>
                  <a:pt x="60" y="55"/>
                  <a:pt x="64" y="32"/>
                </a:cubicBezTo>
                <a:cubicBezTo>
                  <a:pt x="68" y="9"/>
                  <a:pt x="21" y="0"/>
                  <a:pt x="0" y="17"/>
                </a:cubicBezTo>
                <a:cubicBezTo>
                  <a:pt x="0" y="17"/>
                  <a:pt x="10" y="29"/>
                  <a:pt x="20" y="35"/>
                </a:cubicBezTo>
                <a:close/>
              </a:path>
            </a:pathLst>
          </a:custGeom>
          <a:solidFill>
            <a:srgbClr val="00A0E9"/>
          </a:solidFill>
          <a:ln w="6350" cap="rnd">
            <a:solidFill>
              <a:srgbClr val="000000"/>
            </a:solidFill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8152" name="Freeform 267"/>
          <p:cNvSpPr>
            <a:spLocks noChangeArrowheads="1"/>
          </p:cNvSpPr>
          <p:nvPr/>
        </p:nvSpPr>
        <p:spPr bwMode="auto">
          <a:xfrm>
            <a:off x="4843463" y="3427413"/>
            <a:ext cx="460375" cy="352425"/>
          </a:xfrm>
          <a:custGeom>
            <a:avLst/>
            <a:gdLst>
              <a:gd name="T0" fmla="*/ 0 w 77"/>
              <a:gd name="T1" fmla="*/ 2147483646 h 59"/>
              <a:gd name="T2" fmla="*/ 2147483646 w 77"/>
              <a:gd name="T3" fmla="*/ 2147483646 h 59"/>
              <a:gd name="T4" fmla="*/ 2147483646 w 77"/>
              <a:gd name="T5" fmla="*/ 2147483646 h 59"/>
              <a:gd name="T6" fmla="*/ 0 60000 65536"/>
              <a:gd name="T7" fmla="*/ 0 60000 65536"/>
              <a:gd name="T8" fmla="*/ 0 60000 65536"/>
              <a:gd name="T9" fmla="*/ 0 w 77"/>
              <a:gd name="T10" fmla="*/ 0 h 59"/>
              <a:gd name="T11" fmla="*/ 77 w 77"/>
              <a:gd name="T12" fmla="*/ 59 h 5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7" h="59">
                <a:moveTo>
                  <a:pt x="0" y="24"/>
                </a:moveTo>
                <a:cubicBezTo>
                  <a:pt x="16" y="6"/>
                  <a:pt x="55" y="0"/>
                  <a:pt x="77" y="32"/>
                </a:cubicBezTo>
                <a:cubicBezTo>
                  <a:pt x="59" y="50"/>
                  <a:pt x="34" y="59"/>
                  <a:pt x="6" y="46"/>
                </a:cubicBezTo>
              </a:path>
            </a:pathLst>
          </a:custGeom>
          <a:solidFill>
            <a:srgbClr val="00A0E9"/>
          </a:solidFill>
          <a:ln w="6350" cap="rnd">
            <a:solidFill>
              <a:srgbClr val="000000"/>
            </a:solidFill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8153" name="Freeform 268"/>
          <p:cNvSpPr>
            <a:spLocks noChangeArrowheads="1"/>
          </p:cNvSpPr>
          <p:nvPr/>
        </p:nvSpPr>
        <p:spPr bwMode="auto">
          <a:xfrm>
            <a:off x="4843463" y="3427413"/>
            <a:ext cx="460375" cy="352425"/>
          </a:xfrm>
          <a:custGeom>
            <a:avLst/>
            <a:gdLst>
              <a:gd name="T0" fmla="*/ 0 w 77"/>
              <a:gd name="T1" fmla="*/ 2147483646 h 59"/>
              <a:gd name="T2" fmla="*/ 2147483646 w 77"/>
              <a:gd name="T3" fmla="*/ 2147483646 h 59"/>
              <a:gd name="T4" fmla="*/ 2147483646 w 77"/>
              <a:gd name="T5" fmla="*/ 2147483646 h 59"/>
              <a:gd name="T6" fmla="*/ 0 60000 65536"/>
              <a:gd name="T7" fmla="*/ 0 60000 65536"/>
              <a:gd name="T8" fmla="*/ 0 60000 65536"/>
              <a:gd name="T9" fmla="*/ 0 w 77"/>
              <a:gd name="T10" fmla="*/ 0 h 59"/>
              <a:gd name="T11" fmla="*/ 77 w 77"/>
              <a:gd name="T12" fmla="*/ 59 h 5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7" h="59">
                <a:moveTo>
                  <a:pt x="0" y="24"/>
                </a:moveTo>
                <a:cubicBezTo>
                  <a:pt x="16" y="6"/>
                  <a:pt x="55" y="0"/>
                  <a:pt x="77" y="32"/>
                </a:cubicBezTo>
                <a:cubicBezTo>
                  <a:pt x="59" y="50"/>
                  <a:pt x="34" y="59"/>
                  <a:pt x="6" y="46"/>
                </a:cubicBezTo>
              </a:path>
            </a:pathLst>
          </a:custGeom>
          <a:noFill/>
          <a:ln w="6350" cap="rnd">
            <a:solidFill>
              <a:srgbClr val="000000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8154" name="Oval 269"/>
          <p:cNvSpPr>
            <a:spLocks noChangeArrowheads="1"/>
          </p:cNvSpPr>
          <p:nvPr/>
        </p:nvSpPr>
        <p:spPr bwMode="auto">
          <a:xfrm>
            <a:off x="4635500" y="3832225"/>
            <a:ext cx="130175" cy="131763"/>
          </a:xfrm>
          <a:prstGeom prst="ellipse">
            <a:avLst/>
          </a:prstGeom>
          <a:solidFill>
            <a:srgbClr val="E1002A"/>
          </a:solidFill>
          <a:ln w="6350" cap="rnd">
            <a:solidFill>
              <a:srgbClr val="000000"/>
            </a:solidFill>
            <a:beve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000000"/>
              </a:solidFill>
              <a:sym typeface="宋体" panose="02010600030101010101" pitchFamily="2" charset="-122"/>
            </a:endParaRPr>
          </a:p>
        </p:txBody>
      </p:sp>
      <p:sp>
        <p:nvSpPr>
          <p:cNvPr id="38155" name="Line 270"/>
          <p:cNvSpPr>
            <a:spLocks noChangeShapeType="1"/>
          </p:cNvSpPr>
          <p:nvPr/>
        </p:nvSpPr>
        <p:spPr bwMode="auto">
          <a:xfrm flipV="1">
            <a:off x="4748213" y="3879850"/>
            <a:ext cx="36512" cy="12700"/>
          </a:xfrm>
          <a:prstGeom prst="line">
            <a:avLst/>
          </a:prstGeom>
          <a:noFill/>
          <a:ln w="6350" cap="rnd">
            <a:solidFill>
              <a:srgbClr val="000000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8156" name="Freeform 271"/>
          <p:cNvSpPr>
            <a:spLocks noChangeArrowheads="1"/>
          </p:cNvSpPr>
          <p:nvPr/>
        </p:nvSpPr>
        <p:spPr bwMode="auto">
          <a:xfrm>
            <a:off x="3811588" y="3384550"/>
            <a:ext cx="88900" cy="192088"/>
          </a:xfrm>
          <a:custGeom>
            <a:avLst/>
            <a:gdLst>
              <a:gd name="T0" fmla="*/ 2147483646 w 15"/>
              <a:gd name="T1" fmla="*/ 2147483646 h 32"/>
              <a:gd name="T2" fmla="*/ 2147483646 w 15"/>
              <a:gd name="T3" fmla="*/ 2147483646 h 32"/>
              <a:gd name="T4" fmla="*/ 2147483646 w 15"/>
              <a:gd name="T5" fmla="*/ 2147483646 h 32"/>
              <a:gd name="T6" fmla="*/ 2147483646 w 15"/>
              <a:gd name="T7" fmla="*/ 2147483646 h 32"/>
              <a:gd name="T8" fmla="*/ 0 60000 65536"/>
              <a:gd name="T9" fmla="*/ 0 60000 65536"/>
              <a:gd name="T10" fmla="*/ 0 60000 65536"/>
              <a:gd name="T11" fmla="*/ 0 60000 65536"/>
              <a:gd name="T12" fmla="*/ 0 w 15"/>
              <a:gd name="T13" fmla="*/ 0 h 32"/>
              <a:gd name="T14" fmla="*/ 15 w 15"/>
              <a:gd name="T15" fmla="*/ 32 h 3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" h="32">
                <a:moveTo>
                  <a:pt x="15" y="31"/>
                </a:moveTo>
                <a:cubicBezTo>
                  <a:pt x="15" y="31"/>
                  <a:pt x="7" y="10"/>
                  <a:pt x="4" y="5"/>
                </a:cubicBezTo>
                <a:cubicBezTo>
                  <a:pt x="0" y="0"/>
                  <a:pt x="5" y="32"/>
                  <a:pt x="5" y="32"/>
                </a:cubicBezTo>
                <a:lnTo>
                  <a:pt x="15" y="31"/>
                </a:lnTo>
                <a:close/>
              </a:path>
            </a:pathLst>
          </a:custGeom>
          <a:solidFill>
            <a:srgbClr val="00A0E9"/>
          </a:solidFill>
          <a:ln w="6350" cap="rnd">
            <a:solidFill>
              <a:srgbClr val="000000"/>
            </a:solidFill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8157" name="Oval 272"/>
          <p:cNvSpPr>
            <a:spLocks noChangeArrowheads="1"/>
          </p:cNvSpPr>
          <p:nvPr/>
        </p:nvSpPr>
        <p:spPr bwMode="auto">
          <a:xfrm>
            <a:off x="3794125" y="3557588"/>
            <a:ext cx="166688" cy="173037"/>
          </a:xfrm>
          <a:prstGeom prst="ellipse">
            <a:avLst/>
          </a:prstGeom>
          <a:solidFill>
            <a:srgbClr val="FFFFFF"/>
          </a:solidFill>
          <a:ln w="6350" cap="rnd">
            <a:solidFill>
              <a:srgbClr val="000000"/>
            </a:solidFill>
            <a:beve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000000"/>
              </a:solidFill>
              <a:sym typeface="宋体" panose="02010600030101010101" pitchFamily="2" charset="-122"/>
            </a:endParaRPr>
          </a:p>
        </p:txBody>
      </p:sp>
      <p:sp>
        <p:nvSpPr>
          <p:cNvPr id="38158" name="Freeform 273"/>
          <p:cNvSpPr>
            <a:spLocks noChangeArrowheads="1"/>
          </p:cNvSpPr>
          <p:nvPr/>
        </p:nvSpPr>
        <p:spPr bwMode="auto">
          <a:xfrm>
            <a:off x="3041650" y="2997200"/>
            <a:ext cx="817563" cy="692150"/>
          </a:xfrm>
          <a:custGeom>
            <a:avLst/>
            <a:gdLst>
              <a:gd name="T0" fmla="*/ 2147483646 w 137"/>
              <a:gd name="T1" fmla="*/ 2147483646 h 116"/>
              <a:gd name="T2" fmla="*/ 2147483646 w 137"/>
              <a:gd name="T3" fmla="*/ 2147483646 h 116"/>
              <a:gd name="T4" fmla="*/ 0 w 137"/>
              <a:gd name="T5" fmla="*/ 2147483646 h 116"/>
              <a:gd name="T6" fmla="*/ 2147483646 w 137"/>
              <a:gd name="T7" fmla="*/ 0 h 116"/>
              <a:gd name="T8" fmla="*/ 2147483646 w 137"/>
              <a:gd name="T9" fmla="*/ 2147483646 h 1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7"/>
              <a:gd name="T16" fmla="*/ 0 h 116"/>
              <a:gd name="T17" fmla="*/ 137 w 137"/>
              <a:gd name="T18" fmla="*/ 116 h 11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7" h="116">
                <a:moveTo>
                  <a:pt x="137" y="58"/>
                </a:moveTo>
                <a:cubicBezTo>
                  <a:pt x="136" y="90"/>
                  <a:pt x="109" y="116"/>
                  <a:pt x="68" y="116"/>
                </a:cubicBezTo>
                <a:cubicBezTo>
                  <a:pt x="31" y="116"/>
                  <a:pt x="0" y="92"/>
                  <a:pt x="0" y="60"/>
                </a:cubicBezTo>
                <a:cubicBezTo>
                  <a:pt x="0" y="26"/>
                  <a:pt x="31" y="0"/>
                  <a:pt x="68" y="0"/>
                </a:cubicBezTo>
                <a:cubicBezTo>
                  <a:pt x="106" y="0"/>
                  <a:pt x="137" y="23"/>
                  <a:pt x="137" y="58"/>
                </a:cubicBezTo>
                <a:close/>
              </a:path>
            </a:pathLst>
          </a:custGeom>
          <a:solidFill>
            <a:srgbClr val="00A0E9"/>
          </a:solidFill>
          <a:ln w="6350" cap="rnd">
            <a:solidFill>
              <a:srgbClr val="000000"/>
            </a:solidFill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8159" name="Freeform 274"/>
          <p:cNvSpPr>
            <a:spLocks noChangeArrowheads="1"/>
          </p:cNvSpPr>
          <p:nvPr/>
        </p:nvSpPr>
        <p:spPr bwMode="auto">
          <a:xfrm>
            <a:off x="2959100" y="3814763"/>
            <a:ext cx="458788" cy="166687"/>
          </a:xfrm>
          <a:custGeom>
            <a:avLst/>
            <a:gdLst>
              <a:gd name="T0" fmla="*/ 2147483646 w 77"/>
              <a:gd name="T1" fmla="*/ 0 h 28"/>
              <a:gd name="T2" fmla="*/ 2147483646 w 77"/>
              <a:gd name="T3" fmla="*/ 2147483646 h 28"/>
              <a:gd name="T4" fmla="*/ 2147483646 w 77"/>
              <a:gd name="T5" fmla="*/ 2147483646 h 28"/>
              <a:gd name="T6" fmla="*/ 2147483646 w 77"/>
              <a:gd name="T7" fmla="*/ 2147483646 h 28"/>
              <a:gd name="T8" fmla="*/ 2147483646 w 77"/>
              <a:gd name="T9" fmla="*/ 0 h 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7"/>
              <a:gd name="T16" fmla="*/ 0 h 28"/>
              <a:gd name="T17" fmla="*/ 77 w 77"/>
              <a:gd name="T18" fmla="*/ 28 h 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7" h="28">
                <a:moveTo>
                  <a:pt x="16" y="0"/>
                </a:moveTo>
                <a:cubicBezTo>
                  <a:pt x="9" y="3"/>
                  <a:pt x="0" y="16"/>
                  <a:pt x="16" y="22"/>
                </a:cubicBezTo>
                <a:cubicBezTo>
                  <a:pt x="31" y="28"/>
                  <a:pt x="57" y="26"/>
                  <a:pt x="68" y="21"/>
                </a:cubicBezTo>
                <a:cubicBezTo>
                  <a:pt x="77" y="18"/>
                  <a:pt x="73" y="7"/>
                  <a:pt x="71" y="4"/>
                </a:cubicBezTo>
                <a:cubicBezTo>
                  <a:pt x="69" y="1"/>
                  <a:pt x="16" y="0"/>
                  <a:pt x="16" y="0"/>
                </a:cubicBezTo>
                <a:close/>
              </a:path>
            </a:pathLst>
          </a:custGeom>
          <a:solidFill>
            <a:srgbClr val="FFFFFF"/>
          </a:solidFill>
          <a:ln w="6350" cap="rnd">
            <a:solidFill>
              <a:srgbClr val="000000"/>
            </a:solidFill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8160" name="Freeform 275"/>
          <p:cNvSpPr>
            <a:spLocks noChangeArrowheads="1"/>
          </p:cNvSpPr>
          <p:nvPr/>
        </p:nvSpPr>
        <p:spPr bwMode="auto">
          <a:xfrm>
            <a:off x="3441700" y="3827463"/>
            <a:ext cx="484188" cy="153987"/>
          </a:xfrm>
          <a:custGeom>
            <a:avLst/>
            <a:gdLst>
              <a:gd name="T0" fmla="*/ 2147483646 w 81"/>
              <a:gd name="T1" fmla="*/ 2147483646 h 26"/>
              <a:gd name="T2" fmla="*/ 2147483646 w 81"/>
              <a:gd name="T3" fmla="*/ 2147483646 h 26"/>
              <a:gd name="T4" fmla="*/ 2147483646 w 81"/>
              <a:gd name="T5" fmla="*/ 2147483646 h 26"/>
              <a:gd name="T6" fmla="*/ 2147483646 w 81"/>
              <a:gd name="T7" fmla="*/ 2147483646 h 26"/>
              <a:gd name="T8" fmla="*/ 2147483646 w 81"/>
              <a:gd name="T9" fmla="*/ 2147483646 h 2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1"/>
              <a:gd name="T16" fmla="*/ 0 h 26"/>
              <a:gd name="T17" fmla="*/ 81 w 81"/>
              <a:gd name="T18" fmla="*/ 26 h 2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1" h="26">
                <a:moveTo>
                  <a:pt x="12" y="2"/>
                </a:moveTo>
                <a:cubicBezTo>
                  <a:pt x="12" y="2"/>
                  <a:pt x="0" y="20"/>
                  <a:pt x="23" y="23"/>
                </a:cubicBezTo>
                <a:cubicBezTo>
                  <a:pt x="46" y="26"/>
                  <a:pt x="68" y="25"/>
                  <a:pt x="75" y="18"/>
                </a:cubicBezTo>
                <a:cubicBezTo>
                  <a:pt x="81" y="10"/>
                  <a:pt x="70" y="0"/>
                  <a:pt x="64" y="1"/>
                </a:cubicBezTo>
                <a:cubicBezTo>
                  <a:pt x="59" y="2"/>
                  <a:pt x="12" y="2"/>
                  <a:pt x="12" y="2"/>
                </a:cubicBezTo>
                <a:close/>
              </a:path>
            </a:pathLst>
          </a:custGeom>
          <a:solidFill>
            <a:srgbClr val="FFFFFF"/>
          </a:solidFill>
          <a:ln w="6350" cap="rnd">
            <a:solidFill>
              <a:srgbClr val="000000"/>
            </a:solidFill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8161" name="Freeform 276"/>
          <p:cNvSpPr>
            <a:spLocks noChangeArrowheads="1"/>
          </p:cNvSpPr>
          <p:nvPr/>
        </p:nvSpPr>
        <p:spPr bwMode="auto">
          <a:xfrm>
            <a:off x="2987675" y="3360738"/>
            <a:ext cx="107950" cy="209550"/>
          </a:xfrm>
          <a:custGeom>
            <a:avLst/>
            <a:gdLst>
              <a:gd name="T0" fmla="*/ 0 w 18"/>
              <a:gd name="T1" fmla="*/ 2147483646 h 35"/>
              <a:gd name="T2" fmla="*/ 2147483646 w 18"/>
              <a:gd name="T3" fmla="*/ 2147483646 h 35"/>
              <a:gd name="T4" fmla="*/ 2147483646 w 18"/>
              <a:gd name="T5" fmla="*/ 2147483646 h 35"/>
              <a:gd name="T6" fmla="*/ 0 w 18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18"/>
              <a:gd name="T13" fmla="*/ 0 h 35"/>
              <a:gd name="T14" fmla="*/ 18 w 18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" h="35">
                <a:moveTo>
                  <a:pt x="0" y="34"/>
                </a:moveTo>
                <a:cubicBezTo>
                  <a:pt x="0" y="34"/>
                  <a:pt x="6" y="13"/>
                  <a:pt x="14" y="5"/>
                </a:cubicBezTo>
                <a:cubicBezTo>
                  <a:pt x="18" y="0"/>
                  <a:pt x="11" y="35"/>
                  <a:pt x="11" y="35"/>
                </a:cubicBezTo>
                <a:lnTo>
                  <a:pt x="0" y="34"/>
                </a:lnTo>
                <a:close/>
              </a:path>
            </a:pathLst>
          </a:custGeom>
          <a:solidFill>
            <a:srgbClr val="00A0E9"/>
          </a:solidFill>
          <a:ln w="6350" cap="rnd">
            <a:solidFill>
              <a:srgbClr val="000000"/>
            </a:solidFill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8162" name="Oval 277"/>
          <p:cNvSpPr>
            <a:spLocks noChangeArrowheads="1"/>
          </p:cNvSpPr>
          <p:nvPr/>
        </p:nvSpPr>
        <p:spPr bwMode="auto">
          <a:xfrm>
            <a:off x="2935288" y="3552825"/>
            <a:ext cx="166687" cy="166688"/>
          </a:xfrm>
          <a:prstGeom prst="ellipse">
            <a:avLst/>
          </a:prstGeom>
          <a:solidFill>
            <a:srgbClr val="FFFFFF"/>
          </a:solidFill>
          <a:ln w="6350" cap="rnd">
            <a:solidFill>
              <a:srgbClr val="000000"/>
            </a:solidFill>
            <a:beve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000000"/>
              </a:solidFill>
              <a:sym typeface="宋体" panose="02010600030101010101" pitchFamily="2" charset="-122"/>
            </a:endParaRPr>
          </a:p>
        </p:txBody>
      </p:sp>
      <p:sp>
        <p:nvSpPr>
          <p:cNvPr id="38163" name="Freeform 278"/>
          <p:cNvSpPr>
            <a:spLocks noChangeArrowheads="1"/>
          </p:cNvSpPr>
          <p:nvPr/>
        </p:nvSpPr>
        <p:spPr bwMode="auto">
          <a:xfrm>
            <a:off x="3017838" y="3163888"/>
            <a:ext cx="847725" cy="715962"/>
          </a:xfrm>
          <a:custGeom>
            <a:avLst/>
            <a:gdLst>
              <a:gd name="T0" fmla="*/ 2147483646 w 142"/>
              <a:gd name="T1" fmla="*/ 2147483646 h 120"/>
              <a:gd name="T2" fmla="*/ 2147483646 w 142"/>
              <a:gd name="T3" fmla="*/ 2147483646 h 120"/>
              <a:gd name="T4" fmla="*/ 2147483646 w 142"/>
              <a:gd name="T5" fmla="*/ 2147483646 h 120"/>
              <a:gd name="T6" fmla="*/ 2147483646 w 142"/>
              <a:gd name="T7" fmla="*/ 2147483646 h 120"/>
              <a:gd name="T8" fmla="*/ 2147483646 w 142"/>
              <a:gd name="T9" fmla="*/ 2147483646 h 120"/>
              <a:gd name="T10" fmla="*/ 2147483646 w 142"/>
              <a:gd name="T11" fmla="*/ 2147483646 h 120"/>
              <a:gd name="T12" fmla="*/ 2147483646 w 142"/>
              <a:gd name="T13" fmla="*/ 2147483646 h 120"/>
              <a:gd name="T14" fmla="*/ 2147483646 w 142"/>
              <a:gd name="T15" fmla="*/ 2147483646 h 120"/>
              <a:gd name="T16" fmla="*/ 2147483646 w 142"/>
              <a:gd name="T17" fmla="*/ 2147483646 h 120"/>
              <a:gd name="T18" fmla="*/ 2147483646 w 142"/>
              <a:gd name="T19" fmla="*/ 2147483646 h 120"/>
              <a:gd name="T20" fmla="*/ 2147483646 w 142"/>
              <a:gd name="T21" fmla="*/ 2147483646 h 120"/>
              <a:gd name="T22" fmla="*/ 2147483646 w 142"/>
              <a:gd name="T23" fmla="*/ 2147483646 h 12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42"/>
              <a:gd name="T37" fmla="*/ 0 h 120"/>
              <a:gd name="T38" fmla="*/ 142 w 142"/>
              <a:gd name="T39" fmla="*/ 120 h 12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42" h="120">
                <a:moveTo>
                  <a:pt x="140" y="53"/>
                </a:moveTo>
                <a:cubicBezTo>
                  <a:pt x="138" y="21"/>
                  <a:pt x="107" y="0"/>
                  <a:pt x="69" y="2"/>
                </a:cubicBezTo>
                <a:cubicBezTo>
                  <a:pt x="32" y="4"/>
                  <a:pt x="2" y="29"/>
                  <a:pt x="2" y="67"/>
                </a:cubicBezTo>
                <a:cubicBezTo>
                  <a:pt x="2" y="76"/>
                  <a:pt x="4" y="81"/>
                  <a:pt x="4" y="82"/>
                </a:cubicBezTo>
                <a:cubicBezTo>
                  <a:pt x="4" y="84"/>
                  <a:pt x="0" y="95"/>
                  <a:pt x="5" y="109"/>
                </a:cubicBezTo>
                <a:cubicBezTo>
                  <a:pt x="7" y="114"/>
                  <a:pt x="36" y="120"/>
                  <a:pt x="61" y="113"/>
                </a:cubicBezTo>
                <a:cubicBezTo>
                  <a:pt x="63" y="105"/>
                  <a:pt x="69" y="100"/>
                  <a:pt x="73" y="101"/>
                </a:cubicBezTo>
                <a:cubicBezTo>
                  <a:pt x="77" y="101"/>
                  <a:pt x="81" y="105"/>
                  <a:pt x="83" y="113"/>
                </a:cubicBezTo>
                <a:cubicBezTo>
                  <a:pt x="83" y="113"/>
                  <a:pt x="96" y="120"/>
                  <a:pt x="120" y="116"/>
                </a:cubicBezTo>
                <a:cubicBezTo>
                  <a:pt x="140" y="114"/>
                  <a:pt x="138" y="112"/>
                  <a:pt x="138" y="112"/>
                </a:cubicBezTo>
                <a:cubicBezTo>
                  <a:pt x="138" y="112"/>
                  <a:pt x="142" y="100"/>
                  <a:pt x="139" y="81"/>
                </a:cubicBezTo>
                <a:cubicBezTo>
                  <a:pt x="140" y="77"/>
                  <a:pt x="140" y="60"/>
                  <a:pt x="140" y="53"/>
                </a:cubicBezTo>
                <a:close/>
              </a:path>
            </a:pathLst>
          </a:custGeom>
          <a:solidFill>
            <a:srgbClr val="00A0E9"/>
          </a:solidFill>
          <a:ln w="6350" cap="rnd">
            <a:solidFill>
              <a:srgbClr val="000000"/>
            </a:solidFill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8164" name="Line 279"/>
          <p:cNvSpPr>
            <a:spLocks noChangeShapeType="1"/>
          </p:cNvSpPr>
          <p:nvPr/>
        </p:nvSpPr>
        <p:spPr bwMode="auto">
          <a:xfrm flipV="1">
            <a:off x="3454400" y="3252788"/>
            <a:ext cx="0" cy="84137"/>
          </a:xfrm>
          <a:prstGeom prst="line">
            <a:avLst/>
          </a:prstGeom>
          <a:noFill/>
          <a:ln w="6350" cap="rnd">
            <a:solidFill>
              <a:srgbClr val="000000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8165" name="Oval 280"/>
          <p:cNvSpPr>
            <a:spLocks noChangeArrowheads="1"/>
          </p:cNvSpPr>
          <p:nvPr/>
        </p:nvSpPr>
        <p:spPr bwMode="auto">
          <a:xfrm>
            <a:off x="3376613" y="3122613"/>
            <a:ext cx="142875" cy="142875"/>
          </a:xfrm>
          <a:prstGeom prst="ellipse">
            <a:avLst/>
          </a:prstGeom>
          <a:solidFill>
            <a:srgbClr val="E1002A"/>
          </a:solidFill>
          <a:ln w="6350" cap="rnd">
            <a:solidFill>
              <a:srgbClr val="000000"/>
            </a:solidFill>
            <a:beve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000000"/>
              </a:solidFill>
              <a:sym typeface="宋体" panose="02010600030101010101" pitchFamily="2" charset="-122"/>
            </a:endParaRPr>
          </a:p>
        </p:txBody>
      </p:sp>
      <p:sp>
        <p:nvSpPr>
          <p:cNvPr id="38166" name="Freeform 281"/>
          <p:cNvSpPr>
            <a:spLocks noChangeArrowheads="1"/>
          </p:cNvSpPr>
          <p:nvPr/>
        </p:nvSpPr>
        <p:spPr bwMode="auto">
          <a:xfrm>
            <a:off x="3394075" y="3760788"/>
            <a:ext cx="112713" cy="6350"/>
          </a:xfrm>
          <a:custGeom>
            <a:avLst/>
            <a:gdLst>
              <a:gd name="T0" fmla="*/ 0 w 19"/>
              <a:gd name="T1" fmla="*/ 2147483646 h 1"/>
              <a:gd name="T2" fmla="*/ 2147483646 w 19"/>
              <a:gd name="T3" fmla="*/ 0 h 1"/>
              <a:gd name="T4" fmla="*/ 0 60000 65536"/>
              <a:gd name="T5" fmla="*/ 0 60000 65536"/>
              <a:gd name="T6" fmla="*/ 0 w 19"/>
              <a:gd name="T7" fmla="*/ 0 h 1"/>
              <a:gd name="T8" fmla="*/ 19 w 19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9" h="1">
                <a:moveTo>
                  <a:pt x="0" y="1"/>
                </a:moveTo>
                <a:cubicBezTo>
                  <a:pt x="5" y="0"/>
                  <a:pt x="15" y="0"/>
                  <a:pt x="19" y="0"/>
                </a:cubicBezTo>
              </a:path>
            </a:pathLst>
          </a:custGeom>
          <a:solidFill>
            <a:srgbClr val="FFFFFF"/>
          </a:solidFill>
          <a:ln w="6350" cap="rnd">
            <a:solidFill>
              <a:srgbClr val="000000"/>
            </a:solidFill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8167" name="Freeform 282"/>
          <p:cNvSpPr>
            <a:spLocks noChangeArrowheads="1"/>
          </p:cNvSpPr>
          <p:nvPr/>
        </p:nvSpPr>
        <p:spPr bwMode="auto">
          <a:xfrm>
            <a:off x="3394075" y="3760788"/>
            <a:ext cx="112713" cy="6350"/>
          </a:xfrm>
          <a:custGeom>
            <a:avLst/>
            <a:gdLst>
              <a:gd name="T0" fmla="*/ 0 w 19"/>
              <a:gd name="T1" fmla="*/ 2147483646 h 1"/>
              <a:gd name="T2" fmla="*/ 2147483646 w 19"/>
              <a:gd name="T3" fmla="*/ 0 h 1"/>
              <a:gd name="T4" fmla="*/ 0 60000 65536"/>
              <a:gd name="T5" fmla="*/ 0 60000 65536"/>
              <a:gd name="T6" fmla="*/ 0 w 19"/>
              <a:gd name="T7" fmla="*/ 0 h 1"/>
              <a:gd name="T8" fmla="*/ 19 w 19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9" h="1">
                <a:moveTo>
                  <a:pt x="0" y="1"/>
                </a:moveTo>
                <a:cubicBezTo>
                  <a:pt x="5" y="0"/>
                  <a:pt x="15" y="0"/>
                  <a:pt x="19" y="0"/>
                </a:cubicBezTo>
              </a:path>
            </a:pathLst>
          </a:custGeom>
          <a:noFill/>
          <a:ln w="6350" cap="rnd">
            <a:solidFill>
              <a:srgbClr val="000000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8168" name="Oval 283"/>
          <p:cNvSpPr>
            <a:spLocks noChangeArrowheads="1"/>
          </p:cNvSpPr>
          <p:nvPr/>
        </p:nvSpPr>
        <p:spPr bwMode="auto">
          <a:xfrm>
            <a:off x="2093913" y="3032125"/>
            <a:ext cx="244475" cy="250825"/>
          </a:xfrm>
          <a:prstGeom prst="ellipse">
            <a:avLst/>
          </a:prstGeom>
          <a:solidFill>
            <a:srgbClr val="FFFFFF"/>
          </a:solidFill>
          <a:ln w="6350" cap="rnd">
            <a:solidFill>
              <a:srgbClr val="000000"/>
            </a:solidFill>
            <a:beve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000000"/>
              </a:solidFill>
              <a:sym typeface="宋体" panose="02010600030101010101" pitchFamily="2" charset="-122"/>
            </a:endParaRPr>
          </a:p>
        </p:txBody>
      </p:sp>
      <p:sp>
        <p:nvSpPr>
          <p:cNvPr id="38169" name="Freeform 284"/>
          <p:cNvSpPr>
            <a:spLocks noChangeArrowheads="1"/>
          </p:cNvSpPr>
          <p:nvPr/>
        </p:nvSpPr>
        <p:spPr bwMode="auto">
          <a:xfrm>
            <a:off x="1914525" y="3228975"/>
            <a:ext cx="322263" cy="436563"/>
          </a:xfrm>
          <a:custGeom>
            <a:avLst/>
            <a:gdLst>
              <a:gd name="T0" fmla="*/ 2147483646 w 54"/>
              <a:gd name="T1" fmla="*/ 0 h 73"/>
              <a:gd name="T2" fmla="*/ 2147483646 w 54"/>
              <a:gd name="T3" fmla="*/ 2147483646 h 73"/>
              <a:gd name="T4" fmla="*/ 2147483646 w 54"/>
              <a:gd name="T5" fmla="*/ 2147483646 h 73"/>
              <a:gd name="T6" fmla="*/ 2147483646 w 54"/>
              <a:gd name="T7" fmla="*/ 2147483646 h 73"/>
              <a:gd name="T8" fmla="*/ 2147483646 w 54"/>
              <a:gd name="T9" fmla="*/ 0 h 7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4"/>
              <a:gd name="T16" fmla="*/ 0 h 73"/>
              <a:gd name="T17" fmla="*/ 54 w 54"/>
              <a:gd name="T18" fmla="*/ 73 h 7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4" h="73">
                <a:moveTo>
                  <a:pt x="34" y="0"/>
                </a:moveTo>
                <a:cubicBezTo>
                  <a:pt x="40" y="0"/>
                  <a:pt x="54" y="9"/>
                  <a:pt x="54" y="9"/>
                </a:cubicBezTo>
                <a:cubicBezTo>
                  <a:pt x="51" y="20"/>
                  <a:pt x="28" y="66"/>
                  <a:pt x="24" y="69"/>
                </a:cubicBezTo>
                <a:cubicBezTo>
                  <a:pt x="21" y="73"/>
                  <a:pt x="0" y="60"/>
                  <a:pt x="9" y="50"/>
                </a:cubicBezTo>
                <a:cubicBezTo>
                  <a:pt x="18" y="41"/>
                  <a:pt x="34" y="0"/>
                  <a:pt x="34" y="0"/>
                </a:cubicBezTo>
                <a:close/>
              </a:path>
            </a:pathLst>
          </a:custGeom>
          <a:solidFill>
            <a:srgbClr val="00A0E9"/>
          </a:solidFill>
          <a:ln w="6350" cap="rnd">
            <a:solidFill>
              <a:srgbClr val="000000"/>
            </a:solidFill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8170" name="Freeform 285"/>
          <p:cNvSpPr>
            <a:spLocks noChangeArrowheads="1"/>
          </p:cNvSpPr>
          <p:nvPr/>
        </p:nvSpPr>
        <p:spPr bwMode="auto">
          <a:xfrm>
            <a:off x="1144588" y="2709863"/>
            <a:ext cx="1014412" cy="985837"/>
          </a:xfrm>
          <a:custGeom>
            <a:avLst/>
            <a:gdLst>
              <a:gd name="T0" fmla="*/ 2147483646 w 170"/>
              <a:gd name="T1" fmla="*/ 2147483646 h 165"/>
              <a:gd name="T2" fmla="*/ 2147483646 w 170"/>
              <a:gd name="T3" fmla="*/ 2147483646 h 165"/>
              <a:gd name="T4" fmla="*/ 2147483646 w 170"/>
              <a:gd name="T5" fmla="*/ 2147483646 h 165"/>
              <a:gd name="T6" fmla="*/ 2147483646 w 170"/>
              <a:gd name="T7" fmla="*/ 0 h 165"/>
              <a:gd name="T8" fmla="*/ 2147483646 w 170"/>
              <a:gd name="T9" fmla="*/ 2147483646 h 16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0"/>
              <a:gd name="T16" fmla="*/ 0 h 165"/>
              <a:gd name="T17" fmla="*/ 170 w 170"/>
              <a:gd name="T18" fmla="*/ 165 h 16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0" h="165">
                <a:moveTo>
                  <a:pt x="166" y="83"/>
                </a:moveTo>
                <a:cubicBezTo>
                  <a:pt x="163" y="128"/>
                  <a:pt x="129" y="165"/>
                  <a:pt x="84" y="165"/>
                </a:cubicBezTo>
                <a:cubicBezTo>
                  <a:pt x="38" y="165"/>
                  <a:pt x="4" y="128"/>
                  <a:pt x="2" y="82"/>
                </a:cubicBezTo>
                <a:cubicBezTo>
                  <a:pt x="0" y="37"/>
                  <a:pt x="43" y="0"/>
                  <a:pt x="90" y="0"/>
                </a:cubicBezTo>
                <a:cubicBezTo>
                  <a:pt x="135" y="0"/>
                  <a:pt x="170" y="27"/>
                  <a:pt x="166" y="83"/>
                </a:cubicBezTo>
                <a:close/>
              </a:path>
            </a:pathLst>
          </a:custGeom>
          <a:solidFill>
            <a:srgbClr val="00A0E9"/>
          </a:solidFill>
          <a:ln w="6350" cap="rnd">
            <a:solidFill>
              <a:srgbClr val="000000"/>
            </a:solidFill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8171" name="Freeform 286"/>
          <p:cNvSpPr>
            <a:spLocks noChangeArrowheads="1"/>
          </p:cNvSpPr>
          <p:nvPr/>
        </p:nvSpPr>
        <p:spPr bwMode="auto">
          <a:xfrm>
            <a:off x="1168400" y="2835275"/>
            <a:ext cx="973138" cy="817563"/>
          </a:xfrm>
          <a:custGeom>
            <a:avLst/>
            <a:gdLst>
              <a:gd name="T0" fmla="*/ 2147483646 w 163"/>
              <a:gd name="T1" fmla="*/ 2147483646 h 137"/>
              <a:gd name="T2" fmla="*/ 2147483646 w 163"/>
              <a:gd name="T3" fmla="*/ 2147483646 h 137"/>
              <a:gd name="T4" fmla="*/ 2147483646 w 163"/>
              <a:gd name="T5" fmla="*/ 2147483646 h 137"/>
              <a:gd name="T6" fmla="*/ 2147483646 w 163"/>
              <a:gd name="T7" fmla="*/ 2147483646 h 137"/>
              <a:gd name="T8" fmla="*/ 2147483646 w 163"/>
              <a:gd name="T9" fmla="*/ 2147483646 h 137"/>
              <a:gd name="T10" fmla="*/ 2147483646 w 163"/>
              <a:gd name="T11" fmla="*/ 2147483646 h 137"/>
              <a:gd name="T12" fmla="*/ 2147483646 w 163"/>
              <a:gd name="T13" fmla="*/ 2147483646 h 137"/>
              <a:gd name="T14" fmla="*/ 2147483646 w 163"/>
              <a:gd name="T15" fmla="*/ 2147483646 h 137"/>
              <a:gd name="T16" fmla="*/ 2147483646 w 163"/>
              <a:gd name="T17" fmla="*/ 2147483646 h 13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63"/>
              <a:gd name="T28" fmla="*/ 0 h 137"/>
              <a:gd name="T29" fmla="*/ 163 w 163"/>
              <a:gd name="T30" fmla="*/ 137 h 13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63" h="137">
                <a:moveTo>
                  <a:pt x="138" y="118"/>
                </a:moveTo>
                <a:cubicBezTo>
                  <a:pt x="152" y="104"/>
                  <a:pt x="161" y="84"/>
                  <a:pt x="162" y="62"/>
                </a:cubicBezTo>
                <a:cubicBezTo>
                  <a:pt x="163" y="45"/>
                  <a:pt x="161" y="31"/>
                  <a:pt x="156" y="19"/>
                </a:cubicBezTo>
                <a:cubicBezTo>
                  <a:pt x="143" y="0"/>
                  <a:pt x="128" y="5"/>
                  <a:pt x="114" y="7"/>
                </a:cubicBezTo>
                <a:cubicBezTo>
                  <a:pt x="100" y="8"/>
                  <a:pt x="92" y="1"/>
                  <a:pt x="92" y="1"/>
                </a:cubicBezTo>
                <a:cubicBezTo>
                  <a:pt x="92" y="1"/>
                  <a:pt x="66" y="15"/>
                  <a:pt x="59" y="17"/>
                </a:cubicBezTo>
                <a:cubicBezTo>
                  <a:pt x="10" y="30"/>
                  <a:pt x="0" y="89"/>
                  <a:pt x="43" y="131"/>
                </a:cubicBezTo>
                <a:cubicBezTo>
                  <a:pt x="48" y="137"/>
                  <a:pt x="76" y="133"/>
                  <a:pt x="76" y="133"/>
                </a:cubicBezTo>
                <a:cubicBezTo>
                  <a:pt x="76" y="133"/>
                  <a:pt x="108" y="117"/>
                  <a:pt x="138" y="118"/>
                </a:cubicBezTo>
                <a:close/>
              </a:path>
            </a:pathLst>
          </a:custGeom>
          <a:solidFill>
            <a:srgbClr val="FFFFFF"/>
          </a:solidFill>
          <a:ln w="6350" cap="rnd">
            <a:solidFill>
              <a:srgbClr val="000000"/>
            </a:solidFill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8172" name="Freeform 287"/>
          <p:cNvSpPr>
            <a:spLocks noChangeArrowheads="1"/>
          </p:cNvSpPr>
          <p:nvPr/>
        </p:nvSpPr>
        <p:spPr bwMode="auto">
          <a:xfrm>
            <a:off x="1473200" y="2720975"/>
            <a:ext cx="274638" cy="287338"/>
          </a:xfrm>
          <a:custGeom>
            <a:avLst/>
            <a:gdLst>
              <a:gd name="T0" fmla="*/ 2147483646 w 46"/>
              <a:gd name="T1" fmla="*/ 2147483646 h 48"/>
              <a:gd name="T2" fmla="*/ 2147483646 w 46"/>
              <a:gd name="T3" fmla="*/ 2147483646 h 48"/>
              <a:gd name="T4" fmla="*/ 2147483646 w 46"/>
              <a:gd name="T5" fmla="*/ 2147483646 h 48"/>
              <a:gd name="T6" fmla="*/ 2147483646 w 46"/>
              <a:gd name="T7" fmla="*/ 2147483646 h 48"/>
              <a:gd name="T8" fmla="*/ 2147483646 w 46"/>
              <a:gd name="T9" fmla="*/ 2147483646 h 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6"/>
              <a:gd name="T16" fmla="*/ 0 h 48"/>
              <a:gd name="T17" fmla="*/ 46 w 46"/>
              <a:gd name="T18" fmla="*/ 48 h 4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6" h="48">
                <a:moveTo>
                  <a:pt x="41" y="18"/>
                </a:moveTo>
                <a:cubicBezTo>
                  <a:pt x="46" y="33"/>
                  <a:pt x="44" y="42"/>
                  <a:pt x="30" y="45"/>
                </a:cubicBezTo>
                <a:cubicBezTo>
                  <a:pt x="17" y="48"/>
                  <a:pt x="9" y="44"/>
                  <a:pt x="5" y="33"/>
                </a:cubicBezTo>
                <a:cubicBezTo>
                  <a:pt x="0" y="21"/>
                  <a:pt x="5" y="7"/>
                  <a:pt x="15" y="3"/>
                </a:cubicBezTo>
                <a:cubicBezTo>
                  <a:pt x="25" y="0"/>
                  <a:pt x="36" y="2"/>
                  <a:pt x="41" y="18"/>
                </a:cubicBezTo>
                <a:close/>
              </a:path>
            </a:pathLst>
          </a:custGeom>
          <a:solidFill>
            <a:srgbClr val="FFFFFF"/>
          </a:solidFill>
          <a:ln w="6350" cap="rnd">
            <a:solidFill>
              <a:srgbClr val="000000"/>
            </a:solidFill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8173" name="Freeform 288"/>
          <p:cNvSpPr>
            <a:spLocks noChangeArrowheads="1"/>
          </p:cNvSpPr>
          <p:nvPr/>
        </p:nvSpPr>
        <p:spPr bwMode="auto">
          <a:xfrm>
            <a:off x="1616075" y="2847975"/>
            <a:ext cx="107950" cy="142875"/>
          </a:xfrm>
          <a:custGeom>
            <a:avLst/>
            <a:gdLst>
              <a:gd name="T0" fmla="*/ 2147483646 w 18"/>
              <a:gd name="T1" fmla="*/ 2147483646 h 24"/>
              <a:gd name="T2" fmla="*/ 2147483646 w 18"/>
              <a:gd name="T3" fmla="*/ 2147483646 h 24"/>
              <a:gd name="T4" fmla="*/ 2147483646 w 18"/>
              <a:gd name="T5" fmla="*/ 2147483646 h 24"/>
              <a:gd name="T6" fmla="*/ 2147483646 w 18"/>
              <a:gd name="T7" fmla="*/ 2147483646 h 24"/>
              <a:gd name="T8" fmla="*/ 2147483646 w 18"/>
              <a:gd name="T9" fmla="*/ 2147483646 h 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"/>
              <a:gd name="T16" fmla="*/ 0 h 24"/>
              <a:gd name="T17" fmla="*/ 18 w 18"/>
              <a:gd name="T18" fmla="*/ 24 h 2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" h="24">
                <a:moveTo>
                  <a:pt x="17" y="10"/>
                </a:moveTo>
                <a:cubicBezTo>
                  <a:pt x="18" y="16"/>
                  <a:pt x="17" y="20"/>
                  <a:pt x="12" y="22"/>
                </a:cubicBezTo>
                <a:cubicBezTo>
                  <a:pt x="8" y="24"/>
                  <a:pt x="2" y="19"/>
                  <a:pt x="1" y="13"/>
                </a:cubicBezTo>
                <a:cubicBezTo>
                  <a:pt x="0" y="8"/>
                  <a:pt x="2" y="2"/>
                  <a:pt x="7" y="1"/>
                </a:cubicBezTo>
                <a:cubicBezTo>
                  <a:pt x="12" y="0"/>
                  <a:pt x="16" y="4"/>
                  <a:pt x="17" y="10"/>
                </a:cubicBezTo>
                <a:close/>
              </a:path>
            </a:pathLst>
          </a:custGeom>
          <a:noFill/>
          <a:ln w="6350" cap="rnd">
            <a:solidFill>
              <a:srgbClr val="000000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8174" name="Freeform 289"/>
          <p:cNvSpPr>
            <a:spLocks noChangeArrowheads="1"/>
          </p:cNvSpPr>
          <p:nvPr/>
        </p:nvSpPr>
        <p:spPr bwMode="auto">
          <a:xfrm>
            <a:off x="1676400" y="2913063"/>
            <a:ext cx="17463" cy="23812"/>
          </a:xfrm>
          <a:custGeom>
            <a:avLst/>
            <a:gdLst>
              <a:gd name="T0" fmla="*/ 2147483646 w 3"/>
              <a:gd name="T1" fmla="*/ 2147483646 h 4"/>
              <a:gd name="T2" fmla="*/ 2147483646 w 3"/>
              <a:gd name="T3" fmla="*/ 2147483646 h 4"/>
              <a:gd name="T4" fmla="*/ 0 w 3"/>
              <a:gd name="T5" fmla="*/ 2147483646 h 4"/>
              <a:gd name="T6" fmla="*/ 2147483646 w 3"/>
              <a:gd name="T7" fmla="*/ 0 h 4"/>
              <a:gd name="T8" fmla="*/ 2147483646 w 3"/>
              <a:gd name="T9" fmla="*/ 2147483646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4"/>
              <a:gd name="T17" fmla="*/ 3 w 3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4">
                <a:moveTo>
                  <a:pt x="3" y="1"/>
                </a:moveTo>
                <a:cubicBezTo>
                  <a:pt x="3" y="3"/>
                  <a:pt x="3" y="4"/>
                  <a:pt x="2" y="4"/>
                </a:cubicBezTo>
                <a:cubicBezTo>
                  <a:pt x="2" y="4"/>
                  <a:pt x="1" y="4"/>
                  <a:pt x="0" y="2"/>
                </a:cubicBezTo>
                <a:cubicBezTo>
                  <a:pt x="0" y="1"/>
                  <a:pt x="0" y="0"/>
                  <a:pt x="1" y="0"/>
                </a:cubicBezTo>
                <a:cubicBezTo>
                  <a:pt x="1" y="0"/>
                  <a:pt x="2" y="0"/>
                  <a:pt x="3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8175" name="Freeform 290"/>
          <p:cNvSpPr>
            <a:spLocks noChangeArrowheads="1"/>
          </p:cNvSpPr>
          <p:nvPr/>
        </p:nvSpPr>
        <p:spPr bwMode="auto">
          <a:xfrm>
            <a:off x="1693863" y="2709863"/>
            <a:ext cx="238125" cy="244475"/>
          </a:xfrm>
          <a:custGeom>
            <a:avLst/>
            <a:gdLst>
              <a:gd name="T0" fmla="*/ 2147483646 w 40"/>
              <a:gd name="T1" fmla="*/ 2147483646 h 41"/>
              <a:gd name="T2" fmla="*/ 2147483646 w 40"/>
              <a:gd name="T3" fmla="*/ 2147483646 h 41"/>
              <a:gd name="T4" fmla="*/ 2147483646 w 40"/>
              <a:gd name="T5" fmla="*/ 2147483646 h 41"/>
              <a:gd name="T6" fmla="*/ 2147483646 w 40"/>
              <a:gd name="T7" fmla="*/ 2147483646 h 41"/>
              <a:gd name="T8" fmla="*/ 2147483646 w 40"/>
              <a:gd name="T9" fmla="*/ 2147483646 h 4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0"/>
              <a:gd name="T16" fmla="*/ 0 h 41"/>
              <a:gd name="T17" fmla="*/ 40 w 40"/>
              <a:gd name="T18" fmla="*/ 41 h 4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0" h="41">
                <a:moveTo>
                  <a:pt x="5" y="23"/>
                </a:moveTo>
                <a:cubicBezTo>
                  <a:pt x="10" y="40"/>
                  <a:pt x="23" y="41"/>
                  <a:pt x="32" y="37"/>
                </a:cubicBezTo>
                <a:cubicBezTo>
                  <a:pt x="39" y="34"/>
                  <a:pt x="40" y="28"/>
                  <a:pt x="36" y="18"/>
                </a:cubicBezTo>
                <a:cubicBezTo>
                  <a:pt x="31" y="7"/>
                  <a:pt x="20" y="0"/>
                  <a:pt x="12" y="1"/>
                </a:cubicBezTo>
                <a:cubicBezTo>
                  <a:pt x="3" y="1"/>
                  <a:pt x="0" y="9"/>
                  <a:pt x="5" y="23"/>
                </a:cubicBezTo>
                <a:close/>
              </a:path>
            </a:pathLst>
          </a:custGeom>
          <a:solidFill>
            <a:srgbClr val="FFFFFF"/>
          </a:solidFill>
          <a:ln w="6350" cap="rnd">
            <a:solidFill>
              <a:srgbClr val="000000"/>
            </a:solidFill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8176" name="Freeform 291"/>
          <p:cNvSpPr>
            <a:spLocks noChangeArrowheads="1"/>
          </p:cNvSpPr>
          <p:nvPr/>
        </p:nvSpPr>
        <p:spPr bwMode="auto">
          <a:xfrm>
            <a:off x="1747838" y="2822575"/>
            <a:ext cx="95250" cy="114300"/>
          </a:xfrm>
          <a:custGeom>
            <a:avLst/>
            <a:gdLst>
              <a:gd name="T0" fmla="*/ 2147483646 w 16"/>
              <a:gd name="T1" fmla="*/ 2147483646 h 19"/>
              <a:gd name="T2" fmla="*/ 2147483646 w 16"/>
              <a:gd name="T3" fmla="*/ 2147483646 h 19"/>
              <a:gd name="T4" fmla="*/ 2147483646 w 16"/>
              <a:gd name="T5" fmla="*/ 2147483646 h 19"/>
              <a:gd name="T6" fmla="*/ 2147483646 w 16"/>
              <a:gd name="T7" fmla="*/ 2147483646 h 19"/>
              <a:gd name="T8" fmla="*/ 2147483646 w 16"/>
              <a:gd name="T9" fmla="*/ 2147483646 h 1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"/>
              <a:gd name="T16" fmla="*/ 0 h 19"/>
              <a:gd name="T17" fmla="*/ 16 w 16"/>
              <a:gd name="T18" fmla="*/ 19 h 1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" h="19">
                <a:moveTo>
                  <a:pt x="1" y="13"/>
                </a:moveTo>
                <a:cubicBezTo>
                  <a:pt x="3" y="17"/>
                  <a:pt x="8" y="19"/>
                  <a:pt x="12" y="19"/>
                </a:cubicBezTo>
                <a:cubicBezTo>
                  <a:pt x="16" y="18"/>
                  <a:pt x="16" y="11"/>
                  <a:pt x="14" y="7"/>
                </a:cubicBezTo>
                <a:cubicBezTo>
                  <a:pt x="12" y="2"/>
                  <a:pt x="8" y="0"/>
                  <a:pt x="4" y="2"/>
                </a:cubicBezTo>
                <a:cubicBezTo>
                  <a:pt x="1" y="3"/>
                  <a:pt x="0" y="9"/>
                  <a:pt x="1" y="13"/>
                </a:cubicBezTo>
                <a:close/>
              </a:path>
            </a:pathLst>
          </a:custGeom>
          <a:noFill/>
          <a:ln w="6350" cap="rnd">
            <a:solidFill>
              <a:srgbClr val="000000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8177" name="Freeform 292"/>
          <p:cNvSpPr>
            <a:spLocks noChangeArrowheads="1"/>
          </p:cNvSpPr>
          <p:nvPr/>
        </p:nvSpPr>
        <p:spPr bwMode="auto">
          <a:xfrm>
            <a:off x="1782763" y="2882900"/>
            <a:ext cx="17462" cy="30163"/>
          </a:xfrm>
          <a:custGeom>
            <a:avLst/>
            <a:gdLst>
              <a:gd name="T0" fmla="*/ 0 w 3"/>
              <a:gd name="T1" fmla="*/ 2147483646 h 5"/>
              <a:gd name="T2" fmla="*/ 2147483646 w 3"/>
              <a:gd name="T3" fmla="*/ 2147483646 h 5"/>
              <a:gd name="T4" fmla="*/ 2147483646 w 3"/>
              <a:gd name="T5" fmla="*/ 2147483646 h 5"/>
              <a:gd name="T6" fmla="*/ 2147483646 w 3"/>
              <a:gd name="T7" fmla="*/ 0 h 5"/>
              <a:gd name="T8" fmla="*/ 0 w 3"/>
              <a:gd name="T9" fmla="*/ 2147483646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5"/>
              <a:gd name="T17" fmla="*/ 3 w 3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5">
                <a:moveTo>
                  <a:pt x="0" y="3"/>
                </a:moveTo>
                <a:cubicBezTo>
                  <a:pt x="1" y="4"/>
                  <a:pt x="1" y="5"/>
                  <a:pt x="2" y="4"/>
                </a:cubicBezTo>
                <a:cubicBezTo>
                  <a:pt x="3" y="4"/>
                  <a:pt x="3" y="3"/>
                  <a:pt x="3" y="2"/>
                </a:cubicBezTo>
                <a:cubicBezTo>
                  <a:pt x="2" y="1"/>
                  <a:pt x="1" y="0"/>
                  <a:pt x="1" y="0"/>
                </a:cubicBezTo>
                <a:cubicBezTo>
                  <a:pt x="0" y="0"/>
                  <a:pt x="0" y="2"/>
                  <a:pt x="0" y="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8178" name="Oval 293"/>
          <p:cNvSpPr>
            <a:spLocks noChangeArrowheads="1"/>
          </p:cNvSpPr>
          <p:nvPr/>
        </p:nvSpPr>
        <p:spPr bwMode="auto">
          <a:xfrm>
            <a:off x="1724025" y="2906713"/>
            <a:ext cx="149225" cy="149225"/>
          </a:xfrm>
          <a:prstGeom prst="ellipse">
            <a:avLst/>
          </a:prstGeom>
          <a:solidFill>
            <a:srgbClr val="E1002A"/>
          </a:solidFill>
          <a:ln w="6350" cap="rnd">
            <a:solidFill>
              <a:srgbClr val="000000"/>
            </a:solidFill>
            <a:beve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000000"/>
              </a:solidFill>
              <a:sym typeface="宋体" panose="02010600030101010101" pitchFamily="2" charset="-122"/>
            </a:endParaRPr>
          </a:p>
        </p:txBody>
      </p:sp>
      <p:sp>
        <p:nvSpPr>
          <p:cNvPr id="38179" name="Oval 294"/>
          <p:cNvSpPr>
            <a:spLocks noChangeArrowheads="1"/>
          </p:cNvSpPr>
          <p:nvPr/>
        </p:nvSpPr>
        <p:spPr bwMode="auto">
          <a:xfrm>
            <a:off x="1752600" y="2930525"/>
            <a:ext cx="53975" cy="5397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000000"/>
              </a:solidFill>
              <a:sym typeface="宋体" panose="02010600030101010101" pitchFamily="2" charset="-122"/>
            </a:endParaRPr>
          </a:p>
        </p:txBody>
      </p:sp>
      <p:sp>
        <p:nvSpPr>
          <p:cNvPr id="38180" name="Line 295"/>
          <p:cNvSpPr>
            <a:spLocks noChangeShapeType="1"/>
          </p:cNvSpPr>
          <p:nvPr/>
        </p:nvSpPr>
        <p:spPr bwMode="auto">
          <a:xfrm>
            <a:off x="1789113" y="3049588"/>
            <a:ext cx="30162" cy="114300"/>
          </a:xfrm>
          <a:prstGeom prst="line">
            <a:avLst/>
          </a:prstGeom>
          <a:noFill/>
          <a:ln w="6350" cap="rnd">
            <a:solidFill>
              <a:srgbClr val="000000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8181" name="Freeform 296"/>
          <p:cNvSpPr>
            <a:spLocks noChangeArrowheads="1"/>
          </p:cNvSpPr>
          <p:nvPr/>
        </p:nvSpPr>
        <p:spPr bwMode="auto">
          <a:xfrm>
            <a:off x="1347788" y="3103563"/>
            <a:ext cx="746125" cy="473075"/>
          </a:xfrm>
          <a:custGeom>
            <a:avLst/>
            <a:gdLst>
              <a:gd name="T0" fmla="*/ 2147483646 w 125"/>
              <a:gd name="T1" fmla="*/ 2147483646 h 79"/>
              <a:gd name="T2" fmla="*/ 2147483646 w 125"/>
              <a:gd name="T3" fmla="*/ 2147483646 h 79"/>
              <a:gd name="T4" fmla="*/ 2147483646 w 125"/>
              <a:gd name="T5" fmla="*/ 2147483646 h 79"/>
              <a:gd name="T6" fmla="*/ 2147483646 w 125"/>
              <a:gd name="T7" fmla="*/ 2147483646 h 79"/>
              <a:gd name="T8" fmla="*/ 2147483646 w 125"/>
              <a:gd name="T9" fmla="*/ 2147483646 h 79"/>
              <a:gd name="T10" fmla="*/ 2147483646 w 125"/>
              <a:gd name="T11" fmla="*/ 2147483646 h 7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25"/>
              <a:gd name="T19" fmla="*/ 0 h 79"/>
              <a:gd name="T20" fmla="*/ 125 w 125"/>
              <a:gd name="T21" fmla="*/ 79 h 7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25" h="79">
                <a:moveTo>
                  <a:pt x="27" y="9"/>
                </a:moveTo>
                <a:cubicBezTo>
                  <a:pt x="4" y="17"/>
                  <a:pt x="0" y="66"/>
                  <a:pt x="22" y="74"/>
                </a:cubicBezTo>
                <a:cubicBezTo>
                  <a:pt x="38" y="79"/>
                  <a:pt x="60" y="72"/>
                  <a:pt x="79" y="68"/>
                </a:cubicBezTo>
                <a:cubicBezTo>
                  <a:pt x="97" y="64"/>
                  <a:pt x="106" y="65"/>
                  <a:pt x="109" y="59"/>
                </a:cubicBezTo>
                <a:cubicBezTo>
                  <a:pt x="112" y="53"/>
                  <a:pt x="124" y="27"/>
                  <a:pt x="125" y="15"/>
                </a:cubicBezTo>
                <a:cubicBezTo>
                  <a:pt x="108" y="17"/>
                  <a:pt x="50" y="0"/>
                  <a:pt x="27" y="9"/>
                </a:cubicBezTo>
                <a:close/>
              </a:path>
            </a:pathLst>
          </a:custGeom>
          <a:solidFill>
            <a:srgbClr val="E100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8182" name="Freeform 297"/>
          <p:cNvSpPr>
            <a:spLocks noChangeArrowheads="1"/>
          </p:cNvSpPr>
          <p:nvPr/>
        </p:nvSpPr>
        <p:spPr bwMode="auto">
          <a:xfrm>
            <a:off x="1395413" y="3300413"/>
            <a:ext cx="447675" cy="276225"/>
          </a:xfrm>
          <a:custGeom>
            <a:avLst/>
            <a:gdLst>
              <a:gd name="T0" fmla="*/ 0 w 75"/>
              <a:gd name="T1" fmla="*/ 2147483646 h 46"/>
              <a:gd name="T2" fmla="*/ 2147483646 w 75"/>
              <a:gd name="T3" fmla="*/ 2147483646 h 46"/>
              <a:gd name="T4" fmla="*/ 2147483646 w 75"/>
              <a:gd name="T5" fmla="*/ 2147483646 h 46"/>
              <a:gd name="T6" fmla="*/ 2147483646 w 75"/>
              <a:gd name="T7" fmla="*/ 2147483646 h 46"/>
              <a:gd name="T8" fmla="*/ 0 w 75"/>
              <a:gd name="T9" fmla="*/ 2147483646 h 4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5"/>
              <a:gd name="T16" fmla="*/ 0 h 46"/>
              <a:gd name="T17" fmla="*/ 75 w 75"/>
              <a:gd name="T18" fmla="*/ 46 h 4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5" h="46">
                <a:moveTo>
                  <a:pt x="0" y="17"/>
                </a:moveTo>
                <a:cubicBezTo>
                  <a:pt x="1" y="28"/>
                  <a:pt x="5" y="38"/>
                  <a:pt x="14" y="41"/>
                </a:cubicBezTo>
                <a:cubicBezTo>
                  <a:pt x="30" y="46"/>
                  <a:pt x="52" y="39"/>
                  <a:pt x="71" y="35"/>
                </a:cubicBezTo>
                <a:cubicBezTo>
                  <a:pt x="71" y="35"/>
                  <a:pt x="72" y="35"/>
                  <a:pt x="72" y="35"/>
                </a:cubicBezTo>
                <a:cubicBezTo>
                  <a:pt x="75" y="16"/>
                  <a:pt x="24" y="0"/>
                  <a:pt x="0" y="17"/>
                </a:cubicBezTo>
                <a:close/>
              </a:path>
            </a:pathLst>
          </a:custGeom>
          <a:solidFill>
            <a:srgbClr val="EF7C1C"/>
          </a:solidFill>
          <a:ln w="6350" cap="rnd">
            <a:solidFill>
              <a:srgbClr val="000000"/>
            </a:solidFill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8183" name="Freeform 298"/>
          <p:cNvSpPr>
            <a:spLocks noChangeArrowheads="1"/>
          </p:cNvSpPr>
          <p:nvPr/>
        </p:nvSpPr>
        <p:spPr bwMode="auto">
          <a:xfrm>
            <a:off x="2057400" y="2954338"/>
            <a:ext cx="138113" cy="239712"/>
          </a:xfrm>
          <a:custGeom>
            <a:avLst/>
            <a:gdLst>
              <a:gd name="T0" fmla="*/ 2147483646 w 23"/>
              <a:gd name="T1" fmla="*/ 2147483646 h 40"/>
              <a:gd name="T2" fmla="*/ 0 w 23"/>
              <a:gd name="T3" fmla="*/ 2147483646 h 40"/>
              <a:gd name="T4" fmla="*/ 2147483646 w 23"/>
              <a:gd name="T5" fmla="*/ 2147483646 h 40"/>
              <a:gd name="T6" fmla="*/ 2147483646 w 23"/>
              <a:gd name="T7" fmla="*/ 2147483646 h 40"/>
              <a:gd name="T8" fmla="*/ 0 60000 65536"/>
              <a:gd name="T9" fmla="*/ 0 60000 65536"/>
              <a:gd name="T10" fmla="*/ 0 60000 65536"/>
              <a:gd name="T11" fmla="*/ 0 60000 65536"/>
              <a:gd name="T12" fmla="*/ 0 w 23"/>
              <a:gd name="T13" fmla="*/ 0 h 40"/>
              <a:gd name="T14" fmla="*/ 23 w 23"/>
              <a:gd name="T15" fmla="*/ 40 h 4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3" h="40">
                <a:moveTo>
                  <a:pt x="21" y="14"/>
                </a:moveTo>
                <a:cubicBezTo>
                  <a:pt x="19" y="3"/>
                  <a:pt x="6" y="0"/>
                  <a:pt x="0" y="12"/>
                </a:cubicBezTo>
                <a:cubicBezTo>
                  <a:pt x="6" y="40"/>
                  <a:pt x="6" y="40"/>
                  <a:pt x="6" y="40"/>
                </a:cubicBezTo>
                <a:cubicBezTo>
                  <a:pt x="20" y="38"/>
                  <a:pt x="23" y="25"/>
                  <a:pt x="21" y="1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8184" name="Freeform 299"/>
          <p:cNvSpPr>
            <a:spLocks noChangeArrowheads="1"/>
          </p:cNvSpPr>
          <p:nvPr/>
        </p:nvSpPr>
        <p:spPr bwMode="auto">
          <a:xfrm>
            <a:off x="1347788" y="2954338"/>
            <a:ext cx="847725" cy="622300"/>
          </a:xfrm>
          <a:custGeom>
            <a:avLst/>
            <a:gdLst>
              <a:gd name="T0" fmla="*/ 2147483646 w 142"/>
              <a:gd name="T1" fmla="*/ 2147483646 h 104"/>
              <a:gd name="T2" fmla="*/ 2147483646 w 142"/>
              <a:gd name="T3" fmla="*/ 2147483646 h 104"/>
              <a:gd name="T4" fmla="*/ 2147483646 w 142"/>
              <a:gd name="T5" fmla="*/ 2147483646 h 104"/>
              <a:gd name="T6" fmla="*/ 2147483646 w 142"/>
              <a:gd name="T7" fmla="*/ 2147483646 h 104"/>
              <a:gd name="T8" fmla="*/ 2147483646 w 142"/>
              <a:gd name="T9" fmla="*/ 2147483646 h 104"/>
              <a:gd name="T10" fmla="*/ 2147483646 w 142"/>
              <a:gd name="T11" fmla="*/ 2147483646 h 104"/>
              <a:gd name="T12" fmla="*/ 2147483646 w 142"/>
              <a:gd name="T13" fmla="*/ 2147483646 h 104"/>
              <a:gd name="T14" fmla="*/ 2147483646 w 142"/>
              <a:gd name="T15" fmla="*/ 2147483646 h 10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42"/>
              <a:gd name="T25" fmla="*/ 0 h 104"/>
              <a:gd name="T26" fmla="*/ 142 w 142"/>
              <a:gd name="T27" fmla="*/ 104 h 10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42" h="104">
                <a:moveTo>
                  <a:pt x="119" y="12"/>
                </a:moveTo>
                <a:cubicBezTo>
                  <a:pt x="125" y="0"/>
                  <a:pt x="138" y="3"/>
                  <a:pt x="140" y="14"/>
                </a:cubicBezTo>
                <a:cubicBezTo>
                  <a:pt x="142" y="25"/>
                  <a:pt x="139" y="38"/>
                  <a:pt x="125" y="40"/>
                </a:cubicBezTo>
                <a:cubicBezTo>
                  <a:pt x="108" y="42"/>
                  <a:pt x="50" y="25"/>
                  <a:pt x="27" y="34"/>
                </a:cubicBezTo>
                <a:cubicBezTo>
                  <a:pt x="4" y="42"/>
                  <a:pt x="0" y="91"/>
                  <a:pt x="22" y="99"/>
                </a:cubicBezTo>
                <a:cubicBezTo>
                  <a:pt x="38" y="104"/>
                  <a:pt x="60" y="97"/>
                  <a:pt x="79" y="93"/>
                </a:cubicBezTo>
                <a:cubicBezTo>
                  <a:pt x="97" y="89"/>
                  <a:pt x="106" y="90"/>
                  <a:pt x="109" y="84"/>
                </a:cubicBezTo>
                <a:cubicBezTo>
                  <a:pt x="112" y="78"/>
                  <a:pt x="124" y="52"/>
                  <a:pt x="125" y="40"/>
                </a:cubicBezTo>
              </a:path>
            </a:pathLst>
          </a:custGeom>
          <a:noFill/>
          <a:ln w="6350" cap="rnd">
            <a:solidFill>
              <a:srgbClr val="000000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8185" name="Freeform 300"/>
          <p:cNvSpPr>
            <a:spLocks noChangeArrowheads="1"/>
          </p:cNvSpPr>
          <p:nvPr/>
        </p:nvSpPr>
        <p:spPr bwMode="auto">
          <a:xfrm>
            <a:off x="1354138" y="3001963"/>
            <a:ext cx="273050" cy="36512"/>
          </a:xfrm>
          <a:custGeom>
            <a:avLst/>
            <a:gdLst>
              <a:gd name="T0" fmla="*/ 0 w 46"/>
              <a:gd name="T1" fmla="*/ 0 h 6"/>
              <a:gd name="T2" fmla="*/ 2147483646 w 46"/>
              <a:gd name="T3" fmla="*/ 2147483646 h 6"/>
              <a:gd name="T4" fmla="*/ 0 60000 65536"/>
              <a:gd name="T5" fmla="*/ 0 60000 65536"/>
              <a:gd name="T6" fmla="*/ 0 w 46"/>
              <a:gd name="T7" fmla="*/ 0 h 6"/>
              <a:gd name="T8" fmla="*/ 46 w 46"/>
              <a:gd name="T9" fmla="*/ 6 h 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6" h="6">
                <a:moveTo>
                  <a:pt x="0" y="0"/>
                </a:moveTo>
                <a:cubicBezTo>
                  <a:pt x="18" y="2"/>
                  <a:pt x="46" y="6"/>
                  <a:pt x="46" y="6"/>
                </a:cubicBezTo>
              </a:path>
            </a:pathLst>
          </a:custGeom>
          <a:noFill/>
          <a:ln w="6350" cap="rnd">
            <a:solidFill>
              <a:srgbClr val="000000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8186" name="Freeform 301"/>
          <p:cNvSpPr>
            <a:spLocks noChangeArrowheads="1"/>
          </p:cNvSpPr>
          <p:nvPr/>
        </p:nvSpPr>
        <p:spPr bwMode="auto">
          <a:xfrm>
            <a:off x="1317625" y="3086100"/>
            <a:ext cx="309563" cy="30163"/>
          </a:xfrm>
          <a:custGeom>
            <a:avLst/>
            <a:gdLst>
              <a:gd name="T0" fmla="*/ 0 w 52"/>
              <a:gd name="T1" fmla="*/ 2147483646 h 5"/>
              <a:gd name="T2" fmla="*/ 2147483646 w 52"/>
              <a:gd name="T3" fmla="*/ 0 h 5"/>
              <a:gd name="T4" fmla="*/ 0 60000 65536"/>
              <a:gd name="T5" fmla="*/ 0 60000 65536"/>
              <a:gd name="T6" fmla="*/ 0 w 52"/>
              <a:gd name="T7" fmla="*/ 0 h 5"/>
              <a:gd name="T8" fmla="*/ 52 w 52"/>
              <a:gd name="T9" fmla="*/ 5 h 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2" h="5">
                <a:moveTo>
                  <a:pt x="0" y="5"/>
                </a:moveTo>
                <a:cubicBezTo>
                  <a:pt x="19" y="2"/>
                  <a:pt x="52" y="0"/>
                  <a:pt x="52" y="0"/>
                </a:cubicBezTo>
              </a:path>
            </a:pathLst>
          </a:custGeom>
          <a:noFill/>
          <a:ln w="6350" cap="rnd">
            <a:solidFill>
              <a:srgbClr val="000000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8187" name="Freeform 302"/>
          <p:cNvSpPr>
            <a:spLocks noChangeArrowheads="1"/>
          </p:cNvSpPr>
          <p:nvPr/>
        </p:nvSpPr>
        <p:spPr bwMode="auto">
          <a:xfrm>
            <a:off x="1330325" y="3122613"/>
            <a:ext cx="292100" cy="106362"/>
          </a:xfrm>
          <a:custGeom>
            <a:avLst/>
            <a:gdLst>
              <a:gd name="T0" fmla="*/ 0 w 49"/>
              <a:gd name="T1" fmla="*/ 2147483646 h 18"/>
              <a:gd name="T2" fmla="*/ 2147483646 w 49"/>
              <a:gd name="T3" fmla="*/ 0 h 18"/>
              <a:gd name="T4" fmla="*/ 0 60000 65536"/>
              <a:gd name="T5" fmla="*/ 0 60000 65536"/>
              <a:gd name="T6" fmla="*/ 0 w 49"/>
              <a:gd name="T7" fmla="*/ 0 h 18"/>
              <a:gd name="T8" fmla="*/ 49 w 49"/>
              <a:gd name="T9" fmla="*/ 18 h 1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9" h="18">
                <a:moveTo>
                  <a:pt x="0" y="18"/>
                </a:moveTo>
                <a:cubicBezTo>
                  <a:pt x="27" y="7"/>
                  <a:pt x="49" y="0"/>
                  <a:pt x="49" y="0"/>
                </a:cubicBezTo>
              </a:path>
            </a:pathLst>
          </a:custGeom>
          <a:noFill/>
          <a:ln w="6350" cap="rnd">
            <a:solidFill>
              <a:srgbClr val="000000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8188" name="Freeform 303"/>
          <p:cNvSpPr>
            <a:spLocks noChangeArrowheads="1"/>
          </p:cNvSpPr>
          <p:nvPr/>
        </p:nvSpPr>
        <p:spPr bwMode="auto">
          <a:xfrm>
            <a:off x="1897063" y="2895600"/>
            <a:ext cx="184150" cy="106363"/>
          </a:xfrm>
          <a:custGeom>
            <a:avLst/>
            <a:gdLst>
              <a:gd name="T0" fmla="*/ 0 w 31"/>
              <a:gd name="T1" fmla="*/ 2147483646 h 18"/>
              <a:gd name="T2" fmla="*/ 2147483646 w 31"/>
              <a:gd name="T3" fmla="*/ 0 h 18"/>
              <a:gd name="T4" fmla="*/ 0 60000 65536"/>
              <a:gd name="T5" fmla="*/ 0 60000 65536"/>
              <a:gd name="T6" fmla="*/ 0 w 31"/>
              <a:gd name="T7" fmla="*/ 0 h 18"/>
              <a:gd name="T8" fmla="*/ 31 w 31"/>
              <a:gd name="T9" fmla="*/ 18 h 1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1" h="18">
                <a:moveTo>
                  <a:pt x="0" y="18"/>
                </a:moveTo>
                <a:cubicBezTo>
                  <a:pt x="15" y="9"/>
                  <a:pt x="31" y="0"/>
                  <a:pt x="31" y="0"/>
                </a:cubicBezTo>
              </a:path>
            </a:pathLst>
          </a:custGeom>
          <a:noFill/>
          <a:ln w="6350" cap="rnd">
            <a:solidFill>
              <a:srgbClr val="000000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8189" name="Freeform 304"/>
          <p:cNvSpPr>
            <a:spLocks noChangeArrowheads="1"/>
          </p:cNvSpPr>
          <p:nvPr/>
        </p:nvSpPr>
        <p:spPr bwMode="auto">
          <a:xfrm>
            <a:off x="1914525" y="3001963"/>
            <a:ext cx="220663" cy="47625"/>
          </a:xfrm>
          <a:custGeom>
            <a:avLst/>
            <a:gdLst>
              <a:gd name="T0" fmla="*/ 0 w 37"/>
              <a:gd name="T1" fmla="*/ 2147483646 h 8"/>
              <a:gd name="T2" fmla="*/ 2147483646 w 37"/>
              <a:gd name="T3" fmla="*/ 0 h 8"/>
              <a:gd name="T4" fmla="*/ 0 60000 65536"/>
              <a:gd name="T5" fmla="*/ 0 60000 65536"/>
              <a:gd name="T6" fmla="*/ 0 w 37"/>
              <a:gd name="T7" fmla="*/ 0 h 8"/>
              <a:gd name="T8" fmla="*/ 37 w 37"/>
              <a:gd name="T9" fmla="*/ 8 h 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7" h="8">
                <a:moveTo>
                  <a:pt x="0" y="8"/>
                </a:moveTo>
                <a:cubicBezTo>
                  <a:pt x="20" y="3"/>
                  <a:pt x="37" y="0"/>
                  <a:pt x="37" y="0"/>
                </a:cubicBezTo>
              </a:path>
            </a:pathLst>
          </a:custGeom>
          <a:noFill/>
          <a:ln w="6350" cap="rnd">
            <a:solidFill>
              <a:srgbClr val="000000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8190" name="Freeform 305"/>
          <p:cNvSpPr>
            <a:spLocks noChangeArrowheads="1"/>
          </p:cNvSpPr>
          <p:nvPr/>
        </p:nvSpPr>
        <p:spPr bwMode="auto">
          <a:xfrm>
            <a:off x="1920875" y="3086100"/>
            <a:ext cx="214313" cy="17463"/>
          </a:xfrm>
          <a:custGeom>
            <a:avLst/>
            <a:gdLst>
              <a:gd name="T0" fmla="*/ 0 w 36"/>
              <a:gd name="T1" fmla="*/ 2147483646 h 3"/>
              <a:gd name="T2" fmla="*/ 2147483646 w 36"/>
              <a:gd name="T3" fmla="*/ 2147483646 h 3"/>
              <a:gd name="T4" fmla="*/ 0 60000 65536"/>
              <a:gd name="T5" fmla="*/ 0 60000 65536"/>
              <a:gd name="T6" fmla="*/ 0 w 36"/>
              <a:gd name="T7" fmla="*/ 0 h 3"/>
              <a:gd name="T8" fmla="*/ 36 w 36"/>
              <a:gd name="T9" fmla="*/ 3 h 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6" h="3">
                <a:moveTo>
                  <a:pt x="0" y="3"/>
                </a:moveTo>
                <a:cubicBezTo>
                  <a:pt x="17" y="0"/>
                  <a:pt x="36" y="3"/>
                  <a:pt x="36" y="3"/>
                </a:cubicBezTo>
              </a:path>
            </a:pathLst>
          </a:custGeom>
          <a:noFill/>
          <a:ln w="6350" cap="rnd">
            <a:solidFill>
              <a:srgbClr val="000000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8191" name="Freeform 306"/>
          <p:cNvSpPr>
            <a:spLocks noChangeArrowheads="1"/>
          </p:cNvSpPr>
          <p:nvPr/>
        </p:nvSpPr>
        <p:spPr bwMode="auto">
          <a:xfrm>
            <a:off x="1430338" y="4071938"/>
            <a:ext cx="53975" cy="41275"/>
          </a:xfrm>
          <a:custGeom>
            <a:avLst/>
            <a:gdLst>
              <a:gd name="T0" fmla="*/ 2147483646 w 34"/>
              <a:gd name="T1" fmla="*/ 0 h 26"/>
              <a:gd name="T2" fmla="*/ 0 w 34"/>
              <a:gd name="T3" fmla="*/ 2147483646 h 26"/>
              <a:gd name="T4" fmla="*/ 2147483646 w 34"/>
              <a:gd name="T5" fmla="*/ 0 h 26"/>
              <a:gd name="T6" fmla="*/ 0 60000 65536"/>
              <a:gd name="T7" fmla="*/ 0 60000 65536"/>
              <a:gd name="T8" fmla="*/ 0 60000 65536"/>
              <a:gd name="T9" fmla="*/ 0 w 34"/>
              <a:gd name="T10" fmla="*/ 0 h 26"/>
              <a:gd name="T11" fmla="*/ 34 w 34"/>
              <a:gd name="T12" fmla="*/ 26 h 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4" h="26">
                <a:moveTo>
                  <a:pt x="34" y="0"/>
                </a:moveTo>
                <a:lnTo>
                  <a:pt x="0" y="26"/>
                </a:lnTo>
                <a:lnTo>
                  <a:pt x="3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8192" name="Line 307"/>
          <p:cNvSpPr>
            <a:spLocks noChangeShapeType="1"/>
          </p:cNvSpPr>
          <p:nvPr/>
        </p:nvSpPr>
        <p:spPr bwMode="auto">
          <a:xfrm flipH="1">
            <a:off x="1430338" y="4071938"/>
            <a:ext cx="53975" cy="41275"/>
          </a:xfrm>
          <a:prstGeom prst="line">
            <a:avLst/>
          </a:prstGeom>
          <a:noFill/>
          <a:ln w="6350" cap="rnd">
            <a:solidFill>
              <a:srgbClr val="000000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8193" name="Oval 308"/>
          <p:cNvSpPr>
            <a:spLocks noChangeArrowheads="1"/>
          </p:cNvSpPr>
          <p:nvPr/>
        </p:nvSpPr>
        <p:spPr bwMode="auto">
          <a:xfrm>
            <a:off x="1287463" y="4083050"/>
            <a:ext cx="173037" cy="179388"/>
          </a:xfrm>
          <a:prstGeom prst="ellipse">
            <a:avLst/>
          </a:prstGeom>
          <a:solidFill>
            <a:srgbClr val="E1002A"/>
          </a:solidFill>
          <a:ln w="6350" cap="rnd">
            <a:solidFill>
              <a:srgbClr val="000000"/>
            </a:solidFill>
            <a:beve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000000"/>
              </a:solidFill>
              <a:sym typeface="宋体" panose="02010600030101010101" pitchFamily="2" charset="-122"/>
            </a:endParaRPr>
          </a:p>
        </p:txBody>
      </p:sp>
      <p:sp>
        <p:nvSpPr>
          <p:cNvPr id="38194" name="Freeform 309"/>
          <p:cNvSpPr>
            <a:spLocks noChangeArrowheads="1"/>
          </p:cNvSpPr>
          <p:nvPr/>
        </p:nvSpPr>
        <p:spPr bwMode="auto">
          <a:xfrm>
            <a:off x="1412875" y="3516313"/>
            <a:ext cx="644525" cy="185737"/>
          </a:xfrm>
          <a:custGeom>
            <a:avLst/>
            <a:gdLst>
              <a:gd name="T0" fmla="*/ 2147483646 w 108"/>
              <a:gd name="T1" fmla="*/ 2147483646 h 31"/>
              <a:gd name="T2" fmla="*/ 2147483646 w 108"/>
              <a:gd name="T3" fmla="*/ 2147483646 h 31"/>
              <a:gd name="T4" fmla="*/ 2147483646 w 108"/>
              <a:gd name="T5" fmla="*/ 2147483646 h 31"/>
              <a:gd name="T6" fmla="*/ 2147483646 w 108"/>
              <a:gd name="T7" fmla="*/ 2147483646 h 31"/>
              <a:gd name="T8" fmla="*/ 2147483646 w 108"/>
              <a:gd name="T9" fmla="*/ 2147483646 h 3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8"/>
              <a:gd name="T16" fmla="*/ 0 h 31"/>
              <a:gd name="T17" fmla="*/ 108 w 108"/>
              <a:gd name="T18" fmla="*/ 31 h 3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8" h="31">
                <a:moveTo>
                  <a:pt x="3" y="21"/>
                </a:moveTo>
                <a:cubicBezTo>
                  <a:pt x="30" y="11"/>
                  <a:pt x="76" y="0"/>
                  <a:pt x="103" y="1"/>
                </a:cubicBezTo>
                <a:cubicBezTo>
                  <a:pt x="105" y="2"/>
                  <a:pt x="108" y="9"/>
                  <a:pt x="104" y="9"/>
                </a:cubicBezTo>
                <a:cubicBezTo>
                  <a:pt x="88" y="9"/>
                  <a:pt x="42" y="16"/>
                  <a:pt x="7" y="30"/>
                </a:cubicBezTo>
                <a:cubicBezTo>
                  <a:pt x="0" y="31"/>
                  <a:pt x="3" y="21"/>
                  <a:pt x="3" y="21"/>
                </a:cubicBezTo>
                <a:close/>
              </a:path>
            </a:pathLst>
          </a:custGeom>
          <a:solidFill>
            <a:srgbClr val="E1002A"/>
          </a:solidFill>
          <a:ln w="6350" cap="rnd">
            <a:solidFill>
              <a:srgbClr val="000000"/>
            </a:solidFill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8195" name="Freeform 310"/>
          <p:cNvSpPr>
            <a:spLocks noChangeArrowheads="1"/>
          </p:cNvSpPr>
          <p:nvPr/>
        </p:nvSpPr>
        <p:spPr bwMode="auto">
          <a:xfrm>
            <a:off x="1185863" y="3397250"/>
            <a:ext cx="996950" cy="841375"/>
          </a:xfrm>
          <a:custGeom>
            <a:avLst/>
            <a:gdLst>
              <a:gd name="T0" fmla="*/ 2147483646 w 167"/>
              <a:gd name="T1" fmla="*/ 2147483646 h 141"/>
              <a:gd name="T2" fmla="*/ 2147483646 w 167"/>
              <a:gd name="T3" fmla="*/ 0 h 141"/>
              <a:gd name="T4" fmla="*/ 0 w 167"/>
              <a:gd name="T5" fmla="*/ 2147483646 h 141"/>
              <a:gd name="T6" fmla="*/ 2147483646 w 167"/>
              <a:gd name="T7" fmla="*/ 2147483646 h 141"/>
              <a:gd name="T8" fmla="*/ 2147483646 w 167"/>
              <a:gd name="T9" fmla="*/ 2147483646 h 141"/>
              <a:gd name="T10" fmla="*/ 2147483646 w 167"/>
              <a:gd name="T11" fmla="*/ 2147483646 h 141"/>
              <a:gd name="T12" fmla="*/ 2147483646 w 167"/>
              <a:gd name="T13" fmla="*/ 2147483646 h 141"/>
              <a:gd name="T14" fmla="*/ 2147483646 w 167"/>
              <a:gd name="T15" fmla="*/ 2147483646 h 141"/>
              <a:gd name="T16" fmla="*/ 2147483646 w 167"/>
              <a:gd name="T17" fmla="*/ 2147483646 h 141"/>
              <a:gd name="T18" fmla="*/ 2147483646 w 167"/>
              <a:gd name="T19" fmla="*/ 2147483646 h 141"/>
              <a:gd name="T20" fmla="*/ 2147483646 w 167"/>
              <a:gd name="T21" fmla="*/ 2147483646 h 14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67"/>
              <a:gd name="T34" fmla="*/ 0 h 141"/>
              <a:gd name="T35" fmla="*/ 167 w 167"/>
              <a:gd name="T36" fmla="*/ 141 h 141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67" h="141">
                <a:moveTo>
                  <a:pt x="58" y="46"/>
                </a:moveTo>
                <a:cubicBezTo>
                  <a:pt x="23" y="0"/>
                  <a:pt x="23" y="0"/>
                  <a:pt x="23" y="0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16" y="43"/>
                  <a:pt x="27" y="58"/>
                </a:cubicBezTo>
                <a:cubicBezTo>
                  <a:pt x="38" y="72"/>
                  <a:pt x="38" y="72"/>
                  <a:pt x="41" y="84"/>
                </a:cubicBezTo>
                <a:cubicBezTo>
                  <a:pt x="43" y="96"/>
                  <a:pt x="45" y="117"/>
                  <a:pt x="64" y="127"/>
                </a:cubicBezTo>
                <a:cubicBezTo>
                  <a:pt x="91" y="141"/>
                  <a:pt x="136" y="119"/>
                  <a:pt x="142" y="118"/>
                </a:cubicBezTo>
                <a:cubicBezTo>
                  <a:pt x="149" y="116"/>
                  <a:pt x="167" y="119"/>
                  <a:pt x="167" y="119"/>
                </a:cubicBezTo>
                <a:cubicBezTo>
                  <a:pt x="166" y="63"/>
                  <a:pt x="166" y="63"/>
                  <a:pt x="166" y="63"/>
                </a:cubicBezTo>
                <a:cubicBezTo>
                  <a:pt x="166" y="63"/>
                  <a:pt x="157" y="63"/>
                  <a:pt x="153" y="64"/>
                </a:cubicBezTo>
                <a:cubicBezTo>
                  <a:pt x="153" y="64"/>
                  <a:pt x="151" y="40"/>
                  <a:pt x="143" y="30"/>
                </a:cubicBezTo>
              </a:path>
            </a:pathLst>
          </a:custGeom>
          <a:solidFill>
            <a:srgbClr val="00A0E9"/>
          </a:solidFill>
          <a:ln w="6350" cap="rnd">
            <a:solidFill>
              <a:srgbClr val="000000"/>
            </a:solidFill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8196" name="Freeform 311"/>
          <p:cNvSpPr>
            <a:spLocks noChangeArrowheads="1"/>
          </p:cNvSpPr>
          <p:nvPr/>
        </p:nvSpPr>
        <p:spPr bwMode="auto">
          <a:xfrm>
            <a:off x="1185863" y="3397250"/>
            <a:ext cx="996950" cy="841375"/>
          </a:xfrm>
          <a:custGeom>
            <a:avLst/>
            <a:gdLst>
              <a:gd name="T0" fmla="*/ 2147483646 w 167"/>
              <a:gd name="T1" fmla="*/ 2147483646 h 141"/>
              <a:gd name="T2" fmla="*/ 2147483646 w 167"/>
              <a:gd name="T3" fmla="*/ 0 h 141"/>
              <a:gd name="T4" fmla="*/ 0 w 167"/>
              <a:gd name="T5" fmla="*/ 2147483646 h 141"/>
              <a:gd name="T6" fmla="*/ 2147483646 w 167"/>
              <a:gd name="T7" fmla="*/ 2147483646 h 141"/>
              <a:gd name="T8" fmla="*/ 2147483646 w 167"/>
              <a:gd name="T9" fmla="*/ 2147483646 h 141"/>
              <a:gd name="T10" fmla="*/ 2147483646 w 167"/>
              <a:gd name="T11" fmla="*/ 2147483646 h 141"/>
              <a:gd name="T12" fmla="*/ 2147483646 w 167"/>
              <a:gd name="T13" fmla="*/ 2147483646 h 141"/>
              <a:gd name="T14" fmla="*/ 2147483646 w 167"/>
              <a:gd name="T15" fmla="*/ 2147483646 h 141"/>
              <a:gd name="T16" fmla="*/ 2147483646 w 167"/>
              <a:gd name="T17" fmla="*/ 2147483646 h 141"/>
              <a:gd name="T18" fmla="*/ 2147483646 w 167"/>
              <a:gd name="T19" fmla="*/ 2147483646 h 141"/>
              <a:gd name="T20" fmla="*/ 2147483646 w 167"/>
              <a:gd name="T21" fmla="*/ 2147483646 h 14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67"/>
              <a:gd name="T34" fmla="*/ 0 h 141"/>
              <a:gd name="T35" fmla="*/ 167 w 167"/>
              <a:gd name="T36" fmla="*/ 141 h 141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67" h="141">
                <a:moveTo>
                  <a:pt x="58" y="46"/>
                </a:moveTo>
                <a:cubicBezTo>
                  <a:pt x="23" y="0"/>
                  <a:pt x="23" y="0"/>
                  <a:pt x="23" y="0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16" y="43"/>
                  <a:pt x="27" y="58"/>
                </a:cubicBezTo>
                <a:cubicBezTo>
                  <a:pt x="38" y="72"/>
                  <a:pt x="38" y="72"/>
                  <a:pt x="41" y="84"/>
                </a:cubicBezTo>
                <a:cubicBezTo>
                  <a:pt x="43" y="96"/>
                  <a:pt x="45" y="117"/>
                  <a:pt x="64" y="127"/>
                </a:cubicBezTo>
                <a:cubicBezTo>
                  <a:pt x="91" y="141"/>
                  <a:pt x="136" y="119"/>
                  <a:pt x="142" y="118"/>
                </a:cubicBezTo>
                <a:cubicBezTo>
                  <a:pt x="149" y="116"/>
                  <a:pt x="167" y="119"/>
                  <a:pt x="167" y="119"/>
                </a:cubicBezTo>
                <a:cubicBezTo>
                  <a:pt x="166" y="63"/>
                  <a:pt x="166" y="63"/>
                  <a:pt x="166" y="63"/>
                </a:cubicBezTo>
                <a:cubicBezTo>
                  <a:pt x="166" y="63"/>
                  <a:pt x="157" y="63"/>
                  <a:pt x="153" y="64"/>
                </a:cubicBezTo>
                <a:cubicBezTo>
                  <a:pt x="153" y="64"/>
                  <a:pt x="151" y="40"/>
                  <a:pt x="143" y="30"/>
                </a:cubicBezTo>
              </a:path>
            </a:pathLst>
          </a:custGeom>
          <a:noFill/>
          <a:ln w="6350" cap="rnd">
            <a:solidFill>
              <a:srgbClr val="000000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8197" name="Freeform 312"/>
          <p:cNvSpPr>
            <a:spLocks noChangeArrowheads="1"/>
          </p:cNvSpPr>
          <p:nvPr/>
        </p:nvSpPr>
        <p:spPr bwMode="auto">
          <a:xfrm>
            <a:off x="1598613" y="3570288"/>
            <a:ext cx="500062" cy="454025"/>
          </a:xfrm>
          <a:custGeom>
            <a:avLst/>
            <a:gdLst>
              <a:gd name="T0" fmla="*/ 2147483646 w 84"/>
              <a:gd name="T1" fmla="*/ 2147483646 h 76"/>
              <a:gd name="T2" fmla="*/ 2147483646 w 84"/>
              <a:gd name="T3" fmla="*/ 0 h 76"/>
              <a:gd name="T4" fmla="*/ 2147483646 w 84"/>
              <a:gd name="T5" fmla="*/ 2147483646 h 76"/>
              <a:gd name="T6" fmla="*/ 2147483646 w 84"/>
              <a:gd name="T7" fmla="*/ 2147483646 h 76"/>
              <a:gd name="T8" fmla="*/ 2147483646 w 84"/>
              <a:gd name="T9" fmla="*/ 2147483646 h 76"/>
              <a:gd name="T10" fmla="*/ 2147483646 w 84"/>
              <a:gd name="T11" fmla="*/ 2147483646 h 76"/>
              <a:gd name="T12" fmla="*/ 2147483646 w 84"/>
              <a:gd name="T13" fmla="*/ 2147483646 h 7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84"/>
              <a:gd name="T22" fmla="*/ 0 h 76"/>
              <a:gd name="T23" fmla="*/ 84 w 84"/>
              <a:gd name="T24" fmla="*/ 76 h 7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84" h="76">
                <a:moveTo>
                  <a:pt x="77" y="7"/>
                </a:moveTo>
                <a:cubicBezTo>
                  <a:pt x="75" y="3"/>
                  <a:pt x="71" y="1"/>
                  <a:pt x="68" y="0"/>
                </a:cubicBezTo>
                <a:cubicBezTo>
                  <a:pt x="56" y="0"/>
                  <a:pt x="35" y="4"/>
                  <a:pt x="14" y="9"/>
                </a:cubicBezTo>
                <a:cubicBezTo>
                  <a:pt x="6" y="13"/>
                  <a:pt x="0" y="20"/>
                  <a:pt x="2" y="31"/>
                </a:cubicBezTo>
                <a:cubicBezTo>
                  <a:pt x="5" y="58"/>
                  <a:pt x="21" y="68"/>
                  <a:pt x="37" y="71"/>
                </a:cubicBezTo>
                <a:cubicBezTo>
                  <a:pt x="64" y="76"/>
                  <a:pt x="83" y="61"/>
                  <a:pt x="84" y="35"/>
                </a:cubicBezTo>
                <a:cubicBezTo>
                  <a:pt x="84" y="35"/>
                  <a:pt x="84" y="17"/>
                  <a:pt x="77" y="7"/>
                </a:cubicBezTo>
                <a:close/>
              </a:path>
            </a:pathLst>
          </a:custGeom>
          <a:solidFill>
            <a:srgbClr val="FFFFFF"/>
          </a:solidFill>
          <a:ln w="6350" cap="rnd">
            <a:solidFill>
              <a:srgbClr val="000000"/>
            </a:solidFill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8198" name="Freeform 313"/>
          <p:cNvSpPr>
            <a:spLocks noChangeArrowheads="1"/>
          </p:cNvSpPr>
          <p:nvPr/>
        </p:nvSpPr>
        <p:spPr bwMode="auto">
          <a:xfrm>
            <a:off x="1789113" y="3533775"/>
            <a:ext cx="196850" cy="196850"/>
          </a:xfrm>
          <a:custGeom>
            <a:avLst/>
            <a:gdLst>
              <a:gd name="T0" fmla="*/ 2147483646 w 33"/>
              <a:gd name="T1" fmla="*/ 2147483646 h 33"/>
              <a:gd name="T2" fmla="*/ 2147483646 w 33"/>
              <a:gd name="T3" fmla="*/ 2147483646 h 33"/>
              <a:gd name="T4" fmla="*/ 2147483646 w 33"/>
              <a:gd name="T5" fmla="*/ 2147483646 h 33"/>
              <a:gd name="T6" fmla="*/ 2147483646 w 33"/>
              <a:gd name="T7" fmla="*/ 2147483646 h 33"/>
              <a:gd name="T8" fmla="*/ 2147483646 w 33"/>
              <a:gd name="T9" fmla="*/ 2147483646 h 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3"/>
              <a:gd name="T16" fmla="*/ 0 h 33"/>
              <a:gd name="T17" fmla="*/ 33 w 33"/>
              <a:gd name="T18" fmla="*/ 33 h 3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3" h="33">
                <a:moveTo>
                  <a:pt x="31" y="13"/>
                </a:moveTo>
                <a:cubicBezTo>
                  <a:pt x="33" y="21"/>
                  <a:pt x="28" y="29"/>
                  <a:pt x="20" y="31"/>
                </a:cubicBezTo>
                <a:cubicBezTo>
                  <a:pt x="12" y="33"/>
                  <a:pt x="4" y="28"/>
                  <a:pt x="2" y="20"/>
                </a:cubicBezTo>
                <a:cubicBezTo>
                  <a:pt x="0" y="12"/>
                  <a:pt x="5" y="4"/>
                  <a:pt x="13" y="2"/>
                </a:cubicBezTo>
                <a:cubicBezTo>
                  <a:pt x="21" y="0"/>
                  <a:pt x="29" y="5"/>
                  <a:pt x="31" y="13"/>
                </a:cubicBezTo>
                <a:close/>
              </a:path>
            </a:pathLst>
          </a:custGeom>
          <a:solidFill>
            <a:srgbClr val="FFE53F"/>
          </a:solidFill>
          <a:ln w="6350" cap="rnd">
            <a:solidFill>
              <a:srgbClr val="000000"/>
            </a:solidFill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8199" name="Freeform 314"/>
          <p:cNvSpPr>
            <a:spLocks noChangeArrowheads="1"/>
          </p:cNvSpPr>
          <p:nvPr/>
        </p:nvSpPr>
        <p:spPr bwMode="auto">
          <a:xfrm>
            <a:off x="1789113" y="3576638"/>
            <a:ext cx="184150" cy="71437"/>
          </a:xfrm>
          <a:custGeom>
            <a:avLst/>
            <a:gdLst>
              <a:gd name="T0" fmla="*/ 2147483646 w 31"/>
              <a:gd name="T1" fmla="*/ 2147483646 h 12"/>
              <a:gd name="T2" fmla="*/ 2147483646 w 31"/>
              <a:gd name="T3" fmla="*/ 2147483646 h 12"/>
              <a:gd name="T4" fmla="*/ 2147483646 w 31"/>
              <a:gd name="T5" fmla="*/ 0 h 12"/>
              <a:gd name="T6" fmla="*/ 2147483646 w 31"/>
              <a:gd name="T7" fmla="*/ 2147483646 h 12"/>
              <a:gd name="T8" fmla="*/ 2147483646 w 31"/>
              <a:gd name="T9" fmla="*/ 2147483646 h 12"/>
              <a:gd name="T10" fmla="*/ 2147483646 w 31"/>
              <a:gd name="T11" fmla="*/ 2147483646 h 12"/>
              <a:gd name="T12" fmla="*/ 2147483646 w 31"/>
              <a:gd name="T13" fmla="*/ 2147483646 h 1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1"/>
              <a:gd name="T22" fmla="*/ 0 h 12"/>
              <a:gd name="T23" fmla="*/ 31 w 31"/>
              <a:gd name="T24" fmla="*/ 12 h 1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1" h="12">
                <a:moveTo>
                  <a:pt x="16" y="4"/>
                </a:moveTo>
                <a:cubicBezTo>
                  <a:pt x="22" y="2"/>
                  <a:pt x="28" y="2"/>
                  <a:pt x="30" y="2"/>
                </a:cubicBezTo>
                <a:cubicBezTo>
                  <a:pt x="31" y="2"/>
                  <a:pt x="30" y="0"/>
                  <a:pt x="28" y="0"/>
                </a:cubicBezTo>
                <a:cubicBezTo>
                  <a:pt x="26" y="0"/>
                  <a:pt x="20" y="1"/>
                  <a:pt x="17" y="1"/>
                </a:cubicBezTo>
                <a:cubicBezTo>
                  <a:pt x="10" y="4"/>
                  <a:pt x="5" y="6"/>
                  <a:pt x="2" y="9"/>
                </a:cubicBezTo>
                <a:cubicBezTo>
                  <a:pt x="0" y="10"/>
                  <a:pt x="0" y="11"/>
                  <a:pt x="1" y="12"/>
                </a:cubicBezTo>
                <a:cubicBezTo>
                  <a:pt x="2" y="11"/>
                  <a:pt x="9" y="7"/>
                  <a:pt x="16" y="4"/>
                </a:cubicBezTo>
                <a:close/>
              </a:path>
            </a:pathLst>
          </a:custGeom>
          <a:solidFill>
            <a:srgbClr val="FFE53F"/>
          </a:solidFill>
          <a:ln w="6350" cap="rnd">
            <a:solidFill>
              <a:srgbClr val="000000"/>
            </a:solidFill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8200" name="Freeform 315"/>
          <p:cNvSpPr>
            <a:spLocks noChangeArrowheads="1"/>
          </p:cNvSpPr>
          <p:nvPr/>
        </p:nvSpPr>
        <p:spPr bwMode="auto">
          <a:xfrm>
            <a:off x="1925638" y="3641725"/>
            <a:ext cx="19050" cy="65088"/>
          </a:xfrm>
          <a:custGeom>
            <a:avLst/>
            <a:gdLst>
              <a:gd name="T0" fmla="*/ 0 w 3"/>
              <a:gd name="T1" fmla="*/ 0 h 11"/>
              <a:gd name="T2" fmla="*/ 2147483646 w 3"/>
              <a:gd name="T3" fmla="*/ 2147483646 h 11"/>
              <a:gd name="T4" fmla="*/ 0 60000 65536"/>
              <a:gd name="T5" fmla="*/ 0 60000 65536"/>
              <a:gd name="T6" fmla="*/ 0 w 3"/>
              <a:gd name="T7" fmla="*/ 0 h 11"/>
              <a:gd name="T8" fmla="*/ 3 w 3"/>
              <a:gd name="T9" fmla="*/ 11 h 1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" h="11">
                <a:moveTo>
                  <a:pt x="0" y="0"/>
                </a:moveTo>
                <a:cubicBezTo>
                  <a:pt x="3" y="4"/>
                  <a:pt x="2" y="9"/>
                  <a:pt x="1" y="11"/>
                </a:cubicBezTo>
              </a:path>
            </a:pathLst>
          </a:custGeom>
          <a:solidFill>
            <a:srgbClr val="FFE53F"/>
          </a:solidFill>
          <a:ln w="6350" cap="rnd">
            <a:solidFill>
              <a:srgbClr val="000000"/>
            </a:solidFill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8201" name="Freeform 316"/>
          <p:cNvSpPr>
            <a:spLocks noChangeArrowheads="1"/>
          </p:cNvSpPr>
          <p:nvPr/>
        </p:nvSpPr>
        <p:spPr bwMode="auto">
          <a:xfrm>
            <a:off x="1925638" y="3641725"/>
            <a:ext cx="19050" cy="65088"/>
          </a:xfrm>
          <a:custGeom>
            <a:avLst/>
            <a:gdLst>
              <a:gd name="T0" fmla="*/ 0 w 3"/>
              <a:gd name="T1" fmla="*/ 0 h 11"/>
              <a:gd name="T2" fmla="*/ 2147483646 w 3"/>
              <a:gd name="T3" fmla="*/ 2147483646 h 11"/>
              <a:gd name="T4" fmla="*/ 0 60000 65536"/>
              <a:gd name="T5" fmla="*/ 0 60000 65536"/>
              <a:gd name="T6" fmla="*/ 0 w 3"/>
              <a:gd name="T7" fmla="*/ 0 h 11"/>
              <a:gd name="T8" fmla="*/ 3 w 3"/>
              <a:gd name="T9" fmla="*/ 11 h 1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" h="11">
                <a:moveTo>
                  <a:pt x="0" y="0"/>
                </a:moveTo>
                <a:cubicBezTo>
                  <a:pt x="3" y="4"/>
                  <a:pt x="2" y="9"/>
                  <a:pt x="1" y="11"/>
                </a:cubicBezTo>
              </a:path>
            </a:pathLst>
          </a:custGeom>
          <a:noFill/>
          <a:ln w="6350" cap="rnd">
            <a:solidFill>
              <a:srgbClr val="000000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8202" name="Freeform 317"/>
          <p:cNvSpPr>
            <a:spLocks noChangeArrowheads="1"/>
          </p:cNvSpPr>
          <p:nvPr/>
        </p:nvSpPr>
        <p:spPr bwMode="auto">
          <a:xfrm>
            <a:off x="1908175" y="3611563"/>
            <a:ext cx="41275" cy="41275"/>
          </a:xfrm>
          <a:custGeom>
            <a:avLst/>
            <a:gdLst>
              <a:gd name="T0" fmla="*/ 2147483646 w 7"/>
              <a:gd name="T1" fmla="*/ 2147483646 h 7"/>
              <a:gd name="T2" fmla="*/ 2147483646 w 7"/>
              <a:gd name="T3" fmla="*/ 2147483646 h 7"/>
              <a:gd name="T4" fmla="*/ 2147483646 w 7"/>
              <a:gd name="T5" fmla="*/ 2147483646 h 7"/>
              <a:gd name="T6" fmla="*/ 2147483646 w 7"/>
              <a:gd name="T7" fmla="*/ 2147483646 h 7"/>
              <a:gd name="T8" fmla="*/ 2147483646 w 7"/>
              <a:gd name="T9" fmla="*/ 2147483646 h 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"/>
              <a:gd name="T16" fmla="*/ 0 h 7"/>
              <a:gd name="T17" fmla="*/ 7 w 7"/>
              <a:gd name="T18" fmla="*/ 7 h 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" h="7">
                <a:moveTo>
                  <a:pt x="6" y="3"/>
                </a:moveTo>
                <a:cubicBezTo>
                  <a:pt x="7" y="5"/>
                  <a:pt x="6" y="6"/>
                  <a:pt x="4" y="7"/>
                </a:cubicBezTo>
                <a:cubicBezTo>
                  <a:pt x="3" y="7"/>
                  <a:pt x="1" y="6"/>
                  <a:pt x="1" y="5"/>
                </a:cubicBezTo>
                <a:cubicBezTo>
                  <a:pt x="0" y="3"/>
                  <a:pt x="1" y="1"/>
                  <a:pt x="3" y="1"/>
                </a:cubicBezTo>
                <a:cubicBezTo>
                  <a:pt x="4" y="0"/>
                  <a:pt x="6" y="1"/>
                  <a:pt x="6" y="3"/>
                </a:cubicBezTo>
                <a:close/>
              </a:path>
            </a:pathLst>
          </a:custGeom>
          <a:solidFill>
            <a:srgbClr val="7D6B55"/>
          </a:solidFill>
          <a:ln w="6350" cap="rnd">
            <a:solidFill>
              <a:srgbClr val="000000"/>
            </a:solidFill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8203" name="Freeform 318"/>
          <p:cNvSpPr>
            <a:spLocks noChangeArrowheads="1"/>
          </p:cNvSpPr>
          <p:nvPr/>
        </p:nvSpPr>
        <p:spPr bwMode="auto">
          <a:xfrm>
            <a:off x="1676400" y="3719513"/>
            <a:ext cx="404813" cy="238125"/>
          </a:xfrm>
          <a:custGeom>
            <a:avLst/>
            <a:gdLst>
              <a:gd name="T0" fmla="*/ 2147483646 w 68"/>
              <a:gd name="T1" fmla="*/ 2147483646 h 40"/>
              <a:gd name="T2" fmla="*/ 2147483646 w 68"/>
              <a:gd name="T3" fmla="*/ 2147483646 h 40"/>
              <a:gd name="T4" fmla="*/ 2147483646 w 68"/>
              <a:gd name="T5" fmla="*/ 2147483646 h 40"/>
              <a:gd name="T6" fmla="*/ 2147483646 w 68"/>
              <a:gd name="T7" fmla="*/ 2147483646 h 40"/>
              <a:gd name="T8" fmla="*/ 2147483646 w 68"/>
              <a:gd name="T9" fmla="*/ 2147483646 h 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8"/>
              <a:gd name="T16" fmla="*/ 0 h 40"/>
              <a:gd name="T17" fmla="*/ 68 w 68"/>
              <a:gd name="T18" fmla="*/ 40 h 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8" h="40">
                <a:moveTo>
                  <a:pt x="38" y="4"/>
                </a:moveTo>
                <a:cubicBezTo>
                  <a:pt x="61" y="3"/>
                  <a:pt x="66" y="0"/>
                  <a:pt x="67" y="7"/>
                </a:cubicBezTo>
                <a:cubicBezTo>
                  <a:pt x="68" y="14"/>
                  <a:pt x="65" y="39"/>
                  <a:pt x="37" y="39"/>
                </a:cubicBezTo>
                <a:cubicBezTo>
                  <a:pt x="9" y="40"/>
                  <a:pt x="2" y="18"/>
                  <a:pt x="1" y="14"/>
                </a:cubicBezTo>
                <a:cubicBezTo>
                  <a:pt x="0" y="8"/>
                  <a:pt x="27" y="6"/>
                  <a:pt x="38" y="4"/>
                </a:cubicBezTo>
                <a:close/>
              </a:path>
            </a:pathLst>
          </a:custGeom>
          <a:solidFill>
            <a:srgbClr val="FFFFFF"/>
          </a:solidFill>
          <a:ln w="6350" cap="rnd">
            <a:solidFill>
              <a:srgbClr val="000000"/>
            </a:solidFill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8204" name="Freeform 319"/>
          <p:cNvSpPr>
            <a:spLocks noChangeArrowheads="1"/>
          </p:cNvSpPr>
          <p:nvPr/>
        </p:nvSpPr>
        <p:spPr bwMode="auto">
          <a:xfrm>
            <a:off x="1490663" y="3671888"/>
            <a:ext cx="393700" cy="488950"/>
          </a:xfrm>
          <a:custGeom>
            <a:avLst/>
            <a:gdLst>
              <a:gd name="T0" fmla="*/ 2147483646 w 66"/>
              <a:gd name="T1" fmla="*/ 2147483646 h 82"/>
              <a:gd name="T2" fmla="*/ 2147483646 w 66"/>
              <a:gd name="T3" fmla="*/ 2147483646 h 82"/>
              <a:gd name="T4" fmla="*/ 2147483646 w 66"/>
              <a:gd name="T5" fmla="*/ 2147483646 h 82"/>
              <a:gd name="T6" fmla="*/ 2147483646 w 66"/>
              <a:gd name="T7" fmla="*/ 2147483646 h 82"/>
              <a:gd name="T8" fmla="*/ 2147483646 w 66"/>
              <a:gd name="T9" fmla="*/ 2147483646 h 8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6"/>
              <a:gd name="T16" fmla="*/ 0 h 82"/>
              <a:gd name="T17" fmla="*/ 66 w 66"/>
              <a:gd name="T18" fmla="*/ 82 h 8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6" h="82">
                <a:moveTo>
                  <a:pt x="63" y="38"/>
                </a:moveTo>
                <a:cubicBezTo>
                  <a:pt x="66" y="59"/>
                  <a:pt x="63" y="78"/>
                  <a:pt x="38" y="80"/>
                </a:cubicBezTo>
                <a:cubicBezTo>
                  <a:pt x="13" y="82"/>
                  <a:pt x="6" y="67"/>
                  <a:pt x="3" y="46"/>
                </a:cubicBezTo>
                <a:cubicBezTo>
                  <a:pt x="0" y="25"/>
                  <a:pt x="8" y="6"/>
                  <a:pt x="27" y="3"/>
                </a:cubicBezTo>
                <a:cubicBezTo>
                  <a:pt x="53" y="0"/>
                  <a:pt x="59" y="11"/>
                  <a:pt x="63" y="38"/>
                </a:cubicBezTo>
                <a:close/>
              </a:path>
            </a:pathLst>
          </a:custGeom>
          <a:solidFill>
            <a:srgbClr val="FFFFFF"/>
          </a:solidFill>
          <a:ln w="6350" cap="rnd">
            <a:solidFill>
              <a:srgbClr val="000000"/>
            </a:solidFill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8205" name="Oval 320"/>
          <p:cNvSpPr>
            <a:spLocks noChangeArrowheads="1"/>
          </p:cNvSpPr>
          <p:nvPr/>
        </p:nvSpPr>
        <p:spPr bwMode="auto">
          <a:xfrm>
            <a:off x="1066800" y="3211513"/>
            <a:ext cx="287338" cy="280987"/>
          </a:xfrm>
          <a:prstGeom prst="ellipse">
            <a:avLst/>
          </a:prstGeom>
          <a:solidFill>
            <a:srgbClr val="FFFFFF"/>
          </a:solidFill>
          <a:ln w="6350" cap="rnd">
            <a:solidFill>
              <a:srgbClr val="000000"/>
            </a:solidFill>
            <a:beve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000000"/>
              </a:solidFill>
              <a:sym typeface="宋体" panose="02010600030101010101" pitchFamily="2" charset="-122"/>
            </a:endParaRPr>
          </a:p>
        </p:txBody>
      </p:sp>
      <p:sp>
        <p:nvSpPr>
          <p:cNvPr id="38206" name="Freeform 321"/>
          <p:cNvSpPr>
            <a:spLocks noChangeArrowheads="1"/>
          </p:cNvSpPr>
          <p:nvPr/>
        </p:nvSpPr>
        <p:spPr bwMode="auto">
          <a:xfrm>
            <a:off x="2111375" y="3652838"/>
            <a:ext cx="339725" cy="479425"/>
          </a:xfrm>
          <a:custGeom>
            <a:avLst/>
            <a:gdLst>
              <a:gd name="T0" fmla="*/ 2147483646 w 57"/>
              <a:gd name="T1" fmla="*/ 2147483646 h 80"/>
              <a:gd name="T2" fmla="*/ 2147483646 w 57"/>
              <a:gd name="T3" fmla="*/ 2147483646 h 80"/>
              <a:gd name="T4" fmla="*/ 2147483646 w 57"/>
              <a:gd name="T5" fmla="*/ 2147483646 h 80"/>
              <a:gd name="T6" fmla="*/ 2147483646 w 57"/>
              <a:gd name="T7" fmla="*/ 0 h 80"/>
              <a:gd name="T8" fmla="*/ 2147483646 w 57"/>
              <a:gd name="T9" fmla="*/ 2147483646 h 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7"/>
              <a:gd name="T16" fmla="*/ 0 h 80"/>
              <a:gd name="T17" fmla="*/ 57 w 57"/>
              <a:gd name="T18" fmla="*/ 80 h 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7" h="80">
                <a:moveTo>
                  <a:pt x="56" y="35"/>
                </a:moveTo>
                <a:cubicBezTo>
                  <a:pt x="54" y="69"/>
                  <a:pt x="39" y="80"/>
                  <a:pt x="23" y="80"/>
                </a:cubicBezTo>
                <a:cubicBezTo>
                  <a:pt x="1" y="80"/>
                  <a:pt x="0" y="62"/>
                  <a:pt x="1" y="41"/>
                </a:cubicBezTo>
                <a:cubicBezTo>
                  <a:pt x="3" y="19"/>
                  <a:pt x="10" y="0"/>
                  <a:pt x="33" y="0"/>
                </a:cubicBezTo>
                <a:cubicBezTo>
                  <a:pt x="47" y="0"/>
                  <a:pt x="57" y="14"/>
                  <a:pt x="56" y="35"/>
                </a:cubicBezTo>
                <a:close/>
              </a:path>
            </a:pathLst>
          </a:custGeom>
          <a:solidFill>
            <a:srgbClr val="FFFFFF"/>
          </a:solidFill>
          <a:ln w="6350" cap="rnd">
            <a:solidFill>
              <a:srgbClr val="000000"/>
            </a:solidFill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8207" name="Oval 322"/>
          <p:cNvSpPr>
            <a:spLocks noChangeArrowheads="1"/>
          </p:cNvSpPr>
          <p:nvPr/>
        </p:nvSpPr>
        <p:spPr bwMode="auto">
          <a:xfrm>
            <a:off x="10618788" y="504825"/>
            <a:ext cx="131762" cy="125413"/>
          </a:xfrm>
          <a:prstGeom prst="ellipse">
            <a:avLst/>
          </a:prstGeom>
          <a:solidFill>
            <a:srgbClr val="E1002A"/>
          </a:solidFill>
          <a:ln w="6350" cap="rnd">
            <a:solidFill>
              <a:srgbClr val="000000"/>
            </a:solidFill>
            <a:beve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000000"/>
              </a:solidFill>
              <a:sym typeface="宋体" panose="02010600030101010101" pitchFamily="2" charset="-122"/>
            </a:endParaRPr>
          </a:p>
        </p:txBody>
      </p:sp>
      <p:sp>
        <p:nvSpPr>
          <p:cNvPr id="38208" name="Freeform 323"/>
          <p:cNvSpPr>
            <a:spLocks noChangeArrowheads="1"/>
          </p:cNvSpPr>
          <p:nvPr/>
        </p:nvSpPr>
        <p:spPr bwMode="auto">
          <a:xfrm>
            <a:off x="10285413" y="530225"/>
            <a:ext cx="560387" cy="698500"/>
          </a:xfrm>
          <a:custGeom>
            <a:avLst/>
            <a:gdLst>
              <a:gd name="T0" fmla="*/ 2147483646 w 94"/>
              <a:gd name="T1" fmla="*/ 2147483646 h 117"/>
              <a:gd name="T2" fmla="*/ 2147483646 w 94"/>
              <a:gd name="T3" fmla="*/ 2147483646 h 117"/>
              <a:gd name="T4" fmla="*/ 2147483646 w 94"/>
              <a:gd name="T5" fmla="*/ 2147483646 h 117"/>
              <a:gd name="T6" fmla="*/ 2147483646 w 94"/>
              <a:gd name="T7" fmla="*/ 2147483646 h 117"/>
              <a:gd name="T8" fmla="*/ 2147483646 w 94"/>
              <a:gd name="T9" fmla="*/ 0 h 117"/>
              <a:gd name="T10" fmla="*/ 2147483646 w 94"/>
              <a:gd name="T11" fmla="*/ 2147483646 h 117"/>
              <a:gd name="T12" fmla="*/ 2147483646 w 94"/>
              <a:gd name="T13" fmla="*/ 2147483646 h 117"/>
              <a:gd name="T14" fmla="*/ 2147483646 w 94"/>
              <a:gd name="T15" fmla="*/ 2147483646 h 117"/>
              <a:gd name="T16" fmla="*/ 2147483646 w 94"/>
              <a:gd name="T17" fmla="*/ 2147483646 h 117"/>
              <a:gd name="T18" fmla="*/ 2147483646 w 94"/>
              <a:gd name="T19" fmla="*/ 2147483646 h 117"/>
              <a:gd name="T20" fmla="*/ 2147483646 w 94"/>
              <a:gd name="T21" fmla="*/ 2147483646 h 117"/>
              <a:gd name="T22" fmla="*/ 2147483646 w 94"/>
              <a:gd name="T23" fmla="*/ 2147483646 h 117"/>
              <a:gd name="T24" fmla="*/ 2147483646 w 94"/>
              <a:gd name="T25" fmla="*/ 2147483646 h 117"/>
              <a:gd name="T26" fmla="*/ 2147483646 w 94"/>
              <a:gd name="T27" fmla="*/ 2147483646 h 117"/>
              <a:gd name="T28" fmla="*/ 2147483646 w 94"/>
              <a:gd name="T29" fmla="*/ 2147483646 h 117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94"/>
              <a:gd name="T46" fmla="*/ 0 h 117"/>
              <a:gd name="T47" fmla="*/ 94 w 94"/>
              <a:gd name="T48" fmla="*/ 117 h 117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94" h="117">
                <a:moveTo>
                  <a:pt x="69" y="29"/>
                </a:moveTo>
                <a:cubicBezTo>
                  <a:pt x="69" y="30"/>
                  <a:pt x="69" y="32"/>
                  <a:pt x="69" y="34"/>
                </a:cubicBezTo>
                <a:cubicBezTo>
                  <a:pt x="69" y="32"/>
                  <a:pt x="69" y="30"/>
                  <a:pt x="69" y="29"/>
                </a:cubicBezTo>
                <a:cubicBezTo>
                  <a:pt x="69" y="29"/>
                  <a:pt x="69" y="29"/>
                  <a:pt x="69" y="29"/>
                </a:cubicBezTo>
                <a:cubicBezTo>
                  <a:pt x="67" y="14"/>
                  <a:pt x="59" y="2"/>
                  <a:pt x="58" y="0"/>
                </a:cubicBezTo>
                <a:cubicBezTo>
                  <a:pt x="50" y="1"/>
                  <a:pt x="39" y="5"/>
                  <a:pt x="30" y="14"/>
                </a:cubicBezTo>
                <a:cubicBezTo>
                  <a:pt x="12" y="31"/>
                  <a:pt x="0" y="63"/>
                  <a:pt x="18" y="108"/>
                </a:cubicBezTo>
                <a:cubicBezTo>
                  <a:pt x="19" y="110"/>
                  <a:pt x="19" y="111"/>
                  <a:pt x="20" y="112"/>
                </a:cubicBezTo>
                <a:cubicBezTo>
                  <a:pt x="30" y="113"/>
                  <a:pt x="34" y="114"/>
                  <a:pt x="37" y="115"/>
                </a:cubicBezTo>
                <a:cubicBezTo>
                  <a:pt x="38" y="115"/>
                  <a:pt x="41" y="117"/>
                  <a:pt x="44" y="112"/>
                </a:cubicBezTo>
                <a:cubicBezTo>
                  <a:pt x="47" y="107"/>
                  <a:pt x="50" y="101"/>
                  <a:pt x="50" y="101"/>
                </a:cubicBezTo>
                <a:cubicBezTo>
                  <a:pt x="37" y="85"/>
                  <a:pt x="34" y="71"/>
                  <a:pt x="33" y="52"/>
                </a:cubicBezTo>
                <a:cubicBezTo>
                  <a:pt x="33" y="43"/>
                  <a:pt x="42" y="47"/>
                  <a:pt x="60" y="51"/>
                </a:cubicBezTo>
                <a:cubicBezTo>
                  <a:pt x="70" y="53"/>
                  <a:pt x="76" y="55"/>
                  <a:pt x="82" y="46"/>
                </a:cubicBezTo>
                <a:cubicBezTo>
                  <a:pt x="94" y="29"/>
                  <a:pt x="75" y="18"/>
                  <a:pt x="69" y="29"/>
                </a:cubicBezTo>
                <a:close/>
              </a:path>
            </a:pathLst>
          </a:custGeom>
          <a:solidFill>
            <a:srgbClr val="FFFFFF"/>
          </a:solidFill>
          <a:ln w="6350" cap="rnd">
            <a:solidFill>
              <a:srgbClr val="000000"/>
            </a:solidFill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8209" name="Freeform 324"/>
          <p:cNvSpPr>
            <a:spLocks noChangeArrowheads="1"/>
          </p:cNvSpPr>
          <p:nvPr/>
        </p:nvSpPr>
        <p:spPr bwMode="auto">
          <a:xfrm>
            <a:off x="9688513" y="188913"/>
            <a:ext cx="942975" cy="1009650"/>
          </a:xfrm>
          <a:custGeom>
            <a:avLst/>
            <a:gdLst>
              <a:gd name="T0" fmla="*/ 2147483646 w 158"/>
              <a:gd name="T1" fmla="*/ 2147483646 h 169"/>
              <a:gd name="T2" fmla="*/ 2147483646 w 158"/>
              <a:gd name="T3" fmla="*/ 2147483646 h 169"/>
              <a:gd name="T4" fmla="*/ 2147483646 w 158"/>
              <a:gd name="T5" fmla="*/ 2147483646 h 169"/>
              <a:gd name="T6" fmla="*/ 2147483646 w 158"/>
              <a:gd name="T7" fmla="*/ 2147483646 h 169"/>
              <a:gd name="T8" fmla="*/ 2147483646 w 158"/>
              <a:gd name="T9" fmla="*/ 2147483646 h 169"/>
              <a:gd name="T10" fmla="*/ 2147483646 w 158"/>
              <a:gd name="T11" fmla="*/ 2147483646 h 169"/>
              <a:gd name="T12" fmla="*/ 2147483646 w 158"/>
              <a:gd name="T13" fmla="*/ 2147483646 h 169"/>
              <a:gd name="T14" fmla="*/ 2147483646 w 158"/>
              <a:gd name="T15" fmla="*/ 2147483646 h 169"/>
              <a:gd name="T16" fmla="*/ 2147483646 w 158"/>
              <a:gd name="T17" fmla="*/ 2147483646 h 16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58"/>
              <a:gd name="T28" fmla="*/ 0 h 169"/>
              <a:gd name="T29" fmla="*/ 158 w 158"/>
              <a:gd name="T30" fmla="*/ 169 h 16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58" h="169">
                <a:moveTo>
                  <a:pt x="130" y="71"/>
                </a:moveTo>
                <a:cubicBezTo>
                  <a:pt x="139" y="62"/>
                  <a:pt x="150" y="58"/>
                  <a:pt x="158" y="57"/>
                </a:cubicBezTo>
                <a:cubicBezTo>
                  <a:pt x="158" y="57"/>
                  <a:pt x="158" y="57"/>
                  <a:pt x="158" y="57"/>
                </a:cubicBezTo>
                <a:cubicBezTo>
                  <a:pt x="158" y="57"/>
                  <a:pt x="158" y="57"/>
                  <a:pt x="158" y="57"/>
                </a:cubicBezTo>
                <a:cubicBezTo>
                  <a:pt x="119" y="0"/>
                  <a:pt x="43" y="21"/>
                  <a:pt x="17" y="66"/>
                </a:cubicBezTo>
                <a:cubicBezTo>
                  <a:pt x="0" y="94"/>
                  <a:pt x="4" y="133"/>
                  <a:pt x="32" y="160"/>
                </a:cubicBezTo>
                <a:cubicBezTo>
                  <a:pt x="46" y="160"/>
                  <a:pt x="91" y="166"/>
                  <a:pt x="120" y="169"/>
                </a:cubicBezTo>
                <a:cubicBezTo>
                  <a:pt x="119" y="168"/>
                  <a:pt x="119" y="167"/>
                  <a:pt x="118" y="165"/>
                </a:cubicBezTo>
                <a:cubicBezTo>
                  <a:pt x="100" y="120"/>
                  <a:pt x="112" y="88"/>
                  <a:pt x="130" y="71"/>
                </a:cubicBezTo>
                <a:close/>
              </a:path>
            </a:pathLst>
          </a:custGeom>
          <a:solidFill>
            <a:srgbClr val="00A0E9"/>
          </a:solidFill>
          <a:ln w="6350" cap="rnd">
            <a:solidFill>
              <a:srgbClr val="000000"/>
            </a:solidFill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8210" name="Freeform 325"/>
          <p:cNvSpPr>
            <a:spLocks noChangeArrowheads="1"/>
          </p:cNvSpPr>
          <p:nvPr/>
        </p:nvSpPr>
        <p:spPr bwMode="auto">
          <a:xfrm>
            <a:off x="10631488" y="530225"/>
            <a:ext cx="6350" cy="11113"/>
          </a:xfrm>
          <a:custGeom>
            <a:avLst/>
            <a:gdLst>
              <a:gd name="T0" fmla="*/ 0 w 1"/>
              <a:gd name="T1" fmla="*/ 0 h 2"/>
              <a:gd name="T2" fmla="*/ 2147483646 w 1"/>
              <a:gd name="T3" fmla="*/ 2147483646 h 2"/>
              <a:gd name="T4" fmla="*/ 0 w 1"/>
              <a:gd name="T5" fmla="*/ 0 h 2"/>
              <a:gd name="T6" fmla="*/ 0 60000 65536"/>
              <a:gd name="T7" fmla="*/ 0 60000 65536"/>
              <a:gd name="T8" fmla="*/ 0 60000 65536"/>
              <a:gd name="T9" fmla="*/ 0 w 1"/>
              <a:gd name="T10" fmla="*/ 0 h 2"/>
              <a:gd name="T11" fmla="*/ 1 w 1"/>
              <a:gd name="T12" fmla="*/ 2 h 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2">
                <a:moveTo>
                  <a:pt x="0" y="0"/>
                </a:moveTo>
                <a:cubicBezTo>
                  <a:pt x="0" y="1"/>
                  <a:pt x="1" y="1"/>
                  <a:pt x="1" y="2"/>
                </a:cubicBezTo>
                <a:cubicBezTo>
                  <a:pt x="1" y="1"/>
                  <a:pt x="0" y="1"/>
                  <a:pt x="0" y="0"/>
                </a:cubicBezTo>
                <a:close/>
              </a:path>
            </a:pathLst>
          </a:custGeom>
          <a:solidFill>
            <a:srgbClr val="00A0E9"/>
          </a:solidFill>
          <a:ln w="6350" cap="rnd">
            <a:solidFill>
              <a:srgbClr val="000000"/>
            </a:solidFill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8211" name="Freeform 326"/>
          <p:cNvSpPr>
            <a:spLocks noChangeArrowheads="1"/>
          </p:cNvSpPr>
          <p:nvPr/>
        </p:nvSpPr>
        <p:spPr bwMode="auto">
          <a:xfrm>
            <a:off x="10631488" y="530225"/>
            <a:ext cx="1587" cy="0"/>
          </a:xfrm>
          <a:custGeom>
            <a:avLst/>
            <a:gdLst>
              <a:gd name="T0" fmla="*/ 0 w 635"/>
              <a:gd name="T1" fmla="*/ 0 h 635"/>
              <a:gd name="T2" fmla="*/ 0 w 635"/>
              <a:gd name="T3" fmla="*/ 0 h 635"/>
              <a:gd name="T4" fmla="*/ 0 w 635"/>
              <a:gd name="T5" fmla="*/ 0 h 635"/>
              <a:gd name="T6" fmla="*/ 0 60000 65536"/>
              <a:gd name="T7" fmla="*/ 0 60000 65536"/>
              <a:gd name="T8" fmla="*/ 0 60000 65536"/>
              <a:gd name="T9" fmla="*/ 0 w 635"/>
              <a:gd name="T10" fmla="*/ 0 h 635"/>
              <a:gd name="T11" fmla="*/ 635 w 635"/>
              <a:gd name="T12" fmla="*/ 0 h 63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35" h="635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6350" cap="rnd">
            <a:solidFill>
              <a:srgbClr val="000000"/>
            </a:solidFill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8212" name="Freeform 327"/>
          <p:cNvSpPr>
            <a:spLocks noChangeArrowheads="1"/>
          </p:cNvSpPr>
          <p:nvPr/>
        </p:nvSpPr>
        <p:spPr bwMode="auto">
          <a:xfrm>
            <a:off x="10571163" y="1066800"/>
            <a:ext cx="12700" cy="60325"/>
          </a:xfrm>
          <a:custGeom>
            <a:avLst/>
            <a:gdLst>
              <a:gd name="T0" fmla="*/ 2147483646 w 2"/>
              <a:gd name="T1" fmla="*/ 2147483646 h 10"/>
              <a:gd name="T2" fmla="*/ 2147483646 w 2"/>
              <a:gd name="T3" fmla="*/ 0 h 10"/>
              <a:gd name="T4" fmla="*/ 0 w 2"/>
              <a:gd name="T5" fmla="*/ 2147483646 h 10"/>
              <a:gd name="T6" fmla="*/ 2147483646 w 2"/>
              <a:gd name="T7" fmla="*/ 2147483646 h 10"/>
              <a:gd name="T8" fmla="*/ 0 60000 65536"/>
              <a:gd name="T9" fmla="*/ 0 60000 65536"/>
              <a:gd name="T10" fmla="*/ 0 60000 65536"/>
              <a:gd name="T11" fmla="*/ 0 60000 65536"/>
              <a:gd name="T12" fmla="*/ 0 w 2"/>
              <a:gd name="T13" fmla="*/ 0 h 10"/>
              <a:gd name="T14" fmla="*/ 2 w 2"/>
              <a:gd name="T15" fmla="*/ 10 h 1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" h="10">
                <a:moveTo>
                  <a:pt x="2" y="10"/>
                </a:moveTo>
                <a:cubicBezTo>
                  <a:pt x="1" y="7"/>
                  <a:pt x="1" y="3"/>
                  <a:pt x="1" y="0"/>
                </a:cubicBezTo>
                <a:cubicBezTo>
                  <a:pt x="1" y="3"/>
                  <a:pt x="0" y="5"/>
                  <a:pt x="0" y="8"/>
                </a:cubicBezTo>
                <a:cubicBezTo>
                  <a:pt x="0" y="9"/>
                  <a:pt x="1" y="10"/>
                  <a:pt x="2" y="10"/>
                </a:cubicBezTo>
                <a:close/>
              </a:path>
            </a:pathLst>
          </a:custGeom>
          <a:solidFill>
            <a:srgbClr val="E1002A"/>
          </a:solidFill>
          <a:ln w="6350" cap="rnd">
            <a:solidFill>
              <a:srgbClr val="000000"/>
            </a:solidFill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8213" name="Freeform 328"/>
          <p:cNvSpPr>
            <a:spLocks noChangeArrowheads="1"/>
          </p:cNvSpPr>
          <p:nvPr/>
        </p:nvSpPr>
        <p:spPr bwMode="auto">
          <a:xfrm>
            <a:off x="10482263" y="785813"/>
            <a:ext cx="179387" cy="250825"/>
          </a:xfrm>
          <a:custGeom>
            <a:avLst/>
            <a:gdLst>
              <a:gd name="T0" fmla="*/ 0 w 30"/>
              <a:gd name="T1" fmla="*/ 2147483646 h 42"/>
              <a:gd name="T2" fmla="*/ 0 w 30"/>
              <a:gd name="T3" fmla="*/ 2147483646 h 42"/>
              <a:gd name="T4" fmla="*/ 2147483646 w 30"/>
              <a:gd name="T5" fmla="*/ 2147483646 h 42"/>
              <a:gd name="T6" fmla="*/ 2147483646 w 30"/>
              <a:gd name="T7" fmla="*/ 2147483646 h 42"/>
              <a:gd name="T8" fmla="*/ 2147483646 w 30"/>
              <a:gd name="T9" fmla="*/ 2147483646 h 42"/>
              <a:gd name="T10" fmla="*/ 0 w 30"/>
              <a:gd name="T11" fmla="*/ 2147483646 h 4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0"/>
              <a:gd name="T19" fmla="*/ 0 h 42"/>
              <a:gd name="T20" fmla="*/ 30 w 30"/>
              <a:gd name="T21" fmla="*/ 42 h 4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0" h="42"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11" y="17"/>
                  <a:pt x="16" y="30"/>
                  <a:pt x="16" y="42"/>
                </a:cubicBezTo>
                <a:cubicBezTo>
                  <a:pt x="17" y="26"/>
                  <a:pt x="23" y="14"/>
                  <a:pt x="30" y="9"/>
                </a:cubicBezTo>
                <a:cubicBezTo>
                  <a:pt x="29" y="8"/>
                  <a:pt x="28" y="8"/>
                  <a:pt x="27" y="8"/>
                </a:cubicBezTo>
                <a:cubicBezTo>
                  <a:pt x="9" y="4"/>
                  <a:pt x="0" y="0"/>
                  <a:pt x="0" y="9"/>
                </a:cubicBezTo>
                <a:close/>
              </a:path>
            </a:pathLst>
          </a:custGeom>
          <a:solidFill>
            <a:srgbClr val="E1002A"/>
          </a:solidFill>
          <a:ln w="6350" cap="rnd">
            <a:solidFill>
              <a:srgbClr val="000000"/>
            </a:solidFill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8214" name="Freeform 329"/>
          <p:cNvSpPr>
            <a:spLocks noChangeArrowheads="1"/>
          </p:cNvSpPr>
          <p:nvPr/>
        </p:nvSpPr>
        <p:spPr bwMode="auto">
          <a:xfrm>
            <a:off x="10577513" y="1036638"/>
            <a:ext cx="1587" cy="30162"/>
          </a:xfrm>
          <a:custGeom>
            <a:avLst/>
            <a:gdLst>
              <a:gd name="T0" fmla="*/ 0 w 635"/>
              <a:gd name="T1" fmla="*/ 2147483646 h 5"/>
              <a:gd name="T2" fmla="*/ 0 w 635"/>
              <a:gd name="T3" fmla="*/ 0 h 5"/>
              <a:gd name="T4" fmla="*/ 0 w 635"/>
              <a:gd name="T5" fmla="*/ 2147483646 h 5"/>
              <a:gd name="T6" fmla="*/ 0 60000 65536"/>
              <a:gd name="T7" fmla="*/ 0 60000 65536"/>
              <a:gd name="T8" fmla="*/ 0 60000 65536"/>
              <a:gd name="T9" fmla="*/ 0 w 635"/>
              <a:gd name="T10" fmla="*/ 0 h 5"/>
              <a:gd name="T11" fmla="*/ 635 w 635"/>
              <a:gd name="T12" fmla="*/ 5 h 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35" h="5">
                <a:moveTo>
                  <a:pt x="0" y="5"/>
                </a:moveTo>
                <a:cubicBezTo>
                  <a:pt x="0" y="3"/>
                  <a:pt x="0" y="1"/>
                  <a:pt x="0" y="0"/>
                </a:cubicBezTo>
                <a:cubicBezTo>
                  <a:pt x="0" y="1"/>
                  <a:pt x="0" y="3"/>
                  <a:pt x="0" y="5"/>
                </a:cubicBezTo>
                <a:close/>
              </a:path>
            </a:pathLst>
          </a:custGeom>
          <a:solidFill>
            <a:srgbClr val="EF7C1C"/>
          </a:solidFill>
          <a:ln w="6350" cap="rnd">
            <a:solidFill>
              <a:srgbClr val="000000"/>
            </a:solidFill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8215" name="Freeform 330"/>
          <p:cNvSpPr>
            <a:spLocks noChangeArrowheads="1"/>
          </p:cNvSpPr>
          <p:nvPr/>
        </p:nvSpPr>
        <p:spPr bwMode="auto">
          <a:xfrm>
            <a:off x="10482263" y="839788"/>
            <a:ext cx="95250" cy="274637"/>
          </a:xfrm>
          <a:custGeom>
            <a:avLst/>
            <a:gdLst>
              <a:gd name="T0" fmla="*/ 0 w 16"/>
              <a:gd name="T1" fmla="*/ 0 h 46"/>
              <a:gd name="T2" fmla="*/ 2147483646 w 16"/>
              <a:gd name="T3" fmla="*/ 2147483646 h 46"/>
              <a:gd name="T4" fmla="*/ 2147483646 w 16"/>
              <a:gd name="T5" fmla="*/ 2147483646 h 46"/>
              <a:gd name="T6" fmla="*/ 2147483646 w 16"/>
              <a:gd name="T7" fmla="*/ 2147483646 h 46"/>
              <a:gd name="T8" fmla="*/ 0 w 16"/>
              <a:gd name="T9" fmla="*/ 0 h 4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"/>
              <a:gd name="T16" fmla="*/ 0 h 46"/>
              <a:gd name="T17" fmla="*/ 16 w 16"/>
              <a:gd name="T18" fmla="*/ 46 h 4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" h="46">
                <a:moveTo>
                  <a:pt x="0" y="0"/>
                </a:moveTo>
                <a:cubicBezTo>
                  <a:pt x="1" y="17"/>
                  <a:pt x="4" y="31"/>
                  <a:pt x="15" y="46"/>
                </a:cubicBezTo>
                <a:cubicBezTo>
                  <a:pt x="15" y="43"/>
                  <a:pt x="16" y="41"/>
                  <a:pt x="16" y="38"/>
                </a:cubicBezTo>
                <a:cubicBezTo>
                  <a:pt x="16" y="36"/>
                  <a:pt x="16" y="34"/>
                  <a:pt x="16" y="33"/>
                </a:cubicBezTo>
                <a:cubicBezTo>
                  <a:pt x="16" y="21"/>
                  <a:pt x="11" y="8"/>
                  <a:pt x="0" y="0"/>
                </a:cubicBezTo>
                <a:close/>
              </a:path>
            </a:pathLst>
          </a:custGeom>
          <a:solidFill>
            <a:srgbClr val="EF7C1C"/>
          </a:solidFill>
          <a:ln w="6350" cap="rnd">
            <a:solidFill>
              <a:srgbClr val="000000"/>
            </a:solidFill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8216" name="Freeform 331"/>
          <p:cNvSpPr>
            <a:spLocks noChangeArrowheads="1"/>
          </p:cNvSpPr>
          <p:nvPr/>
        </p:nvSpPr>
        <p:spPr bwMode="auto">
          <a:xfrm>
            <a:off x="10482263" y="606425"/>
            <a:ext cx="149225" cy="53975"/>
          </a:xfrm>
          <a:custGeom>
            <a:avLst/>
            <a:gdLst>
              <a:gd name="T0" fmla="*/ 0 w 25"/>
              <a:gd name="T1" fmla="*/ 0 h 9"/>
              <a:gd name="T2" fmla="*/ 2147483646 w 25"/>
              <a:gd name="T3" fmla="*/ 2147483646 h 9"/>
              <a:gd name="T4" fmla="*/ 0 60000 65536"/>
              <a:gd name="T5" fmla="*/ 0 60000 65536"/>
              <a:gd name="T6" fmla="*/ 0 w 25"/>
              <a:gd name="T7" fmla="*/ 0 h 9"/>
              <a:gd name="T8" fmla="*/ 25 w 25"/>
              <a:gd name="T9" fmla="*/ 9 h 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5" h="9">
                <a:moveTo>
                  <a:pt x="0" y="0"/>
                </a:moveTo>
                <a:cubicBezTo>
                  <a:pt x="12" y="1"/>
                  <a:pt x="25" y="9"/>
                  <a:pt x="25" y="9"/>
                </a:cubicBezTo>
              </a:path>
            </a:pathLst>
          </a:custGeom>
          <a:noFill/>
          <a:ln w="6350" cap="rnd">
            <a:solidFill>
              <a:srgbClr val="000000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8217" name="Freeform 332"/>
          <p:cNvSpPr>
            <a:spLocks noChangeArrowheads="1"/>
          </p:cNvSpPr>
          <p:nvPr/>
        </p:nvSpPr>
        <p:spPr bwMode="auto">
          <a:xfrm>
            <a:off x="10440988" y="696913"/>
            <a:ext cx="190500" cy="17462"/>
          </a:xfrm>
          <a:custGeom>
            <a:avLst/>
            <a:gdLst>
              <a:gd name="T0" fmla="*/ 0 w 32"/>
              <a:gd name="T1" fmla="*/ 2147483646 h 3"/>
              <a:gd name="T2" fmla="*/ 2147483646 w 32"/>
              <a:gd name="T3" fmla="*/ 2147483646 h 3"/>
              <a:gd name="T4" fmla="*/ 0 60000 65536"/>
              <a:gd name="T5" fmla="*/ 0 60000 65536"/>
              <a:gd name="T6" fmla="*/ 0 w 32"/>
              <a:gd name="T7" fmla="*/ 0 h 3"/>
              <a:gd name="T8" fmla="*/ 32 w 32"/>
              <a:gd name="T9" fmla="*/ 3 h 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2" h="3">
                <a:moveTo>
                  <a:pt x="0" y="1"/>
                </a:moveTo>
                <a:cubicBezTo>
                  <a:pt x="18" y="0"/>
                  <a:pt x="32" y="3"/>
                  <a:pt x="32" y="3"/>
                </a:cubicBezTo>
              </a:path>
            </a:pathLst>
          </a:custGeom>
          <a:noFill/>
          <a:ln w="6350" cap="rnd">
            <a:solidFill>
              <a:srgbClr val="000000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8218" name="Freeform 333"/>
          <p:cNvSpPr>
            <a:spLocks noChangeArrowheads="1"/>
          </p:cNvSpPr>
          <p:nvPr/>
        </p:nvSpPr>
        <p:spPr bwMode="auto">
          <a:xfrm>
            <a:off x="10434638" y="768350"/>
            <a:ext cx="196850" cy="36513"/>
          </a:xfrm>
          <a:custGeom>
            <a:avLst/>
            <a:gdLst>
              <a:gd name="T0" fmla="*/ 0 w 33"/>
              <a:gd name="T1" fmla="*/ 2147483646 h 6"/>
              <a:gd name="T2" fmla="*/ 2147483646 w 33"/>
              <a:gd name="T3" fmla="*/ 0 h 6"/>
              <a:gd name="T4" fmla="*/ 0 60000 65536"/>
              <a:gd name="T5" fmla="*/ 0 60000 65536"/>
              <a:gd name="T6" fmla="*/ 0 w 33"/>
              <a:gd name="T7" fmla="*/ 0 h 6"/>
              <a:gd name="T8" fmla="*/ 33 w 33"/>
              <a:gd name="T9" fmla="*/ 6 h 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3" h="6">
                <a:moveTo>
                  <a:pt x="0" y="6"/>
                </a:moveTo>
                <a:cubicBezTo>
                  <a:pt x="15" y="1"/>
                  <a:pt x="33" y="0"/>
                  <a:pt x="33" y="0"/>
                </a:cubicBezTo>
              </a:path>
            </a:pathLst>
          </a:custGeom>
          <a:noFill/>
          <a:ln w="6350" cap="rnd">
            <a:solidFill>
              <a:srgbClr val="000000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8219" name="Freeform 334"/>
          <p:cNvSpPr>
            <a:spLocks noChangeArrowheads="1"/>
          </p:cNvSpPr>
          <p:nvPr/>
        </p:nvSpPr>
        <p:spPr bwMode="auto">
          <a:xfrm>
            <a:off x="10434638" y="374650"/>
            <a:ext cx="227012" cy="261938"/>
          </a:xfrm>
          <a:custGeom>
            <a:avLst/>
            <a:gdLst>
              <a:gd name="T0" fmla="*/ 2147483646 w 38"/>
              <a:gd name="T1" fmla="*/ 2147483646 h 44"/>
              <a:gd name="T2" fmla="*/ 2147483646 w 38"/>
              <a:gd name="T3" fmla="*/ 2147483646 h 44"/>
              <a:gd name="T4" fmla="*/ 2147483646 w 38"/>
              <a:gd name="T5" fmla="*/ 2147483646 h 44"/>
              <a:gd name="T6" fmla="*/ 2147483646 w 38"/>
              <a:gd name="T7" fmla="*/ 0 h 44"/>
              <a:gd name="T8" fmla="*/ 2147483646 w 38"/>
              <a:gd name="T9" fmla="*/ 2147483646 h 44"/>
              <a:gd name="T10" fmla="*/ 2147483646 w 38"/>
              <a:gd name="T11" fmla="*/ 2147483646 h 44"/>
              <a:gd name="T12" fmla="*/ 2147483646 w 38"/>
              <a:gd name="T13" fmla="*/ 2147483646 h 4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8"/>
              <a:gd name="T22" fmla="*/ 0 h 44"/>
              <a:gd name="T23" fmla="*/ 38 w 38"/>
              <a:gd name="T24" fmla="*/ 44 h 4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8" h="44">
                <a:moveTo>
                  <a:pt x="37" y="34"/>
                </a:moveTo>
                <a:cubicBezTo>
                  <a:pt x="35" y="29"/>
                  <a:pt x="33" y="26"/>
                  <a:pt x="33" y="26"/>
                </a:cubicBezTo>
                <a:cubicBezTo>
                  <a:pt x="25" y="15"/>
                  <a:pt x="17" y="7"/>
                  <a:pt x="7" y="1"/>
                </a:cubicBezTo>
                <a:cubicBezTo>
                  <a:pt x="6" y="1"/>
                  <a:pt x="4" y="0"/>
                  <a:pt x="4" y="0"/>
                </a:cubicBezTo>
                <a:cubicBezTo>
                  <a:pt x="1" y="1"/>
                  <a:pt x="0" y="6"/>
                  <a:pt x="6" y="14"/>
                </a:cubicBezTo>
                <a:cubicBezTo>
                  <a:pt x="15" y="26"/>
                  <a:pt x="30" y="44"/>
                  <a:pt x="37" y="37"/>
                </a:cubicBezTo>
                <a:cubicBezTo>
                  <a:pt x="37" y="37"/>
                  <a:pt x="38" y="35"/>
                  <a:pt x="37" y="34"/>
                </a:cubicBezTo>
                <a:close/>
              </a:path>
            </a:pathLst>
          </a:custGeom>
          <a:solidFill>
            <a:srgbClr val="FFFFFF"/>
          </a:solidFill>
          <a:ln w="6350" cap="rnd">
            <a:solidFill>
              <a:srgbClr val="000000"/>
            </a:solidFill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8220" name="Freeform 335"/>
          <p:cNvSpPr>
            <a:spLocks noChangeArrowheads="1"/>
          </p:cNvSpPr>
          <p:nvPr/>
        </p:nvSpPr>
        <p:spPr bwMode="auto">
          <a:xfrm>
            <a:off x="10566400" y="476250"/>
            <a:ext cx="52388" cy="65088"/>
          </a:xfrm>
          <a:custGeom>
            <a:avLst/>
            <a:gdLst>
              <a:gd name="T0" fmla="*/ 2147483646 w 9"/>
              <a:gd name="T1" fmla="*/ 2147483646 h 11"/>
              <a:gd name="T2" fmla="*/ 2147483646 w 9"/>
              <a:gd name="T3" fmla="*/ 2147483646 h 11"/>
              <a:gd name="T4" fmla="*/ 2147483646 w 9"/>
              <a:gd name="T5" fmla="*/ 2147483646 h 11"/>
              <a:gd name="T6" fmla="*/ 2147483646 w 9"/>
              <a:gd name="T7" fmla="*/ 2147483646 h 11"/>
              <a:gd name="T8" fmla="*/ 2147483646 w 9"/>
              <a:gd name="T9" fmla="*/ 2147483646 h 11"/>
              <a:gd name="T10" fmla="*/ 2147483646 w 9"/>
              <a:gd name="T11" fmla="*/ 2147483646 h 11"/>
              <a:gd name="T12" fmla="*/ 2147483646 w 9"/>
              <a:gd name="T13" fmla="*/ 2147483646 h 1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"/>
              <a:gd name="T22" fmla="*/ 0 h 11"/>
              <a:gd name="T23" fmla="*/ 9 w 9"/>
              <a:gd name="T24" fmla="*/ 11 h 1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" h="11">
                <a:moveTo>
                  <a:pt x="8" y="5"/>
                </a:moveTo>
                <a:cubicBezTo>
                  <a:pt x="5" y="1"/>
                  <a:pt x="2" y="0"/>
                  <a:pt x="1" y="1"/>
                </a:cubicBezTo>
                <a:cubicBezTo>
                  <a:pt x="0" y="2"/>
                  <a:pt x="0" y="6"/>
                  <a:pt x="3" y="11"/>
                </a:cubicBezTo>
                <a:cubicBezTo>
                  <a:pt x="3" y="11"/>
                  <a:pt x="4" y="11"/>
                  <a:pt x="4" y="10"/>
                </a:cubicBezTo>
                <a:cubicBezTo>
                  <a:pt x="3" y="9"/>
                  <a:pt x="1" y="3"/>
                  <a:pt x="2" y="2"/>
                </a:cubicBezTo>
                <a:cubicBezTo>
                  <a:pt x="3" y="1"/>
                  <a:pt x="7" y="6"/>
                  <a:pt x="8" y="6"/>
                </a:cubicBezTo>
                <a:cubicBezTo>
                  <a:pt x="8" y="7"/>
                  <a:pt x="9" y="6"/>
                  <a:pt x="8" y="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8221" name="Freeform 336"/>
          <p:cNvSpPr>
            <a:spLocks noChangeArrowheads="1"/>
          </p:cNvSpPr>
          <p:nvPr/>
        </p:nvSpPr>
        <p:spPr bwMode="auto">
          <a:xfrm>
            <a:off x="9688513" y="1174750"/>
            <a:ext cx="179387" cy="274638"/>
          </a:xfrm>
          <a:custGeom>
            <a:avLst/>
            <a:gdLst>
              <a:gd name="T0" fmla="*/ 2147483646 w 30"/>
              <a:gd name="T1" fmla="*/ 0 h 46"/>
              <a:gd name="T2" fmla="*/ 2147483646 w 30"/>
              <a:gd name="T3" fmla="*/ 2147483646 h 46"/>
              <a:gd name="T4" fmla="*/ 2147483646 w 30"/>
              <a:gd name="T5" fmla="*/ 2147483646 h 46"/>
              <a:gd name="T6" fmla="*/ 2147483646 w 30"/>
              <a:gd name="T7" fmla="*/ 2147483646 h 46"/>
              <a:gd name="T8" fmla="*/ 0 60000 65536"/>
              <a:gd name="T9" fmla="*/ 0 60000 65536"/>
              <a:gd name="T10" fmla="*/ 0 60000 65536"/>
              <a:gd name="T11" fmla="*/ 0 60000 65536"/>
              <a:gd name="T12" fmla="*/ 0 w 30"/>
              <a:gd name="T13" fmla="*/ 0 h 46"/>
              <a:gd name="T14" fmla="*/ 30 w 30"/>
              <a:gd name="T15" fmla="*/ 46 h 4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0" h="46">
                <a:moveTo>
                  <a:pt x="30" y="0"/>
                </a:moveTo>
                <a:cubicBezTo>
                  <a:pt x="19" y="9"/>
                  <a:pt x="4" y="22"/>
                  <a:pt x="2" y="24"/>
                </a:cubicBezTo>
                <a:cubicBezTo>
                  <a:pt x="0" y="26"/>
                  <a:pt x="9" y="46"/>
                  <a:pt x="14" y="44"/>
                </a:cubicBezTo>
                <a:cubicBezTo>
                  <a:pt x="19" y="42"/>
                  <a:pt x="23" y="41"/>
                  <a:pt x="23" y="41"/>
                </a:cubicBezTo>
              </a:path>
            </a:pathLst>
          </a:custGeom>
          <a:solidFill>
            <a:srgbClr val="00A0E9"/>
          </a:solidFill>
          <a:ln w="6350" cap="rnd">
            <a:solidFill>
              <a:srgbClr val="000000"/>
            </a:solidFill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8222" name="Freeform 337"/>
          <p:cNvSpPr>
            <a:spLocks noChangeArrowheads="1"/>
          </p:cNvSpPr>
          <p:nvPr/>
        </p:nvSpPr>
        <p:spPr bwMode="auto">
          <a:xfrm>
            <a:off x="9688513" y="1174750"/>
            <a:ext cx="179387" cy="274638"/>
          </a:xfrm>
          <a:custGeom>
            <a:avLst/>
            <a:gdLst>
              <a:gd name="T0" fmla="*/ 2147483646 w 30"/>
              <a:gd name="T1" fmla="*/ 0 h 46"/>
              <a:gd name="T2" fmla="*/ 2147483646 w 30"/>
              <a:gd name="T3" fmla="*/ 2147483646 h 46"/>
              <a:gd name="T4" fmla="*/ 2147483646 w 30"/>
              <a:gd name="T5" fmla="*/ 2147483646 h 46"/>
              <a:gd name="T6" fmla="*/ 2147483646 w 30"/>
              <a:gd name="T7" fmla="*/ 2147483646 h 46"/>
              <a:gd name="T8" fmla="*/ 0 60000 65536"/>
              <a:gd name="T9" fmla="*/ 0 60000 65536"/>
              <a:gd name="T10" fmla="*/ 0 60000 65536"/>
              <a:gd name="T11" fmla="*/ 0 60000 65536"/>
              <a:gd name="T12" fmla="*/ 0 w 30"/>
              <a:gd name="T13" fmla="*/ 0 h 46"/>
              <a:gd name="T14" fmla="*/ 30 w 30"/>
              <a:gd name="T15" fmla="*/ 46 h 4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0" h="46">
                <a:moveTo>
                  <a:pt x="30" y="0"/>
                </a:moveTo>
                <a:cubicBezTo>
                  <a:pt x="19" y="9"/>
                  <a:pt x="4" y="22"/>
                  <a:pt x="2" y="24"/>
                </a:cubicBezTo>
                <a:cubicBezTo>
                  <a:pt x="0" y="26"/>
                  <a:pt x="9" y="46"/>
                  <a:pt x="14" y="44"/>
                </a:cubicBezTo>
                <a:cubicBezTo>
                  <a:pt x="19" y="42"/>
                  <a:pt x="23" y="41"/>
                  <a:pt x="23" y="41"/>
                </a:cubicBezTo>
              </a:path>
            </a:pathLst>
          </a:custGeom>
          <a:noFill/>
          <a:ln w="6350" cap="rnd">
            <a:solidFill>
              <a:srgbClr val="000000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8223" name="Freeform 338"/>
          <p:cNvSpPr>
            <a:spLocks noChangeArrowheads="1"/>
          </p:cNvSpPr>
          <p:nvPr/>
        </p:nvSpPr>
        <p:spPr bwMode="auto">
          <a:xfrm>
            <a:off x="9779000" y="1747838"/>
            <a:ext cx="346075" cy="131762"/>
          </a:xfrm>
          <a:custGeom>
            <a:avLst/>
            <a:gdLst>
              <a:gd name="T0" fmla="*/ 2147483646 w 58"/>
              <a:gd name="T1" fmla="*/ 0 h 22"/>
              <a:gd name="T2" fmla="*/ 2147483646 w 58"/>
              <a:gd name="T3" fmla="*/ 2147483646 h 22"/>
              <a:gd name="T4" fmla="*/ 2147483646 w 58"/>
              <a:gd name="T5" fmla="*/ 2147483646 h 22"/>
              <a:gd name="T6" fmla="*/ 2147483646 w 58"/>
              <a:gd name="T7" fmla="*/ 0 h 22"/>
              <a:gd name="T8" fmla="*/ 2147483646 w 58"/>
              <a:gd name="T9" fmla="*/ 0 h 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8"/>
              <a:gd name="T16" fmla="*/ 0 h 22"/>
              <a:gd name="T17" fmla="*/ 58 w 58"/>
              <a:gd name="T18" fmla="*/ 22 h 2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8" h="22">
                <a:moveTo>
                  <a:pt x="11" y="0"/>
                </a:moveTo>
                <a:cubicBezTo>
                  <a:pt x="3" y="6"/>
                  <a:pt x="0" y="20"/>
                  <a:pt x="16" y="21"/>
                </a:cubicBezTo>
                <a:cubicBezTo>
                  <a:pt x="32" y="22"/>
                  <a:pt x="48" y="21"/>
                  <a:pt x="48" y="21"/>
                </a:cubicBezTo>
                <a:cubicBezTo>
                  <a:pt x="48" y="21"/>
                  <a:pt x="58" y="0"/>
                  <a:pt x="47" y="0"/>
                </a:cubicBezTo>
                <a:cubicBezTo>
                  <a:pt x="36" y="0"/>
                  <a:pt x="11" y="0"/>
                  <a:pt x="11" y="0"/>
                </a:cubicBezTo>
                <a:close/>
              </a:path>
            </a:pathLst>
          </a:custGeom>
          <a:solidFill>
            <a:srgbClr val="FFFFFF"/>
          </a:solidFill>
          <a:ln w="6350" cap="rnd">
            <a:solidFill>
              <a:srgbClr val="000000"/>
            </a:solidFill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8224" name="Freeform 339"/>
          <p:cNvSpPr>
            <a:spLocks noChangeArrowheads="1"/>
          </p:cNvSpPr>
          <p:nvPr/>
        </p:nvSpPr>
        <p:spPr bwMode="auto">
          <a:xfrm>
            <a:off x="10004425" y="1741488"/>
            <a:ext cx="542925" cy="185737"/>
          </a:xfrm>
          <a:custGeom>
            <a:avLst/>
            <a:gdLst>
              <a:gd name="T0" fmla="*/ 2147483646 w 91"/>
              <a:gd name="T1" fmla="*/ 2147483646 h 31"/>
              <a:gd name="T2" fmla="*/ 0 w 91"/>
              <a:gd name="T3" fmla="*/ 2147483646 h 31"/>
              <a:gd name="T4" fmla="*/ 2147483646 w 91"/>
              <a:gd name="T5" fmla="*/ 2147483646 h 31"/>
              <a:gd name="T6" fmla="*/ 2147483646 w 91"/>
              <a:gd name="T7" fmla="*/ 2147483646 h 31"/>
              <a:gd name="T8" fmla="*/ 2147483646 w 91"/>
              <a:gd name="T9" fmla="*/ 2147483646 h 31"/>
              <a:gd name="T10" fmla="*/ 2147483646 w 91"/>
              <a:gd name="T11" fmla="*/ 2147483646 h 3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1"/>
              <a:gd name="T19" fmla="*/ 0 h 31"/>
              <a:gd name="T20" fmla="*/ 91 w 91"/>
              <a:gd name="T21" fmla="*/ 31 h 3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1" h="31">
                <a:moveTo>
                  <a:pt x="9" y="1"/>
                </a:moveTo>
                <a:cubicBezTo>
                  <a:pt x="9" y="1"/>
                  <a:pt x="0" y="8"/>
                  <a:pt x="0" y="16"/>
                </a:cubicBezTo>
                <a:cubicBezTo>
                  <a:pt x="1" y="23"/>
                  <a:pt x="5" y="24"/>
                  <a:pt x="17" y="25"/>
                </a:cubicBezTo>
                <a:cubicBezTo>
                  <a:pt x="30" y="27"/>
                  <a:pt x="80" y="31"/>
                  <a:pt x="85" y="21"/>
                </a:cubicBezTo>
                <a:cubicBezTo>
                  <a:pt x="91" y="11"/>
                  <a:pt x="87" y="1"/>
                  <a:pt x="73" y="1"/>
                </a:cubicBezTo>
                <a:cubicBezTo>
                  <a:pt x="59" y="0"/>
                  <a:pt x="9" y="1"/>
                  <a:pt x="9" y="1"/>
                </a:cubicBezTo>
                <a:close/>
              </a:path>
            </a:pathLst>
          </a:custGeom>
          <a:solidFill>
            <a:srgbClr val="FFFFFF"/>
          </a:solidFill>
          <a:ln w="6350" cap="rnd">
            <a:solidFill>
              <a:srgbClr val="000000"/>
            </a:solidFill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8225" name="Oval 340"/>
          <p:cNvSpPr>
            <a:spLocks noChangeArrowheads="1"/>
          </p:cNvSpPr>
          <p:nvPr/>
        </p:nvSpPr>
        <p:spPr bwMode="auto">
          <a:xfrm>
            <a:off x="9551988" y="1300163"/>
            <a:ext cx="231775" cy="233362"/>
          </a:xfrm>
          <a:prstGeom prst="ellipse">
            <a:avLst/>
          </a:prstGeom>
          <a:solidFill>
            <a:srgbClr val="FFFFFF"/>
          </a:solidFill>
          <a:ln w="6350" cap="rnd">
            <a:solidFill>
              <a:srgbClr val="000000"/>
            </a:solidFill>
            <a:beve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000000"/>
              </a:solidFill>
              <a:sym typeface="宋体" panose="02010600030101010101" pitchFamily="2" charset="-122"/>
            </a:endParaRPr>
          </a:p>
        </p:txBody>
      </p:sp>
      <p:sp>
        <p:nvSpPr>
          <p:cNvPr id="38226" name="Freeform 341"/>
          <p:cNvSpPr>
            <a:spLocks noChangeArrowheads="1"/>
          </p:cNvSpPr>
          <p:nvPr/>
        </p:nvSpPr>
        <p:spPr bwMode="auto">
          <a:xfrm>
            <a:off x="10428288" y="1611313"/>
            <a:ext cx="1587" cy="17462"/>
          </a:xfrm>
          <a:custGeom>
            <a:avLst/>
            <a:gdLst>
              <a:gd name="T0" fmla="*/ 0 w 635"/>
              <a:gd name="T1" fmla="*/ 2147483646 h 3"/>
              <a:gd name="T2" fmla="*/ 0 w 635"/>
              <a:gd name="T3" fmla="*/ 2147483646 h 3"/>
              <a:gd name="T4" fmla="*/ 0 w 635"/>
              <a:gd name="T5" fmla="*/ 0 h 3"/>
              <a:gd name="T6" fmla="*/ 0 w 635"/>
              <a:gd name="T7" fmla="*/ 2147483646 h 3"/>
              <a:gd name="T8" fmla="*/ 0 60000 65536"/>
              <a:gd name="T9" fmla="*/ 0 60000 65536"/>
              <a:gd name="T10" fmla="*/ 0 60000 65536"/>
              <a:gd name="T11" fmla="*/ 0 60000 65536"/>
              <a:gd name="T12" fmla="*/ 0 w 635"/>
              <a:gd name="T13" fmla="*/ 0 h 3"/>
              <a:gd name="T14" fmla="*/ 635 w 635"/>
              <a:gd name="T15" fmla="*/ 3 h 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35" h="3">
                <a:moveTo>
                  <a:pt x="0" y="3"/>
                </a:moveTo>
                <a:cubicBezTo>
                  <a:pt x="0" y="3"/>
                  <a:pt x="0" y="3"/>
                  <a:pt x="0" y="2"/>
                </a:cubicBezTo>
                <a:cubicBezTo>
                  <a:pt x="0" y="1"/>
                  <a:pt x="0" y="0"/>
                  <a:pt x="0" y="0"/>
                </a:cubicBezTo>
                <a:lnTo>
                  <a:pt x="0" y="3"/>
                </a:lnTo>
                <a:close/>
              </a:path>
            </a:pathLst>
          </a:custGeom>
          <a:solidFill>
            <a:srgbClr val="00A0E9"/>
          </a:solidFill>
          <a:ln w="6350" cap="rnd">
            <a:solidFill>
              <a:srgbClr val="000000"/>
            </a:solidFill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8227" name="Freeform 342"/>
          <p:cNvSpPr>
            <a:spLocks noChangeArrowheads="1"/>
          </p:cNvSpPr>
          <p:nvPr/>
        </p:nvSpPr>
        <p:spPr bwMode="auto">
          <a:xfrm>
            <a:off x="9748838" y="1157288"/>
            <a:ext cx="757237" cy="627062"/>
          </a:xfrm>
          <a:custGeom>
            <a:avLst/>
            <a:gdLst>
              <a:gd name="T0" fmla="*/ 2147483646 w 127"/>
              <a:gd name="T1" fmla="*/ 2147483646 h 105"/>
              <a:gd name="T2" fmla="*/ 2147483646 w 127"/>
              <a:gd name="T3" fmla="*/ 2147483646 h 105"/>
              <a:gd name="T4" fmla="*/ 2147483646 w 127"/>
              <a:gd name="T5" fmla="*/ 2147483646 h 105"/>
              <a:gd name="T6" fmla="*/ 2147483646 w 127"/>
              <a:gd name="T7" fmla="*/ 2147483646 h 105"/>
              <a:gd name="T8" fmla="*/ 2147483646 w 127"/>
              <a:gd name="T9" fmla="*/ 2147483646 h 105"/>
              <a:gd name="T10" fmla="*/ 2147483646 w 127"/>
              <a:gd name="T11" fmla="*/ 2147483646 h 105"/>
              <a:gd name="T12" fmla="*/ 2147483646 w 127"/>
              <a:gd name="T13" fmla="*/ 2147483646 h 105"/>
              <a:gd name="T14" fmla="*/ 2147483646 w 127"/>
              <a:gd name="T15" fmla="*/ 2147483646 h 105"/>
              <a:gd name="T16" fmla="*/ 2147483646 w 127"/>
              <a:gd name="T17" fmla="*/ 2147483646 h 105"/>
              <a:gd name="T18" fmla="*/ 2147483646 w 127"/>
              <a:gd name="T19" fmla="*/ 2147483646 h 105"/>
              <a:gd name="T20" fmla="*/ 2147483646 w 127"/>
              <a:gd name="T21" fmla="*/ 2147483646 h 105"/>
              <a:gd name="T22" fmla="*/ 2147483646 w 127"/>
              <a:gd name="T23" fmla="*/ 2147483646 h 105"/>
              <a:gd name="T24" fmla="*/ 2147483646 w 127"/>
              <a:gd name="T25" fmla="*/ 2147483646 h 105"/>
              <a:gd name="T26" fmla="*/ 2147483646 w 127"/>
              <a:gd name="T27" fmla="*/ 2147483646 h 105"/>
              <a:gd name="T28" fmla="*/ 2147483646 w 127"/>
              <a:gd name="T29" fmla="*/ 2147483646 h 10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27"/>
              <a:gd name="T46" fmla="*/ 0 h 105"/>
              <a:gd name="T47" fmla="*/ 127 w 127"/>
              <a:gd name="T48" fmla="*/ 105 h 105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27" h="105">
                <a:moveTo>
                  <a:pt x="126" y="23"/>
                </a:moveTo>
                <a:cubicBezTo>
                  <a:pt x="127" y="18"/>
                  <a:pt x="127" y="16"/>
                  <a:pt x="127" y="16"/>
                </a:cubicBezTo>
                <a:cubicBezTo>
                  <a:pt x="81" y="0"/>
                  <a:pt x="19" y="5"/>
                  <a:pt x="19" y="5"/>
                </a:cubicBezTo>
                <a:cubicBezTo>
                  <a:pt x="18" y="8"/>
                  <a:pt x="16" y="20"/>
                  <a:pt x="14" y="30"/>
                </a:cubicBezTo>
                <a:cubicBezTo>
                  <a:pt x="10" y="50"/>
                  <a:pt x="0" y="72"/>
                  <a:pt x="15" y="90"/>
                </a:cubicBezTo>
                <a:cubicBezTo>
                  <a:pt x="16" y="93"/>
                  <a:pt x="16" y="99"/>
                  <a:pt x="16" y="99"/>
                </a:cubicBezTo>
                <a:cubicBezTo>
                  <a:pt x="16" y="99"/>
                  <a:pt x="21" y="101"/>
                  <a:pt x="50" y="100"/>
                </a:cubicBezTo>
                <a:cubicBezTo>
                  <a:pt x="49" y="103"/>
                  <a:pt x="86" y="105"/>
                  <a:pt x="101" y="104"/>
                </a:cubicBezTo>
                <a:cubicBezTo>
                  <a:pt x="116" y="103"/>
                  <a:pt x="116" y="101"/>
                  <a:pt x="116" y="99"/>
                </a:cubicBezTo>
                <a:cubicBezTo>
                  <a:pt x="118" y="95"/>
                  <a:pt x="115" y="83"/>
                  <a:pt x="114" y="78"/>
                </a:cubicBezTo>
                <a:cubicBezTo>
                  <a:pt x="114" y="79"/>
                  <a:pt x="114" y="79"/>
                  <a:pt x="114" y="79"/>
                </a:cubicBezTo>
                <a:cubicBezTo>
                  <a:pt x="114" y="76"/>
                  <a:pt x="114" y="76"/>
                  <a:pt x="114" y="76"/>
                </a:cubicBezTo>
                <a:cubicBezTo>
                  <a:pt x="114" y="76"/>
                  <a:pt x="114" y="77"/>
                  <a:pt x="114" y="78"/>
                </a:cubicBezTo>
                <a:cubicBezTo>
                  <a:pt x="115" y="76"/>
                  <a:pt x="115" y="74"/>
                  <a:pt x="115" y="73"/>
                </a:cubicBezTo>
                <a:cubicBezTo>
                  <a:pt x="114" y="54"/>
                  <a:pt x="119" y="36"/>
                  <a:pt x="126" y="23"/>
                </a:cubicBezTo>
                <a:close/>
              </a:path>
            </a:pathLst>
          </a:custGeom>
          <a:solidFill>
            <a:srgbClr val="00A0E9"/>
          </a:solidFill>
          <a:ln w="6350" cap="rnd">
            <a:solidFill>
              <a:srgbClr val="000000"/>
            </a:solidFill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8228" name="Freeform 343"/>
          <p:cNvSpPr>
            <a:spLocks noChangeArrowheads="1"/>
          </p:cNvSpPr>
          <p:nvPr/>
        </p:nvSpPr>
        <p:spPr bwMode="auto">
          <a:xfrm>
            <a:off x="10428288" y="1293813"/>
            <a:ext cx="71437" cy="298450"/>
          </a:xfrm>
          <a:custGeom>
            <a:avLst/>
            <a:gdLst>
              <a:gd name="T0" fmla="*/ 2147483646 w 12"/>
              <a:gd name="T1" fmla="*/ 0 h 50"/>
              <a:gd name="T2" fmla="*/ 2147483646 w 12"/>
              <a:gd name="T3" fmla="*/ 2147483646 h 50"/>
              <a:gd name="T4" fmla="*/ 2147483646 w 12"/>
              <a:gd name="T5" fmla="*/ 2147483646 h 50"/>
              <a:gd name="T6" fmla="*/ 2147483646 w 12"/>
              <a:gd name="T7" fmla="*/ 0 h 50"/>
              <a:gd name="T8" fmla="*/ 0 60000 65536"/>
              <a:gd name="T9" fmla="*/ 0 60000 65536"/>
              <a:gd name="T10" fmla="*/ 0 60000 65536"/>
              <a:gd name="T11" fmla="*/ 0 60000 65536"/>
              <a:gd name="T12" fmla="*/ 0 w 12"/>
              <a:gd name="T13" fmla="*/ 0 h 50"/>
              <a:gd name="T14" fmla="*/ 12 w 12"/>
              <a:gd name="T15" fmla="*/ 50 h 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" h="50">
                <a:moveTo>
                  <a:pt x="12" y="0"/>
                </a:moveTo>
                <a:cubicBezTo>
                  <a:pt x="5" y="13"/>
                  <a:pt x="0" y="31"/>
                  <a:pt x="1" y="50"/>
                </a:cubicBezTo>
                <a:cubicBezTo>
                  <a:pt x="2" y="45"/>
                  <a:pt x="4" y="40"/>
                  <a:pt x="7" y="29"/>
                </a:cubicBezTo>
                <a:cubicBezTo>
                  <a:pt x="12" y="9"/>
                  <a:pt x="11" y="7"/>
                  <a:pt x="12" y="0"/>
                </a:cubicBezTo>
                <a:close/>
              </a:path>
            </a:pathLst>
          </a:custGeom>
          <a:solidFill>
            <a:srgbClr val="FFFFFF"/>
          </a:solidFill>
          <a:ln w="6350" cap="rnd">
            <a:solidFill>
              <a:srgbClr val="000000"/>
            </a:solidFill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8229" name="Oval 344"/>
          <p:cNvSpPr>
            <a:spLocks noChangeArrowheads="1"/>
          </p:cNvSpPr>
          <p:nvPr/>
        </p:nvSpPr>
        <p:spPr bwMode="auto">
          <a:xfrm>
            <a:off x="9766300" y="1431925"/>
            <a:ext cx="142875" cy="149225"/>
          </a:xfrm>
          <a:prstGeom prst="ellipse">
            <a:avLst/>
          </a:prstGeom>
          <a:solidFill>
            <a:srgbClr val="E1002A"/>
          </a:solidFill>
          <a:ln w="6350" cap="rnd">
            <a:solidFill>
              <a:srgbClr val="000000"/>
            </a:solidFill>
            <a:beve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000000"/>
              </a:solidFill>
              <a:sym typeface="宋体" panose="02010600030101010101" pitchFamily="2" charset="-122"/>
            </a:endParaRPr>
          </a:p>
        </p:txBody>
      </p:sp>
      <p:sp>
        <p:nvSpPr>
          <p:cNvPr id="38230" name="Freeform 345"/>
          <p:cNvSpPr>
            <a:spLocks noChangeArrowheads="1"/>
          </p:cNvSpPr>
          <p:nvPr/>
        </p:nvSpPr>
        <p:spPr bwMode="auto">
          <a:xfrm>
            <a:off x="9909175" y="1514475"/>
            <a:ext cx="71438" cy="6350"/>
          </a:xfrm>
          <a:custGeom>
            <a:avLst/>
            <a:gdLst>
              <a:gd name="T0" fmla="*/ 0 w 12"/>
              <a:gd name="T1" fmla="*/ 0 h 1"/>
              <a:gd name="T2" fmla="*/ 2147483646 w 12"/>
              <a:gd name="T3" fmla="*/ 2147483646 h 1"/>
              <a:gd name="T4" fmla="*/ 0 60000 65536"/>
              <a:gd name="T5" fmla="*/ 0 60000 65536"/>
              <a:gd name="T6" fmla="*/ 0 w 12"/>
              <a:gd name="T7" fmla="*/ 0 h 1"/>
              <a:gd name="T8" fmla="*/ 12 w 12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2" h="1">
                <a:moveTo>
                  <a:pt x="0" y="0"/>
                </a:moveTo>
                <a:cubicBezTo>
                  <a:pt x="5" y="0"/>
                  <a:pt x="12" y="1"/>
                  <a:pt x="12" y="1"/>
                </a:cubicBezTo>
              </a:path>
            </a:pathLst>
          </a:custGeom>
          <a:solidFill>
            <a:srgbClr val="00A0E9"/>
          </a:solidFill>
          <a:ln w="6350" cap="rnd">
            <a:solidFill>
              <a:srgbClr val="000000"/>
            </a:solidFill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8231" name="Freeform 346"/>
          <p:cNvSpPr>
            <a:spLocks noChangeArrowheads="1"/>
          </p:cNvSpPr>
          <p:nvPr/>
        </p:nvSpPr>
        <p:spPr bwMode="auto">
          <a:xfrm>
            <a:off x="9909175" y="1514475"/>
            <a:ext cx="71438" cy="6350"/>
          </a:xfrm>
          <a:custGeom>
            <a:avLst/>
            <a:gdLst>
              <a:gd name="T0" fmla="*/ 0 w 12"/>
              <a:gd name="T1" fmla="*/ 0 h 1"/>
              <a:gd name="T2" fmla="*/ 2147483646 w 12"/>
              <a:gd name="T3" fmla="*/ 2147483646 h 1"/>
              <a:gd name="T4" fmla="*/ 0 60000 65536"/>
              <a:gd name="T5" fmla="*/ 0 60000 65536"/>
              <a:gd name="T6" fmla="*/ 0 w 12"/>
              <a:gd name="T7" fmla="*/ 0 h 1"/>
              <a:gd name="T8" fmla="*/ 12 w 12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2" h="1">
                <a:moveTo>
                  <a:pt x="0" y="0"/>
                </a:moveTo>
                <a:cubicBezTo>
                  <a:pt x="5" y="0"/>
                  <a:pt x="12" y="1"/>
                  <a:pt x="12" y="1"/>
                </a:cubicBezTo>
              </a:path>
            </a:pathLst>
          </a:custGeom>
          <a:noFill/>
          <a:ln w="6350" cap="rnd">
            <a:solidFill>
              <a:srgbClr val="000000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8232" name="Freeform 347"/>
          <p:cNvSpPr>
            <a:spLocks noChangeArrowheads="1"/>
          </p:cNvSpPr>
          <p:nvPr/>
        </p:nvSpPr>
        <p:spPr bwMode="auto">
          <a:xfrm>
            <a:off x="9902825" y="1646238"/>
            <a:ext cx="144463" cy="107950"/>
          </a:xfrm>
          <a:custGeom>
            <a:avLst/>
            <a:gdLst>
              <a:gd name="T0" fmla="*/ 0 w 24"/>
              <a:gd name="T1" fmla="*/ 2147483646 h 18"/>
              <a:gd name="T2" fmla="*/ 2147483646 w 24"/>
              <a:gd name="T3" fmla="*/ 2147483646 h 18"/>
              <a:gd name="T4" fmla="*/ 0 60000 65536"/>
              <a:gd name="T5" fmla="*/ 0 60000 65536"/>
              <a:gd name="T6" fmla="*/ 0 w 24"/>
              <a:gd name="T7" fmla="*/ 0 h 18"/>
              <a:gd name="T8" fmla="*/ 24 w 24"/>
              <a:gd name="T9" fmla="*/ 18 h 1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4" h="18">
                <a:moveTo>
                  <a:pt x="0" y="1"/>
                </a:moveTo>
                <a:cubicBezTo>
                  <a:pt x="18" y="0"/>
                  <a:pt x="23" y="1"/>
                  <a:pt x="24" y="18"/>
                </a:cubicBezTo>
              </a:path>
            </a:pathLst>
          </a:custGeom>
          <a:solidFill>
            <a:srgbClr val="00A0E9"/>
          </a:solidFill>
          <a:ln w="6350" cap="rnd">
            <a:solidFill>
              <a:srgbClr val="000000"/>
            </a:solidFill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8233" name="Freeform 348"/>
          <p:cNvSpPr>
            <a:spLocks noChangeArrowheads="1"/>
          </p:cNvSpPr>
          <p:nvPr/>
        </p:nvSpPr>
        <p:spPr bwMode="auto">
          <a:xfrm>
            <a:off x="9902825" y="1646238"/>
            <a:ext cx="144463" cy="107950"/>
          </a:xfrm>
          <a:custGeom>
            <a:avLst/>
            <a:gdLst>
              <a:gd name="T0" fmla="*/ 0 w 24"/>
              <a:gd name="T1" fmla="*/ 2147483646 h 18"/>
              <a:gd name="T2" fmla="*/ 2147483646 w 24"/>
              <a:gd name="T3" fmla="*/ 2147483646 h 18"/>
              <a:gd name="T4" fmla="*/ 0 60000 65536"/>
              <a:gd name="T5" fmla="*/ 0 60000 65536"/>
              <a:gd name="T6" fmla="*/ 0 w 24"/>
              <a:gd name="T7" fmla="*/ 0 h 18"/>
              <a:gd name="T8" fmla="*/ 24 w 24"/>
              <a:gd name="T9" fmla="*/ 18 h 1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4" h="18">
                <a:moveTo>
                  <a:pt x="0" y="1"/>
                </a:moveTo>
                <a:cubicBezTo>
                  <a:pt x="18" y="0"/>
                  <a:pt x="23" y="1"/>
                  <a:pt x="24" y="18"/>
                </a:cubicBezTo>
              </a:path>
            </a:pathLst>
          </a:custGeom>
          <a:noFill/>
          <a:ln w="6350" cap="rnd">
            <a:solidFill>
              <a:srgbClr val="000000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8234" name="Freeform 349"/>
          <p:cNvSpPr>
            <a:spLocks noChangeArrowheads="1"/>
          </p:cNvSpPr>
          <p:nvPr/>
        </p:nvSpPr>
        <p:spPr bwMode="auto">
          <a:xfrm>
            <a:off x="9850438" y="1127125"/>
            <a:ext cx="685800" cy="131763"/>
          </a:xfrm>
          <a:custGeom>
            <a:avLst/>
            <a:gdLst>
              <a:gd name="T0" fmla="*/ 2147483646 w 115"/>
              <a:gd name="T1" fmla="*/ 2147483646 h 22"/>
              <a:gd name="T2" fmla="*/ 2147483646 w 115"/>
              <a:gd name="T3" fmla="*/ 2147483646 h 22"/>
              <a:gd name="T4" fmla="*/ 2147483646 w 115"/>
              <a:gd name="T5" fmla="*/ 2147483646 h 22"/>
              <a:gd name="T6" fmla="*/ 2147483646 w 115"/>
              <a:gd name="T7" fmla="*/ 2147483646 h 22"/>
              <a:gd name="T8" fmla="*/ 2147483646 w 115"/>
              <a:gd name="T9" fmla="*/ 2147483646 h 22"/>
              <a:gd name="T10" fmla="*/ 2147483646 w 115"/>
              <a:gd name="T11" fmla="*/ 2147483646 h 22"/>
              <a:gd name="T12" fmla="*/ 2147483646 w 115"/>
              <a:gd name="T13" fmla="*/ 2147483646 h 22"/>
              <a:gd name="T14" fmla="*/ 2147483646 w 115"/>
              <a:gd name="T15" fmla="*/ 2147483646 h 22"/>
              <a:gd name="T16" fmla="*/ 2147483646 w 115"/>
              <a:gd name="T17" fmla="*/ 2147483646 h 22"/>
              <a:gd name="T18" fmla="*/ 2147483646 w 115"/>
              <a:gd name="T19" fmla="*/ 2147483646 h 2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15"/>
              <a:gd name="T31" fmla="*/ 0 h 22"/>
              <a:gd name="T32" fmla="*/ 115 w 115"/>
              <a:gd name="T33" fmla="*/ 22 h 2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15" h="22">
                <a:moveTo>
                  <a:pt x="1" y="11"/>
                </a:moveTo>
                <a:cubicBezTo>
                  <a:pt x="0" y="9"/>
                  <a:pt x="1" y="5"/>
                  <a:pt x="1" y="4"/>
                </a:cubicBezTo>
                <a:cubicBezTo>
                  <a:pt x="2" y="3"/>
                  <a:pt x="5" y="1"/>
                  <a:pt x="16" y="1"/>
                </a:cubicBezTo>
                <a:cubicBezTo>
                  <a:pt x="27" y="0"/>
                  <a:pt x="63" y="1"/>
                  <a:pt x="92" y="8"/>
                </a:cubicBezTo>
                <a:cubicBezTo>
                  <a:pt x="100" y="10"/>
                  <a:pt x="107" y="12"/>
                  <a:pt x="112" y="13"/>
                </a:cubicBezTo>
                <a:cubicBezTo>
                  <a:pt x="113" y="14"/>
                  <a:pt x="114" y="14"/>
                  <a:pt x="114" y="15"/>
                </a:cubicBezTo>
                <a:cubicBezTo>
                  <a:pt x="115" y="16"/>
                  <a:pt x="114" y="21"/>
                  <a:pt x="113" y="21"/>
                </a:cubicBezTo>
                <a:cubicBezTo>
                  <a:pt x="113" y="21"/>
                  <a:pt x="112" y="22"/>
                  <a:pt x="111" y="21"/>
                </a:cubicBezTo>
                <a:cubicBezTo>
                  <a:pt x="97" y="18"/>
                  <a:pt x="67" y="12"/>
                  <a:pt x="45" y="10"/>
                </a:cubicBezTo>
                <a:cubicBezTo>
                  <a:pt x="16" y="9"/>
                  <a:pt x="1" y="11"/>
                  <a:pt x="1" y="11"/>
                </a:cubicBezTo>
                <a:close/>
              </a:path>
            </a:pathLst>
          </a:custGeom>
          <a:solidFill>
            <a:srgbClr val="E1002A"/>
          </a:solidFill>
          <a:ln w="6350" cap="rnd">
            <a:solidFill>
              <a:srgbClr val="000000"/>
            </a:solidFill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8235" name="Oval 350"/>
          <p:cNvSpPr>
            <a:spLocks noChangeArrowheads="1"/>
          </p:cNvSpPr>
          <p:nvPr/>
        </p:nvSpPr>
        <p:spPr bwMode="auto">
          <a:xfrm>
            <a:off x="10625138" y="917575"/>
            <a:ext cx="250825" cy="250825"/>
          </a:xfrm>
          <a:prstGeom prst="ellipse">
            <a:avLst/>
          </a:prstGeom>
          <a:solidFill>
            <a:srgbClr val="FFFFFF"/>
          </a:solidFill>
          <a:ln w="6350" cap="rnd">
            <a:solidFill>
              <a:srgbClr val="000000"/>
            </a:solidFill>
            <a:beve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000000"/>
              </a:solidFill>
              <a:sym typeface="宋体" panose="02010600030101010101" pitchFamily="2" charset="-122"/>
            </a:endParaRPr>
          </a:p>
        </p:txBody>
      </p:sp>
      <p:sp>
        <p:nvSpPr>
          <p:cNvPr id="38236" name="Freeform 351"/>
          <p:cNvSpPr>
            <a:spLocks noChangeArrowheads="1"/>
          </p:cNvSpPr>
          <p:nvPr/>
        </p:nvSpPr>
        <p:spPr bwMode="auto">
          <a:xfrm>
            <a:off x="10309225" y="1060450"/>
            <a:ext cx="393700" cy="341313"/>
          </a:xfrm>
          <a:custGeom>
            <a:avLst/>
            <a:gdLst>
              <a:gd name="T0" fmla="*/ 0 w 66"/>
              <a:gd name="T1" fmla="*/ 2147483646 h 57"/>
              <a:gd name="T2" fmla="*/ 2147483646 w 66"/>
              <a:gd name="T3" fmla="*/ 0 h 57"/>
              <a:gd name="T4" fmla="*/ 2147483646 w 66"/>
              <a:gd name="T5" fmla="*/ 2147483646 h 57"/>
              <a:gd name="T6" fmla="*/ 2147483646 w 66"/>
              <a:gd name="T7" fmla="*/ 2147483646 h 57"/>
              <a:gd name="T8" fmla="*/ 0 60000 65536"/>
              <a:gd name="T9" fmla="*/ 0 60000 65536"/>
              <a:gd name="T10" fmla="*/ 0 60000 65536"/>
              <a:gd name="T11" fmla="*/ 0 60000 65536"/>
              <a:gd name="T12" fmla="*/ 0 w 66"/>
              <a:gd name="T13" fmla="*/ 0 h 57"/>
              <a:gd name="T14" fmla="*/ 66 w 66"/>
              <a:gd name="T15" fmla="*/ 57 h 5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6" h="57">
                <a:moveTo>
                  <a:pt x="0" y="29"/>
                </a:moveTo>
                <a:cubicBezTo>
                  <a:pt x="36" y="5"/>
                  <a:pt x="53" y="0"/>
                  <a:pt x="53" y="0"/>
                </a:cubicBezTo>
                <a:cubicBezTo>
                  <a:pt x="53" y="0"/>
                  <a:pt x="65" y="0"/>
                  <a:pt x="66" y="17"/>
                </a:cubicBezTo>
                <a:cubicBezTo>
                  <a:pt x="51" y="36"/>
                  <a:pt x="20" y="57"/>
                  <a:pt x="20" y="57"/>
                </a:cubicBezTo>
              </a:path>
            </a:pathLst>
          </a:custGeom>
          <a:solidFill>
            <a:srgbClr val="00A0E9"/>
          </a:solidFill>
          <a:ln w="6350" cap="rnd">
            <a:solidFill>
              <a:srgbClr val="000000"/>
            </a:solidFill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8237" name="Freeform 352"/>
          <p:cNvSpPr>
            <a:spLocks noChangeArrowheads="1"/>
          </p:cNvSpPr>
          <p:nvPr/>
        </p:nvSpPr>
        <p:spPr bwMode="auto">
          <a:xfrm>
            <a:off x="10309225" y="1060450"/>
            <a:ext cx="393700" cy="341313"/>
          </a:xfrm>
          <a:custGeom>
            <a:avLst/>
            <a:gdLst>
              <a:gd name="T0" fmla="*/ 0 w 66"/>
              <a:gd name="T1" fmla="*/ 2147483646 h 57"/>
              <a:gd name="T2" fmla="*/ 2147483646 w 66"/>
              <a:gd name="T3" fmla="*/ 0 h 57"/>
              <a:gd name="T4" fmla="*/ 2147483646 w 66"/>
              <a:gd name="T5" fmla="*/ 2147483646 h 57"/>
              <a:gd name="T6" fmla="*/ 2147483646 w 66"/>
              <a:gd name="T7" fmla="*/ 2147483646 h 57"/>
              <a:gd name="T8" fmla="*/ 0 60000 65536"/>
              <a:gd name="T9" fmla="*/ 0 60000 65536"/>
              <a:gd name="T10" fmla="*/ 0 60000 65536"/>
              <a:gd name="T11" fmla="*/ 0 60000 65536"/>
              <a:gd name="T12" fmla="*/ 0 w 66"/>
              <a:gd name="T13" fmla="*/ 0 h 57"/>
              <a:gd name="T14" fmla="*/ 66 w 66"/>
              <a:gd name="T15" fmla="*/ 57 h 5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6" h="57">
                <a:moveTo>
                  <a:pt x="0" y="29"/>
                </a:moveTo>
                <a:cubicBezTo>
                  <a:pt x="36" y="5"/>
                  <a:pt x="53" y="0"/>
                  <a:pt x="53" y="0"/>
                </a:cubicBezTo>
                <a:cubicBezTo>
                  <a:pt x="53" y="0"/>
                  <a:pt x="65" y="0"/>
                  <a:pt x="66" y="17"/>
                </a:cubicBezTo>
                <a:cubicBezTo>
                  <a:pt x="51" y="36"/>
                  <a:pt x="20" y="57"/>
                  <a:pt x="20" y="57"/>
                </a:cubicBezTo>
              </a:path>
            </a:pathLst>
          </a:custGeom>
          <a:noFill/>
          <a:ln w="6350" cap="rnd">
            <a:solidFill>
              <a:srgbClr val="000000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8238" name="Oval 353"/>
          <p:cNvSpPr>
            <a:spLocks noChangeArrowheads="1"/>
          </p:cNvSpPr>
          <p:nvPr/>
        </p:nvSpPr>
        <p:spPr bwMode="auto">
          <a:xfrm>
            <a:off x="10668000" y="511175"/>
            <a:ext cx="52388" cy="5397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000000"/>
              </a:solidFill>
              <a:sym typeface="宋体" panose="02010600030101010101" pitchFamily="2" charset="-122"/>
            </a:endParaRPr>
          </a:p>
        </p:txBody>
      </p:sp>
      <p:sp>
        <p:nvSpPr>
          <p:cNvPr id="38239" name="Freeform 354"/>
          <p:cNvSpPr>
            <a:spLocks noChangeArrowheads="1"/>
          </p:cNvSpPr>
          <p:nvPr/>
        </p:nvSpPr>
        <p:spPr bwMode="auto">
          <a:xfrm>
            <a:off x="1531938" y="666750"/>
            <a:ext cx="739775" cy="579438"/>
          </a:xfrm>
          <a:custGeom>
            <a:avLst/>
            <a:gdLst>
              <a:gd name="T0" fmla="*/ 2147483646 w 124"/>
              <a:gd name="T1" fmla="*/ 2147483646 h 97"/>
              <a:gd name="T2" fmla="*/ 2147483646 w 124"/>
              <a:gd name="T3" fmla="*/ 2147483646 h 97"/>
              <a:gd name="T4" fmla="*/ 2147483646 w 124"/>
              <a:gd name="T5" fmla="*/ 2147483646 h 97"/>
              <a:gd name="T6" fmla="*/ 2147483646 w 124"/>
              <a:gd name="T7" fmla="*/ 2147483646 h 97"/>
              <a:gd name="T8" fmla="*/ 2147483646 w 124"/>
              <a:gd name="T9" fmla="*/ 2147483646 h 97"/>
              <a:gd name="T10" fmla="*/ 2147483646 w 124"/>
              <a:gd name="T11" fmla="*/ 2147483646 h 97"/>
              <a:gd name="T12" fmla="*/ 2147483646 w 124"/>
              <a:gd name="T13" fmla="*/ 2147483646 h 97"/>
              <a:gd name="T14" fmla="*/ 2147483646 w 124"/>
              <a:gd name="T15" fmla="*/ 2147483646 h 9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24"/>
              <a:gd name="T25" fmla="*/ 0 h 97"/>
              <a:gd name="T26" fmla="*/ 124 w 124"/>
              <a:gd name="T27" fmla="*/ 97 h 9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24" h="97">
                <a:moveTo>
                  <a:pt x="111" y="33"/>
                </a:moveTo>
                <a:cubicBezTo>
                  <a:pt x="97" y="33"/>
                  <a:pt x="79" y="24"/>
                  <a:pt x="72" y="20"/>
                </a:cubicBezTo>
                <a:cubicBezTo>
                  <a:pt x="61" y="15"/>
                  <a:pt x="37" y="0"/>
                  <a:pt x="17" y="45"/>
                </a:cubicBezTo>
                <a:cubicBezTo>
                  <a:pt x="0" y="87"/>
                  <a:pt x="37" y="96"/>
                  <a:pt x="58" y="97"/>
                </a:cubicBezTo>
                <a:cubicBezTo>
                  <a:pt x="66" y="97"/>
                  <a:pt x="75" y="97"/>
                  <a:pt x="83" y="97"/>
                </a:cubicBezTo>
                <a:cubicBezTo>
                  <a:pt x="82" y="94"/>
                  <a:pt x="83" y="88"/>
                  <a:pt x="89" y="73"/>
                </a:cubicBezTo>
                <a:cubicBezTo>
                  <a:pt x="99" y="54"/>
                  <a:pt x="117" y="38"/>
                  <a:pt x="124" y="32"/>
                </a:cubicBezTo>
                <a:cubicBezTo>
                  <a:pt x="120" y="33"/>
                  <a:pt x="116" y="34"/>
                  <a:pt x="111" y="33"/>
                </a:cubicBezTo>
                <a:close/>
              </a:path>
            </a:pathLst>
          </a:custGeom>
          <a:solidFill>
            <a:srgbClr val="E1002A"/>
          </a:solidFill>
          <a:ln w="6350" cap="rnd">
            <a:solidFill>
              <a:srgbClr val="000000"/>
            </a:solidFill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8240" name="Freeform 355"/>
          <p:cNvSpPr>
            <a:spLocks noChangeArrowheads="1"/>
          </p:cNvSpPr>
          <p:nvPr/>
        </p:nvSpPr>
        <p:spPr bwMode="auto">
          <a:xfrm>
            <a:off x="1968500" y="1258888"/>
            <a:ext cx="261938" cy="184150"/>
          </a:xfrm>
          <a:custGeom>
            <a:avLst/>
            <a:gdLst>
              <a:gd name="T0" fmla="*/ 2147483646 w 44"/>
              <a:gd name="T1" fmla="*/ 2147483646 h 31"/>
              <a:gd name="T2" fmla="*/ 2147483646 w 44"/>
              <a:gd name="T3" fmla="*/ 2147483646 h 31"/>
              <a:gd name="T4" fmla="*/ 2147483646 w 44"/>
              <a:gd name="T5" fmla="*/ 2147483646 h 31"/>
              <a:gd name="T6" fmla="*/ 0 w 44"/>
              <a:gd name="T7" fmla="*/ 2147483646 h 31"/>
              <a:gd name="T8" fmla="*/ 0 60000 65536"/>
              <a:gd name="T9" fmla="*/ 0 60000 65536"/>
              <a:gd name="T10" fmla="*/ 0 60000 65536"/>
              <a:gd name="T11" fmla="*/ 0 60000 65536"/>
              <a:gd name="T12" fmla="*/ 0 w 44"/>
              <a:gd name="T13" fmla="*/ 0 h 31"/>
              <a:gd name="T14" fmla="*/ 44 w 44"/>
              <a:gd name="T15" fmla="*/ 31 h 3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4" h="31">
                <a:moveTo>
                  <a:pt x="5" y="1"/>
                </a:moveTo>
                <a:cubicBezTo>
                  <a:pt x="20" y="0"/>
                  <a:pt x="30" y="2"/>
                  <a:pt x="34" y="4"/>
                </a:cubicBezTo>
                <a:cubicBezTo>
                  <a:pt x="43" y="8"/>
                  <a:pt x="44" y="22"/>
                  <a:pt x="36" y="24"/>
                </a:cubicBezTo>
                <a:cubicBezTo>
                  <a:pt x="29" y="26"/>
                  <a:pt x="5" y="30"/>
                  <a:pt x="0" y="31"/>
                </a:cubicBezTo>
              </a:path>
            </a:pathLst>
          </a:custGeom>
          <a:solidFill>
            <a:srgbClr val="00A0E9"/>
          </a:solidFill>
          <a:ln w="6350" cap="rnd">
            <a:solidFill>
              <a:srgbClr val="000000"/>
            </a:solidFill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8241" name="Freeform 356"/>
          <p:cNvSpPr>
            <a:spLocks noChangeArrowheads="1"/>
          </p:cNvSpPr>
          <p:nvPr/>
        </p:nvSpPr>
        <p:spPr bwMode="auto">
          <a:xfrm>
            <a:off x="1968500" y="1258888"/>
            <a:ext cx="261938" cy="184150"/>
          </a:xfrm>
          <a:custGeom>
            <a:avLst/>
            <a:gdLst>
              <a:gd name="T0" fmla="*/ 2147483646 w 44"/>
              <a:gd name="T1" fmla="*/ 2147483646 h 31"/>
              <a:gd name="T2" fmla="*/ 2147483646 w 44"/>
              <a:gd name="T3" fmla="*/ 2147483646 h 31"/>
              <a:gd name="T4" fmla="*/ 2147483646 w 44"/>
              <a:gd name="T5" fmla="*/ 2147483646 h 31"/>
              <a:gd name="T6" fmla="*/ 0 w 44"/>
              <a:gd name="T7" fmla="*/ 2147483646 h 31"/>
              <a:gd name="T8" fmla="*/ 0 60000 65536"/>
              <a:gd name="T9" fmla="*/ 0 60000 65536"/>
              <a:gd name="T10" fmla="*/ 0 60000 65536"/>
              <a:gd name="T11" fmla="*/ 0 60000 65536"/>
              <a:gd name="T12" fmla="*/ 0 w 44"/>
              <a:gd name="T13" fmla="*/ 0 h 31"/>
              <a:gd name="T14" fmla="*/ 44 w 44"/>
              <a:gd name="T15" fmla="*/ 31 h 3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4" h="31">
                <a:moveTo>
                  <a:pt x="5" y="1"/>
                </a:moveTo>
                <a:cubicBezTo>
                  <a:pt x="20" y="0"/>
                  <a:pt x="30" y="2"/>
                  <a:pt x="34" y="4"/>
                </a:cubicBezTo>
                <a:cubicBezTo>
                  <a:pt x="43" y="8"/>
                  <a:pt x="44" y="22"/>
                  <a:pt x="36" y="24"/>
                </a:cubicBezTo>
                <a:cubicBezTo>
                  <a:pt x="29" y="26"/>
                  <a:pt x="5" y="30"/>
                  <a:pt x="0" y="31"/>
                </a:cubicBezTo>
              </a:path>
            </a:pathLst>
          </a:custGeom>
          <a:noFill/>
          <a:ln w="6350" cap="rnd">
            <a:solidFill>
              <a:srgbClr val="000000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8242" name="Oval 357"/>
          <p:cNvSpPr>
            <a:spLocks noChangeArrowheads="1"/>
          </p:cNvSpPr>
          <p:nvPr/>
        </p:nvSpPr>
        <p:spPr bwMode="auto">
          <a:xfrm>
            <a:off x="2146300" y="1252538"/>
            <a:ext cx="168275" cy="166687"/>
          </a:xfrm>
          <a:prstGeom prst="ellipse">
            <a:avLst/>
          </a:prstGeom>
          <a:solidFill>
            <a:srgbClr val="FFFFFF"/>
          </a:solidFill>
          <a:ln w="6350" cap="rnd">
            <a:solidFill>
              <a:srgbClr val="000000"/>
            </a:solidFill>
            <a:beve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000000"/>
              </a:solidFill>
              <a:sym typeface="宋体" panose="02010600030101010101" pitchFamily="2" charset="-122"/>
            </a:endParaRPr>
          </a:p>
        </p:txBody>
      </p:sp>
      <p:sp>
        <p:nvSpPr>
          <p:cNvPr id="38243" name="Freeform 358"/>
          <p:cNvSpPr>
            <a:spLocks noChangeArrowheads="1"/>
          </p:cNvSpPr>
          <p:nvPr/>
        </p:nvSpPr>
        <p:spPr bwMode="auto">
          <a:xfrm>
            <a:off x="1055688" y="1527175"/>
            <a:ext cx="274637" cy="352425"/>
          </a:xfrm>
          <a:custGeom>
            <a:avLst/>
            <a:gdLst>
              <a:gd name="T0" fmla="*/ 2147483646 w 46"/>
              <a:gd name="T1" fmla="*/ 2147483646 h 59"/>
              <a:gd name="T2" fmla="*/ 2147483646 w 46"/>
              <a:gd name="T3" fmla="*/ 2147483646 h 59"/>
              <a:gd name="T4" fmla="*/ 2147483646 w 46"/>
              <a:gd name="T5" fmla="*/ 2147483646 h 59"/>
              <a:gd name="T6" fmla="*/ 2147483646 w 46"/>
              <a:gd name="T7" fmla="*/ 2147483646 h 59"/>
              <a:gd name="T8" fmla="*/ 2147483646 w 46"/>
              <a:gd name="T9" fmla="*/ 2147483646 h 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6"/>
              <a:gd name="T16" fmla="*/ 0 h 59"/>
              <a:gd name="T17" fmla="*/ 46 w 46"/>
              <a:gd name="T18" fmla="*/ 59 h 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6" h="59">
                <a:moveTo>
                  <a:pt x="43" y="33"/>
                </a:moveTo>
                <a:cubicBezTo>
                  <a:pt x="41" y="48"/>
                  <a:pt x="29" y="59"/>
                  <a:pt x="18" y="58"/>
                </a:cubicBezTo>
                <a:cubicBezTo>
                  <a:pt x="7" y="56"/>
                  <a:pt x="0" y="43"/>
                  <a:pt x="3" y="28"/>
                </a:cubicBezTo>
                <a:cubicBezTo>
                  <a:pt x="5" y="12"/>
                  <a:pt x="16" y="0"/>
                  <a:pt x="28" y="2"/>
                </a:cubicBezTo>
                <a:cubicBezTo>
                  <a:pt x="39" y="4"/>
                  <a:pt x="46" y="18"/>
                  <a:pt x="43" y="33"/>
                </a:cubicBezTo>
                <a:close/>
              </a:path>
            </a:pathLst>
          </a:custGeom>
          <a:solidFill>
            <a:srgbClr val="FFFFFF"/>
          </a:solidFill>
          <a:ln w="6350" cap="rnd">
            <a:solidFill>
              <a:srgbClr val="000000"/>
            </a:solidFill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8244" name="Oval 359"/>
          <p:cNvSpPr>
            <a:spLocks noChangeArrowheads="1"/>
          </p:cNvSpPr>
          <p:nvPr/>
        </p:nvSpPr>
        <p:spPr bwMode="auto">
          <a:xfrm>
            <a:off x="1181100" y="1401763"/>
            <a:ext cx="136525" cy="136525"/>
          </a:xfrm>
          <a:prstGeom prst="ellipse">
            <a:avLst/>
          </a:prstGeom>
          <a:solidFill>
            <a:srgbClr val="E1002A"/>
          </a:solidFill>
          <a:ln w="6350" cap="rnd">
            <a:solidFill>
              <a:srgbClr val="000000"/>
            </a:solidFill>
            <a:beve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000000"/>
              </a:solidFill>
              <a:sym typeface="宋体" panose="02010600030101010101" pitchFamily="2" charset="-122"/>
            </a:endParaRPr>
          </a:p>
        </p:txBody>
      </p:sp>
      <p:sp>
        <p:nvSpPr>
          <p:cNvPr id="38245" name="Freeform 360"/>
          <p:cNvSpPr>
            <a:spLocks noChangeArrowheads="1"/>
          </p:cNvSpPr>
          <p:nvPr/>
        </p:nvSpPr>
        <p:spPr bwMode="auto">
          <a:xfrm>
            <a:off x="1162050" y="1192213"/>
            <a:ext cx="841375" cy="573087"/>
          </a:xfrm>
          <a:custGeom>
            <a:avLst/>
            <a:gdLst>
              <a:gd name="T0" fmla="*/ 2147483646 w 141"/>
              <a:gd name="T1" fmla="*/ 2147483646 h 96"/>
              <a:gd name="T2" fmla="*/ 2147483646 w 141"/>
              <a:gd name="T3" fmla="*/ 2147483646 h 96"/>
              <a:gd name="T4" fmla="*/ 2147483646 w 141"/>
              <a:gd name="T5" fmla="*/ 2147483646 h 96"/>
              <a:gd name="T6" fmla="*/ 2147483646 w 141"/>
              <a:gd name="T7" fmla="*/ 2147483646 h 96"/>
              <a:gd name="T8" fmla="*/ 2147483646 w 141"/>
              <a:gd name="T9" fmla="*/ 2147483646 h 96"/>
              <a:gd name="T10" fmla="*/ 2147483646 w 141"/>
              <a:gd name="T11" fmla="*/ 2147483646 h 96"/>
              <a:gd name="T12" fmla="*/ 2147483646 w 141"/>
              <a:gd name="T13" fmla="*/ 2147483646 h 96"/>
              <a:gd name="T14" fmla="*/ 2147483646 w 141"/>
              <a:gd name="T15" fmla="*/ 2147483646 h 96"/>
              <a:gd name="T16" fmla="*/ 2147483646 w 141"/>
              <a:gd name="T17" fmla="*/ 2147483646 h 96"/>
              <a:gd name="T18" fmla="*/ 2147483646 w 141"/>
              <a:gd name="T19" fmla="*/ 2147483646 h 9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41"/>
              <a:gd name="T31" fmla="*/ 0 h 96"/>
              <a:gd name="T32" fmla="*/ 141 w 141"/>
              <a:gd name="T33" fmla="*/ 96 h 9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41" h="96">
                <a:moveTo>
                  <a:pt x="140" y="29"/>
                </a:moveTo>
                <a:cubicBezTo>
                  <a:pt x="133" y="56"/>
                  <a:pt x="133" y="56"/>
                  <a:pt x="133" y="56"/>
                </a:cubicBezTo>
                <a:cubicBezTo>
                  <a:pt x="133" y="56"/>
                  <a:pt x="115" y="93"/>
                  <a:pt x="112" y="92"/>
                </a:cubicBezTo>
                <a:cubicBezTo>
                  <a:pt x="109" y="91"/>
                  <a:pt x="99" y="90"/>
                  <a:pt x="87" y="90"/>
                </a:cubicBezTo>
                <a:cubicBezTo>
                  <a:pt x="76" y="90"/>
                  <a:pt x="38" y="93"/>
                  <a:pt x="31" y="94"/>
                </a:cubicBezTo>
                <a:cubicBezTo>
                  <a:pt x="21" y="96"/>
                  <a:pt x="6" y="95"/>
                  <a:pt x="3" y="83"/>
                </a:cubicBezTo>
                <a:cubicBezTo>
                  <a:pt x="0" y="61"/>
                  <a:pt x="16" y="51"/>
                  <a:pt x="17" y="50"/>
                </a:cubicBezTo>
                <a:cubicBezTo>
                  <a:pt x="22" y="40"/>
                  <a:pt x="41" y="10"/>
                  <a:pt x="47" y="2"/>
                </a:cubicBezTo>
                <a:cubicBezTo>
                  <a:pt x="48" y="1"/>
                  <a:pt x="48" y="0"/>
                  <a:pt x="60" y="7"/>
                </a:cubicBezTo>
                <a:cubicBezTo>
                  <a:pt x="71" y="14"/>
                  <a:pt x="119" y="34"/>
                  <a:pt x="141" y="24"/>
                </a:cubicBezTo>
              </a:path>
            </a:pathLst>
          </a:custGeom>
          <a:solidFill>
            <a:srgbClr val="00A0E9"/>
          </a:solidFill>
          <a:ln w="6350" cap="rnd">
            <a:solidFill>
              <a:srgbClr val="000000"/>
            </a:solidFill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8246" name="Freeform 361"/>
          <p:cNvSpPr>
            <a:spLocks noChangeArrowheads="1"/>
          </p:cNvSpPr>
          <p:nvPr/>
        </p:nvSpPr>
        <p:spPr bwMode="auto">
          <a:xfrm>
            <a:off x="1162050" y="1192213"/>
            <a:ext cx="841375" cy="573087"/>
          </a:xfrm>
          <a:custGeom>
            <a:avLst/>
            <a:gdLst>
              <a:gd name="T0" fmla="*/ 2147483646 w 141"/>
              <a:gd name="T1" fmla="*/ 2147483646 h 96"/>
              <a:gd name="T2" fmla="*/ 2147483646 w 141"/>
              <a:gd name="T3" fmla="*/ 2147483646 h 96"/>
              <a:gd name="T4" fmla="*/ 2147483646 w 141"/>
              <a:gd name="T5" fmla="*/ 2147483646 h 96"/>
              <a:gd name="T6" fmla="*/ 2147483646 w 141"/>
              <a:gd name="T7" fmla="*/ 2147483646 h 96"/>
              <a:gd name="T8" fmla="*/ 2147483646 w 141"/>
              <a:gd name="T9" fmla="*/ 2147483646 h 96"/>
              <a:gd name="T10" fmla="*/ 2147483646 w 141"/>
              <a:gd name="T11" fmla="*/ 2147483646 h 96"/>
              <a:gd name="T12" fmla="*/ 2147483646 w 141"/>
              <a:gd name="T13" fmla="*/ 2147483646 h 96"/>
              <a:gd name="T14" fmla="*/ 2147483646 w 141"/>
              <a:gd name="T15" fmla="*/ 2147483646 h 96"/>
              <a:gd name="T16" fmla="*/ 2147483646 w 141"/>
              <a:gd name="T17" fmla="*/ 2147483646 h 96"/>
              <a:gd name="T18" fmla="*/ 2147483646 w 141"/>
              <a:gd name="T19" fmla="*/ 2147483646 h 9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41"/>
              <a:gd name="T31" fmla="*/ 0 h 96"/>
              <a:gd name="T32" fmla="*/ 141 w 141"/>
              <a:gd name="T33" fmla="*/ 96 h 9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41" h="96">
                <a:moveTo>
                  <a:pt x="140" y="29"/>
                </a:moveTo>
                <a:cubicBezTo>
                  <a:pt x="133" y="56"/>
                  <a:pt x="133" y="56"/>
                  <a:pt x="133" y="56"/>
                </a:cubicBezTo>
                <a:cubicBezTo>
                  <a:pt x="133" y="56"/>
                  <a:pt x="115" y="93"/>
                  <a:pt x="112" y="92"/>
                </a:cubicBezTo>
                <a:cubicBezTo>
                  <a:pt x="109" y="91"/>
                  <a:pt x="99" y="90"/>
                  <a:pt x="87" y="90"/>
                </a:cubicBezTo>
                <a:cubicBezTo>
                  <a:pt x="76" y="90"/>
                  <a:pt x="38" y="93"/>
                  <a:pt x="31" y="94"/>
                </a:cubicBezTo>
                <a:cubicBezTo>
                  <a:pt x="21" y="96"/>
                  <a:pt x="6" y="95"/>
                  <a:pt x="3" y="83"/>
                </a:cubicBezTo>
                <a:cubicBezTo>
                  <a:pt x="0" y="61"/>
                  <a:pt x="16" y="51"/>
                  <a:pt x="17" y="50"/>
                </a:cubicBezTo>
                <a:cubicBezTo>
                  <a:pt x="22" y="40"/>
                  <a:pt x="41" y="10"/>
                  <a:pt x="47" y="2"/>
                </a:cubicBezTo>
                <a:cubicBezTo>
                  <a:pt x="48" y="1"/>
                  <a:pt x="48" y="0"/>
                  <a:pt x="60" y="7"/>
                </a:cubicBezTo>
                <a:cubicBezTo>
                  <a:pt x="71" y="14"/>
                  <a:pt x="119" y="34"/>
                  <a:pt x="141" y="24"/>
                </a:cubicBezTo>
              </a:path>
            </a:pathLst>
          </a:custGeom>
          <a:noFill/>
          <a:ln w="6350" cap="rnd">
            <a:solidFill>
              <a:srgbClr val="000000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8247" name="Freeform 362"/>
          <p:cNvSpPr>
            <a:spLocks noChangeArrowheads="1"/>
          </p:cNvSpPr>
          <p:nvPr/>
        </p:nvSpPr>
        <p:spPr bwMode="auto">
          <a:xfrm>
            <a:off x="1228725" y="350838"/>
            <a:ext cx="1282700" cy="996950"/>
          </a:xfrm>
          <a:custGeom>
            <a:avLst/>
            <a:gdLst>
              <a:gd name="T0" fmla="*/ 2147483646 w 215"/>
              <a:gd name="T1" fmla="*/ 2147483646 h 167"/>
              <a:gd name="T2" fmla="*/ 2147483646 w 215"/>
              <a:gd name="T3" fmla="*/ 2147483646 h 167"/>
              <a:gd name="T4" fmla="*/ 2147483646 w 215"/>
              <a:gd name="T5" fmla="*/ 2147483646 h 167"/>
              <a:gd name="T6" fmla="*/ 2147483646 w 215"/>
              <a:gd name="T7" fmla="*/ 2147483646 h 167"/>
              <a:gd name="T8" fmla="*/ 2147483646 w 215"/>
              <a:gd name="T9" fmla="*/ 2147483646 h 167"/>
              <a:gd name="T10" fmla="*/ 2147483646 w 215"/>
              <a:gd name="T11" fmla="*/ 2147483646 h 167"/>
              <a:gd name="T12" fmla="*/ 2147483646 w 215"/>
              <a:gd name="T13" fmla="*/ 2147483646 h 167"/>
              <a:gd name="T14" fmla="*/ 2147483646 w 215"/>
              <a:gd name="T15" fmla="*/ 2147483646 h 167"/>
              <a:gd name="T16" fmla="*/ 2147483646 w 215"/>
              <a:gd name="T17" fmla="*/ 2147483646 h 167"/>
              <a:gd name="T18" fmla="*/ 2147483646 w 215"/>
              <a:gd name="T19" fmla="*/ 2147483646 h 167"/>
              <a:gd name="T20" fmla="*/ 2147483646 w 215"/>
              <a:gd name="T21" fmla="*/ 2147483646 h 167"/>
              <a:gd name="T22" fmla="*/ 2147483646 w 215"/>
              <a:gd name="T23" fmla="*/ 2147483646 h 167"/>
              <a:gd name="T24" fmla="*/ 2147483646 w 215"/>
              <a:gd name="T25" fmla="*/ 2147483646 h 167"/>
              <a:gd name="T26" fmla="*/ 2147483646 w 215"/>
              <a:gd name="T27" fmla="*/ 2147483646 h 167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15"/>
              <a:gd name="T43" fmla="*/ 0 h 167"/>
              <a:gd name="T44" fmla="*/ 215 w 215"/>
              <a:gd name="T45" fmla="*/ 167 h 167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15" h="167">
                <a:moveTo>
                  <a:pt x="182" y="52"/>
                </a:moveTo>
                <a:cubicBezTo>
                  <a:pt x="182" y="34"/>
                  <a:pt x="163" y="9"/>
                  <a:pt x="128" y="3"/>
                </a:cubicBezTo>
                <a:cubicBezTo>
                  <a:pt x="117" y="1"/>
                  <a:pt x="103" y="0"/>
                  <a:pt x="88" y="4"/>
                </a:cubicBezTo>
                <a:cubicBezTo>
                  <a:pt x="29" y="16"/>
                  <a:pt x="0" y="90"/>
                  <a:pt x="42" y="141"/>
                </a:cubicBezTo>
                <a:cubicBezTo>
                  <a:pt x="60" y="162"/>
                  <a:pt x="104" y="167"/>
                  <a:pt x="124" y="164"/>
                </a:cubicBezTo>
                <a:cubicBezTo>
                  <a:pt x="139" y="159"/>
                  <a:pt x="139" y="159"/>
                  <a:pt x="139" y="159"/>
                </a:cubicBezTo>
                <a:cubicBezTo>
                  <a:pt x="139" y="159"/>
                  <a:pt x="156" y="151"/>
                  <a:pt x="157" y="147"/>
                </a:cubicBezTo>
                <a:cubicBezTo>
                  <a:pt x="155" y="148"/>
                  <a:pt x="132" y="152"/>
                  <a:pt x="109" y="150"/>
                </a:cubicBezTo>
                <a:cubicBezTo>
                  <a:pt x="90" y="148"/>
                  <a:pt x="71" y="143"/>
                  <a:pt x="66" y="128"/>
                </a:cubicBezTo>
                <a:cubicBezTo>
                  <a:pt x="64" y="123"/>
                  <a:pt x="63" y="115"/>
                  <a:pt x="65" y="108"/>
                </a:cubicBezTo>
                <a:cubicBezTo>
                  <a:pt x="83" y="50"/>
                  <a:pt x="112" y="68"/>
                  <a:pt x="123" y="73"/>
                </a:cubicBezTo>
                <a:cubicBezTo>
                  <a:pt x="130" y="77"/>
                  <a:pt x="148" y="86"/>
                  <a:pt x="162" y="86"/>
                </a:cubicBezTo>
                <a:cubicBezTo>
                  <a:pt x="171" y="87"/>
                  <a:pt x="180" y="85"/>
                  <a:pt x="189" y="80"/>
                </a:cubicBezTo>
                <a:cubicBezTo>
                  <a:pt x="215" y="63"/>
                  <a:pt x="203" y="41"/>
                  <a:pt x="182" y="52"/>
                </a:cubicBezTo>
                <a:close/>
              </a:path>
            </a:pathLst>
          </a:custGeom>
          <a:solidFill>
            <a:srgbClr val="00A0E9"/>
          </a:solidFill>
          <a:ln w="6350" cap="rnd">
            <a:solidFill>
              <a:srgbClr val="000000"/>
            </a:solidFill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8248" name="Freeform 363"/>
          <p:cNvSpPr>
            <a:spLocks noChangeArrowheads="1"/>
          </p:cNvSpPr>
          <p:nvPr/>
        </p:nvSpPr>
        <p:spPr bwMode="auto">
          <a:xfrm>
            <a:off x="1497013" y="511175"/>
            <a:ext cx="1014412" cy="830263"/>
          </a:xfrm>
          <a:custGeom>
            <a:avLst/>
            <a:gdLst>
              <a:gd name="T0" fmla="*/ 2147483646 w 170"/>
              <a:gd name="T1" fmla="*/ 2147483646 h 139"/>
              <a:gd name="T2" fmla="*/ 2147483646 w 170"/>
              <a:gd name="T3" fmla="*/ 2147483646 h 139"/>
              <a:gd name="T4" fmla="*/ 2147483646 w 170"/>
              <a:gd name="T5" fmla="*/ 2147483646 h 139"/>
              <a:gd name="T6" fmla="*/ 2147483646 w 170"/>
              <a:gd name="T7" fmla="*/ 2147483646 h 139"/>
              <a:gd name="T8" fmla="*/ 2147483646 w 170"/>
              <a:gd name="T9" fmla="*/ 2147483646 h 139"/>
              <a:gd name="T10" fmla="*/ 2147483646 w 170"/>
              <a:gd name="T11" fmla="*/ 2147483646 h 139"/>
              <a:gd name="T12" fmla="*/ 2147483646 w 170"/>
              <a:gd name="T13" fmla="*/ 2147483646 h 139"/>
              <a:gd name="T14" fmla="*/ 2147483646 w 170"/>
              <a:gd name="T15" fmla="*/ 2147483646 h 139"/>
              <a:gd name="T16" fmla="*/ 2147483646 w 170"/>
              <a:gd name="T17" fmla="*/ 2147483646 h 139"/>
              <a:gd name="T18" fmla="*/ 2147483646 w 170"/>
              <a:gd name="T19" fmla="*/ 2147483646 h 139"/>
              <a:gd name="T20" fmla="*/ 2147483646 w 170"/>
              <a:gd name="T21" fmla="*/ 0 h 139"/>
              <a:gd name="T22" fmla="*/ 2147483646 w 170"/>
              <a:gd name="T23" fmla="*/ 2147483646 h 139"/>
              <a:gd name="T24" fmla="*/ 2147483646 w 170"/>
              <a:gd name="T25" fmla="*/ 2147483646 h 139"/>
              <a:gd name="T26" fmla="*/ 0 w 170"/>
              <a:gd name="T27" fmla="*/ 2147483646 h 139"/>
              <a:gd name="T28" fmla="*/ 2147483646 w 170"/>
              <a:gd name="T29" fmla="*/ 2147483646 h 139"/>
              <a:gd name="T30" fmla="*/ 2147483646 w 170"/>
              <a:gd name="T31" fmla="*/ 2147483646 h 139"/>
              <a:gd name="T32" fmla="*/ 2147483646 w 170"/>
              <a:gd name="T33" fmla="*/ 2147483646 h 139"/>
              <a:gd name="T34" fmla="*/ 2147483646 w 170"/>
              <a:gd name="T35" fmla="*/ 2147483646 h 139"/>
              <a:gd name="T36" fmla="*/ 2147483646 w 170"/>
              <a:gd name="T37" fmla="*/ 2147483646 h 139"/>
              <a:gd name="T38" fmla="*/ 2147483646 w 170"/>
              <a:gd name="T39" fmla="*/ 2147483646 h 139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70"/>
              <a:gd name="T61" fmla="*/ 0 h 139"/>
              <a:gd name="T62" fmla="*/ 170 w 170"/>
              <a:gd name="T63" fmla="*/ 139 h 139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70" h="139">
                <a:moveTo>
                  <a:pt x="64" y="123"/>
                </a:moveTo>
                <a:cubicBezTo>
                  <a:pt x="43" y="122"/>
                  <a:pt x="6" y="113"/>
                  <a:pt x="23" y="71"/>
                </a:cubicBezTo>
                <a:cubicBezTo>
                  <a:pt x="43" y="26"/>
                  <a:pt x="67" y="41"/>
                  <a:pt x="78" y="46"/>
                </a:cubicBezTo>
                <a:cubicBezTo>
                  <a:pt x="85" y="50"/>
                  <a:pt x="103" y="59"/>
                  <a:pt x="117" y="59"/>
                </a:cubicBezTo>
                <a:cubicBezTo>
                  <a:pt x="126" y="60"/>
                  <a:pt x="135" y="58"/>
                  <a:pt x="144" y="53"/>
                </a:cubicBezTo>
                <a:cubicBezTo>
                  <a:pt x="170" y="36"/>
                  <a:pt x="158" y="14"/>
                  <a:pt x="137" y="25"/>
                </a:cubicBezTo>
                <a:cubicBezTo>
                  <a:pt x="137" y="25"/>
                  <a:pt x="137" y="25"/>
                  <a:pt x="137" y="25"/>
                </a:cubicBezTo>
                <a:cubicBezTo>
                  <a:pt x="137" y="23"/>
                  <a:pt x="137" y="21"/>
                  <a:pt x="136" y="18"/>
                </a:cubicBezTo>
                <a:cubicBezTo>
                  <a:pt x="135" y="15"/>
                  <a:pt x="131" y="8"/>
                  <a:pt x="122" y="6"/>
                </a:cubicBezTo>
                <a:cubicBezTo>
                  <a:pt x="110" y="2"/>
                  <a:pt x="110" y="6"/>
                  <a:pt x="110" y="6"/>
                </a:cubicBezTo>
                <a:cubicBezTo>
                  <a:pt x="93" y="0"/>
                  <a:pt x="93" y="0"/>
                  <a:pt x="93" y="0"/>
                </a:cubicBezTo>
                <a:cubicBezTo>
                  <a:pt x="63" y="14"/>
                  <a:pt x="63" y="14"/>
                  <a:pt x="63" y="14"/>
                </a:cubicBezTo>
                <a:cubicBezTo>
                  <a:pt x="63" y="14"/>
                  <a:pt x="48" y="15"/>
                  <a:pt x="37" y="20"/>
                </a:cubicBezTo>
                <a:cubicBezTo>
                  <a:pt x="25" y="26"/>
                  <a:pt x="0" y="44"/>
                  <a:pt x="0" y="88"/>
                </a:cubicBezTo>
                <a:cubicBezTo>
                  <a:pt x="0" y="102"/>
                  <a:pt x="9" y="121"/>
                  <a:pt x="10" y="123"/>
                </a:cubicBezTo>
                <a:cubicBezTo>
                  <a:pt x="10" y="123"/>
                  <a:pt x="13" y="125"/>
                  <a:pt x="16" y="128"/>
                </a:cubicBezTo>
                <a:cubicBezTo>
                  <a:pt x="37" y="137"/>
                  <a:pt x="65" y="139"/>
                  <a:pt x="79" y="137"/>
                </a:cubicBezTo>
                <a:cubicBezTo>
                  <a:pt x="94" y="132"/>
                  <a:pt x="94" y="132"/>
                  <a:pt x="94" y="132"/>
                </a:cubicBezTo>
                <a:cubicBezTo>
                  <a:pt x="94" y="132"/>
                  <a:pt x="111" y="124"/>
                  <a:pt x="112" y="120"/>
                </a:cubicBezTo>
                <a:cubicBezTo>
                  <a:pt x="110" y="121"/>
                  <a:pt x="87" y="124"/>
                  <a:pt x="64" y="123"/>
                </a:cubicBezTo>
                <a:close/>
              </a:path>
            </a:pathLst>
          </a:custGeom>
          <a:solidFill>
            <a:srgbClr val="FFFFFF"/>
          </a:solidFill>
          <a:ln w="6350" cap="rnd">
            <a:solidFill>
              <a:srgbClr val="000000"/>
            </a:solidFill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8249" name="Freeform 364"/>
          <p:cNvSpPr>
            <a:spLocks noChangeArrowheads="1"/>
          </p:cNvSpPr>
          <p:nvPr/>
        </p:nvSpPr>
        <p:spPr bwMode="auto">
          <a:xfrm>
            <a:off x="2111375" y="690563"/>
            <a:ext cx="23813" cy="166687"/>
          </a:xfrm>
          <a:custGeom>
            <a:avLst/>
            <a:gdLst>
              <a:gd name="T0" fmla="*/ 0 w 4"/>
              <a:gd name="T1" fmla="*/ 0 h 28"/>
              <a:gd name="T2" fmla="*/ 2147483646 w 4"/>
              <a:gd name="T3" fmla="*/ 2147483646 h 28"/>
              <a:gd name="T4" fmla="*/ 0 60000 65536"/>
              <a:gd name="T5" fmla="*/ 0 60000 65536"/>
              <a:gd name="T6" fmla="*/ 0 w 4"/>
              <a:gd name="T7" fmla="*/ 0 h 28"/>
              <a:gd name="T8" fmla="*/ 4 w 4"/>
              <a:gd name="T9" fmla="*/ 28 h 2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" h="28">
                <a:moveTo>
                  <a:pt x="0" y="0"/>
                </a:moveTo>
                <a:cubicBezTo>
                  <a:pt x="2" y="5"/>
                  <a:pt x="4" y="23"/>
                  <a:pt x="4" y="28"/>
                </a:cubicBezTo>
              </a:path>
            </a:pathLst>
          </a:custGeom>
          <a:noFill/>
          <a:ln w="6350" cap="rnd">
            <a:solidFill>
              <a:srgbClr val="000000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8250" name="Freeform 365"/>
          <p:cNvSpPr>
            <a:spLocks noChangeArrowheads="1"/>
          </p:cNvSpPr>
          <p:nvPr/>
        </p:nvSpPr>
        <p:spPr bwMode="auto">
          <a:xfrm>
            <a:off x="1830388" y="379413"/>
            <a:ext cx="239712" cy="276225"/>
          </a:xfrm>
          <a:custGeom>
            <a:avLst/>
            <a:gdLst>
              <a:gd name="T0" fmla="*/ 2147483646 w 40"/>
              <a:gd name="T1" fmla="*/ 2147483646 h 46"/>
              <a:gd name="T2" fmla="*/ 2147483646 w 40"/>
              <a:gd name="T3" fmla="*/ 2147483646 h 46"/>
              <a:gd name="T4" fmla="*/ 2147483646 w 40"/>
              <a:gd name="T5" fmla="*/ 2147483646 h 46"/>
              <a:gd name="T6" fmla="*/ 2147483646 w 40"/>
              <a:gd name="T7" fmla="*/ 2147483646 h 46"/>
              <a:gd name="T8" fmla="*/ 2147483646 w 40"/>
              <a:gd name="T9" fmla="*/ 2147483646 h 4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0"/>
              <a:gd name="T16" fmla="*/ 0 h 46"/>
              <a:gd name="T17" fmla="*/ 40 w 40"/>
              <a:gd name="T18" fmla="*/ 46 h 4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0" h="46">
                <a:moveTo>
                  <a:pt x="37" y="23"/>
                </a:moveTo>
                <a:cubicBezTo>
                  <a:pt x="40" y="39"/>
                  <a:pt x="31" y="43"/>
                  <a:pt x="22" y="45"/>
                </a:cubicBezTo>
                <a:cubicBezTo>
                  <a:pt x="13" y="46"/>
                  <a:pt x="6" y="39"/>
                  <a:pt x="4" y="33"/>
                </a:cubicBezTo>
                <a:cubicBezTo>
                  <a:pt x="3" y="27"/>
                  <a:pt x="0" y="7"/>
                  <a:pt x="15" y="4"/>
                </a:cubicBezTo>
                <a:cubicBezTo>
                  <a:pt x="29" y="0"/>
                  <a:pt x="36" y="17"/>
                  <a:pt x="37" y="23"/>
                </a:cubicBezTo>
                <a:close/>
              </a:path>
            </a:pathLst>
          </a:custGeom>
          <a:solidFill>
            <a:srgbClr val="FFFFFF"/>
          </a:solidFill>
          <a:ln w="6350" cap="rnd">
            <a:solidFill>
              <a:srgbClr val="000000"/>
            </a:solidFill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8251" name="Freeform 366"/>
          <p:cNvSpPr>
            <a:spLocks noChangeArrowheads="1"/>
          </p:cNvSpPr>
          <p:nvPr/>
        </p:nvSpPr>
        <p:spPr bwMode="auto">
          <a:xfrm>
            <a:off x="1860550" y="433388"/>
            <a:ext cx="149225" cy="155575"/>
          </a:xfrm>
          <a:custGeom>
            <a:avLst/>
            <a:gdLst>
              <a:gd name="T0" fmla="*/ 2147483646 w 25"/>
              <a:gd name="T1" fmla="*/ 0 h 26"/>
              <a:gd name="T2" fmla="*/ 0 w 25"/>
              <a:gd name="T3" fmla="*/ 2147483646 h 26"/>
              <a:gd name="T4" fmla="*/ 0 60000 65536"/>
              <a:gd name="T5" fmla="*/ 0 60000 65536"/>
              <a:gd name="T6" fmla="*/ 0 w 25"/>
              <a:gd name="T7" fmla="*/ 0 h 26"/>
              <a:gd name="T8" fmla="*/ 25 w 25"/>
              <a:gd name="T9" fmla="*/ 26 h 2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5" h="26">
                <a:moveTo>
                  <a:pt x="25" y="0"/>
                </a:moveTo>
                <a:cubicBezTo>
                  <a:pt x="20" y="5"/>
                  <a:pt x="3" y="22"/>
                  <a:pt x="0" y="26"/>
                </a:cubicBezTo>
              </a:path>
            </a:pathLst>
          </a:custGeom>
          <a:solidFill>
            <a:srgbClr val="FFFFFF"/>
          </a:solidFill>
          <a:ln w="6350" cap="rnd">
            <a:solidFill>
              <a:srgbClr val="000000"/>
            </a:solidFill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8252" name="Freeform 367"/>
          <p:cNvSpPr>
            <a:spLocks noChangeArrowheads="1"/>
          </p:cNvSpPr>
          <p:nvPr/>
        </p:nvSpPr>
        <p:spPr bwMode="auto">
          <a:xfrm>
            <a:off x="1860550" y="433388"/>
            <a:ext cx="149225" cy="155575"/>
          </a:xfrm>
          <a:custGeom>
            <a:avLst/>
            <a:gdLst>
              <a:gd name="T0" fmla="*/ 2147483646 w 25"/>
              <a:gd name="T1" fmla="*/ 0 h 26"/>
              <a:gd name="T2" fmla="*/ 0 w 25"/>
              <a:gd name="T3" fmla="*/ 2147483646 h 26"/>
              <a:gd name="T4" fmla="*/ 0 60000 65536"/>
              <a:gd name="T5" fmla="*/ 0 60000 65536"/>
              <a:gd name="T6" fmla="*/ 0 w 25"/>
              <a:gd name="T7" fmla="*/ 0 h 26"/>
              <a:gd name="T8" fmla="*/ 25 w 25"/>
              <a:gd name="T9" fmla="*/ 26 h 2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5" h="26">
                <a:moveTo>
                  <a:pt x="25" y="0"/>
                </a:moveTo>
                <a:cubicBezTo>
                  <a:pt x="20" y="5"/>
                  <a:pt x="3" y="22"/>
                  <a:pt x="0" y="26"/>
                </a:cubicBezTo>
              </a:path>
            </a:pathLst>
          </a:custGeom>
          <a:noFill/>
          <a:ln w="6350" cap="rnd">
            <a:solidFill>
              <a:srgbClr val="000000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8253" name="Freeform 368"/>
          <p:cNvSpPr>
            <a:spLocks noChangeArrowheads="1"/>
          </p:cNvSpPr>
          <p:nvPr/>
        </p:nvSpPr>
        <p:spPr bwMode="auto">
          <a:xfrm>
            <a:off x="2033588" y="398463"/>
            <a:ext cx="173037" cy="227012"/>
          </a:xfrm>
          <a:custGeom>
            <a:avLst/>
            <a:gdLst>
              <a:gd name="T0" fmla="*/ 2147483646 w 29"/>
              <a:gd name="T1" fmla="*/ 0 h 38"/>
              <a:gd name="T2" fmla="*/ 2147483646 w 29"/>
              <a:gd name="T3" fmla="*/ 2147483646 h 38"/>
              <a:gd name="T4" fmla="*/ 2147483646 w 29"/>
              <a:gd name="T5" fmla="*/ 2147483646 h 38"/>
              <a:gd name="T6" fmla="*/ 2147483646 w 29"/>
              <a:gd name="T7" fmla="*/ 2147483646 h 38"/>
              <a:gd name="T8" fmla="*/ 2147483646 w 29"/>
              <a:gd name="T9" fmla="*/ 2147483646 h 38"/>
              <a:gd name="T10" fmla="*/ 2147483646 w 29"/>
              <a:gd name="T11" fmla="*/ 0 h 38"/>
              <a:gd name="T12" fmla="*/ 2147483646 w 29"/>
              <a:gd name="T13" fmla="*/ 0 h 3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38"/>
              <a:gd name="T23" fmla="*/ 29 w 29"/>
              <a:gd name="T24" fmla="*/ 38 h 3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38">
                <a:moveTo>
                  <a:pt x="7" y="0"/>
                </a:moveTo>
                <a:cubicBezTo>
                  <a:pt x="6" y="0"/>
                  <a:pt x="0" y="3"/>
                  <a:pt x="3" y="19"/>
                </a:cubicBezTo>
                <a:cubicBezTo>
                  <a:pt x="6" y="38"/>
                  <a:pt x="19" y="36"/>
                  <a:pt x="21" y="35"/>
                </a:cubicBezTo>
                <a:cubicBezTo>
                  <a:pt x="22" y="35"/>
                  <a:pt x="29" y="31"/>
                  <a:pt x="27" y="19"/>
                </a:cubicBezTo>
                <a:cubicBezTo>
                  <a:pt x="25" y="12"/>
                  <a:pt x="20" y="6"/>
                  <a:pt x="16" y="2"/>
                </a:cubicBezTo>
                <a:cubicBezTo>
                  <a:pt x="14" y="1"/>
                  <a:pt x="12" y="1"/>
                  <a:pt x="11" y="0"/>
                </a:cubicBezTo>
                <a:cubicBezTo>
                  <a:pt x="9" y="0"/>
                  <a:pt x="8" y="0"/>
                  <a:pt x="7" y="0"/>
                </a:cubicBezTo>
                <a:close/>
              </a:path>
            </a:pathLst>
          </a:custGeom>
          <a:solidFill>
            <a:srgbClr val="FFFFFF"/>
          </a:solidFill>
          <a:ln w="6350" cap="rnd">
            <a:solidFill>
              <a:srgbClr val="000000"/>
            </a:solidFill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8254" name="Freeform 369"/>
          <p:cNvSpPr>
            <a:spLocks noChangeArrowheads="1"/>
          </p:cNvSpPr>
          <p:nvPr/>
        </p:nvSpPr>
        <p:spPr bwMode="auto">
          <a:xfrm>
            <a:off x="2033588" y="398463"/>
            <a:ext cx="173037" cy="227012"/>
          </a:xfrm>
          <a:custGeom>
            <a:avLst/>
            <a:gdLst>
              <a:gd name="T0" fmla="*/ 2147483646 w 29"/>
              <a:gd name="T1" fmla="*/ 0 h 38"/>
              <a:gd name="T2" fmla="*/ 2147483646 w 29"/>
              <a:gd name="T3" fmla="*/ 2147483646 h 38"/>
              <a:gd name="T4" fmla="*/ 2147483646 w 29"/>
              <a:gd name="T5" fmla="*/ 2147483646 h 38"/>
              <a:gd name="T6" fmla="*/ 2147483646 w 29"/>
              <a:gd name="T7" fmla="*/ 2147483646 h 38"/>
              <a:gd name="T8" fmla="*/ 2147483646 w 29"/>
              <a:gd name="T9" fmla="*/ 2147483646 h 38"/>
              <a:gd name="T10" fmla="*/ 2147483646 w 29"/>
              <a:gd name="T11" fmla="*/ 0 h 38"/>
              <a:gd name="T12" fmla="*/ 2147483646 w 29"/>
              <a:gd name="T13" fmla="*/ 0 h 3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38"/>
              <a:gd name="T23" fmla="*/ 29 w 29"/>
              <a:gd name="T24" fmla="*/ 38 h 3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38">
                <a:moveTo>
                  <a:pt x="7" y="0"/>
                </a:moveTo>
                <a:cubicBezTo>
                  <a:pt x="6" y="0"/>
                  <a:pt x="0" y="3"/>
                  <a:pt x="3" y="19"/>
                </a:cubicBezTo>
                <a:cubicBezTo>
                  <a:pt x="6" y="38"/>
                  <a:pt x="19" y="36"/>
                  <a:pt x="21" y="35"/>
                </a:cubicBezTo>
                <a:cubicBezTo>
                  <a:pt x="22" y="35"/>
                  <a:pt x="29" y="31"/>
                  <a:pt x="27" y="19"/>
                </a:cubicBezTo>
                <a:cubicBezTo>
                  <a:pt x="25" y="12"/>
                  <a:pt x="20" y="6"/>
                  <a:pt x="16" y="2"/>
                </a:cubicBezTo>
                <a:cubicBezTo>
                  <a:pt x="14" y="1"/>
                  <a:pt x="12" y="1"/>
                  <a:pt x="11" y="0"/>
                </a:cubicBezTo>
                <a:cubicBezTo>
                  <a:pt x="9" y="0"/>
                  <a:pt x="8" y="0"/>
                  <a:pt x="7" y="0"/>
                </a:cubicBezTo>
                <a:close/>
              </a:path>
            </a:pathLst>
          </a:custGeom>
          <a:solidFill>
            <a:srgbClr val="FFFFFF"/>
          </a:solidFill>
          <a:ln w="6350" cap="rnd">
            <a:solidFill>
              <a:srgbClr val="000000"/>
            </a:solidFill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8255" name="Freeform 370"/>
          <p:cNvSpPr>
            <a:spLocks noChangeArrowheads="1"/>
          </p:cNvSpPr>
          <p:nvPr/>
        </p:nvSpPr>
        <p:spPr bwMode="auto">
          <a:xfrm>
            <a:off x="2051050" y="428625"/>
            <a:ext cx="144463" cy="88900"/>
          </a:xfrm>
          <a:custGeom>
            <a:avLst/>
            <a:gdLst>
              <a:gd name="T0" fmla="*/ 2147483646 w 24"/>
              <a:gd name="T1" fmla="*/ 2147483646 h 15"/>
              <a:gd name="T2" fmla="*/ 0 w 24"/>
              <a:gd name="T3" fmla="*/ 0 h 15"/>
              <a:gd name="T4" fmla="*/ 0 60000 65536"/>
              <a:gd name="T5" fmla="*/ 0 60000 65536"/>
              <a:gd name="T6" fmla="*/ 0 w 24"/>
              <a:gd name="T7" fmla="*/ 0 h 15"/>
              <a:gd name="T8" fmla="*/ 24 w 24"/>
              <a:gd name="T9" fmla="*/ 15 h 1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4" h="15">
                <a:moveTo>
                  <a:pt x="24" y="15"/>
                </a:moveTo>
                <a:cubicBezTo>
                  <a:pt x="17" y="9"/>
                  <a:pt x="5" y="2"/>
                  <a:pt x="0" y="0"/>
                </a:cubicBezTo>
              </a:path>
            </a:pathLst>
          </a:custGeom>
          <a:noFill/>
          <a:ln w="6350" cap="rnd">
            <a:solidFill>
              <a:srgbClr val="000000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8256" name="Freeform 371"/>
          <p:cNvSpPr>
            <a:spLocks noChangeArrowheads="1"/>
          </p:cNvSpPr>
          <p:nvPr/>
        </p:nvSpPr>
        <p:spPr bwMode="auto">
          <a:xfrm>
            <a:off x="2081213" y="481013"/>
            <a:ext cx="71437" cy="77787"/>
          </a:xfrm>
          <a:custGeom>
            <a:avLst/>
            <a:gdLst>
              <a:gd name="T0" fmla="*/ 2147483646 w 12"/>
              <a:gd name="T1" fmla="*/ 0 h 13"/>
              <a:gd name="T2" fmla="*/ 0 w 12"/>
              <a:gd name="T3" fmla="*/ 2147483646 h 13"/>
              <a:gd name="T4" fmla="*/ 2147483646 w 12"/>
              <a:gd name="T5" fmla="*/ 2147483646 h 13"/>
              <a:gd name="T6" fmla="*/ 0 60000 65536"/>
              <a:gd name="T7" fmla="*/ 0 60000 65536"/>
              <a:gd name="T8" fmla="*/ 0 60000 65536"/>
              <a:gd name="T9" fmla="*/ 0 w 12"/>
              <a:gd name="T10" fmla="*/ 0 h 13"/>
              <a:gd name="T11" fmla="*/ 12 w 12"/>
              <a:gd name="T12" fmla="*/ 13 h 1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" h="13">
                <a:moveTo>
                  <a:pt x="6" y="0"/>
                </a:moveTo>
                <a:cubicBezTo>
                  <a:pt x="3" y="4"/>
                  <a:pt x="0" y="13"/>
                  <a:pt x="0" y="13"/>
                </a:cubicBezTo>
                <a:cubicBezTo>
                  <a:pt x="0" y="13"/>
                  <a:pt x="11" y="8"/>
                  <a:pt x="12" y="7"/>
                </a:cubicBezTo>
              </a:path>
            </a:pathLst>
          </a:custGeom>
          <a:solidFill>
            <a:srgbClr val="FFFFFF"/>
          </a:solidFill>
          <a:ln w="6350" cap="rnd">
            <a:solidFill>
              <a:srgbClr val="000000"/>
            </a:solidFill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8257" name="Freeform 372"/>
          <p:cNvSpPr>
            <a:spLocks noChangeArrowheads="1"/>
          </p:cNvSpPr>
          <p:nvPr/>
        </p:nvSpPr>
        <p:spPr bwMode="auto">
          <a:xfrm>
            <a:off x="2081213" y="481013"/>
            <a:ext cx="71437" cy="77787"/>
          </a:xfrm>
          <a:custGeom>
            <a:avLst/>
            <a:gdLst>
              <a:gd name="T0" fmla="*/ 2147483646 w 12"/>
              <a:gd name="T1" fmla="*/ 0 h 13"/>
              <a:gd name="T2" fmla="*/ 0 w 12"/>
              <a:gd name="T3" fmla="*/ 2147483646 h 13"/>
              <a:gd name="T4" fmla="*/ 2147483646 w 12"/>
              <a:gd name="T5" fmla="*/ 2147483646 h 13"/>
              <a:gd name="T6" fmla="*/ 0 60000 65536"/>
              <a:gd name="T7" fmla="*/ 0 60000 65536"/>
              <a:gd name="T8" fmla="*/ 0 60000 65536"/>
              <a:gd name="T9" fmla="*/ 0 w 12"/>
              <a:gd name="T10" fmla="*/ 0 h 13"/>
              <a:gd name="T11" fmla="*/ 12 w 12"/>
              <a:gd name="T12" fmla="*/ 13 h 1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" h="13">
                <a:moveTo>
                  <a:pt x="6" y="0"/>
                </a:moveTo>
                <a:cubicBezTo>
                  <a:pt x="3" y="4"/>
                  <a:pt x="0" y="13"/>
                  <a:pt x="0" y="13"/>
                </a:cubicBezTo>
                <a:cubicBezTo>
                  <a:pt x="0" y="13"/>
                  <a:pt x="11" y="8"/>
                  <a:pt x="12" y="7"/>
                </a:cubicBezTo>
              </a:path>
            </a:pathLst>
          </a:custGeom>
          <a:noFill/>
          <a:ln w="6350" cap="rnd">
            <a:solidFill>
              <a:srgbClr val="000000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8258" name="Oval 373"/>
          <p:cNvSpPr>
            <a:spLocks noChangeArrowheads="1"/>
          </p:cNvSpPr>
          <p:nvPr/>
        </p:nvSpPr>
        <p:spPr bwMode="auto">
          <a:xfrm>
            <a:off x="1985963" y="517525"/>
            <a:ext cx="60325" cy="84138"/>
          </a:xfrm>
          <a:prstGeom prst="ellipse">
            <a:avLst/>
          </a:prstGeom>
          <a:solidFill>
            <a:srgbClr val="000000"/>
          </a:solidFill>
          <a:ln w="6350" cap="rnd">
            <a:solidFill>
              <a:srgbClr val="000000"/>
            </a:solidFill>
            <a:beve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000000"/>
              </a:solidFill>
              <a:sym typeface="宋体" panose="02010600030101010101" pitchFamily="2" charset="-122"/>
            </a:endParaRPr>
          </a:p>
        </p:txBody>
      </p:sp>
      <p:sp>
        <p:nvSpPr>
          <p:cNvPr id="38259" name="Oval 374"/>
          <p:cNvSpPr>
            <a:spLocks noChangeArrowheads="1"/>
          </p:cNvSpPr>
          <p:nvPr/>
        </p:nvSpPr>
        <p:spPr bwMode="auto">
          <a:xfrm>
            <a:off x="2016125" y="547688"/>
            <a:ext cx="17463" cy="30162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000000"/>
              </a:solidFill>
              <a:sym typeface="宋体" panose="02010600030101010101" pitchFamily="2" charset="-122"/>
            </a:endParaRPr>
          </a:p>
        </p:txBody>
      </p:sp>
      <p:sp>
        <p:nvSpPr>
          <p:cNvPr id="38260" name="Freeform 375"/>
          <p:cNvSpPr>
            <a:spLocks noChangeArrowheads="1"/>
          </p:cNvSpPr>
          <p:nvPr/>
        </p:nvSpPr>
        <p:spPr bwMode="auto">
          <a:xfrm>
            <a:off x="1622425" y="989013"/>
            <a:ext cx="363538" cy="203200"/>
          </a:xfrm>
          <a:custGeom>
            <a:avLst/>
            <a:gdLst>
              <a:gd name="T0" fmla="*/ 2147483646 w 61"/>
              <a:gd name="T1" fmla="*/ 2147483646 h 34"/>
              <a:gd name="T2" fmla="*/ 2147483646 w 61"/>
              <a:gd name="T3" fmla="*/ 2147483646 h 34"/>
              <a:gd name="T4" fmla="*/ 2147483646 w 61"/>
              <a:gd name="T5" fmla="*/ 2147483646 h 34"/>
              <a:gd name="T6" fmla="*/ 2147483646 w 61"/>
              <a:gd name="T7" fmla="*/ 2147483646 h 34"/>
              <a:gd name="T8" fmla="*/ 2147483646 w 61"/>
              <a:gd name="T9" fmla="*/ 2147483646 h 34"/>
              <a:gd name="T10" fmla="*/ 2147483646 w 61"/>
              <a:gd name="T11" fmla="*/ 2147483646 h 34"/>
              <a:gd name="T12" fmla="*/ 2147483646 w 61"/>
              <a:gd name="T13" fmla="*/ 2147483646 h 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1"/>
              <a:gd name="T22" fmla="*/ 0 h 34"/>
              <a:gd name="T23" fmla="*/ 61 w 61"/>
              <a:gd name="T24" fmla="*/ 34 h 3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1" h="34">
                <a:moveTo>
                  <a:pt x="32" y="15"/>
                </a:moveTo>
                <a:cubicBezTo>
                  <a:pt x="45" y="6"/>
                  <a:pt x="61" y="11"/>
                  <a:pt x="61" y="20"/>
                </a:cubicBezTo>
                <a:cubicBezTo>
                  <a:pt x="61" y="30"/>
                  <a:pt x="42" y="34"/>
                  <a:pt x="33" y="34"/>
                </a:cubicBezTo>
                <a:cubicBezTo>
                  <a:pt x="29" y="33"/>
                  <a:pt x="21" y="32"/>
                  <a:pt x="15" y="30"/>
                </a:cubicBezTo>
                <a:cubicBezTo>
                  <a:pt x="7" y="27"/>
                  <a:pt x="0" y="23"/>
                  <a:pt x="1" y="17"/>
                </a:cubicBezTo>
                <a:cubicBezTo>
                  <a:pt x="3" y="7"/>
                  <a:pt x="20" y="0"/>
                  <a:pt x="30" y="13"/>
                </a:cubicBezTo>
                <a:cubicBezTo>
                  <a:pt x="34" y="18"/>
                  <a:pt x="34" y="17"/>
                  <a:pt x="37" y="17"/>
                </a:cubicBezTo>
              </a:path>
            </a:pathLst>
          </a:custGeom>
          <a:solidFill>
            <a:srgbClr val="EF7C1C"/>
          </a:solidFill>
          <a:ln w="6350" cap="rnd">
            <a:solidFill>
              <a:srgbClr val="000000"/>
            </a:solidFill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8261" name="Freeform 376"/>
          <p:cNvSpPr>
            <a:spLocks noChangeArrowheads="1"/>
          </p:cNvSpPr>
          <p:nvPr/>
        </p:nvSpPr>
        <p:spPr bwMode="auto">
          <a:xfrm>
            <a:off x="1622425" y="989013"/>
            <a:ext cx="363538" cy="203200"/>
          </a:xfrm>
          <a:custGeom>
            <a:avLst/>
            <a:gdLst>
              <a:gd name="T0" fmla="*/ 2147483646 w 61"/>
              <a:gd name="T1" fmla="*/ 2147483646 h 34"/>
              <a:gd name="T2" fmla="*/ 2147483646 w 61"/>
              <a:gd name="T3" fmla="*/ 2147483646 h 34"/>
              <a:gd name="T4" fmla="*/ 2147483646 w 61"/>
              <a:gd name="T5" fmla="*/ 2147483646 h 34"/>
              <a:gd name="T6" fmla="*/ 2147483646 w 61"/>
              <a:gd name="T7" fmla="*/ 2147483646 h 34"/>
              <a:gd name="T8" fmla="*/ 2147483646 w 61"/>
              <a:gd name="T9" fmla="*/ 2147483646 h 34"/>
              <a:gd name="T10" fmla="*/ 2147483646 w 61"/>
              <a:gd name="T11" fmla="*/ 2147483646 h 34"/>
              <a:gd name="T12" fmla="*/ 2147483646 w 61"/>
              <a:gd name="T13" fmla="*/ 2147483646 h 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1"/>
              <a:gd name="T22" fmla="*/ 0 h 34"/>
              <a:gd name="T23" fmla="*/ 61 w 61"/>
              <a:gd name="T24" fmla="*/ 34 h 3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1" h="34">
                <a:moveTo>
                  <a:pt x="32" y="15"/>
                </a:moveTo>
                <a:cubicBezTo>
                  <a:pt x="45" y="6"/>
                  <a:pt x="61" y="11"/>
                  <a:pt x="61" y="20"/>
                </a:cubicBezTo>
                <a:cubicBezTo>
                  <a:pt x="61" y="30"/>
                  <a:pt x="42" y="34"/>
                  <a:pt x="33" y="34"/>
                </a:cubicBezTo>
                <a:cubicBezTo>
                  <a:pt x="29" y="33"/>
                  <a:pt x="21" y="32"/>
                  <a:pt x="15" y="30"/>
                </a:cubicBezTo>
                <a:cubicBezTo>
                  <a:pt x="7" y="27"/>
                  <a:pt x="0" y="23"/>
                  <a:pt x="1" y="17"/>
                </a:cubicBezTo>
                <a:cubicBezTo>
                  <a:pt x="3" y="7"/>
                  <a:pt x="20" y="0"/>
                  <a:pt x="30" y="13"/>
                </a:cubicBezTo>
                <a:cubicBezTo>
                  <a:pt x="34" y="18"/>
                  <a:pt x="34" y="17"/>
                  <a:pt x="37" y="17"/>
                </a:cubicBezTo>
              </a:path>
            </a:pathLst>
          </a:custGeom>
          <a:noFill/>
          <a:ln w="6350" cap="rnd">
            <a:solidFill>
              <a:srgbClr val="000000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8262" name="Freeform 377"/>
          <p:cNvSpPr>
            <a:spLocks noChangeArrowheads="1"/>
          </p:cNvSpPr>
          <p:nvPr/>
        </p:nvSpPr>
        <p:spPr bwMode="auto">
          <a:xfrm>
            <a:off x="1460500" y="1347788"/>
            <a:ext cx="525463" cy="382587"/>
          </a:xfrm>
          <a:custGeom>
            <a:avLst/>
            <a:gdLst>
              <a:gd name="T0" fmla="*/ 2147483646 w 88"/>
              <a:gd name="T1" fmla="*/ 0 h 64"/>
              <a:gd name="T2" fmla="*/ 2147483646 w 88"/>
              <a:gd name="T3" fmla="*/ 0 h 64"/>
              <a:gd name="T4" fmla="*/ 2147483646 w 88"/>
              <a:gd name="T5" fmla="*/ 2147483646 h 64"/>
              <a:gd name="T6" fmla="*/ 2147483646 w 88"/>
              <a:gd name="T7" fmla="*/ 2147483646 h 64"/>
              <a:gd name="T8" fmla="*/ 2147483646 w 88"/>
              <a:gd name="T9" fmla="*/ 2147483646 h 64"/>
              <a:gd name="T10" fmla="*/ 2147483646 w 88"/>
              <a:gd name="T11" fmla="*/ 2147483646 h 64"/>
              <a:gd name="T12" fmla="*/ 2147483646 w 88"/>
              <a:gd name="T13" fmla="*/ 2147483646 h 64"/>
              <a:gd name="T14" fmla="*/ 2147483646 w 88"/>
              <a:gd name="T15" fmla="*/ 2147483646 h 64"/>
              <a:gd name="T16" fmla="*/ 2147483646 w 88"/>
              <a:gd name="T17" fmla="*/ 2147483646 h 64"/>
              <a:gd name="T18" fmla="*/ 2147483646 w 88"/>
              <a:gd name="T19" fmla="*/ 0 h 6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88"/>
              <a:gd name="T31" fmla="*/ 0 h 64"/>
              <a:gd name="T32" fmla="*/ 88 w 88"/>
              <a:gd name="T33" fmla="*/ 64 h 6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88" h="64">
                <a:moveTo>
                  <a:pt x="64" y="0"/>
                </a:moveTo>
                <a:cubicBezTo>
                  <a:pt x="57" y="0"/>
                  <a:pt x="50" y="0"/>
                  <a:pt x="47" y="0"/>
                </a:cubicBezTo>
                <a:cubicBezTo>
                  <a:pt x="38" y="1"/>
                  <a:pt x="14" y="13"/>
                  <a:pt x="11" y="17"/>
                </a:cubicBezTo>
                <a:cubicBezTo>
                  <a:pt x="8" y="22"/>
                  <a:pt x="0" y="38"/>
                  <a:pt x="8" y="50"/>
                </a:cubicBezTo>
                <a:cubicBezTo>
                  <a:pt x="19" y="64"/>
                  <a:pt x="50" y="63"/>
                  <a:pt x="60" y="53"/>
                </a:cubicBezTo>
                <a:cubicBezTo>
                  <a:pt x="64" y="50"/>
                  <a:pt x="75" y="42"/>
                  <a:pt x="84" y="25"/>
                </a:cubicBezTo>
                <a:cubicBezTo>
                  <a:pt x="88" y="11"/>
                  <a:pt x="88" y="11"/>
                  <a:pt x="88" y="11"/>
                </a:cubicBezTo>
                <a:cubicBezTo>
                  <a:pt x="88" y="8"/>
                  <a:pt x="87" y="4"/>
                  <a:pt x="85" y="1"/>
                </a:cubicBezTo>
                <a:cubicBezTo>
                  <a:pt x="85" y="1"/>
                  <a:pt x="83" y="1"/>
                  <a:pt x="82" y="1"/>
                </a:cubicBezTo>
                <a:cubicBezTo>
                  <a:pt x="76" y="1"/>
                  <a:pt x="70" y="1"/>
                  <a:pt x="64" y="0"/>
                </a:cubicBezTo>
                <a:close/>
              </a:path>
            </a:pathLst>
          </a:custGeom>
          <a:solidFill>
            <a:srgbClr val="FFFFFF"/>
          </a:solidFill>
          <a:ln w="6350" cap="rnd">
            <a:solidFill>
              <a:srgbClr val="000000"/>
            </a:solidFill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8263" name="Freeform 378"/>
          <p:cNvSpPr>
            <a:spLocks noChangeArrowheads="1"/>
          </p:cNvSpPr>
          <p:nvPr/>
        </p:nvSpPr>
        <p:spPr bwMode="auto">
          <a:xfrm>
            <a:off x="1425575" y="1150938"/>
            <a:ext cx="596900" cy="227012"/>
          </a:xfrm>
          <a:custGeom>
            <a:avLst/>
            <a:gdLst>
              <a:gd name="T0" fmla="*/ 2147483646 w 100"/>
              <a:gd name="T1" fmla="*/ 2147483646 h 38"/>
              <a:gd name="T2" fmla="*/ 2147483646 w 100"/>
              <a:gd name="T3" fmla="*/ 0 h 38"/>
              <a:gd name="T4" fmla="*/ 2147483646 w 100"/>
              <a:gd name="T5" fmla="*/ 2147483646 h 38"/>
              <a:gd name="T6" fmla="*/ 2147483646 w 100"/>
              <a:gd name="T7" fmla="*/ 2147483646 h 38"/>
              <a:gd name="T8" fmla="*/ 2147483646 w 100"/>
              <a:gd name="T9" fmla="*/ 2147483646 h 38"/>
              <a:gd name="T10" fmla="*/ 2147483646 w 100"/>
              <a:gd name="T11" fmla="*/ 2147483646 h 38"/>
              <a:gd name="T12" fmla="*/ 2147483646 w 100"/>
              <a:gd name="T13" fmla="*/ 2147483646 h 3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0"/>
              <a:gd name="T22" fmla="*/ 0 h 38"/>
              <a:gd name="T23" fmla="*/ 100 w 100"/>
              <a:gd name="T24" fmla="*/ 38 h 3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0" h="38">
                <a:moveTo>
                  <a:pt x="4" y="10"/>
                </a:moveTo>
                <a:cubicBezTo>
                  <a:pt x="1" y="7"/>
                  <a:pt x="0" y="4"/>
                  <a:pt x="4" y="0"/>
                </a:cubicBezTo>
                <a:cubicBezTo>
                  <a:pt x="5" y="2"/>
                  <a:pt x="16" y="13"/>
                  <a:pt x="39" y="20"/>
                </a:cubicBezTo>
                <a:cubicBezTo>
                  <a:pt x="62" y="27"/>
                  <a:pt x="79" y="32"/>
                  <a:pt x="99" y="27"/>
                </a:cubicBezTo>
                <a:cubicBezTo>
                  <a:pt x="100" y="28"/>
                  <a:pt x="100" y="33"/>
                  <a:pt x="94" y="35"/>
                </a:cubicBezTo>
                <a:cubicBezTo>
                  <a:pt x="89" y="36"/>
                  <a:pt x="81" y="38"/>
                  <a:pt x="63" y="35"/>
                </a:cubicBezTo>
                <a:cubicBezTo>
                  <a:pt x="45" y="33"/>
                  <a:pt x="13" y="19"/>
                  <a:pt x="4" y="10"/>
                </a:cubicBezTo>
                <a:close/>
              </a:path>
            </a:pathLst>
          </a:custGeom>
          <a:solidFill>
            <a:srgbClr val="E1002A"/>
          </a:solidFill>
          <a:ln w="6350" cap="rnd">
            <a:solidFill>
              <a:srgbClr val="000000"/>
            </a:solidFill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8264" name="Freeform 379"/>
          <p:cNvSpPr>
            <a:spLocks noChangeArrowheads="1"/>
          </p:cNvSpPr>
          <p:nvPr/>
        </p:nvSpPr>
        <p:spPr bwMode="auto">
          <a:xfrm>
            <a:off x="1568450" y="1466850"/>
            <a:ext cx="322263" cy="215900"/>
          </a:xfrm>
          <a:custGeom>
            <a:avLst/>
            <a:gdLst>
              <a:gd name="T0" fmla="*/ 2147483646 w 54"/>
              <a:gd name="T1" fmla="*/ 2147483646 h 36"/>
              <a:gd name="T2" fmla="*/ 2147483646 w 54"/>
              <a:gd name="T3" fmla="*/ 0 h 36"/>
              <a:gd name="T4" fmla="*/ 2147483646 w 54"/>
              <a:gd name="T5" fmla="*/ 2147483646 h 36"/>
              <a:gd name="T6" fmla="*/ 2147483646 w 54"/>
              <a:gd name="T7" fmla="*/ 2147483646 h 36"/>
              <a:gd name="T8" fmla="*/ 2147483646 w 54"/>
              <a:gd name="T9" fmla="*/ 2147483646 h 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4"/>
              <a:gd name="T16" fmla="*/ 0 h 36"/>
              <a:gd name="T17" fmla="*/ 54 w 54"/>
              <a:gd name="T18" fmla="*/ 36 h 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4" h="36">
                <a:moveTo>
                  <a:pt x="4" y="24"/>
                </a:moveTo>
                <a:cubicBezTo>
                  <a:pt x="0" y="18"/>
                  <a:pt x="1" y="10"/>
                  <a:pt x="6" y="0"/>
                </a:cubicBezTo>
                <a:cubicBezTo>
                  <a:pt x="22" y="11"/>
                  <a:pt x="40" y="12"/>
                  <a:pt x="54" y="10"/>
                </a:cubicBezTo>
                <a:cubicBezTo>
                  <a:pt x="45" y="24"/>
                  <a:pt x="41" y="30"/>
                  <a:pt x="29" y="34"/>
                </a:cubicBezTo>
                <a:cubicBezTo>
                  <a:pt x="21" y="36"/>
                  <a:pt x="9" y="33"/>
                  <a:pt x="4" y="24"/>
                </a:cubicBezTo>
                <a:close/>
              </a:path>
            </a:pathLst>
          </a:custGeom>
          <a:solidFill>
            <a:srgbClr val="FFFFFF"/>
          </a:solidFill>
          <a:ln w="6350" cap="rnd">
            <a:solidFill>
              <a:srgbClr val="000000"/>
            </a:solidFill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8265" name="Freeform 380"/>
          <p:cNvSpPr>
            <a:spLocks noChangeArrowheads="1"/>
          </p:cNvSpPr>
          <p:nvPr/>
        </p:nvSpPr>
        <p:spPr bwMode="auto">
          <a:xfrm>
            <a:off x="1728788" y="1330325"/>
            <a:ext cx="173037" cy="179388"/>
          </a:xfrm>
          <a:custGeom>
            <a:avLst/>
            <a:gdLst>
              <a:gd name="T0" fmla="*/ 2147483646 w 29"/>
              <a:gd name="T1" fmla="*/ 2147483646 h 30"/>
              <a:gd name="T2" fmla="*/ 2147483646 w 29"/>
              <a:gd name="T3" fmla="*/ 2147483646 h 30"/>
              <a:gd name="T4" fmla="*/ 2147483646 w 29"/>
              <a:gd name="T5" fmla="*/ 2147483646 h 30"/>
              <a:gd name="T6" fmla="*/ 2147483646 w 29"/>
              <a:gd name="T7" fmla="*/ 2147483646 h 30"/>
              <a:gd name="T8" fmla="*/ 2147483646 w 29"/>
              <a:gd name="T9" fmla="*/ 2147483646 h 3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"/>
              <a:gd name="T16" fmla="*/ 0 h 30"/>
              <a:gd name="T17" fmla="*/ 29 w 29"/>
              <a:gd name="T18" fmla="*/ 30 h 3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" h="30">
                <a:moveTo>
                  <a:pt x="28" y="12"/>
                </a:moveTo>
                <a:cubicBezTo>
                  <a:pt x="29" y="19"/>
                  <a:pt x="25" y="27"/>
                  <a:pt x="17" y="28"/>
                </a:cubicBezTo>
                <a:cubicBezTo>
                  <a:pt x="10" y="30"/>
                  <a:pt x="3" y="25"/>
                  <a:pt x="1" y="18"/>
                </a:cubicBezTo>
                <a:cubicBezTo>
                  <a:pt x="0" y="10"/>
                  <a:pt x="5" y="3"/>
                  <a:pt x="12" y="2"/>
                </a:cubicBezTo>
                <a:cubicBezTo>
                  <a:pt x="19" y="0"/>
                  <a:pt x="26" y="5"/>
                  <a:pt x="28" y="12"/>
                </a:cubicBezTo>
                <a:close/>
              </a:path>
            </a:pathLst>
          </a:custGeom>
          <a:solidFill>
            <a:srgbClr val="FFE53F"/>
          </a:solidFill>
          <a:ln w="6350" cap="rnd">
            <a:solidFill>
              <a:srgbClr val="000000"/>
            </a:solidFill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8266" name="Freeform 381"/>
          <p:cNvSpPr>
            <a:spLocks noChangeArrowheads="1"/>
          </p:cNvSpPr>
          <p:nvPr/>
        </p:nvSpPr>
        <p:spPr bwMode="auto">
          <a:xfrm>
            <a:off x="1724025" y="1412875"/>
            <a:ext cx="184150" cy="19050"/>
          </a:xfrm>
          <a:custGeom>
            <a:avLst/>
            <a:gdLst>
              <a:gd name="T0" fmla="*/ 2147483646 w 31"/>
              <a:gd name="T1" fmla="*/ 2147483646 h 3"/>
              <a:gd name="T2" fmla="*/ 2147483646 w 31"/>
              <a:gd name="T3" fmla="*/ 2147483646 h 3"/>
              <a:gd name="T4" fmla="*/ 2147483646 w 31"/>
              <a:gd name="T5" fmla="*/ 2147483646 h 3"/>
              <a:gd name="T6" fmla="*/ 2147483646 w 31"/>
              <a:gd name="T7" fmla="*/ 2147483646 h 3"/>
              <a:gd name="T8" fmla="*/ 2147483646 w 31"/>
              <a:gd name="T9" fmla="*/ 2147483646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1"/>
              <a:gd name="T16" fmla="*/ 0 h 3"/>
              <a:gd name="T17" fmla="*/ 31 w 31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1" h="3">
                <a:moveTo>
                  <a:pt x="2" y="3"/>
                </a:moveTo>
                <a:cubicBezTo>
                  <a:pt x="9" y="2"/>
                  <a:pt x="28" y="2"/>
                  <a:pt x="30" y="3"/>
                </a:cubicBezTo>
                <a:cubicBezTo>
                  <a:pt x="31" y="3"/>
                  <a:pt x="31" y="1"/>
                  <a:pt x="30" y="1"/>
                </a:cubicBezTo>
                <a:cubicBezTo>
                  <a:pt x="28" y="0"/>
                  <a:pt x="10" y="0"/>
                  <a:pt x="2" y="1"/>
                </a:cubicBezTo>
                <a:cubicBezTo>
                  <a:pt x="0" y="1"/>
                  <a:pt x="1" y="3"/>
                  <a:pt x="2" y="3"/>
                </a:cubicBezTo>
                <a:close/>
              </a:path>
            </a:pathLst>
          </a:custGeom>
          <a:solidFill>
            <a:srgbClr val="FFE53F"/>
          </a:solidFill>
          <a:ln w="6350" cap="rnd">
            <a:solidFill>
              <a:srgbClr val="000000"/>
            </a:solidFill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8267" name="Freeform 382"/>
          <p:cNvSpPr>
            <a:spLocks noChangeArrowheads="1"/>
          </p:cNvSpPr>
          <p:nvPr/>
        </p:nvSpPr>
        <p:spPr bwMode="auto">
          <a:xfrm>
            <a:off x="1728788" y="1389063"/>
            <a:ext cx="173037" cy="30162"/>
          </a:xfrm>
          <a:custGeom>
            <a:avLst/>
            <a:gdLst>
              <a:gd name="T0" fmla="*/ 2147483646 w 29"/>
              <a:gd name="T1" fmla="*/ 2147483646 h 5"/>
              <a:gd name="T2" fmla="*/ 2147483646 w 29"/>
              <a:gd name="T3" fmla="*/ 2147483646 h 5"/>
              <a:gd name="T4" fmla="*/ 2147483646 w 29"/>
              <a:gd name="T5" fmla="*/ 2147483646 h 5"/>
              <a:gd name="T6" fmla="*/ 2147483646 w 29"/>
              <a:gd name="T7" fmla="*/ 2147483646 h 5"/>
              <a:gd name="T8" fmla="*/ 2147483646 w 29"/>
              <a:gd name="T9" fmla="*/ 2147483646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"/>
              <a:gd name="T16" fmla="*/ 0 h 5"/>
              <a:gd name="T17" fmla="*/ 29 w 29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" h="5">
                <a:moveTo>
                  <a:pt x="2" y="5"/>
                </a:moveTo>
                <a:cubicBezTo>
                  <a:pt x="1" y="5"/>
                  <a:pt x="0" y="3"/>
                  <a:pt x="1" y="3"/>
                </a:cubicBezTo>
                <a:cubicBezTo>
                  <a:pt x="7" y="0"/>
                  <a:pt x="23" y="0"/>
                  <a:pt x="28" y="3"/>
                </a:cubicBezTo>
                <a:cubicBezTo>
                  <a:pt x="29" y="3"/>
                  <a:pt x="28" y="5"/>
                  <a:pt x="28" y="5"/>
                </a:cubicBezTo>
                <a:cubicBezTo>
                  <a:pt x="23" y="2"/>
                  <a:pt x="6" y="2"/>
                  <a:pt x="2" y="5"/>
                </a:cubicBezTo>
                <a:close/>
              </a:path>
            </a:pathLst>
          </a:custGeom>
          <a:solidFill>
            <a:srgbClr val="FFE53F"/>
          </a:solidFill>
          <a:ln w="6350" cap="rnd">
            <a:solidFill>
              <a:srgbClr val="000000"/>
            </a:solidFill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8268" name="Line 383"/>
          <p:cNvSpPr>
            <a:spLocks noChangeShapeType="1"/>
          </p:cNvSpPr>
          <p:nvPr/>
        </p:nvSpPr>
        <p:spPr bwMode="auto">
          <a:xfrm flipH="1">
            <a:off x="1830388" y="1473200"/>
            <a:ext cx="12700" cy="23813"/>
          </a:xfrm>
          <a:prstGeom prst="line">
            <a:avLst/>
          </a:prstGeom>
          <a:noFill/>
          <a:ln w="6350" cap="rnd">
            <a:solidFill>
              <a:srgbClr val="000000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8269" name="Freeform 384"/>
          <p:cNvSpPr>
            <a:spLocks noChangeArrowheads="1"/>
          </p:cNvSpPr>
          <p:nvPr/>
        </p:nvSpPr>
        <p:spPr bwMode="auto">
          <a:xfrm>
            <a:off x="1830388" y="1449388"/>
            <a:ext cx="30162" cy="30162"/>
          </a:xfrm>
          <a:custGeom>
            <a:avLst/>
            <a:gdLst>
              <a:gd name="T0" fmla="*/ 2147483646 w 5"/>
              <a:gd name="T1" fmla="*/ 2147483646 h 5"/>
              <a:gd name="T2" fmla="*/ 2147483646 w 5"/>
              <a:gd name="T3" fmla="*/ 2147483646 h 5"/>
              <a:gd name="T4" fmla="*/ 0 w 5"/>
              <a:gd name="T5" fmla="*/ 2147483646 h 5"/>
              <a:gd name="T6" fmla="*/ 2147483646 w 5"/>
              <a:gd name="T7" fmla="*/ 0 h 5"/>
              <a:gd name="T8" fmla="*/ 2147483646 w 5"/>
              <a:gd name="T9" fmla="*/ 2147483646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5"/>
              <a:gd name="T17" fmla="*/ 5 w 5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5">
                <a:moveTo>
                  <a:pt x="5" y="2"/>
                </a:moveTo>
                <a:cubicBezTo>
                  <a:pt x="5" y="4"/>
                  <a:pt x="4" y="5"/>
                  <a:pt x="3" y="5"/>
                </a:cubicBezTo>
                <a:cubicBezTo>
                  <a:pt x="1" y="5"/>
                  <a:pt x="0" y="5"/>
                  <a:pt x="0" y="3"/>
                </a:cubicBezTo>
                <a:cubicBezTo>
                  <a:pt x="0" y="2"/>
                  <a:pt x="0" y="1"/>
                  <a:pt x="2" y="0"/>
                </a:cubicBezTo>
                <a:cubicBezTo>
                  <a:pt x="3" y="0"/>
                  <a:pt x="4" y="1"/>
                  <a:pt x="5" y="2"/>
                </a:cubicBezTo>
                <a:close/>
              </a:path>
            </a:pathLst>
          </a:custGeom>
          <a:solidFill>
            <a:srgbClr val="7D6B55"/>
          </a:solidFill>
          <a:ln w="6350" cap="rnd">
            <a:solidFill>
              <a:srgbClr val="000000"/>
            </a:solidFill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8270" name="Freeform 385"/>
          <p:cNvSpPr>
            <a:spLocks noChangeArrowheads="1"/>
          </p:cNvSpPr>
          <p:nvPr/>
        </p:nvSpPr>
        <p:spPr bwMode="auto">
          <a:xfrm>
            <a:off x="1490663" y="1258888"/>
            <a:ext cx="285750" cy="203200"/>
          </a:xfrm>
          <a:custGeom>
            <a:avLst/>
            <a:gdLst>
              <a:gd name="T0" fmla="*/ 0 w 48"/>
              <a:gd name="T1" fmla="*/ 0 h 34"/>
              <a:gd name="T2" fmla="*/ 2147483646 w 48"/>
              <a:gd name="T3" fmla="*/ 2147483646 h 34"/>
              <a:gd name="T4" fmla="*/ 2147483646 w 48"/>
              <a:gd name="T5" fmla="*/ 2147483646 h 34"/>
              <a:gd name="T6" fmla="*/ 0 w 48"/>
              <a:gd name="T7" fmla="*/ 2147483646 h 34"/>
              <a:gd name="T8" fmla="*/ 0 60000 65536"/>
              <a:gd name="T9" fmla="*/ 0 60000 65536"/>
              <a:gd name="T10" fmla="*/ 0 60000 65536"/>
              <a:gd name="T11" fmla="*/ 0 60000 65536"/>
              <a:gd name="T12" fmla="*/ 0 w 48"/>
              <a:gd name="T13" fmla="*/ 0 h 34"/>
              <a:gd name="T14" fmla="*/ 48 w 48"/>
              <a:gd name="T15" fmla="*/ 34 h 3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8" h="34">
                <a:moveTo>
                  <a:pt x="0" y="0"/>
                </a:moveTo>
                <a:cubicBezTo>
                  <a:pt x="17" y="1"/>
                  <a:pt x="48" y="7"/>
                  <a:pt x="48" y="7"/>
                </a:cubicBezTo>
                <a:cubicBezTo>
                  <a:pt x="48" y="7"/>
                  <a:pt x="47" y="26"/>
                  <a:pt x="45" y="26"/>
                </a:cubicBezTo>
                <a:cubicBezTo>
                  <a:pt x="43" y="27"/>
                  <a:pt x="0" y="34"/>
                  <a:pt x="0" y="34"/>
                </a:cubicBezTo>
              </a:path>
            </a:pathLst>
          </a:custGeom>
          <a:solidFill>
            <a:srgbClr val="00A0E9"/>
          </a:solidFill>
          <a:ln w="6350" cap="rnd">
            <a:solidFill>
              <a:srgbClr val="000000"/>
            </a:solidFill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8271" name="Freeform 386"/>
          <p:cNvSpPr>
            <a:spLocks noChangeArrowheads="1"/>
          </p:cNvSpPr>
          <p:nvPr/>
        </p:nvSpPr>
        <p:spPr bwMode="auto">
          <a:xfrm>
            <a:off x="1490663" y="1258888"/>
            <a:ext cx="285750" cy="203200"/>
          </a:xfrm>
          <a:custGeom>
            <a:avLst/>
            <a:gdLst>
              <a:gd name="T0" fmla="*/ 0 w 48"/>
              <a:gd name="T1" fmla="*/ 0 h 34"/>
              <a:gd name="T2" fmla="*/ 2147483646 w 48"/>
              <a:gd name="T3" fmla="*/ 2147483646 h 34"/>
              <a:gd name="T4" fmla="*/ 2147483646 w 48"/>
              <a:gd name="T5" fmla="*/ 2147483646 h 34"/>
              <a:gd name="T6" fmla="*/ 0 w 48"/>
              <a:gd name="T7" fmla="*/ 2147483646 h 34"/>
              <a:gd name="T8" fmla="*/ 0 60000 65536"/>
              <a:gd name="T9" fmla="*/ 0 60000 65536"/>
              <a:gd name="T10" fmla="*/ 0 60000 65536"/>
              <a:gd name="T11" fmla="*/ 0 60000 65536"/>
              <a:gd name="T12" fmla="*/ 0 w 48"/>
              <a:gd name="T13" fmla="*/ 0 h 34"/>
              <a:gd name="T14" fmla="*/ 48 w 48"/>
              <a:gd name="T15" fmla="*/ 34 h 3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8" h="34">
                <a:moveTo>
                  <a:pt x="0" y="0"/>
                </a:moveTo>
                <a:cubicBezTo>
                  <a:pt x="17" y="1"/>
                  <a:pt x="48" y="7"/>
                  <a:pt x="48" y="7"/>
                </a:cubicBezTo>
                <a:cubicBezTo>
                  <a:pt x="48" y="7"/>
                  <a:pt x="47" y="26"/>
                  <a:pt x="45" y="26"/>
                </a:cubicBezTo>
                <a:cubicBezTo>
                  <a:pt x="43" y="27"/>
                  <a:pt x="0" y="34"/>
                  <a:pt x="0" y="34"/>
                </a:cubicBezTo>
              </a:path>
            </a:pathLst>
          </a:custGeom>
          <a:noFill/>
          <a:ln w="6350" cap="rnd">
            <a:solidFill>
              <a:srgbClr val="000000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8272" name="Oval 387"/>
          <p:cNvSpPr>
            <a:spLocks noChangeArrowheads="1"/>
          </p:cNvSpPr>
          <p:nvPr/>
        </p:nvSpPr>
        <p:spPr bwMode="auto">
          <a:xfrm>
            <a:off x="1735138" y="1276350"/>
            <a:ext cx="179387" cy="179388"/>
          </a:xfrm>
          <a:prstGeom prst="ellipse">
            <a:avLst/>
          </a:prstGeom>
          <a:solidFill>
            <a:srgbClr val="FFFFFF"/>
          </a:solidFill>
          <a:ln w="6350" cap="rnd">
            <a:solidFill>
              <a:srgbClr val="000000"/>
            </a:solidFill>
            <a:beve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000000"/>
              </a:solidFill>
              <a:sym typeface="宋体" panose="02010600030101010101" pitchFamily="2" charset="-122"/>
            </a:endParaRPr>
          </a:p>
        </p:txBody>
      </p:sp>
      <p:sp>
        <p:nvSpPr>
          <p:cNvPr id="38273" name="Oval 388"/>
          <p:cNvSpPr>
            <a:spLocks noChangeArrowheads="1"/>
          </p:cNvSpPr>
          <p:nvPr/>
        </p:nvSpPr>
        <p:spPr bwMode="auto">
          <a:xfrm>
            <a:off x="2051050" y="571500"/>
            <a:ext cx="125413" cy="125413"/>
          </a:xfrm>
          <a:prstGeom prst="ellipse">
            <a:avLst/>
          </a:prstGeom>
          <a:solidFill>
            <a:srgbClr val="E1002A"/>
          </a:solidFill>
          <a:ln w="6350" cap="rnd">
            <a:solidFill>
              <a:srgbClr val="000000"/>
            </a:solidFill>
            <a:beve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000000"/>
              </a:solidFill>
              <a:sym typeface="宋体" panose="02010600030101010101" pitchFamily="2" charset="-122"/>
            </a:endParaRPr>
          </a:p>
        </p:txBody>
      </p:sp>
      <p:sp>
        <p:nvSpPr>
          <p:cNvPr id="38274" name="Oval 389"/>
          <p:cNvSpPr>
            <a:spLocks noChangeArrowheads="1"/>
          </p:cNvSpPr>
          <p:nvPr/>
        </p:nvSpPr>
        <p:spPr bwMode="auto">
          <a:xfrm>
            <a:off x="2087563" y="588963"/>
            <a:ext cx="47625" cy="476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000000"/>
              </a:solidFill>
              <a:sym typeface="宋体" panose="02010600030101010101" pitchFamily="2" charset="-122"/>
            </a:endParaRPr>
          </a:p>
        </p:txBody>
      </p:sp>
      <p:sp>
        <p:nvSpPr>
          <p:cNvPr id="38275" name="Freeform 390"/>
          <p:cNvSpPr>
            <a:spLocks noChangeArrowheads="1"/>
          </p:cNvSpPr>
          <p:nvPr/>
        </p:nvSpPr>
        <p:spPr bwMode="auto">
          <a:xfrm>
            <a:off x="2200275" y="541338"/>
            <a:ext cx="161925" cy="114300"/>
          </a:xfrm>
          <a:custGeom>
            <a:avLst/>
            <a:gdLst>
              <a:gd name="T0" fmla="*/ 0 w 27"/>
              <a:gd name="T1" fmla="*/ 2147483646 h 19"/>
              <a:gd name="T2" fmla="*/ 2147483646 w 27"/>
              <a:gd name="T3" fmla="*/ 0 h 19"/>
              <a:gd name="T4" fmla="*/ 0 60000 65536"/>
              <a:gd name="T5" fmla="*/ 0 60000 65536"/>
              <a:gd name="T6" fmla="*/ 0 w 27"/>
              <a:gd name="T7" fmla="*/ 0 h 19"/>
              <a:gd name="T8" fmla="*/ 27 w 27"/>
              <a:gd name="T9" fmla="*/ 19 h 1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7" h="19">
                <a:moveTo>
                  <a:pt x="0" y="19"/>
                </a:moveTo>
                <a:cubicBezTo>
                  <a:pt x="10" y="11"/>
                  <a:pt x="27" y="0"/>
                  <a:pt x="27" y="0"/>
                </a:cubicBezTo>
              </a:path>
            </a:pathLst>
          </a:custGeom>
          <a:noFill/>
          <a:ln w="6350" cap="rnd">
            <a:solidFill>
              <a:srgbClr val="000000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8276" name="Freeform 391"/>
          <p:cNvSpPr>
            <a:spLocks noChangeArrowheads="1"/>
          </p:cNvSpPr>
          <p:nvPr/>
        </p:nvSpPr>
        <p:spPr bwMode="auto">
          <a:xfrm>
            <a:off x="2219325" y="625475"/>
            <a:ext cx="207963" cy="88900"/>
          </a:xfrm>
          <a:custGeom>
            <a:avLst/>
            <a:gdLst>
              <a:gd name="T0" fmla="*/ 0 w 35"/>
              <a:gd name="T1" fmla="*/ 2147483646 h 15"/>
              <a:gd name="T2" fmla="*/ 2147483646 w 35"/>
              <a:gd name="T3" fmla="*/ 0 h 15"/>
              <a:gd name="T4" fmla="*/ 0 60000 65536"/>
              <a:gd name="T5" fmla="*/ 0 60000 65536"/>
              <a:gd name="T6" fmla="*/ 0 w 35"/>
              <a:gd name="T7" fmla="*/ 0 h 15"/>
              <a:gd name="T8" fmla="*/ 35 w 35"/>
              <a:gd name="T9" fmla="*/ 15 h 1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5" h="15">
                <a:moveTo>
                  <a:pt x="0" y="15"/>
                </a:moveTo>
                <a:cubicBezTo>
                  <a:pt x="6" y="12"/>
                  <a:pt x="35" y="0"/>
                  <a:pt x="35" y="0"/>
                </a:cubicBezTo>
              </a:path>
            </a:pathLst>
          </a:custGeom>
          <a:noFill/>
          <a:ln w="6350" cap="rnd">
            <a:solidFill>
              <a:srgbClr val="000000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8277" name="Freeform 392"/>
          <p:cNvSpPr>
            <a:spLocks noChangeArrowheads="1"/>
          </p:cNvSpPr>
          <p:nvPr/>
        </p:nvSpPr>
        <p:spPr bwMode="auto">
          <a:xfrm>
            <a:off x="2206625" y="774700"/>
            <a:ext cx="209550" cy="6350"/>
          </a:xfrm>
          <a:custGeom>
            <a:avLst/>
            <a:gdLst>
              <a:gd name="T0" fmla="*/ 0 w 35"/>
              <a:gd name="T1" fmla="*/ 0 h 1"/>
              <a:gd name="T2" fmla="*/ 2147483646 w 35"/>
              <a:gd name="T3" fmla="*/ 2147483646 h 1"/>
              <a:gd name="T4" fmla="*/ 0 60000 65536"/>
              <a:gd name="T5" fmla="*/ 0 60000 65536"/>
              <a:gd name="T6" fmla="*/ 0 w 35"/>
              <a:gd name="T7" fmla="*/ 0 h 1"/>
              <a:gd name="T8" fmla="*/ 35 w 35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5" h="1">
                <a:moveTo>
                  <a:pt x="0" y="0"/>
                </a:moveTo>
                <a:cubicBezTo>
                  <a:pt x="9" y="0"/>
                  <a:pt x="35" y="1"/>
                  <a:pt x="35" y="1"/>
                </a:cubicBezTo>
              </a:path>
            </a:pathLst>
          </a:custGeom>
          <a:noFill/>
          <a:ln w="6350" cap="rnd">
            <a:solidFill>
              <a:srgbClr val="000000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8278" name="Freeform 393"/>
          <p:cNvSpPr>
            <a:spLocks noChangeArrowheads="1"/>
          </p:cNvSpPr>
          <p:nvPr/>
        </p:nvSpPr>
        <p:spPr bwMode="auto">
          <a:xfrm>
            <a:off x="1657350" y="601663"/>
            <a:ext cx="298450" cy="77787"/>
          </a:xfrm>
          <a:custGeom>
            <a:avLst/>
            <a:gdLst>
              <a:gd name="T0" fmla="*/ 2147483646 w 50"/>
              <a:gd name="T1" fmla="*/ 2147483646 h 13"/>
              <a:gd name="T2" fmla="*/ 0 w 50"/>
              <a:gd name="T3" fmla="*/ 0 h 13"/>
              <a:gd name="T4" fmla="*/ 0 60000 65536"/>
              <a:gd name="T5" fmla="*/ 0 60000 65536"/>
              <a:gd name="T6" fmla="*/ 0 w 50"/>
              <a:gd name="T7" fmla="*/ 0 h 13"/>
              <a:gd name="T8" fmla="*/ 50 w 50"/>
              <a:gd name="T9" fmla="*/ 13 h 1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0" h="13">
                <a:moveTo>
                  <a:pt x="50" y="13"/>
                </a:moveTo>
                <a:cubicBezTo>
                  <a:pt x="27" y="6"/>
                  <a:pt x="0" y="0"/>
                  <a:pt x="0" y="0"/>
                </a:cubicBezTo>
              </a:path>
            </a:pathLst>
          </a:custGeom>
          <a:noFill/>
          <a:ln w="6350" cap="rnd">
            <a:solidFill>
              <a:srgbClr val="000000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8279" name="Freeform 394"/>
          <p:cNvSpPr>
            <a:spLocks noChangeArrowheads="1"/>
          </p:cNvSpPr>
          <p:nvPr/>
        </p:nvSpPr>
        <p:spPr bwMode="auto">
          <a:xfrm>
            <a:off x="1603375" y="690563"/>
            <a:ext cx="365125" cy="30162"/>
          </a:xfrm>
          <a:custGeom>
            <a:avLst/>
            <a:gdLst>
              <a:gd name="T0" fmla="*/ 0 w 61"/>
              <a:gd name="T1" fmla="*/ 0 h 5"/>
              <a:gd name="T2" fmla="*/ 2147483646 w 61"/>
              <a:gd name="T3" fmla="*/ 2147483646 h 5"/>
              <a:gd name="T4" fmla="*/ 0 60000 65536"/>
              <a:gd name="T5" fmla="*/ 0 60000 65536"/>
              <a:gd name="T6" fmla="*/ 0 w 61"/>
              <a:gd name="T7" fmla="*/ 0 h 5"/>
              <a:gd name="T8" fmla="*/ 61 w 61"/>
              <a:gd name="T9" fmla="*/ 5 h 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1" h="5">
                <a:moveTo>
                  <a:pt x="0" y="0"/>
                </a:moveTo>
                <a:cubicBezTo>
                  <a:pt x="20" y="0"/>
                  <a:pt x="61" y="5"/>
                  <a:pt x="61" y="5"/>
                </a:cubicBezTo>
              </a:path>
            </a:pathLst>
          </a:custGeom>
          <a:noFill/>
          <a:ln w="6350" cap="rnd">
            <a:solidFill>
              <a:srgbClr val="000000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8280" name="Freeform 395"/>
          <p:cNvSpPr>
            <a:spLocks noChangeArrowheads="1"/>
          </p:cNvSpPr>
          <p:nvPr/>
        </p:nvSpPr>
        <p:spPr bwMode="auto">
          <a:xfrm>
            <a:off x="1585913" y="774700"/>
            <a:ext cx="382587" cy="58738"/>
          </a:xfrm>
          <a:custGeom>
            <a:avLst/>
            <a:gdLst>
              <a:gd name="T0" fmla="*/ 2147483646 w 64"/>
              <a:gd name="T1" fmla="*/ 0 h 10"/>
              <a:gd name="T2" fmla="*/ 0 w 64"/>
              <a:gd name="T3" fmla="*/ 2147483646 h 10"/>
              <a:gd name="T4" fmla="*/ 0 60000 65536"/>
              <a:gd name="T5" fmla="*/ 0 60000 65536"/>
              <a:gd name="T6" fmla="*/ 0 w 64"/>
              <a:gd name="T7" fmla="*/ 0 h 10"/>
              <a:gd name="T8" fmla="*/ 64 w 64"/>
              <a:gd name="T9" fmla="*/ 10 h 1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4" h="10">
                <a:moveTo>
                  <a:pt x="64" y="0"/>
                </a:moveTo>
                <a:cubicBezTo>
                  <a:pt x="46" y="2"/>
                  <a:pt x="0" y="10"/>
                  <a:pt x="0" y="10"/>
                </a:cubicBezTo>
              </a:path>
            </a:pathLst>
          </a:custGeom>
          <a:noFill/>
          <a:ln w="6350" cap="rnd">
            <a:solidFill>
              <a:srgbClr val="000000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8281" name="Freeform 396"/>
          <p:cNvSpPr>
            <a:spLocks noChangeArrowheads="1"/>
          </p:cNvSpPr>
          <p:nvPr/>
        </p:nvSpPr>
        <p:spPr bwMode="auto">
          <a:xfrm>
            <a:off x="1800225" y="1412875"/>
            <a:ext cx="322263" cy="395288"/>
          </a:xfrm>
          <a:custGeom>
            <a:avLst/>
            <a:gdLst>
              <a:gd name="T0" fmla="*/ 2147483646 w 54"/>
              <a:gd name="T1" fmla="*/ 2147483646 h 66"/>
              <a:gd name="T2" fmla="*/ 2147483646 w 54"/>
              <a:gd name="T3" fmla="*/ 2147483646 h 66"/>
              <a:gd name="T4" fmla="*/ 2147483646 w 54"/>
              <a:gd name="T5" fmla="*/ 2147483646 h 66"/>
              <a:gd name="T6" fmla="*/ 2147483646 w 54"/>
              <a:gd name="T7" fmla="*/ 2147483646 h 66"/>
              <a:gd name="T8" fmla="*/ 2147483646 w 54"/>
              <a:gd name="T9" fmla="*/ 2147483646 h 6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4"/>
              <a:gd name="T16" fmla="*/ 0 h 66"/>
              <a:gd name="T17" fmla="*/ 54 w 54"/>
              <a:gd name="T18" fmla="*/ 66 h 6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4" h="66">
                <a:moveTo>
                  <a:pt x="41" y="49"/>
                </a:moveTo>
                <a:cubicBezTo>
                  <a:pt x="31" y="62"/>
                  <a:pt x="18" y="66"/>
                  <a:pt x="10" y="61"/>
                </a:cubicBezTo>
                <a:cubicBezTo>
                  <a:pt x="1" y="56"/>
                  <a:pt x="0" y="42"/>
                  <a:pt x="8" y="27"/>
                </a:cubicBezTo>
                <a:cubicBezTo>
                  <a:pt x="17" y="10"/>
                  <a:pt x="34" y="0"/>
                  <a:pt x="44" y="8"/>
                </a:cubicBezTo>
                <a:cubicBezTo>
                  <a:pt x="54" y="16"/>
                  <a:pt x="52" y="35"/>
                  <a:pt x="41" y="49"/>
                </a:cubicBezTo>
                <a:close/>
              </a:path>
            </a:pathLst>
          </a:custGeom>
          <a:solidFill>
            <a:srgbClr val="FFFFFF"/>
          </a:solidFill>
          <a:ln w="6350" cap="rnd">
            <a:solidFill>
              <a:srgbClr val="000000"/>
            </a:solidFill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8282" name="Freeform 397"/>
          <p:cNvSpPr>
            <a:spLocks noChangeArrowheads="1"/>
          </p:cNvSpPr>
          <p:nvPr/>
        </p:nvSpPr>
        <p:spPr bwMode="auto">
          <a:xfrm>
            <a:off x="4665663" y="1717675"/>
            <a:ext cx="625475" cy="239713"/>
          </a:xfrm>
          <a:custGeom>
            <a:avLst/>
            <a:gdLst>
              <a:gd name="T0" fmla="*/ 2147483646 w 105"/>
              <a:gd name="T1" fmla="*/ 2147483646 h 40"/>
              <a:gd name="T2" fmla="*/ 2147483646 w 105"/>
              <a:gd name="T3" fmla="*/ 2147483646 h 40"/>
              <a:gd name="T4" fmla="*/ 2147483646 w 105"/>
              <a:gd name="T5" fmla="*/ 2147483646 h 40"/>
              <a:gd name="T6" fmla="*/ 2147483646 w 105"/>
              <a:gd name="T7" fmla="*/ 2147483646 h 40"/>
              <a:gd name="T8" fmla="*/ 0 60000 65536"/>
              <a:gd name="T9" fmla="*/ 0 60000 65536"/>
              <a:gd name="T10" fmla="*/ 0 60000 65536"/>
              <a:gd name="T11" fmla="*/ 0 60000 65536"/>
              <a:gd name="T12" fmla="*/ 0 w 105"/>
              <a:gd name="T13" fmla="*/ 0 h 40"/>
              <a:gd name="T14" fmla="*/ 105 w 105"/>
              <a:gd name="T15" fmla="*/ 40 h 4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5" h="40">
                <a:moveTo>
                  <a:pt x="31" y="4"/>
                </a:moveTo>
                <a:cubicBezTo>
                  <a:pt x="13" y="3"/>
                  <a:pt x="0" y="29"/>
                  <a:pt x="36" y="33"/>
                </a:cubicBezTo>
                <a:cubicBezTo>
                  <a:pt x="105" y="40"/>
                  <a:pt x="97" y="2"/>
                  <a:pt x="85" y="4"/>
                </a:cubicBezTo>
                <a:cubicBezTo>
                  <a:pt x="61" y="0"/>
                  <a:pt x="31" y="4"/>
                  <a:pt x="31" y="4"/>
                </a:cubicBezTo>
                <a:close/>
              </a:path>
            </a:pathLst>
          </a:custGeom>
          <a:solidFill>
            <a:srgbClr val="FFFFFF"/>
          </a:solidFill>
          <a:ln w="6350" cap="rnd">
            <a:solidFill>
              <a:srgbClr val="000000"/>
            </a:solidFill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8283" name="Freeform 398"/>
          <p:cNvSpPr>
            <a:spLocks noChangeArrowheads="1"/>
          </p:cNvSpPr>
          <p:nvPr/>
        </p:nvSpPr>
        <p:spPr bwMode="auto">
          <a:xfrm>
            <a:off x="4587875" y="947738"/>
            <a:ext cx="1096963" cy="836612"/>
          </a:xfrm>
          <a:custGeom>
            <a:avLst/>
            <a:gdLst>
              <a:gd name="T0" fmla="*/ 2147483646 w 184"/>
              <a:gd name="T1" fmla="*/ 2147483646 h 140"/>
              <a:gd name="T2" fmla="*/ 2147483646 w 184"/>
              <a:gd name="T3" fmla="*/ 2147483646 h 140"/>
              <a:gd name="T4" fmla="*/ 2147483646 w 184"/>
              <a:gd name="T5" fmla="*/ 2147483646 h 140"/>
              <a:gd name="T6" fmla="*/ 2147483646 w 184"/>
              <a:gd name="T7" fmla="*/ 2147483646 h 140"/>
              <a:gd name="T8" fmla="*/ 2147483646 w 184"/>
              <a:gd name="T9" fmla="*/ 2147483646 h 140"/>
              <a:gd name="T10" fmla="*/ 2147483646 w 184"/>
              <a:gd name="T11" fmla="*/ 0 h 140"/>
              <a:gd name="T12" fmla="*/ 0 w 184"/>
              <a:gd name="T13" fmla="*/ 2147483646 h 140"/>
              <a:gd name="T14" fmla="*/ 2147483646 w 184"/>
              <a:gd name="T15" fmla="*/ 2147483646 h 140"/>
              <a:gd name="T16" fmla="*/ 2147483646 w 184"/>
              <a:gd name="T17" fmla="*/ 2147483646 h 140"/>
              <a:gd name="T18" fmla="*/ 2147483646 w 184"/>
              <a:gd name="T19" fmla="*/ 2147483646 h 140"/>
              <a:gd name="T20" fmla="*/ 2147483646 w 184"/>
              <a:gd name="T21" fmla="*/ 2147483646 h 140"/>
              <a:gd name="T22" fmla="*/ 2147483646 w 184"/>
              <a:gd name="T23" fmla="*/ 2147483646 h 140"/>
              <a:gd name="T24" fmla="*/ 2147483646 w 184"/>
              <a:gd name="T25" fmla="*/ 2147483646 h 140"/>
              <a:gd name="T26" fmla="*/ 2147483646 w 184"/>
              <a:gd name="T27" fmla="*/ 2147483646 h 140"/>
              <a:gd name="T28" fmla="*/ 2147483646 w 184"/>
              <a:gd name="T29" fmla="*/ 2147483646 h 140"/>
              <a:gd name="T30" fmla="*/ 2147483646 w 184"/>
              <a:gd name="T31" fmla="*/ 2147483646 h 140"/>
              <a:gd name="T32" fmla="*/ 2147483646 w 184"/>
              <a:gd name="T33" fmla="*/ 2147483646 h 140"/>
              <a:gd name="T34" fmla="*/ 2147483646 w 184"/>
              <a:gd name="T35" fmla="*/ 2147483646 h 140"/>
              <a:gd name="T36" fmla="*/ 2147483646 w 184"/>
              <a:gd name="T37" fmla="*/ 2147483646 h 14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84"/>
              <a:gd name="T58" fmla="*/ 0 h 140"/>
              <a:gd name="T59" fmla="*/ 184 w 184"/>
              <a:gd name="T60" fmla="*/ 140 h 140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84" h="140">
                <a:moveTo>
                  <a:pt x="155" y="66"/>
                </a:moveTo>
                <a:cubicBezTo>
                  <a:pt x="156" y="65"/>
                  <a:pt x="175" y="40"/>
                  <a:pt x="180" y="32"/>
                </a:cubicBezTo>
                <a:cubicBezTo>
                  <a:pt x="184" y="23"/>
                  <a:pt x="169" y="10"/>
                  <a:pt x="166" y="13"/>
                </a:cubicBezTo>
                <a:cubicBezTo>
                  <a:pt x="163" y="15"/>
                  <a:pt x="147" y="24"/>
                  <a:pt x="128" y="48"/>
                </a:cubicBezTo>
                <a:cubicBezTo>
                  <a:pt x="127" y="50"/>
                  <a:pt x="44" y="44"/>
                  <a:pt x="44" y="44"/>
                </a:cubicBezTo>
                <a:cubicBezTo>
                  <a:pt x="38" y="35"/>
                  <a:pt x="16" y="0"/>
                  <a:pt x="16" y="0"/>
                </a:cubicBezTo>
                <a:cubicBezTo>
                  <a:pt x="0" y="8"/>
                  <a:pt x="0" y="8"/>
                  <a:pt x="0" y="8"/>
                </a:cubicBezTo>
                <a:cubicBezTo>
                  <a:pt x="0" y="8"/>
                  <a:pt x="17" y="47"/>
                  <a:pt x="33" y="65"/>
                </a:cubicBezTo>
                <a:cubicBezTo>
                  <a:pt x="33" y="66"/>
                  <a:pt x="33" y="71"/>
                  <a:pt x="33" y="73"/>
                </a:cubicBezTo>
                <a:cubicBezTo>
                  <a:pt x="33" y="76"/>
                  <a:pt x="35" y="98"/>
                  <a:pt x="41" y="110"/>
                </a:cubicBezTo>
                <a:cubicBezTo>
                  <a:pt x="40" y="117"/>
                  <a:pt x="40" y="130"/>
                  <a:pt x="44" y="134"/>
                </a:cubicBezTo>
                <a:cubicBezTo>
                  <a:pt x="48" y="137"/>
                  <a:pt x="75" y="140"/>
                  <a:pt x="98" y="133"/>
                </a:cubicBezTo>
                <a:cubicBezTo>
                  <a:pt x="97" y="132"/>
                  <a:pt x="97" y="128"/>
                  <a:pt x="98" y="126"/>
                </a:cubicBezTo>
                <a:cubicBezTo>
                  <a:pt x="106" y="125"/>
                  <a:pt x="117" y="127"/>
                  <a:pt x="122" y="130"/>
                </a:cubicBezTo>
                <a:cubicBezTo>
                  <a:pt x="123" y="131"/>
                  <a:pt x="125" y="131"/>
                  <a:pt x="126" y="131"/>
                </a:cubicBezTo>
                <a:cubicBezTo>
                  <a:pt x="115" y="122"/>
                  <a:pt x="117" y="108"/>
                  <a:pt x="123" y="92"/>
                </a:cubicBezTo>
                <a:cubicBezTo>
                  <a:pt x="130" y="74"/>
                  <a:pt x="141" y="67"/>
                  <a:pt x="154" y="68"/>
                </a:cubicBezTo>
                <a:cubicBezTo>
                  <a:pt x="154" y="67"/>
                  <a:pt x="154" y="66"/>
                  <a:pt x="154" y="65"/>
                </a:cubicBezTo>
                <a:lnTo>
                  <a:pt x="155" y="66"/>
                </a:lnTo>
                <a:close/>
              </a:path>
            </a:pathLst>
          </a:custGeom>
          <a:solidFill>
            <a:srgbClr val="00A0E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8284" name="Freeform 399"/>
          <p:cNvSpPr>
            <a:spLocks noChangeArrowheads="1"/>
          </p:cNvSpPr>
          <p:nvPr/>
        </p:nvSpPr>
        <p:spPr bwMode="auto">
          <a:xfrm>
            <a:off x="4826000" y="1611313"/>
            <a:ext cx="346075" cy="173037"/>
          </a:xfrm>
          <a:custGeom>
            <a:avLst/>
            <a:gdLst>
              <a:gd name="T0" fmla="*/ 2147483646 w 58"/>
              <a:gd name="T1" fmla="*/ 0 h 29"/>
              <a:gd name="T2" fmla="*/ 2147483646 w 58"/>
              <a:gd name="T3" fmla="*/ 2147483646 h 29"/>
              <a:gd name="T4" fmla="*/ 2147483646 w 58"/>
              <a:gd name="T5" fmla="*/ 2147483646 h 29"/>
              <a:gd name="T6" fmla="*/ 2147483646 w 58"/>
              <a:gd name="T7" fmla="*/ 2147483646 h 29"/>
              <a:gd name="T8" fmla="*/ 0 60000 65536"/>
              <a:gd name="T9" fmla="*/ 0 60000 65536"/>
              <a:gd name="T10" fmla="*/ 0 60000 65536"/>
              <a:gd name="T11" fmla="*/ 0 60000 65536"/>
              <a:gd name="T12" fmla="*/ 0 w 58"/>
              <a:gd name="T13" fmla="*/ 0 h 29"/>
              <a:gd name="T14" fmla="*/ 58 w 58"/>
              <a:gd name="T15" fmla="*/ 29 h 2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8" h="29">
                <a:moveTo>
                  <a:pt x="1" y="0"/>
                </a:moveTo>
                <a:cubicBezTo>
                  <a:pt x="0" y="7"/>
                  <a:pt x="0" y="19"/>
                  <a:pt x="4" y="23"/>
                </a:cubicBezTo>
                <a:cubicBezTo>
                  <a:pt x="8" y="26"/>
                  <a:pt x="35" y="29"/>
                  <a:pt x="58" y="22"/>
                </a:cubicBezTo>
                <a:cubicBezTo>
                  <a:pt x="56" y="20"/>
                  <a:pt x="56" y="15"/>
                  <a:pt x="58" y="15"/>
                </a:cubicBezTo>
              </a:path>
            </a:pathLst>
          </a:custGeom>
          <a:noFill/>
          <a:ln w="6350" cap="rnd">
            <a:solidFill>
              <a:srgbClr val="000000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8285" name="Freeform 400"/>
          <p:cNvSpPr>
            <a:spLocks noChangeArrowheads="1"/>
          </p:cNvSpPr>
          <p:nvPr/>
        </p:nvSpPr>
        <p:spPr bwMode="auto">
          <a:xfrm>
            <a:off x="4587875" y="947738"/>
            <a:ext cx="261938" cy="382587"/>
          </a:xfrm>
          <a:custGeom>
            <a:avLst/>
            <a:gdLst>
              <a:gd name="T0" fmla="*/ 2147483646 w 44"/>
              <a:gd name="T1" fmla="*/ 2147483646 h 64"/>
              <a:gd name="T2" fmla="*/ 2147483646 w 44"/>
              <a:gd name="T3" fmla="*/ 0 h 64"/>
              <a:gd name="T4" fmla="*/ 0 w 44"/>
              <a:gd name="T5" fmla="*/ 2147483646 h 64"/>
              <a:gd name="T6" fmla="*/ 2147483646 w 44"/>
              <a:gd name="T7" fmla="*/ 2147483646 h 64"/>
              <a:gd name="T8" fmla="*/ 0 60000 65536"/>
              <a:gd name="T9" fmla="*/ 0 60000 65536"/>
              <a:gd name="T10" fmla="*/ 0 60000 65536"/>
              <a:gd name="T11" fmla="*/ 0 60000 65536"/>
              <a:gd name="T12" fmla="*/ 0 w 44"/>
              <a:gd name="T13" fmla="*/ 0 h 64"/>
              <a:gd name="T14" fmla="*/ 44 w 44"/>
              <a:gd name="T15" fmla="*/ 64 h 6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4" h="64">
                <a:moveTo>
                  <a:pt x="44" y="44"/>
                </a:moveTo>
                <a:cubicBezTo>
                  <a:pt x="38" y="35"/>
                  <a:pt x="16" y="0"/>
                  <a:pt x="16" y="0"/>
                </a:cubicBezTo>
                <a:cubicBezTo>
                  <a:pt x="0" y="8"/>
                  <a:pt x="0" y="8"/>
                  <a:pt x="0" y="8"/>
                </a:cubicBezTo>
                <a:cubicBezTo>
                  <a:pt x="0" y="8"/>
                  <a:pt x="17" y="46"/>
                  <a:pt x="33" y="64"/>
                </a:cubicBezTo>
              </a:path>
            </a:pathLst>
          </a:custGeom>
          <a:noFill/>
          <a:ln w="6350" cap="rnd">
            <a:solidFill>
              <a:srgbClr val="000000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8286" name="Oval 401"/>
          <p:cNvSpPr>
            <a:spLocks noChangeArrowheads="1"/>
          </p:cNvSpPr>
          <p:nvPr/>
        </p:nvSpPr>
        <p:spPr bwMode="auto">
          <a:xfrm>
            <a:off x="4462463" y="738188"/>
            <a:ext cx="255587" cy="257175"/>
          </a:xfrm>
          <a:prstGeom prst="ellipse">
            <a:avLst/>
          </a:prstGeom>
          <a:solidFill>
            <a:srgbClr val="FFFFFF"/>
          </a:solidFill>
          <a:ln w="6350" cap="rnd">
            <a:solidFill>
              <a:srgbClr val="000000"/>
            </a:solidFill>
            <a:beve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000000"/>
              </a:solidFill>
              <a:sym typeface="宋体" panose="02010600030101010101" pitchFamily="2" charset="-122"/>
            </a:endParaRPr>
          </a:p>
        </p:txBody>
      </p:sp>
      <p:sp>
        <p:nvSpPr>
          <p:cNvPr id="38287" name="Freeform 402"/>
          <p:cNvSpPr>
            <a:spLocks noChangeArrowheads="1"/>
          </p:cNvSpPr>
          <p:nvPr/>
        </p:nvSpPr>
        <p:spPr bwMode="auto">
          <a:xfrm>
            <a:off x="4641850" y="331788"/>
            <a:ext cx="984250" cy="908050"/>
          </a:xfrm>
          <a:custGeom>
            <a:avLst/>
            <a:gdLst>
              <a:gd name="T0" fmla="*/ 2147483646 w 165"/>
              <a:gd name="T1" fmla="*/ 2147483646 h 152"/>
              <a:gd name="T2" fmla="*/ 2147483646 w 165"/>
              <a:gd name="T3" fmla="*/ 2147483646 h 152"/>
              <a:gd name="T4" fmla="*/ 2147483646 w 165"/>
              <a:gd name="T5" fmla="*/ 2147483646 h 152"/>
              <a:gd name="T6" fmla="*/ 0 w 165"/>
              <a:gd name="T7" fmla="*/ 2147483646 h 152"/>
              <a:gd name="T8" fmla="*/ 2147483646 w 165"/>
              <a:gd name="T9" fmla="*/ 2147483646 h 152"/>
              <a:gd name="T10" fmla="*/ 2147483646 w 165"/>
              <a:gd name="T11" fmla="*/ 0 h 152"/>
              <a:gd name="T12" fmla="*/ 2147483646 w 165"/>
              <a:gd name="T13" fmla="*/ 2147483646 h 15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5"/>
              <a:gd name="T22" fmla="*/ 0 h 152"/>
              <a:gd name="T23" fmla="*/ 165 w 165"/>
              <a:gd name="T24" fmla="*/ 152 h 15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5" h="152">
                <a:moveTo>
                  <a:pt x="165" y="75"/>
                </a:moveTo>
                <a:cubicBezTo>
                  <a:pt x="165" y="100"/>
                  <a:pt x="151" y="129"/>
                  <a:pt x="129" y="148"/>
                </a:cubicBezTo>
                <a:cubicBezTo>
                  <a:pt x="120" y="152"/>
                  <a:pt x="36" y="152"/>
                  <a:pt x="35" y="150"/>
                </a:cubicBezTo>
                <a:cubicBezTo>
                  <a:pt x="14" y="128"/>
                  <a:pt x="0" y="95"/>
                  <a:pt x="0" y="67"/>
                </a:cubicBezTo>
                <a:cubicBezTo>
                  <a:pt x="0" y="57"/>
                  <a:pt x="5" y="54"/>
                  <a:pt x="7" y="45"/>
                </a:cubicBezTo>
                <a:cubicBezTo>
                  <a:pt x="12" y="21"/>
                  <a:pt x="45" y="0"/>
                  <a:pt x="79" y="0"/>
                </a:cubicBezTo>
                <a:cubicBezTo>
                  <a:pt x="124" y="0"/>
                  <a:pt x="165" y="32"/>
                  <a:pt x="165" y="75"/>
                </a:cubicBezTo>
                <a:close/>
              </a:path>
            </a:pathLst>
          </a:custGeom>
          <a:solidFill>
            <a:srgbClr val="00A0E9"/>
          </a:solidFill>
          <a:ln w="6350" cap="rnd">
            <a:solidFill>
              <a:srgbClr val="000000"/>
            </a:solidFill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8288" name="Freeform 403"/>
          <p:cNvSpPr>
            <a:spLocks noChangeArrowheads="1"/>
          </p:cNvSpPr>
          <p:nvPr/>
        </p:nvSpPr>
        <p:spPr bwMode="auto">
          <a:xfrm>
            <a:off x="4670425" y="481013"/>
            <a:ext cx="865188" cy="788987"/>
          </a:xfrm>
          <a:custGeom>
            <a:avLst/>
            <a:gdLst>
              <a:gd name="T0" fmla="*/ 2147483646 w 145"/>
              <a:gd name="T1" fmla="*/ 2147483646 h 132"/>
              <a:gd name="T2" fmla="*/ 2147483646 w 145"/>
              <a:gd name="T3" fmla="*/ 2147483646 h 132"/>
              <a:gd name="T4" fmla="*/ 2147483646 w 145"/>
              <a:gd name="T5" fmla="*/ 0 h 132"/>
              <a:gd name="T6" fmla="*/ 2147483646 w 145"/>
              <a:gd name="T7" fmla="*/ 2147483646 h 132"/>
              <a:gd name="T8" fmla="*/ 0 w 145"/>
              <a:gd name="T9" fmla="*/ 2147483646 h 132"/>
              <a:gd name="T10" fmla="*/ 2147483646 w 145"/>
              <a:gd name="T11" fmla="*/ 2147483646 h 132"/>
              <a:gd name="T12" fmla="*/ 2147483646 w 145"/>
              <a:gd name="T13" fmla="*/ 2147483646 h 13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5"/>
              <a:gd name="T22" fmla="*/ 0 h 132"/>
              <a:gd name="T23" fmla="*/ 145 w 145"/>
              <a:gd name="T24" fmla="*/ 132 h 13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5" h="132">
                <a:moveTo>
                  <a:pt x="109" y="124"/>
                </a:moveTo>
                <a:cubicBezTo>
                  <a:pt x="130" y="108"/>
                  <a:pt x="144" y="81"/>
                  <a:pt x="144" y="55"/>
                </a:cubicBezTo>
                <a:cubicBezTo>
                  <a:pt x="145" y="15"/>
                  <a:pt x="95" y="2"/>
                  <a:pt x="65" y="0"/>
                </a:cubicBezTo>
                <a:cubicBezTo>
                  <a:pt x="55" y="0"/>
                  <a:pt x="47" y="1"/>
                  <a:pt x="39" y="1"/>
                </a:cubicBezTo>
                <a:cubicBezTo>
                  <a:pt x="7" y="4"/>
                  <a:pt x="0" y="23"/>
                  <a:pt x="0" y="54"/>
                </a:cubicBezTo>
                <a:cubicBezTo>
                  <a:pt x="0" y="72"/>
                  <a:pt x="1" y="92"/>
                  <a:pt x="30" y="125"/>
                </a:cubicBezTo>
                <a:cubicBezTo>
                  <a:pt x="36" y="130"/>
                  <a:pt x="98" y="132"/>
                  <a:pt x="109" y="124"/>
                </a:cubicBezTo>
                <a:close/>
              </a:path>
            </a:pathLst>
          </a:custGeom>
          <a:solidFill>
            <a:srgbClr val="FFFFFF"/>
          </a:solidFill>
          <a:ln w="6350" cap="rnd">
            <a:solidFill>
              <a:srgbClr val="000000"/>
            </a:solidFill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8289" name="Freeform 404"/>
          <p:cNvSpPr>
            <a:spLocks noChangeArrowheads="1"/>
          </p:cNvSpPr>
          <p:nvPr/>
        </p:nvSpPr>
        <p:spPr bwMode="auto">
          <a:xfrm>
            <a:off x="4886325" y="327025"/>
            <a:ext cx="244475" cy="250825"/>
          </a:xfrm>
          <a:custGeom>
            <a:avLst/>
            <a:gdLst>
              <a:gd name="T0" fmla="*/ 2147483646 w 41"/>
              <a:gd name="T1" fmla="*/ 2147483646 h 42"/>
              <a:gd name="T2" fmla="*/ 2147483646 w 41"/>
              <a:gd name="T3" fmla="*/ 2147483646 h 42"/>
              <a:gd name="T4" fmla="*/ 2147483646 w 41"/>
              <a:gd name="T5" fmla="*/ 2147483646 h 42"/>
              <a:gd name="T6" fmla="*/ 2147483646 w 41"/>
              <a:gd name="T7" fmla="*/ 2147483646 h 42"/>
              <a:gd name="T8" fmla="*/ 2147483646 w 41"/>
              <a:gd name="T9" fmla="*/ 2147483646 h 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1"/>
              <a:gd name="T16" fmla="*/ 0 h 42"/>
              <a:gd name="T17" fmla="*/ 41 w 41"/>
              <a:gd name="T18" fmla="*/ 42 h 4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1" h="42">
                <a:moveTo>
                  <a:pt x="34" y="30"/>
                </a:moveTo>
                <a:cubicBezTo>
                  <a:pt x="29" y="42"/>
                  <a:pt x="15" y="42"/>
                  <a:pt x="7" y="37"/>
                </a:cubicBezTo>
                <a:cubicBezTo>
                  <a:pt x="0" y="33"/>
                  <a:pt x="1" y="20"/>
                  <a:pt x="8" y="11"/>
                </a:cubicBezTo>
                <a:cubicBezTo>
                  <a:pt x="15" y="3"/>
                  <a:pt x="25" y="0"/>
                  <a:pt x="31" y="3"/>
                </a:cubicBezTo>
                <a:cubicBezTo>
                  <a:pt x="38" y="6"/>
                  <a:pt x="41" y="16"/>
                  <a:pt x="34" y="30"/>
                </a:cubicBezTo>
                <a:close/>
              </a:path>
            </a:pathLst>
          </a:custGeom>
          <a:solidFill>
            <a:srgbClr val="FFFFFF"/>
          </a:solidFill>
          <a:ln w="6350" cap="rnd">
            <a:solidFill>
              <a:srgbClr val="000000"/>
            </a:solidFill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8290" name="Freeform 405"/>
          <p:cNvSpPr>
            <a:spLocks noChangeArrowheads="1"/>
          </p:cNvSpPr>
          <p:nvPr/>
        </p:nvSpPr>
        <p:spPr bwMode="auto">
          <a:xfrm>
            <a:off x="5083175" y="338138"/>
            <a:ext cx="255588" cy="287337"/>
          </a:xfrm>
          <a:custGeom>
            <a:avLst/>
            <a:gdLst>
              <a:gd name="T0" fmla="*/ 2147483646 w 43"/>
              <a:gd name="T1" fmla="*/ 2147483646 h 48"/>
              <a:gd name="T2" fmla="*/ 2147483646 w 43"/>
              <a:gd name="T3" fmla="*/ 2147483646 h 48"/>
              <a:gd name="T4" fmla="*/ 2147483646 w 43"/>
              <a:gd name="T5" fmla="*/ 2147483646 h 48"/>
              <a:gd name="T6" fmla="*/ 2147483646 w 43"/>
              <a:gd name="T7" fmla="*/ 2147483646 h 48"/>
              <a:gd name="T8" fmla="*/ 2147483646 w 43"/>
              <a:gd name="T9" fmla="*/ 2147483646 h 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3"/>
              <a:gd name="T16" fmla="*/ 0 h 48"/>
              <a:gd name="T17" fmla="*/ 43 w 43"/>
              <a:gd name="T18" fmla="*/ 48 h 4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3" h="48">
                <a:moveTo>
                  <a:pt x="40" y="29"/>
                </a:moveTo>
                <a:cubicBezTo>
                  <a:pt x="37" y="41"/>
                  <a:pt x="25" y="48"/>
                  <a:pt x="13" y="44"/>
                </a:cubicBezTo>
                <a:cubicBezTo>
                  <a:pt x="4" y="40"/>
                  <a:pt x="0" y="29"/>
                  <a:pt x="5" y="18"/>
                </a:cubicBezTo>
                <a:cubicBezTo>
                  <a:pt x="9" y="7"/>
                  <a:pt x="17" y="0"/>
                  <a:pt x="29" y="4"/>
                </a:cubicBezTo>
                <a:cubicBezTo>
                  <a:pt x="38" y="7"/>
                  <a:pt x="43" y="18"/>
                  <a:pt x="40" y="29"/>
                </a:cubicBezTo>
                <a:close/>
              </a:path>
            </a:pathLst>
          </a:custGeom>
          <a:solidFill>
            <a:srgbClr val="FFFFFF"/>
          </a:solidFill>
          <a:ln w="6350" cap="rnd">
            <a:solidFill>
              <a:srgbClr val="000000"/>
            </a:solidFill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8291" name="Freeform 407"/>
          <p:cNvSpPr>
            <a:spLocks noChangeArrowheads="1"/>
          </p:cNvSpPr>
          <p:nvPr/>
        </p:nvSpPr>
        <p:spPr bwMode="auto">
          <a:xfrm>
            <a:off x="5184775" y="469900"/>
            <a:ext cx="58738" cy="88900"/>
          </a:xfrm>
          <a:custGeom>
            <a:avLst/>
            <a:gdLst>
              <a:gd name="T0" fmla="*/ 2147483646 w 10"/>
              <a:gd name="T1" fmla="*/ 2147483646 h 15"/>
              <a:gd name="T2" fmla="*/ 2147483646 w 10"/>
              <a:gd name="T3" fmla="*/ 2147483646 h 15"/>
              <a:gd name="T4" fmla="*/ 2147483646 w 10"/>
              <a:gd name="T5" fmla="*/ 2147483646 h 15"/>
              <a:gd name="T6" fmla="*/ 2147483646 w 10"/>
              <a:gd name="T7" fmla="*/ 2147483646 h 15"/>
              <a:gd name="T8" fmla="*/ 2147483646 w 10"/>
              <a:gd name="T9" fmla="*/ 2147483646 h 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"/>
              <a:gd name="T16" fmla="*/ 0 h 15"/>
              <a:gd name="T17" fmla="*/ 10 w 10"/>
              <a:gd name="T18" fmla="*/ 15 h 1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" h="15">
                <a:moveTo>
                  <a:pt x="9" y="9"/>
                </a:moveTo>
                <a:cubicBezTo>
                  <a:pt x="8" y="12"/>
                  <a:pt x="6" y="15"/>
                  <a:pt x="3" y="14"/>
                </a:cubicBezTo>
                <a:cubicBezTo>
                  <a:pt x="0" y="12"/>
                  <a:pt x="0" y="9"/>
                  <a:pt x="1" y="6"/>
                </a:cubicBezTo>
                <a:cubicBezTo>
                  <a:pt x="2" y="2"/>
                  <a:pt x="5" y="0"/>
                  <a:pt x="7" y="1"/>
                </a:cubicBezTo>
                <a:cubicBezTo>
                  <a:pt x="9" y="2"/>
                  <a:pt x="10" y="5"/>
                  <a:pt x="9" y="9"/>
                </a:cubicBezTo>
                <a:close/>
              </a:path>
            </a:pathLst>
          </a:custGeom>
          <a:solidFill>
            <a:srgbClr val="000000"/>
          </a:solidFill>
          <a:ln w="6350" cap="rnd">
            <a:solidFill>
              <a:srgbClr val="000000"/>
            </a:solidFill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8292" name="Freeform 408"/>
          <p:cNvSpPr>
            <a:spLocks noChangeArrowheads="1"/>
          </p:cNvSpPr>
          <p:nvPr/>
        </p:nvSpPr>
        <p:spPr bwMode="auto">
          <a:xfrm>
            <a:off x="5202238" y="500063"/>
            <a:ext cx="23812" cy="23812"/>
          </a:xfrm>
          <a:custGeom>
            <a:avLst/>
            <a:gdLst>
              <a:gd name="T0" fmla="*/ 2147483646 w 4"/>
              <a:gd name="T1" fmla="*/ 2147483646 h 4"/>
              <a:gd name="T2" fmla="*/ 2147483646 w 4"/>
              <a:gd name="T3" fmla="*/ 2147483646 h 4"/>
              <a:gd name="T4" fmla="*/ 2147483646 w 4"/>
              <a:gd name="T5" fmla="*/ 2147483646 h 4"/>
              <a:gd name="T6" fmla="*/ 2147483646 w 4"/>
              <a:gd name="T7" fmla="*/ 0 h 4"/>
              <a:gd name="T8" fmla="*/ 2147483646 w 4"/>
              <a:gd name="T9" fmla="*/ 2147483646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4"/>
              <a:gd name="T17" fmla="*/ 4 w 4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4">
                <a:moveTo>
                  <a:pt x="4" y="2"/>
                </a:moveTo>
                <a:cubicBezTo>
                  <a:pt x="4" y="4"/>
                  <a:pt x="3" y="4"/>
                  <a:pt x="2" y="4"/>
                </a:cubicBezTo>
                <a:cubicBezTo>
                  <a:pt x="1" y="4"/>
                  <a:pt x="0" y="3"/>
                  <a:pt x="1" y="2"/>
                </a:cubicBezTo>
                <a:cubicBezTo>
                  <a:pt x="1" y="0"/>
                  <a:pt x="2" y="0"/>
                  <a:pt x="3" y="0"/>
                </a:cubicBezTo>
                <a:cubicBezTo>
                  <a:pt x="4" y="0"/>
                  <a:pt x="4" y="1"/>
                  <a:pt x="4" y="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8293" name="Oval 409"/>
          <p:cNvSpPr>
            <a:spLocks noChangeArrowheads="1"/>
          </p:cNvSpPr>
          <p:nvPr/>
        </p:nvSpPr>
        <p:spPr bwMode="auto">
          <a:xfrm>
            <a:off x="4945063" y="517525"/>
            <a:ext cx="155575" cy="155575"/>
          </a:xfrm>
          <a:prstGeom prst="ellipse">
            <a:avLst/>
          </a:prstGeom>
          <a:solidFill>
            <a:srgbClr val="E1002A"/>
          </a:solidFill>
          <a:ln w="6350" cap="rnd">
            <a:solidFill>
              <a:srgbClr val="000000"/>
            </a:solidFill>
            <a:beve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000000"/>
              </a:solidFill>
              <a:sym typeface="宋体" panose="02010600030101010101" pitchFamily="2" charset="-122"/>
            </a:endParaRPr>
          </a:p>
        </p:txBody>
      </p:sp>
      <p:sp>
        <p:nvSpPr>
          <p:cNvPr id="38294" name="Oval 410"/>
          <p:cNvSpPr>
            <a:spLocks noChangeArrowheads="1"/>
          </p:cNvSpPr>
          <p:nvPr/>
        </p:nvSpPr>
        <p:spPr bwMode="auto">
          <a:xfrm>
            <a:off x="4975225" y="534988"/>
            <a:ext cx="60325" cy="603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000000"/>
              </a:solidFill>
              <a:sym typeface="宋体" panose="02010600030101010101" pitchFamily="2" charset="-122"/>
            </a:endParaRPr>
          </a:p>
        </p:txBody>
      </p:sp>
      <p:sp>
        <p:nvSpPr>
          <p:cNvPr id="38295" name="Freeform 411"/>
          <p:cNvSpPr>
            <a:spLocks noChangeArrowheads="1"/>
          </p:cNvSpPr>
          <p:nvPr/>
        </p:nvSpPr>
        <p:spPr bwMode="auto">
          <a:xfrm>
            <a:off x="4999038" y="666750"/>
            <a:ext cx="30162" cy="149225"/>
          </a:xfrm>
          <a:custGeom>
            <a:avLst/>
            <a:gdLst>
              <a:gd name="T0" fmla="*/ 2147483646 w 5"/>
              <a:gd name="T1" fmla="*/ 0 h 25"/>
              <a:gd name="T2" fmla="*/ 0 w 5"/>
              <a:gd name="T3" fmla="*/ 2147483646 h 25"/>
              <a:gd name="T4" fmla="*/ 0 60000 65536"/>
              <a:gd name="T5" fmla="*/ 0 60000 65536"/>
              <a:gd name="T6" fmla="*/ 0 w 5"/>
              <a:gd name="T7" fmla="*/ 0 h 25"/>
              <a:gd name="T8" fmla="*/ 5 w 5"/>
              <a:gd name="T9" fmla="*/ 25 h 2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" h="25">
                <a:moveTo>
                  <a:pt x="5" y="0"/>
                </a:moveTo>
                <a:cubicBezTo>
                  <a:pt x="3" y="9"/>
                  <a:pt x="0" y="25"/>
                  <a:pt x="0" y="25"/>
                </a:cubicBezTo>
              </a:path>
            </a:pathLst>
          </a:custGeom>
          <a:noFill/>
          <a:ln w="6350" cap="rnd">
            <a:solidFill>
              <a:srgbClr val="000000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8296" name="Freeform 412"/>
          <p:cNvSpPr>
            <a:spLocks noChangeArrowheads="1"/>
          </p:cNvSpPr>
          <p:nvPr/>
        </p:nvSpPr>
        <p:spPr bwMode="auto">
          <a:xfrm>
            <a:off x="4592638" y="558800"/>
            <a:ext cx="168275" cy="263525"/>
          </a:xfrm>
          <a:custGeom>
            <a:avLst/>
            <a:gdLst>
              <a:gd name="T0" fmla="*/ 2147483646 w 28"/>
              <a:gd name="T1" fmla="*/ 2147483646 h 44"/>
              <a:gd name="T2" fmla="*/ 2147483646 w 28"/>
              <a:gd name="T3" fmla="*/ 2147483646 h 44"/>
              <a:gd name="T4" fmla="*/ 2147483646 w 28"/>
              <a:gd name="T5" fmla="*/ 2147483646 h 44"/>
              <a:gd name="T6" fmla="*/ 2147483646 w 28"/>
              <a:gd name="T7" fmla="*/ 2147483646 h 44"/>
              <a:gd name="T8" fmla="*/ 0 60000 65536"/>
              <a:gd name="T9" fmla="*/ 0 60000 65536"/>
              <a:gd name="T10" fmla="*/ 0 60000 65536"/>
              <a:gd name="T11" fmla="*/ 0 60000 65536"/>
              <a:gd name="T12" fmla="*/ 0 w 28"/>
              <a:gd name="T13" fmla="*/ 0 h 44"/>
              <a:gd name="T14" fmla="*/ 28 w 28"/>
              <a:gd name="T15" fmla="*/ 44 h 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" h="44">
                <a:moveTo>
                  <a:pt x="5" y="16"/>
                </a:moveTo>
                <a:cubicBezTo>
                  <a:pt x="0" y="27"/>
                  <a:pt x="6" y="43"/>
                  <a:pt x="22" y="44"/>
                </a:cubicBezTo>
                <a:cubicBezTo>
                  <a:pt x="28" y="11"/>
                  <a:pt x="28" y="11"/>
                  <a:pt x="28" y="11"/>
                </a:cubicBezTo>
                <a:cubicBezTo>
                  <a:pt x="20" y="0"/>
                  <a:pt x="9" y="5"/>
                  <a:pt x="5" y="1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8297" name="Freeform 413"/>
          <p:cNvSpPr>
            <a:spLocks noChangeArrowheads="1"/>
          </p:cNvSpPr>
          <p:nvPr/>
        </p:nvSpPr>
        <p:spPr bwMode="auto">
          <a:xfrm>
            <a:off x="4724400" y="809625"/>
            <a:ext cx="709613" cy="412750"/>
          </a:xfrm>
          <a:custGeom>
            <a:avLst/>
            <a:gdLst>
              <a:gd name="T0" fmla="*/ 2147483646 w 119"/>
              <a:gd name="T1" fmla="*/ 2147483646 h 69"/>
              <a:gd name="T2" fmla="*/ 2147483646 w 119"/>
              <a:gd name="T3" fmla="*/ 0 h 69"/>
              <a:gd name="T4" fmla="*/ 2147483646 w 119"/>
              <a:gd name="T5" fmla="*/ 2147483646 h 69"/>
              <a:gd name="T6" fmla="*/ 0 w 119"/>
              <a:gd name="T7" fmla="*/ 2147483646 h 69"/>
              <a:gd name="T8" fmla="*/ 0 w 119"/>
              <a:gd name="T9" fmla="*/ 2147483646 h 69"/>
              <a:gd name="T10" fmla="*/ 2147483646 w 119"/>
              <a:gd name="T11" fmla="*/ 2147483646 h 69"/>
              <a:gd name="T12" fmla="*/ 2147483646 w 119"/>
              <a:gd name="T13" fmla="*/ 2147483646 h 6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19"/>
              <a:gd name="T22" fmla="*/ 0 h 69"/>
              <a:gd name="T23" fmla="*/ 119 w 119"/>
              <a:gd name="T24" fmla="*/ 69 h 6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19" h="69">
                <a:moveTo>
                  <a:pt x="118" y="3"/>
                </a:moveTo>
                <a:cubicBezTo>
                  <a:pt x="118" y="1"/>
                  <a:pt x="102" y="0"/>
                  <a:pt x="97" y="0"/>
                </a:cubicBezTo>
                <a:cubicBezTo>
                  <a:pt x="76" y="0"/>
                  <a:pt x="34" y="2"/>
                  <a:pt x="1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17" y="36"/>
                  <a:pt x="51" y="69"/>
                  <a:pt x="84" y="58"/>
                </a:cubicBezTo>
                <a:cubicBezTo>
                  <a:pt x="112" y="49"/>
                  <a:pt x="119" y="5"/>
                  <a:pt x="118" y="3"/>
                </a:cubicBezTo>
                <a:close/>
              </a:path>
            </a:pathLst>
          </a:custGeom>
          <a:solidFill>
            <a:srgbClr val="E100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8298" name="Freeform 414"/>
          <p:cNvSpPr>
            <a:spLocks noChangeArrowheads="1"/>
          </p:cNvSpPr>
          <p:nvPr/>
        </p:nvSpPr>
        <p:spPr bwMode="auto">
          <a:xfrm>
            <a:off x="5022850" y="930275"/>
            <a:ext cx="358775" cy="250825"/>
          </a:xfrm>
          <a:custGeom>
            <a:avLst/>
            <a:gdLst>
              <a:gd name="T0" fmla="*/ 0 w 60"/>
              <a:gd name="T1" fmla="*/ 2147483646 h 42"/>
              <a:gd name="T2" fmla="*/ 2147483646 w 60"/>
              <a:gd name="T3" fmla="*/ 2147483646 h 42"/>
              <a:gd name="T4" fmla="*/ 2147483646 w 60"/>
              <a:gd name="T5" fmla="*/ 2147483646 h 42"/>
              <a:gd name="T6" fmla="*/ 0 w 60"/>
              <a:gd name="T7" fmla="*/ 2147483646 h 42"/>
              <a:gd name="T8" fmla="*/ 0 60000 65536"/>
              <a:gd name="T9" fmla="*/ 0 60000 65536"/>
              <a:gd name="T10" fmla="*/ 0 60000 65536"/>
              <a:gd name="T11" fmla="*/ 0 60000 65536"/>
              <a:gd name="T12" fmla="*/ 0 w 60"/>
              <a:gd name="T13" fmla="*/ 0 h 42"/>
              <a:gd name="T14" fmla="*/ 60 w 60"/>
              <a:gd name="T15" fmla="*/ 42 h 4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0" h="42">
                <a:moveTo>
                  <a:pt x="0" y="36"/>
                </a:moveTo>
                <a:cubicBezTo>
                  <a:pt x="11" y="41"/>
                  <a:pt x="22" y="42"/>
                  <a:pt x="34" y="38"/>
                </a:cubicBezTo>
                <a:cubicBezTo>
                  <a:pt x="46" y="34"/>
                  <a:pt x="55" y="23"/>
                  <a:pt x="60" y="12"/>
                </a:cubicBezTo>
                <a:cubicBezTo>
                  <a:pt x="37" y="0"/>
                  <a:pt x="5" y="19"/>
                  <a:pt x="0" y="36"/>
                </a:cubicBezTo>
                <a:close/>
              </a:path>
            </a:pathLst>
          </a:custGeom>
          <a:solidFill>
            <a:srgbClr val="EF7C1C"/>
          </a:solidFill>
          <a:ln w="6350" cap="rnd">
            <a:solidFill>
              <a:srgbClr val="000000"/>
            </a:solidFill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8299" name="Freeform 415"/>
          <p:cNvSpPr>
            <a:spLocks noChangeArrowheads="1"/>
          </p:cNvSpPr>
          <p:nvPr/>
        </p:nvSpPr>
        <p:spPr bwMode="auto">
          <a:xfrm>
            <a:off x="4592638" y="558800"/>
            <a:ext cx="841375" cy="663575"/>
          </a:xfrm>
          <a:custGeom>
            <a:avLst/>
            <a:gdLst>
              <a:gd name="T0" fmla="*/ 2147483646 w 141"/>
              <a:gd name="T1" fmla="*/ 2147483646 h 111"/>
              <a:gd name="T2" fmla="*/ 2147483646 w 141"/>
              <a:gd name="T3" fmla="*/ 2147483646 h 111"/>
              <a:gd name="T4" fmla="*/ 2147483646 w 141"/>
              <a:gd name="T5" fmla="*/ 2147483646 h 111"/>
              <a:gd name="T6" fmla="*/ 2147483646 w 141"/>
              <a:gd name="T7" fmla="*/ 2147483646 h 111"/>
              <a:gd name="T8" fmla="*/ 2147483646 w 141"/>
              <a:gd name="T9" fmla="*/ 2147483646 h 111"/>
              <a:gd name="T10" fmla="*/ 2147483646 w 141"/>
              <a:gd name="T11" fmla="*/ 2147483646 h 111"/>
              <a:gd name="T12" fmla="*/ 2147483646 w 141"/>
              <a:gd name="T13" fmla="*/ 2147483646 h 11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1"/>
              <a:gd name="T22" fmla="*/ 0 h 111"/>
              <a:gd name="T23" fmla="*/ 141 w 141"/>
              <a:gd name="T24" fmla="*/ 111 h 11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1" h="111">
                <a:moveTo>
                  <a:pt x="28" y="11"/>
                </a:moveTo>
                <a:cubicBezTo>
                  <a:pt x="20" y="0"/>
                  <a:pt x="9" y="5"/>
                  <a:pt x="5" y="16"/>
                </a:cubicBezTo>
                <a:cubicBezTo>
                  <a:pt x="0" y="27"/>
                  <a:pt x="6" y="44"/>
                  <a:pt x="23" y="44"/>
                </a:cubicBezTo>
                <a:cubicBezTo>
                  <a:pt x="56" y="44"/>
                  <a:pt x="98" y="42"/>
                  <a:pt x="119" y="42"/>
                </a:cubicBezTo>
                <a:cubicBezTo>
                  <a:pt x="124" y="42"/>
                  <a:pt x="140" y="43"/>
                  <a:pt x="140" y="45"/>
                </a:cubicBezTo>
                <a:cubicBezTo>
                  <a:pt x="141" y="47"/>
                  <a:pt x="134" y="91"/>
                  <a:pt x="106" y="100"/>
                </a:cubicBezTo>
                <a:cubicBezTo>
                  <a:pt x="73" y="111"/>
                  <a:pt x="39" y="78"/>
                  <a:pt x="22" y="44"/>
                </a:cubicBezTo>
              </a:path>
            </a:pathLst>
          </a:custGeom>
          <a:noFill/>
          <a:ln w="6350" cap="rnd">
            <a:solidFill>
              <a:srgbClr val="000000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8300" name="Freeform 416"/>
          <p:cNvSpPr>
            <a:spLocks noChangeArrowheads="1"/>
          </p:cNvSpPr>
          <p:nvPr/>
        </p:nvSpPr>
        <p:spPr bwMode="auto">
          <a:xfrm>
            <a:off x="4760913" y="558800"/>
            <a:ext cx="173037" cy="96838"/>
          </a:xfrm>
          <a:custGeom>
            <a:avLst/>
            <a:gdLst>
              <a:gd name="T0" fmla="*/ 2147483646 w 29"/>
              <a:gd name="T1" fmla="*/ 2147483646 h 16"/>
              <a:gd name="T2" fmla="*/ 0 w 29"/>
              <a:gd name="T3" fmla="*/ 0 h 16"/>
              <a:gd name="T4" fmla="*/ 0 60000 65536"/>
              <a:gd name="T5" fmla="*/ 0 60000 65536"/>
              <a:gd name="T6" fmla="*/ 0 w 29"/>
              <a:gd name="T7" fmla="*/ 0 h 16"/>
              <a:gd name="T8" fmla="*/ 29 w 29"/>
              <a:gd name="T9" fmla="*/ 16 h 1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9" h="16">
                <a:moveTo>
                  <a:pt x="29" y="16"/>
                </a:moveTo>
                <a:cubicBezTo>
                  <a:pt x="14" y="6"/>
                  <a:pt x="3" y="1"/>
                  <a:pt x="0" y="0"/>
                </a:cubicBezTo>
              </a:path>
            </a:pathLst>
          </a:custGeom>
          <a:noFill/>
          <a:ln w="6350" cap="rnd">
            <a:solidFill>
              <a:srgbClr val="000000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8301" name="Freeform 417"/>
          <p:cNvSpPr>
            <a:spLocks noChangeArrowheads="1"/>
          </p:cNvSpPr>
          <p:nvPr/>
        </p:nvSpPr>
        <p:spPr bwMode="auto">
          <a:xfrm>
            <a:off x="4694238" y="660400"/>
            <a:ext cx="220662" cy="53975"/>
          </a:xfrm>
          <a:custGeom>
            <a:avLst/>
            <a:gdLst>
              <a:gd name="T0" fmla="*/ 0 w 37"/>
              <a:gd name="T1" fmla="*/ 0 h 9"/>
              <a:gd name="T2" fmla="*/ 2147483646 w 37"/>
              <a:gd name="T3" fmla="*/ 2147483646 h 9"/>
              <a:gd name="T4" fmla="*/ 0 60000 65536"/>
              <a:gd name="T5" fmla="*/ 0 60000 65536"/>
              <a:gd name="T6" fmla="*/ 0 w 37"/>
              <a:gd name="T7" fmla="*/ 0 h 9"/>
              <a:gd name="T8" fmla="*/ 37 w 37"/>
              <a:gd name="T9" fmla="*/ 9 h 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7" h="9">
                <a:moveTo>
                  <a:pt x="0" y="0"/>
                </a:moveTo>
                <a:cubicBezTo>
                  <a:pt x="12" y="1"/>
                  <a:pt x="30" y="7"/>
                  <a:pt x="37" y="9"/>
                </a:cubicBezTo>
              </a:path>
            </a:pathLst>
          </a:custGeom>
          <a:noFill/>
          <a:ln w="6350" cap="rnd">
            <a:solidFill>
              <a:srgbClr val="000000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8302" name="Freeform 418"/>
          <p:cNvSpPr>
            <a:spLocks noChangeArrowheads="1"/>
          </p:cNvSpPr>
          <p:nvPr/>
        </p:nvSpPr>
        <p:spPr bwMode="auto">
          <a:xfrm>
            <a:off x="4665663" y="774700"/>
            <a:ext cx="225425" cy="11113"/>
          </a:xfrm>
          <a:custGeom>
            <a:avLst/>
            <a:gdLst>
              <a:gd name="T0" fmla="*/ 0 w 38"/>
              <a:gd name="T1" fmla="*/ 2147483646 h 2"/>
              <a:gd name="T2" fmla="*/ 2147483646 w 38"/>
              <a:gd name="T3" fmla="*/ 2147483646 h 2"/>
              <a:gd name="T4" fmla="*/ 0 60000 65536"/>
              <a:gd name="T5" fmla="*/ 0 60000 65536"/>
              <a:gd name="T6" fmla="*/ 0 w 38"/>
              <a:gd name="T7" fmla="*/ 0 h 2"/>
              <a:gd name="T8" fmla="*/ 38 w 38"/>
              <a:gd name="T9" fmla="*/ 2 h 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8" h="2">
                <a:moveTo>
                  <a:pt x="0" y="2"/>
                </a:moveTo>
                <a:cubicBezTo>
                  <a:pt x="17" y="0"/>
                  <a:pt x="38" y="1"/>
                  <a:pt x="38" y="1"/>
                </a:cubicBezTo>
              </a:path>
            </a:pathLst>
          </a:custGeom>
          <a:noFill/>
          <a:ln w="6350" cap="rnd">
            <a:solidFill>
              <a:srgbClr val="000000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8303" name="Freeform 419"/>
          <p:cNvSpPr>
            <a:spLocks noChangeArrowheads="1"/>
          </p:cNvSpPr>
          <p:nvPr/>
        </p:nvSpPr>
        <p:spPr bwMode="auto">
          <a:xfrm>
            <a:off x="5165725" y="642938"/>
            <a:ext cx="250825" cy="30162"/>
          </a:xfrm>
          <a:custGeom>
            <a:avLst/>
            <a:gdLst>
              <a:gd name="T0" fmla="*/ 0 w 42"/>
              <a:gd name="T1" fmla="*/ 2147483646 h 5"/>
              <a:gd name="T2" fmla="*/ 2147483646 w 42"/>
              <a:gd name="T3" fmla="*/ 0 h 5"/>
              <a:gd name="T4" fmla="*/ 0 60000 65536"/>
              <a:gd name="T5" fmla="*/ 0 60000 65536"/>
              <a:gd name="T6" fmla="*/ 0 w 42"/>
              <a:gd name="T7" fmla="*/ 0 h 5"/>
              <a:gd name="T8" fmla="*/ 42 w 42"/>
              <a:gd name="T9" fmla="*/ 5 h 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2" h="5">
                <a:moveTo>
                  <a:pt x="0" y="5"/>
                </a:moveTo>
                <a:cubicBezTo>
                  <a:pt x="15" y="0"/>
                  <a:pt x="42" y="0"/>
                  <a:pt x="42" y="0"/>
                </a:cubicBezTo>
              </a:path>
            </a:pathLst>
          </a:custGeom>
          <a:noFill/>
          <a:ln w="6350" cap="rnd">
            <a:solidFill>
              <a:srgbClr val="000000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8304" name="Freeform 420"/>
          <p:cNvSpPr>
            <a:spLocks noChangeArrowheads="1"/>
          </p:cNvSpPr>
          <p:nvPr/>
        </p:nvSpPr>
        <p:spPr bwMode="auto">
          <a:xfrm>
            <a:off x="5160963" y="727075"/>
            <a:ext cx="279400" cy="41275"/>
          </a:xfrm>
          <a:custGeom>
            <a:avLst/>
            <a:gdLst>
              <a:gd name="T0" fmla="*/ 0 w 47"/>
              <a:gd name="T1" fmla="*/ 0 h 7"/>
              <a:gd name="T2" fmla="*/ 2147483646 w 47"/>
              <a:gd name="T3" fmla="*/ 2147483646 h 7"/>
              <a:gd name="T4" fmla="*/ 0 60000 65536"/>
              <a:gd name="T5" fmla="*/ 0 60000 65536"/>
              <a:gd name="T6" fmla="*/ 0 w 47"/>
              <a:gd name="T7" fmla="*/ 0 h 7"/>
              <a:gd name="T8" fmla="*/ 47 w 47"/>
              <a:gd name="T9" fmla="*/ 7 h 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7" h="7">
                <a:moveTo>
                  <a:pt x="0" y="0"/>
                </a:moveTo>
                <a:cubicBezTo>
                  <a:pt x="19" y="1"/>
                  <a:pt x="47" y="7"/>
                  <a:pt x="47" y="7"/>
                </a:cubicBezTo>
              </a:path>
            </a:pathLst>
          </a:custGeom>
          <a:noFill/>
          <a:ln w="6350" cap="rnd">
            <a:solidFill>
              <a:srgbClr val="000000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8305" name="Freeform 421"/>
          <p:cNvSpPr>
            <a:spLocks noChangeArrowheads="1"/>
          </p:cNvSpPr>
          <p:nvPr/>
        </p:nvSpPr>
        <p:spPr bwMode="auto">
          <a:xfrm>
            <a:off x="5141913" y="785813"/>
            <a:ext cx="263525" cy="77787"/>
          </a:xfrm>
          <a:custGeom>
            <a:avLst/>
            <a:gdLst>
              <a:gd name="T0" fmla="*/ 0 w 44"/>
              <a:gd name="T1" fmla="*/ 0 h 13"/>
              <a:gd name="T2" fmla="*/ 2147483646 w 44"/>
              <a:gd name="T3" fmla="*/ 2147483646 h 13"/>
              <a:gd name="T4" fmla="*/ 0 60000 65536"/>
              <a:gd name="T5" fmla="*/ 0 60000 65536"/>
              <a:gd name="T6" fmla="*/ 0 w 44"/>
              <a:gd name="T7" fmla="*/ 0 h 13"/>
              <a:gd name="T8" fmla="*/ 44 w 44"/>
              <a:gd name="T9" fmla="*/ 13 h 1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4" h="13">
                <a:moveTo>
                  <a:pt x="0" y="0"/>
                </a:moveTo>
                <a:cubicBezTo>
                  <a:pt x="27" y="5"/>
                  <a:pt x="44" y="13"/>
                  <a:pt x="44" y="13"/>
                </a:cubicBezTo>
              </a:path>
            </a:pathLst>
          </a:custGeom>
          <a:noFill/>
          <a:ln w="6350" cap="rnd">
            <a:solidFill>
              <a:srgbClr val="000000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8306" name="Freeform 422"/>
          <p:cNvSpPr>
            <a:spLocks noChangeArrowheads="1"/>
          </p:cNvSpPr>
          <p:nvPr/>
        </p:nvSpPr>
        <p:spPr bwMode="auto">
          <a:xfrm>
            <a:off x="4778375" y="1306513"/>
            <a:ext cx="65088" cy="322262"/>
          </a:xfrm>
          <a:custGeom>
            <a:avLst/>
            <a:gdLst>
              <a:gd name="T0" fmla="*/ 2147483646 w 11"/>
              <a:gd name="T1" fmla="*/ 0 h 54"/>
              <a:gd name="T2" fmla="*/ 2147483646 w 11"/>
              <a:gd name="T3" fmla="*/ 2147483646 h 54"/>
              <a:gd name="T4" fmla="*/ 0 60000 65536"/>
              <a:gd name="T5" fmla="*/ 0 60000 65536"/>
              <a:gd name="T6" fmla="*/ 0 w 11"/>
              <a:gd name="T7" fmla="*/ 0 h 54"/>
              <a:gd name="T8" fmla="*/ 11 w 11"/>
              <a:gd name="T9" fmla="*/ 54 h 5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" h="54">
                <a:moveTo>
                  <a:pt x="1" y="0"/>
                </a:moveTo>
                <a:cubicBezTo>
                  <a:pt x="0" y="14"/>
                  <a:pt x="3" y="40"/>
                  <a:pt x="11" y="54"/>
                </a:cubicBezTo>
              </a:path>
            </a:pathLst>
          </a:custGeom>
          <a:noFill/>
          <a:ln w="6350" cap="rnd">
            <a:solidFill>
              <a:srgbClr val="000000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8307" name="Freeform 423"/>
          <p:cNvSpPr>
            <a:spLocks noChangeArrowheads="1"/>
          </p:cNvSpPr>
          <p:nvPr/>
        </p:nvSpPr>
        <p:spPr bwMode="auto">
          <a:xfrm>
            <a:off x="4789488" y="1246188"/>
            <a:ext cx="508000" cy="442912"/>
          </a:xfrm>
          <a:custGeom>
            <a:avLst/>
            <a:gdLst>
              <a:gd name="T0" fmla="*/ 2147483646 w 85"/>
              <a:gd name="T1" fmla="*/ 2147483646 h 74"/>
              <a:gd name="T2" fmla="*/ 0 w 85"/>
              <a:gd name="T3" fmla="*/ 2147483646 h 74"/>
              <a:gd name="T4" fmla="*/ 2147483646 w 85"/>
              <a:gd name="T5" fmla="*/ 2147483646 h 74"/>
              <a:gd name="T6" fmla="*/ 2147483646 w 85"/>
              <a:gd name="T7" fmla="*/ 2147483646 h 74"/>
              <a:gd name="T8" fmla="*/ 2147483646 w 85"/>
              <a:gd name="T9" fmla="*/ 2147483646 h 74"/>
              <a:gd name="T10" fmla="*/ 2147483646 w 85"/>
              <a:gd name="T11" fmla="*/ 2147483646 h 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5"/>
              <a:gd name="T19" fmla="*/ 0 h 74"/>
              <a:gd name="T20" fmla="*/ 85 w 85"/>
              <a:gd name="T21" fmla="*/ 74 h 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5" h="74">
                <a:moveTo>
                  <a:pt x="14" y="2"/>
                </a:moveTo>
                <a:cubicBezTo>
                  <a:pt x="1" y="5"/>
                  <a:pt x="0" y="17"/>
                  <a:pt x="0" y="31"/>
                </a:cubicBezTo>
                <a:cubicBezTo>
                  <a:pt x="0" y="44"/>
                  <a:pt x="13" y="74"/>
                  <a:pt x="47" y="71"/>
                </a:cubicBezTo>
                <a:cubicBezTo>
                  <a:pt x="81" y="69"/>
                  <a:pt x="85" y="50"/>
                  <a:pt x="85" y="32"/>
                </a:cubicBezTo>
                <a:cubicBezTo>
                  <a:pt x="85" y="15"/>
                  <a:pt x="75" y="6"/>
                  <a:pt x="62" y="3"/>
                </a:cubicBezTo>
                <a:cubicBezTo>
                  <a:pt x="48" y="0"/>
                  <a:pt x="14" y="2"/>
                  <a:pt x="14" y="2"/>
                </a:cubicBezTo>
                <a:close/>
              </a:path>
            </a:pathLst>
          </a:custGeom>
          <a:solidFill>
            <a:srgbClr val="FFFFFF"/>
          </a:solidFill>
          <a:ln w="6350" cap="rnd">
            <a:solidFill>
              <a:srgbClr val="000000"/>
            </a:solidFill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8308" name="Freeform 424"/>
          <p:cNvSpPr>
            <a:spLocks noChangeArrowheads="1"/>
          </p:cNvSpPr>
          <p:nvPr/>
        </p:nvSpPr>
        <p:spPr bwMode="auto">
          <a:xfrm>
            <a:off x="4802188" y="1185863"/>
            <a:ext cx="638175" cy="96837"/>
          </a:xfrm>
          <a:custGeom>
            <a:avLst/>
            <a:gdLst>
              <a:gd name="T0" fmla="*/ 2147483646 w 107"/>
              <a:gd name="T1" fmla="*/ 2147483646 h 16"/>
              <a:gd name="T2" fmla="*/ 0 w 107"/>
              <a:gd name="T3" fmla="*/ 2147483646 h 16"/>
              <a:gd name="T4" fmla="*/ 2147483646 w 107"/>
              <a:gd name="T5" fmla="*/ 2147483646 h 16"/>
              <a:gd name="T6" fmla="*/ 2147483646 w 107"/>
              <a:gd name="T7" fmla="*/ 2147483646 h 16"/>
              <a:gd name="T8" fmla="*/ 2147483646 w 107"/>
              <a:gd name="T9" fmla="*/ 2147483646 h 16"/>
              <a:gd name="T10" fmla="*/ 2147483646 w 107"/>
              <a:gd name="T11" fmla="*/ 2147483646 h 16"/>
              <a:gd name="T12" fmla="*/ 2147483646 w 107"/>
              <a:gd name="T13" fmla="*/ 2147483646 h 1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7"/>
              <a:gd name="T22" fmla="*/ 0 h 16"/>
              <a:gd name="T23" fmla="*/ 107 w 107"/>
              <a:gd name="T24" fmla="*/ 16 h 1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7" h="16">
                <a:moveTo>
                  <a:pt x="2" y="2"/>
                </a:moveTo>
                <a:cubicBezTo>
                  <a:pt x="0" y="2"/>
                  <a:pt x="0" y="4"/>
                  <a:pt x="0" y="6"/>
                </a:cubicBezTo>
                <a:cubicBezTo>
                  <a:pt x="0" y="9"/>
                  <a:pt x="0" y="11"/>
                  <a:pt x="3" y="11"/>
                </a:cubicBezTo>
                <a:cubicBezTo>
                  <a:pt x="8" y="13"/>
                  <a:pt x="27" y="16"/>
                  <a:pt x="47" y="15"/>
                </a:cubicBezTo>
                <a:cubicBezTo>
                  <a:pt x="67" y="13"/>
                  <a:pt x="87" y="12"/>
                  <a:pt x="96" y="10"/>
                </a:cubicBezTo>
                <a:cubicBezTo>
                  <a:pt x="105" y="8"/>
                  <a:pt x="107" y="0"/>
                  <a:pt x="98" y="1"/>
                </a:cubicBezTo>
                <a:cubicBezTo>
                  <a:pt x="90" y="2"/>
                  <a:pt x="17" y="8"/>
                  <a:pt x="2" y="2"/>
                </a:cubicBezTo>
                <a:close/>
              </a:path>
            </a:pathLst>
          </a:custGeom>
          <a:solidFill>
            <a:srgbClr val="E1002A"/>
          </a:solidFill>
          <a:ln w="6350" cap="rnd">
            <a:solidFill>
              <a:srgbClr val="000000"/>
            </a:solidFill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8309" name="Freeform 425"/>
          <p:cNvSpPr>
            <a:spLocks noChangeArrowheads="1"/>
          </p:cNvSpPr>
          <p:nvPr/>
        </p:nvSpPr>
        <p:spPr bwMode="auto">
          <a:xfrm>
            <a:off x="5327650" y="1008063"/>
            <a:ext cx="357188" cy="333375"/>
          </a:xfrm>
          <a:custGeom>
            <a:avLst/>
            <a:gdLst>
              <a:gd name="T0" fmla="*/ 2147483646 w 60"/>
              <a:gd name="T1" fmla="*/ 2147483646 h 56"/>
              <a:gd name="T2" fmla="*/ 2147483646 w 60"/>
              <a:gd name="T3" fmla="*/ 2147483646 h 56"/>
              <a:gd name="T4" fmla="*/ 2147483646 w 60"/>
              <a:gd name="T5" fmla="*/ 2147483646 h 56"/>
              <a:gd name="T6" fmla="*/ 0 w 60"/>
              <a:gd name="T7" fmla="*/ 2147483646 h 56"/>
              <a:gd name="T8" fmla="*/ 0 60000 65536"/>
              <a:gd name="T9" fmla="*/ 0 60000 65536"/>
              <a:gd name="T10" fmla="*/ 0 60000 65536"/>
              <a:gd name="T11" fmla="*/ 0 60000 65536"/>
              <a:gd name="T12" fmla="*/ 0 w 60"/>
              <a:gd name="T13" fmla="*/ 0 h 56"/>
              <a:gd name="T14" fmla="*/ 60 w 60"/>
              <a:gd name="T15" fmla="*/ 56 h 5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0" h="56">
                <a:moveTo>
                  <a:pt x="31" y="56"/>
                </a:moveTo>
                <a:cubicBezTo>
                  <a:pt x="32" y="55"/>
                  <a:pt x="51" y="30"/>
                  <a:pt x="56" y="22"/>
                </a:cubicBezTo>
                <a:cubicBezTo>
                  <a:pt x="60" y="13"/>
                  <a:pt x="45" y="0"/>
                  <a:pt x="42" y="3"/>
                </a:cubicBezTo>
                <a:cubicBezTo>
                  <a:pt x="39" y="5"/>
                  <a:pt x="21" y="15"/>
                  <a:pt x="0" y="43"/>
                </a:cubicBezTo>
              </a:path>
            </a:pathLst>
          </a:custGeom>
          <a:solidFill>
            <a:srgbClr val="00A0E9"/>
          </a:solidFill>
          <a:ln w="6350" cap="rnd">
            <a:solidFill>
              <a:srgbClr val="000000"/>
            </a:solidFill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8310" name="Freeform 426"/>
          <p:cNvSpPr>
            <a:spLocks noChangeArrowheads="1"/>
          </p:cNvSpPr>
          <p:nvPr/>
        </p:nvSpPr>
        <p:spPr bwMode="auto">
          <a:xfrm>
            <a:off x="5327650" y="1008063"/>
            <a:ext cx="357188" cy="333375"/>
          </a:xfrm>
          <a:custGeom>
            <a:avLst/>
            <a:gdLst>
              <a:gd name="T0" fmla="*/ 2147483646 w 60"/>
              <a:gd name="T1" fmla="*/ 2147483646 h 56"/>
              <a:gd name="T2" fmla="*/ 2147483646 w 60"/>
              <a:gd name="T3" fmla="*/ 2147483646 h 56"/>
              <a:gd name="T4" fmla="*/ 2147483646 w 60"/>
              <a:gd name="T5" fmla="*/ 2147483646 h 56"/>
              <a:gd name="T6" fmla="*/ 0 w 60"/>
              <a:gd name="T7" fmla="*/ 2147483646 h 56"/>
              <a:gd name="T8" fmla="*/ 0 60000 65536"/>
              <a:gd name="T9" fmla="*/ 0 60000 65536"/>
              <a:gd name="T10" fmla="*/ 0 60000 65536"/>
              <a:gd name="T11" fmla="*/ 0 60000 65536"/>
              <a:gd name="T12" fmla="*/ 0 w 60"/>
              <a:gd name="T13" fmla="*/ 0 h 56"/>
              <a:gd name="T14" fmla="*/ 60 w 60"/>
              <a:gd name="T15" fmla="*/ 56 h 5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0" h="56">
                <a:moveTo>
                  <a:pt x="31" y="56"/>
                </a:moveTo>
                <a:cubicBezTo>
                  <a:pt x="32" y="55"/>
                  <a:pt x="51" y="30"/>
                  <a:pt x="56" y="22"/>
                </a:cubicBezTo>
                <a:cubicBezTo>
                  <a:pt x="60" y="13"/>
                  <a:pt x="45" y="0"/>
                  <a:pt x="42" y="3"/>
                </a:cubicBezTo>
                <a:cubicBezTo>
                  <a:pt x="39" y="5"/>
                  <a:pt x="21" y="15"/>
                  <a:pt x="0" y="43"/>
                </a:cubicBezTo>
              </a:path>
            </a:pathLst>
          </a:custGeom>
          <a:noFill/>
          <a:ln w="6350" cap="rnd">
            <a:solidFill>
              <a:srgbClr val="000000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8311" name="Oval 427"/>
          <p:cNvSpPr>
            <a:spLocks noChangeArrowheads="1"/>
          </p:cNvSpPr>
          <p:nvPr/>
        </p:nvSpPr>
        <p:spPr bwMode="auto">
          <a:xfrm>
            <a:off x="5535613" y="869950"/>
            <a:ext cx="280987" cy="280988"/>
          </a:xfrm>
          <a:prstGeom prst="ellipse">
            <a:avLst/>
          </a:prstGeom>
          <a:solidFill>
            <a:srgbClr val="FFFFFF"/>
          </a:solidFill>
          <a:ln w="6350" cap="rnd">
            <a:solidFill>
              <a:srgbClr val="000000"/>
            </a:solidFill>
            <a:beve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000000"/>
              </a:solidFill>
              <a:sym typeface="宋体" panose="02010600030101010101" pitchFamily="2" charset="-122"/>
            </a:endParaRPr>
          </a:p>
        </p:txBody>
      </p:sp>
      <p:sp>
        <p:nvSpPr>
          <p:cNvPr id="38312" name="Freeform 428"/>
          <p:cNvSpPr>
            <a:spLocks noChangeArrowheads="1"/>
          </p:cNvSpPr>
          <p:nvPr/>
        </p:nvSpPr>
        <p:spPr bwMode="auto">
          <a:xfrm>
            <a:off x="4826000" y="1431925"/>
            <a:ext cx="434975" cy="196850"/>
          </a:xfrm>
          <a:custGeom>
            <a:avLst/>
            <a:gdLst>
              <a:gd name="T0" fmla="*/ 0 w 73"/>
              <a:gd name="T1" fmla="*/ 0 h 33"/>
              <a:gd name="T2" fmla="*/ 2147483646 w 73"/>
              <a:gd name="T3" fmla="*/ 0 h 33"/>
              <a:gd name="T4" fmla="*/ 2147483646 w 73"/>
              <a:gd name="T5" fmla="*/ 2147483646 h 33"/>
              <a:gd name="T6" fmla="*/ 0 w 73"/>
              <a:gd name="T7" fmla="*/ 0 h 33"/>
              <a:gd name="T8" fmla="*/ 0 60000 65536"/>
              <a:gd name="T9" fmla="*/ 0 60000 65536"/>
              <a:gd name="T10" fmla="*/ 0 60000 65536"/>
              <a:gd name="T11" fmla="*/ 0 60000 65536"/>
              <a:gd name="T12" fmla="*/ 0 w 73"/>
              <a:gd name="T13" fmla="*/ 0 h 33"/>
              <a:gd name="T14" fmla="*/ 73 w 73"/>
              <a:gd name="T15" fmla="*/ 33 h 3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3" h="33">
                <a:moveTo>
                  <a:pt x="0" y="0"/>
                </a:moveTo>
                <a:cubicBezTo>
                  <a:pt x="12" y="7"/>
                  <a:pt x="54" y="1"/>
                  <a:pt x="68" y="0"/>
                </a:cubicBezTo>
                <a:cubicBezTo>
                  <a:pt x="73" y="9"/>
                  <a:pt x="66" y="33"/>
                  <a:pt x="38" y="33"/>
                </a:cubicBezTo>
                <a:cubicBezTo>
                  <a:pt x="13" y="33"/>
                  <a:pt x="2" y="18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6350" cap="rnd">
            <a:solidFill>
              <a:srgbClr val="000000"/>
            </a:solidFill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8313" name="Freeform 429"/>
          <p:cNvSpPr>
            <a:spLocks noChangeArrowheads="1"/>
          </p:cNvSpPr>
          <p:nvPr/>
        </p:nvSpPr>
        <p:spPr bwMode="auto">
          <a:xfrm>
            <a:off x="4856163" y="1216025"/>
            <a:ext cx="196850" cy="196850"/>
          </a:xfrm>
          <a:custGeom>
            <a:avLst/>
            <a:gdLst>
              <a:gd name="T0" fmla="*/ 2147483646 w 33"/>
              <a:gd name="T1" fmla="*/ 2147483646 h 33"/>
              <a:gd name="T2" fmla="*/ 2147483646 w 33"/>
              <a:gd name="T3" fmla="*/ 2147483646 h 33"/>
              <a:gd name="T4" fmla="*/ 2147483646 w 33"/>
              <a:gd name="T5" fmla="*/ 2147483646 h 33"/>
              <a:gd name="T6" fmla="*/ 2147483646 w 33"/>
              <a:gd name="T7" fmla="*/ 2147483646 h 33"/>
              <a:gd name="T8" fmla="*/ 2147483646 w 33"/>
              <a:gd name="T9" fmla="*/ 2147483646 h 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3"/>
              <a:gd name="T16" fmla="*/ 0 h 33"/>
              <a:gd name="T17" fmla="*/ 33 w 33"/>
              <a:gd name="T18" fmla="*/ 33 h 3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3" h="33">
                <a:moveTo>
                  <a:pt x="32" y="18"/>
                </a:moveTo>
                <a:cubicBezTo>
                  <a:pt x="31" y="27"/>
                  <a:pt x="24" y="33"/>
                  <a:pt x="15" y="32"/>
                </a:cubicBezTo>
                <a:cubicBezTo>
                  <a:pt x="6" y="31"/>
                  <a:pt x="0" y="23"/>
                  <a:pt x="1" y="15"/>
                </a:cubicBezTo>
                <a:cubicBezTo>
                  <a:pt x="2" y="6"/>
                  <a:pt x="10" y="0"/>
                  <a:pt x="18" y="1"/>
                </a:cubicBezTo>
                <a:cubicBezTo>
                  <a:pt x="27" y="2"/>
                  <a:pt x="33" y="9"/>
                  <a:pt x="32" y="18"/>
                </a:cubicBezTo>
                <a:close/>
              </a:path>
            </a:pathLst>
          </a:custGeom>
          <a:solidFill>
            <a:srgbClr val="FFE53F"/>
          </a:solidFill>
          <a:ln w="6350" cap="rnd">
            <a:solidFill>
              <a:srgbClr val="000000"/>
            </a:solidFill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8314" name="Freeform 430"/>
          <p:cNvSpPr>
            <a:spLocks noChangeArrowheads="1"/>
          </p:cNvSpPr>
          <p:nvPr/>
        </p:nvSpPr>
        <p:spPr bwMode="auto">
          <a:xfrm>
            <a:off x="4856163" y="1282700"/>
            <a:ext cx="203200" cy="47625"/>
          </a:xfrm>
          <a:custGeom>
            <a:avLst/>
            <a:gdLst>
              <a:gd name="T0" fmla="*/ 2147483646 w 34"/>
              <a:gd name="T1" fmla="*/ 0 h 8"/>
              <a:gd name="T2" fmla="*/ 2147483646 w 34"/>
              <a:gd name="T3" fmla="*/ 2147483646 h 8"/>
              <a:gd name="T4" fmla="*/ 2147483646 w 34"/>
              <a:gd name="T5" fmla="*/ 2147483646 h 8"/>
              <a:gd name="T6" fmla="*/ 2147483646 w 34"/>
              <a:gd name="T7" fmla="*/ 2147483646 h 8"/>
              <a:gd name="T8" fmla="*/ 2147483646 w 34"/>
              <a:gd name="T9" fmla="*/ 0 h 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"/>
              <a:gd name="T16" fmla="*/ 0 h 8"/>
              <a:gd name="T17" fmla="*/ 34 w 34"/>
              <a:gd name="T18" fmla="*/ 8 h 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" h="8">
                <a:moveTo>
                  <a:pt x="2" y="0"/>
                </a:moveTo>
                <a:cubicBezTo>
                  <a:pt x="0" y="0"/>
                  <a:pt x="0" y="2"/>
                  <a:pt x="1" y="3"/>
                </a:cubicBezTo>
                <a:cubicBezTo>
                  <a:pt x="7" y="8"/>
                  <a:pt x="26" y="8"/>
                  <a:pt x="33" y="4"/>
                </a:cubicBezTo>
                <a:cubicBezTo>
                  <a:pt x="34" y="3"/>
                  <a:pt x="33" y="2"/>
                  <a:pt x="32" y="2"/>
                </a:cubicBezTo>
                <a:cubicBezTo>
                  <a:pt x="26" y="5"/>
                  <a:pt x="6" y="4"/>
                  <a:pt x="2" y="0"/>
                </a:cubicBezTo>
                <a:close/>
              </a:path>
            </a:pathLst>
          </a:custGeom>
          <a:solidFill>
            <a:srgbClr val="FFE53F"/>
          </a:solidFill>
          <a:ln w="6350" cap="rnd">
            <a:solidFill>
              <a:srgbClr val="000000"/>
            </a:solidFill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8315" name="Freeform 431"/>
          <p:cNvSpPr>
            <a:spLocks noChangeArrowheads="1"/>
          </p:cNvSpPr>
          <p:nvPr/>
        </p:nvSpPr>
        <p:spPr bwMode="auto">
          <a:xfrm>
            <a:off x="4927600" y="1360488"/>
            <a:ext cx="17463" cy="47625"/>
          </a:xfrm>
          <a:custGeom>
            <a:avLst/>
            <a:gdLst>
              <a:gd name="T0" fmla="*/ 0 w 3"/>
              <a:gd name="T1" fmla="*/ 0 h 8"/>
              <a:gd name="T2" fmla="*/ 2147483646 w 3"/>
              <a:gd name="T3" fmla="*/ 2147483646 h 8"/>
              <a:gd name="T4" fmla="*/ 0 60000 65536"/>
              <a:gd name="T5" fmla="*/ 0 60000 65536"/>
              <a:gd name="T6" fmla="*/ 0 w 3"/>
              <a:gd name="T7" fmla="*/ 0 h 8"/>
              <a:gd name="T8" fmla="*/ 3 w 3"/>
              <a:gd name="T9" fmla="*/ 8 h 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" h="8">
                <a:moveTo>
                  <a:pt x="0" y="0"/>
                </a:moveTo>
                <a:cubicBezTo>
                  <a:pt x="0" y="1"/>
                  <a:pt x="1" y="7"/>
                  <a:pt x="3" y="8"/>
                </a:cubicBezTo>
              </a:path>
            </a:pathLst>
          </a:custGeom>
          <a:solidFill>
            <a:srgbClr val="FFE53F"/>
          </a:solidFill>
          <a:ln w="6350" cap="rnd">
            <a:solidFill>
              <a:srgbClr val="000000"/>
            </a:solidFill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8316" name="Freeform 432"/>
          <p:cNvSpPr>
            <a:spLocks noChangeArrowheads="1"/>
          </p:cNvSpPr>
          <p:nvPr/>
        </p:nvSpPr>
        <p:spPr bwMode="auto">
          <a:xfrm>
            <a:off x="4927600" y="1360488"/>
            <a:ext cx="17463" cy="47625"/>
          </a:xfrm>
          <a:custGeom>
            <a:avLst/>
            <a:gdLst>
              <a:gd name="T0" fmla="*/ 0 w 3"/>
              <a:gd name="T1" fmla="*/ 0 h 8"/>
              <a:gd name="T2" fmla="*/ 2147483646 w 3"/>
              <a:gd name="T3" fmla="*/ 2147483646 h 8"/>
              <a:gd name="T4" fmla="*/ 0 60000 65536"/>
              <a:gd name="T5" fmla="*/ 0 60000 65536"/>
              <a:gd name="T6" fmla="*/ 0 w 3"/>
              <a:gd name="T7" fmla="*/ 0 h 8"/>
              <a:gd name="T8" fmla="*/ 3 w 3"/>
              <a:gd name="T9" fmla="*/ 8 h 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" h="8">
                <a:moveTo>
                  <a:pt x="0" y="0"/>
                </a:moveTo>
                <a:cubicBezTo>
                  <a:pt x="0" y="1"/>
                  <a:pt x="1" y="7"/>
                  <a:pt x="3" y="8"/>
                </a:cubicBezTo>
              </a:path>
            </a:pathLst>
          </a:custGeom>
          <a:noFill/>
          <a:ln w="6350" cap="rnd">
            <a:solidFill>
              <a:srgbClr val="000000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8317" name="Freeform 433"/>
          <p:cNvSpPr>
            <a:spLocks noChangeArrowheads="1"/>
          </p:cNvSpPr>
          <p:nvPr/>
        </p:nvSpPr>
        <p:spPr bwMode="auto">
          <a:xfrm>
            <a:off x="4910138" y="1335088"/>
            <a:ext cx="34925" cy="36512"/>
          </a:xfrm>
          <a:custGeom>
            <a:avLst/>
            <a:gdLst>
              <a:gd name="T0" fmla="*/ 2147483646 w 6"/>
              <a:gd name="T1" fmla="*/ 2147483646 h 6"/>
              <a:gd name="T2" fmla="*/ 2147483646 w 6"/>
              <a:gd name="T3" fmla="*/ 2147483646 h 6"/>
              <a:gd name="T4" fmla="*/ 2147483646 w 6"/>
              <a:gd name="T5" fmla="*/ 2147483646 h 6"/>
              <a:gd name="T6" fmla="*/ 2147483646 w 6"/>
              <a:gd name="T7" fmla="*/ 0 h 6"/>
              <a:gd name="T8" fmla="*/ 2147483646 w 6"/>
              <a:gd name="T9" fmla="*/ 2147483646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6"/>
              <a:gd name="T17" fmla="*/ 6 w 6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6">
                <a:moveTo>
                  <a:pt x="6" y="3"/>
                </a:moveTo>
                <a:cubicBezTo>
                  <a:pt x="6" y="5"/>
                  <a:pt x="4" y="6"/>
                  <a:pt x="3" y="5"/>
                </a:cubicBezTo>
                <a:cubicBezTo>
                  <a:pt x="1" y="5"/>
                  <a:pt x="0" y="4"/>
                  <a:pt x="1" y="3"/>
                </a:cubicBezTo>
                <a:cubicBezTo>
                  <a:pt x="1" y="1"/>
                  <a:pt x="2" y="0"/>
                  <a:pt x="3" y="0"/>
                </a:cubicBezTo>
                <a:cubicBezTo>
                  <a:pt x="5" y="0"/>
                  <a:pt x="6" y="2"/>
                  <a:pt x="6" y="3"/>
                </a:cubicBezTo>
                <a:close/>
              </a:path>
            </a:pathLst>
          </a:custGeom>
          <a:solidFill>
            <a:srgbClr val="7D6B55"/>
          </a:solidFill>
          <a:ln w="6350" cap="rnd">
            <a:solidFill>
              <a:srgbClr val="000000"/>
            </a:solidFill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8318" name="Freeform 434"/>
          <p:cNvSpPr>
            <a:spLocks noChangeArrowheads="1"/>
          </p:cNvSpPr>
          <p:nvPr/>
        </p:nvSpPr>
        <p:spPr bwMode="auto">
          <a:xfrm>
            <a:off x="5141913" y="1693863"/>
            <a:ext cx="173037" cy="30162"/>
          </a:xfrm>
          <a:custGeom>
            <a:avLst/>
            <a:gdLst>
              <a:gd name="T0" fmla="*/ 0 w 29"/>
              <a:gd name="T1" fmla="*/ 2147483646 h 5"/>
              <a:gd name="T2" fmla="*/ 2147483646 w 29"/>
              <a:gd name="T3" fmla="*/ 2147483646 h 5"/>
              <a:gd name="T4" fmla="*/ 0 60000 65536"/>
              <a:gd name="T5" fmla="*/ 0 60000 65536"/>
              <a:gd name="T6" fmla="*/ 0 w 29"/>
              <a:gd name="T7" fmla="*/ 0 h 5"/>
              <a:gd name="T8" fmla="*/ 29 w 29"/>
              <a:gd name="T9" fmla="*/ 5 h 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9" h="5">
                <a:moveTo>
                  <a:pt x="0" y="2"/>
                </a:moveTo>
                <a:cubicBezTo>
                  <a:pt x="8" y="0"/>
                  <a:pt x="23" y="2"/>
                  <a:pt x="29" y="5"/>
                </a:cubicBezTo>
              </a:path>
            </a:pathLst>
          </a:custGeom>
          <a:noFill/>
          <a:ln w="6350" cap="rnd">
            <a:solidFill>
              <a:srgbClr val="000000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8319" name="Freeform 435"/>
          <p:cNvSpPr>
            <a:spLocks noChangeArrowheads="1"/>
          </p:cNvSpPr>
          <p:nvPr/>
        </p:nvSpPr>
        <p:spPr bwMode="auto">
          <a:xfrm>
            <a:off x="5243513" y="1287463"/>
            <a:ext cx="447675" cy="520700"/>
          </a:xfrm>
          <a:custGeom>
            <a:avLst/>
            <a:gdLst>
              <a:gd name="T0" fmla="*/ 2147483646 w 75"/>
              <a:gd name="T1" fmla="*/ 2147483646 h 87"/>
              <a:gd name="T2" fmla="*/ 2147483646 w 75"/>
              <a:gd name="T3" fmla="*/ 2147483646 h 87"/>
              <a:gd name="T4" fmla="*/ 2147483646 w 75"/>
              <a:gd name="T5" fmla="*/ 2147483646 h 87"/>
              <a:gd name="T6" fmla="*/ 2147483646 w 75"/>
              <a:gd name="T7" fmla="*/ 2147483646 h 87"/>
              <a:gd name="T8" fmla="*/ 2147483646 w 75"/>
              <a:gd name="T9" fmla="*/ 2147483646 h 8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5"/>
              <a:gd name="T16" fmla="*/ 0 h 87"/>
              <a:gd name="T17" fmla="*/ 75 w 75"/>
              <a:gd name="T18" fmla="*/ 87 h 8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5" h="87">
                <a:moveTo>
                  <a:pt x="67" y="57"/>
                </a:moveTo>
                <a:cubicBezTo>
                  <a:pt x="58" y="87"/>
                  <a:pt x="35" y="87"/>
                  <a:pt x="20" y="80"/>
                </a:cubicBezTo>
                <a:cubicBezTo>
                  <a:pt x="0" y="72"/>
                  <a:pt x="2" y="54"/>
                  <a:pt x="10" y="33"/>
                </a:cubicBezTo>
                <a:cubicBezTo>
                  <a:pt x="19" y="8"/>
                  <a:pt x="37" y="0"/>
                  <a:pt x="54" y="8"/>
                </a:cubicBezTo>
                <a:cubicBezTo>
                  <a:pt x="70" y="14"/>
                  <a:pt x="75" y="32"/>
                  <a:pt x="67" y="57"/>
                </a:cubicBezTo>
                <a:close/>
              </a:path>
            </a:pathLst>
          </a:custGeom>
          <a:solidFill>
            <a:srgbClr val="FFFFFF"/>
          </a:solidFill>
          <a:ln w="6350" cap="rnd">
            <a:solidFill>
              <a:srgbClr val="000000"/>
            </a:solidFill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8320" name="Freeform 436"/>
          <p:cNvSpPr>
            <a:spLocks noChangeArrowheads="1"/>
          </p:cNvSpPr>
          <p:nvPr/>
        </p:nvSpPr>
        <p:spPr bwMode="auto">
          <a:xfrm>
            <a:off x="4987925" y="452438"/>
            <a:ext cx="82550" cy="52387"/>
          </a:xfrm>
          <a:custGeom>
            <a:avLst/>
            <a:gdLst>
              <a:gd name="T0" fmla="*/ 0 w 14"/>
              <a:gd name="T1" fmla="*/ 2147483646 h 9"/>
              <a:gd name="T2" fmla="*/ 2147483646 w 14"/>
              <a:gd name="T3" fmla="*/ 2147483646 h 9"/>
              <a:gd name="T4" fmla="*/ 2147483646 w 14"/>
              <a:gd name="T5" fmla="*/ 2147483646 h 9"/>
              <a:gd name="T6" fmla="*/ 2147483646 w 14"/>
              <a:gd name="T7" fmla="*/ 2147483646 h 9"/>
              <a:gd name="T8" fmla="*/ 2147483646 w 14"/>
              <a:gd name="T9" fmla="*/ 2147483646 h 9"/>
              <a:gd name="T10" fmla="*/ 2147483646 w 14"/>
              <a:gd name="T11" fmla="*/ 2147483646 h 9"/>
              <a:gd name="T12" fmla="*/ 0 w 14"/>
              <a:gd name="T13" fmla="*/ 2147483646 h 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"/>
              <a:gd name="T22" fmla="*/ 0 h 9"/>
              <a:gd name="T23" fmla="*/ 14 w 14"/>
              <a:gd name="T24" fmla="*/ 9 h 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" h="9">
                <a:moveTo>
                  <a:pt x="0" y="6"/>
                </a:moveTo>
                <a:cubicBezTo>
                  <a:pt x="1" y="4"/>
                  <a:pt x="5" y="0"/>
                  <a:pt x="9" y="2"/>
                </a:cubicBezTo>
                <a:cubicBezTo>
                  <a:pt x="12" y="2"/>
                  <a:pt x="13" y="7"/>
                  <a:pt x="13" y="8"/>
                </a:cubicBezTo>
                <a:cubicBezTo>
                  <a:pt x="14" y="9"/>
                  <a:pt x="12" y="9"/>
                  <a:pt x="12" y="9"/>
                </a:cubicBezTo>
                <a:cubicBezTo>
                  <a:pt x="12" y="8"/>
                  <a:pt x="11" y="3"/>
                  <a:pt x="9" y="3"/>
                </a:cubicBezTo>
                <a:cubicBezTo>
                  <a:pt x="5" y="2"/>
                  <a:pt x="2" y="5"/>
                  <a:pt x="1" y="7"/>
                </a:cubicBezTo>
                <a:cubicBezTo>
                  <a:pt x="1" y="8"/>
                  <a:pt x="0" y="7"/>
                  <a:pt x="0" y="6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8321" name="Freeform 437"/>
          <p:cNvSpPr>
            <a:spLocks noChangeArrowheads="1"/>
          </p:cNvSpPr>
          <p:nvPr/>
        </p:nvSpPr>
        <p:spPr bwMode="auto">
          <a:xfrm>
            <a:off x="3757613" y="954088"/>
            <a:ext cx="263525" cy="376237"/>
          </a:xfrm>
          <a:custGeom>
            <a:avLst/>
            <a:gdLst>
              <a:gd name="T0" fmla="*/ 2147483646 w 44"/>
              <a:gd name="T1" fmla="*/ 2147483646 h 63"/>
              <a:gd name="T2" fmla="*/ 2147483646 w 44"/>
              <a:gd name="T3" fmla="*/ 2147483646 h 63"/>
              <a:gd name="T4" fmla="*/ 2147483646 w 44"/>
              <a:gd name="T5" fmla="*/ 2147483646 h 63"/>
              <a:gd name="T6" fmla="*/ 2147483646 w 44"/>
              <a:gd name="T7" fmla="*/ 2147483646 h 63"/>
              <a:gd name="T8" fmla="*/ 2147483646 w 44"/>
              <a:gd name="T9" fmla="*/ 2147483646 h 6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4"/>
              <a:gd name="T16" fmla="*/ 0 h 63"/>
              <a:gd name="T17" fmla="*/ 44 w 44"/>
              <a:gd name="T18" fmla="*/ 63 h 6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4" h="63">
                <a:moveTo>
                  <a:pt x="26" y="9"/>
                </a:moveTo>
                <a:cubicBezTo>
                  <a:pt x="14" y="0"/>
                  <a:pt x="0" y="17"/>
                  <a:pt x="8" y="32"/>
                </a:cubicBezTo>
                <a:cubicBezTo>
                  <a:pt x="17" y="47"/>
                  <a:pt x="15" y="63"/>
                  <a:pt x="15" y="63"/>
                </a:cubicBezTo>
                <a:cubicBezTo>
                  <a:pt x="17" y="62"/>
                  <a:pt x="17" y="62"/>
                  <a:pt x="17" y="62"/>
                </a:cubicBezTo>
                <a:cubicBezTo>
                  <a:pt x="44" y="47"/>
                  <a:pt x="38" y="19"/>
                  <a:pt x="26" y="9"/>
                </a:cubicBezTo>
                <a:close/>
              </a:path>
            </a:pathLst>
          </a:custGeom>
          <a:solidFill>
            <a:srgbClr val="00A0E9"/>
          </a:solidFill>
          <a:ln w="6350" cap="rnd">
            <a:solidFill>
              <a:srgbClr val="000000"/>
            </a:solidFill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8322" name="Freeform 438"/>
          <p:cNvSpPr>
            <a:spLocks noChangeArrowheads="1"/>
          </p:cNvSpPr>
          <p:nvPr/>
        </p:nvSpPr>
        <p:spPr bwMode="auto">
          <a:xfrm>
            <a:off x="3000375" y="1795463"/>
            <a:ext cx="285750" cy="155575"/>
          </a:xfrm>
          <a:custGeom>
            <a:avLst/>
            <a:gdLst>
              <a:gd name="T0" fmla="*/ 2147483646 w 48"/>
              <a:gd name="T1" fmla="*/ 2147483646 h 26"/>
              <a:gd name="T2" fmla="*/ 2147483646 w 48"/>
              <a:gd name="T3" fmla="*/ 2147483646 h 26"/>
              <a:gd name="T4" fmla="*/ 0 w 48"/>
              <a:gd name="T5" fmla="*/ 2147483646 h 26"/>
              <a:gd name="T6" fmla="*/ 2147483646 w 48"/>
              <a:gd name="T7" fmla="*/ 0 h 26"/>
              <a:gd name="T8" fmla="*/ 2147483646 w 48"/>
              <a:gd name="T9" fmla="*/ 2147483646 h 2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8"/>
              <a:gd name="T16" fmla="*/ 0 h 26"/>
              <a:gd name="T17" fmla="*/ 48 w 48"/>
              <a:gd name="T18" fmla="*/ 26 h 2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8" h="26">
                <a:moveTo>
                  <a:pt x="48" y="13"/>
                </a:moveTo>
                <a:cubicBezTo>
                  <a:pt x="48" y="20"/>
                  <a:pt x="37" y="26"/>
                  <a:pt x="24" y="26"/>
                </a:cubicBezTo>
                <a:cubicBezTo>
                  <a:pt x="10" y="26"/>
                  <a:pt x="0" y="22"/>
                  <a:pt x="0" y="15"/>
                </a:cubicBezTo>
                <a:cubicBezTo>
                  <a:pt x="0" y="3"/>
                  <a:pt x="10" y="0"/>
                  <a:pt x="24" y="0"/>
                </a:cubicBezTo>
                <a:cubicBezTo>
                  <a:pt x="37" y="0"/>
                  <a:pt x="48" y="6"/>
                  <a:pt x="48" y="13"/>
                </a:cubicBezTo>
                <a:close/>
              </a:path>
            </a:pathLst>
          </a:custGeom>
          <a:solidFill>
            <a:srgbClr val="FFFFFF"/>
          </a:solidFill>
          <a:ln w="6350" cap="rnd">
            <a:solidFill>
              <a:srgbClr val="000000"/>
            </a:solidFill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8323" name="Freeform 439"/>
          <p:cNvSpPr>
            <a:spLocks noChangeArrowheads="1"/>
          </p:cNvSpPr>
          <p:nvPr/>
        </p:nvSpPr>
        <p:spPr bwMode="auto">
          <a:xfrm>
            <a:off x="2963863" y="1436688"/>
            <a:ext cx="233362" cy="406400"/>
          </a:xfrm>
          <a:custGeom>
            <a:avLst/>
            <a:gdLst>
              <a:gd name="T0" fmla="*/ 0 w 39"/>
              <a:gd name="T1" fmla="*/ 0 h 68"/>
              <a:gd name="T2" fmla="*/ 2147483646 w 39"/>
              <a:gd name="T3" fmla="*/ 2147483646 h 68"/>
              <a:gd name="T4" fmla="*/ 2147483646 w 39"/>
              <a:gd name="T5" fmla="*/ 2147483646 h 68"/>
              <a:gd name="T6" fmla="*/ 2147483646 w 39"/>
              <a:gd name="T7" fmla="*/ 2147483646 h 68"/>
              <a:gd name="T8" fmla="*/ 0 w 39"/>
              <a:gd name="T9" fmla="*/ 0 h 6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9"/>
              <a:gd name="T16" fmla="*/ 0 h 68"/>
              <a:gd name="T17" fmla="*/ 39 w 39"/>
              <a:gd name="T18" fmla="*/ 68 h 6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9" h="68">
                <a:moveTo>
                  <a:pt x="0" y="0"/>
                </a:moveTo>
                <a:cubicBezTo>
                  <a:pt x="0" y="21"/>
                  <a:pt x="10" y="57"/>
                  <a:pt x="12" y="64"/>
                </a:cubicBezTo>
                <a:cubicBezTo>
                  <a:pt x="13" y="68"/>
                  <a:pt x="37" y="67"/>
                  <a:pt x="38" y="63"/>
                </a:cubicBezTo>
                <a:cubicBezTo>
                  <a:pt x="38" y="57"/>
                  <a:pt x="39" y="34"/>
                  <a:pt x="39" y="34"/>
                </a:cubicBezTo>
                <a:lnTo>
                  <a:pt x="0" y="0"/>
                </a:lnTo>
                <a:close/>
              </a:path>
            </a:pathLst>
          </a:custGeom>
          <a:solidFill>
            <a:srgbClr val="00A0E9"/>
          </a:solidFill>
          <a:ln w="6350" cap="rnd">
            <a:solidFill>
              <a:srgbClr val="000000"/>
            </a:solidFill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8324" name="Freeform 440"/>
          <p:cNvSpPr>
            <a:spLocks noChangeArrowheads="1"/>
          </p:cNvSpPr>
          <p:nvPr/>
        </p:nvSpPr>
        <p:spPr bwMode="auto">
          <a:xfrm>
            <a:off x="3041650" y="565150"/>
            <a:ext cx="763588" cy="555625"/>
          </a:xfrm>
          <a:custGeom>
            <a:avLst/>
            <a:gdLst>
              <a:gd name="T0" fmla="*/ 0 w 128"/>
              <a:gd name="T1" fmla="*/ 2147483646 h 93"/>
              <a:gd name="T2" fmla="*/ 2147483646 w 128"/>
              <a:gd name="T3" fmla="*/ 2147483646 h 93"/>
              <a:gd name="T4" fmla="*/ 2147483646 w 128"/>
              <a:gd name="T5" fmla="*/ 2147483646 h 93"/>
              <a:gd name="T6" fmla="*/ 2147483646 w 128"/>
              <a:gd name="T7" fmla="*/ 2147483646 h 93"/>
              <a:gd name="T8" fmla="*/ 2147483646 w 128"/>
              <a:gd name="T9" fmla="*/ 0 h 93"/>
              <a:gd name="T10" fmla="*/ 2147483646 w 128"/>
              <a:gd name="T11" fmla="*/ 2147483646 h 93"/>
              <a:gd name="T12" fmla="*/ 2147483646 w 128"/>
              <a:gd name="T13" fmla="*/ 2147483646 h 93"/>
              <a:gd name="T14" fmla="*/ 2147483646 w 128"/>
              <a:gd name="T15" fmla="*/ 2147483646 h 93"/>
              <a:gd name="T16" fmla="*/ 2147483646 w 128"/>
              <a:gd name="T17" fmla="*/ 2147483646 h 93"/>
              <a:gd name="T18" fmla="*/ 0 w 128"/>
              <a:gd name="T19" fmla="*/ 2147483646 h 9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28"/>
              <a:gd name="T31" fmla="*/ 0 h 93"/>
              <a:gd name="T32" fmla="*/ 128 w 128"/>
              <a:gd name="T33" fmla="*/ 93 h 93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28" h="93">
                <a:moveTo>
                  <a:pt x="0" y="68"/>
                </a:moveTo>
                <a:cubicBezTo>
                  <a:pt x="0" y="51"/>
                  <a:pt x="10" y="32"/>
                  <a:pt x="12" y="26"/>
                </a:cubicBezTo>
                <a:cubicBezTo>
                  <a:pt x="13" y="22"/>
                  <a:pt x="10" y="16"/>
                  <a:pt x="13" y="15"/>
                </a:cubicBezTo>
                <a:cubicBezTo>
                  <a:pt x="15" y="13"/>
                  <a:pt x="51" y="5"/>
                  <a:pt x="51" y="5"/>
                </a:cubicBezTo>
                <a:cubicBezTo>
                  <a:pt x="51" y="5"/>
                  <a:pt x="56" y="0"/>
                  <a:pt x="69" y="0"/>
                </a:cubicBezTo>
                <a:cubicBezTo>
                  <a:pt x="86" y="0"/>
                  <a:pt x="90" y="4"/>
                  <a:pt x="90" y="4"/>
                </a:cubicBezTo>
                <a:cubicBezTo>
                  <a:pt x="90" y="4"/>
                  <a:pt x="123" y="14"/>
                  <a:pt x="125" y="18"/>
                </a:cubicBezTo>
                <a:cubicBezTo>
                  <a:pt x="127" y="22"/>
                  <a:pt x="128" y="43"/>
                  <a:pt x="128" y="59"/>
                </a:cubicBezTo>
                <a:cubicBezTo>
                  <a:pt x="128" y="64"/>
                  <a:pt x="125" y="70"/>
                  <a:pt x="120" y="73"/>
                </a:cubicBezTo>
                <a:cubicBezTo>
                  <a:pt x="115" y="76"/>
                  <a:pt x="11" y="93"/>
                  <a:pt x="0" y="68"/>
                </a:cubicBezTo>
                <a:close/>
              </a:path>
            </a:pathLst>
          </a:custGeom>
          <a:solidFill>
            <a:srgbClr val="00A0E9"/>
          </a:solidFill>
          <a:ln w="6350" cap="rnd">
            <a:solidFill>
              <a:srgbClr val="000000"/>
            </a:solidFill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8325" name="Freeform 441"/>
          <p:cNvSpPr>
            <a:spLocks noChangeArrowheads="1"/>
          </p:cNvSpPr>
          <p:nvPr/>
        </p:nvSpPr>
        <p:spPr bwMode="auto">
          <a:xfrm>
            <a:off x="2916238" y="815975"/>
            <a:ext cx="960437" cy="908050"/>
          </a:xfrm>
          <a:custGeom>
            <a:avLst/>
            <a:gdLst>
              <a:gd name="T0" fmla="*/ 2147483646 w 161"/>
              <a:gd name="T1" fmla="*/ 2147483646 h 152"/>
              <a:gd name="T2" fmla="*/ 2147483646 w 161"/>
              <a:gd name="T3" fmla="*/ 2147483646 h 152"/>
              <a:gd name="T4" fmla="*/ 2147483646 w 161"/>
              <a:gd name="T5" fmla="*/ 2147483646 h 152"/>
              <a:gd name="T6" fmla="*/ 2147483646 w 161"/>
              <a:gd name="T7" fmla="*/ 2147483646 h 152"/>
              <a:gd name="T8" fmla="*/ 2147483646 w 161"/>
              <a:gd name="T9" fmla="*/ 2147483646 h 152"/>
              <a:gd name="T10" fmla="*/ 2147483646 w 161"/>
              <a:gd name="T11" fmla="*/ 2147483646 h 15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61"/>
              <a:gd name="T19" fmla="*/ 0 h 152"/>
              <a:gd name="T20" fmla="*/ 161 w 161"/>
              <a:gd name="T21" fmla="*/ 152 h 15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61" h="152">
                <a:moveTo>
                  <a:pt x="82" y="1"/>
                </a:moveTo>
                <a:cubicBezTo>
                  <a:pt x="116" y="2"/>
                  <a:pt x="153" y="13"/>
                  <a:pt x="159" y="74"/>
                </a:cubicBezTo>
                <a:cubicBezTo>
                  <a:pt x="161" y="94"/>
                  <a:pt x="153" y="109"/>
                  <a:pt x="144" y="120"/>
                </a:cubicBezTo>
                <a:cubicBezTo>
                  <a:pt x="126" y="143"/>
                  <a:pt x="100" y="152"/>
                  <a:pt x="84" y="152"/>
                </a:cubicBezTo>
                <a:cubicBezTo>
                  <a:pt x="54" y="152"/>
                  <a:pt x="0" y="129"/>
                  <a:pt x="1" y="72"/>
                </a:cubicBezTo>
                <a:cubicBezTo>
                  <a:pt x="2" y="31"/>
                  <a:pt x="35" y="0"/>
                  <a:pt x="82" y="1"/>
                </a:cubicBezTo>
                <a:close/>
              </a:path>
            </a:pathLst>
          </a:custGeom>
          <a:solidFill>
            <a:srgbClr val="00A0E9"/>
          </a:solidFill>
          <a:ln w="6350" cap="rnd">
            <a:solidFill>
              <a:srgbClr val="000000"/>
            </a:solidFill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8326" name="Freeform 442"/>
          <p:cNvSpPr>
            <a:spLocks noChangeArrowheads="1"/>
          </p:cNvSpPr>
          <p:nvPr/>
        </p:nvSpPr>
        <p:spPr bwMode="auto">
          <a:xfrm>
            <a:off x="2976563" y="1103313"/>
            <a:ext cx="852487" cy="620712"/>
          </a:xfrm>
          <a:custGeom>
            <a:avLst/>
            <a:gdLst>
              <a:gd name="T0" fmla="*/ 2147483646 w 143"/>
              <a:gd name="T1" fmla="*/ 2147483646 h 104"/>
              <a:gd name="T2" fmla="*/ 2147483646 w 143"/>
              <a:gd name="T3" fmla="*/ 2147483646 h 104"/>
              <a:gd name="T4" fmla="*/ 2147483646 w 143"/>
              <a:gd name="T5" fmla="*/ 2147483646 h 104"/>
              <a:gd name="T6" fmla="*/ 2147483646 w 143"/>
              <a:gd name="T7" fmla="*/ 2147483646 h 104"/>
              <a:gd name="T8" fmla="*/ 2147483646 w 143"/>
              <a:gd name="T9" fmla="*/ 0 h 104"/>
              <a:gd name="T10" fmla="*/ 2147483646 w 143"/>
              <a:gd name="T11" fmla="*/ 2147483646 h 104"/>
              <a:gd name="T12" fmla="*/ 2147483646 w 143"/>
              <a:gd name="T13" fmla="*/ 2147483646 h 104"/>
              <a:gd name="T14" fmla="*/ 2147483646 w 143"/>
              <a:gd name="T15" fmla="*/ 2147483646 h 104"/>
              <a:gd name="T16" fmla="*/ 2147483646 w 143"/>
              <a:gd name="T17" fmla="*/ 2147483646 h 104"/>
              <a:gd name="T18" fmla="*/ 2147483646 w 143"/>
              <a:gd name="T19" fmla="*/ 2147483646 h 10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43"/>
              <a:gd name="T31" fmla="*/ 0 h 104"/>
              <a:gd name="T32" fmla="*/ 143 w 143"/>
              <a:gd name="T33" fmla="*/ 104 h 10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43" h="104">
                <a:moveTo>
                  <a:pt x="134" y="72"/>
                </a:moveTo>
                <a:cubicBezTo>
                  <a:pt x="135" y="72"/>
                  <a:pt x="135" y="71"/>
                  <a:pt x="135" y="71"/>
                </a:cubicBezTo>
                <a:cubicBezTo>
                  <a:pt x="141" y="63"/>
                  <a:pt x="143" y="55"/>
                  <a:pt x="143" y="41"/>
                </a:cubicBezTo>
                <a:cubicBezTo>
                  <a:pt x="143" y="24"/>
                  <a:pt x="130" y="6"/>
                  <a:pt x="105" y="8"/>
                </a:cubicBezTo>
                <a:cubicBezTo>
                  <a:pt x="79" y="10"/>
                  <a:pt x="74" y="0"/>
                  <a:pt x="74" y="0"/>
                </a:cubicBezTo>
                <a:cubicBezTo>
                  <a:pt x="74" y="0"/>
                  <a:pt x="70" y="11"/>
                  <a:pt x="44" y="8"/>
                </a:cubicBezTo>
                <a:cubicBezTo>
                  <a:pt x="13" y="5"/>
                  <a:pt x="3" y="27"/>
                  <a:pt x="1" y="43"/>
                </a:cubicBezTo>
                <a:cubicBezTo>
                  <a:pt x="0" y="52"/>
                  <a:pt x="3" y="65"/>
                  <a:pt x="9" y="75"/>
                </a:cubicBezTo>
                <a:cubicBezTo>
                  <a:pt x="27" y="95"/>
                  <a:pt x="55" y="104"/>
                  <a:pt x="74" y="104"/>
                </a:cubicBezTo>
                <a:cubicBezTo>
                  <a:pt x="90" y="104"/>
                  <a:pt x="116" y="95"/>
                  <a:pt x="134" y="72"/>
                </a:cubicBezTo>
                <a:close/>
              </a:path>
            </a:pathLst>
          </a:custGeom>
          <a:solidFill>
            <a:srgbClr val="FFFFFF"/>
          </a:solidFill>
          <a:ln w="6350" cap="rnd">
            <a:solidFill>
              <a:srgbClr val="000000"/>
            </a:solidFill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8327" name="Freeform 443"/>
          <p:cNvSpPr>
            <a:spLocks noChangeArrowheads="1"/>
          </p:cNvSpPr>
          <p:nvPr/>
        </p:nvSpPr>
        <p:spPr bwMode="auto">
          <a:xfrm>
            <a:off x="3214688" y="989013"/>
            <a:ext cx="209550" cy="246062"/>
          </a:xfrm>
          <a:custGeom>
            <a:avLst/>
            <a:gdLst>
              <a:gd name="T0" fmla="*/ 2147483646 w 35"/>
              <a:gd name="T1" fmla="*/ 2147483646 h 41"/>
              <a:gd name="T2" fmla="*/ 0 w 35"/>
              <a:gd name="T3" fmla="*/ 2147483646 h 41"/>
              <a:gd name="T4" fmla="*/ 2147483646 w 35"/>
              <a:gd name="T5" fmla="*/ 0 h 41"/>
              <a:gd name="T6" fmla="*/ 2147483646 w 35"/>
              <a:gd name="T7" fmla="*/ 2147483646 h 41"/>
              <a:gd name="T8" fmla="*/ 2147483646 w 35"/>
              <a:gd name="T9" fmla="*/ 2147483646 h 4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5"/>
              <a:gd name="T16" fmla="*/ 0 h 41"/>
              <a:gd name="T17" fmla="*/ 35 w 35"/>
              <a:gd name="T18" fmla="*/ 41 h 4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5" h="41">
                <a:moveTo>
                  <a:pt x="27" y="35"/>
                </a:moveTo>
                <a:cubicBezTo>
                  <a:pt x="19" y="41"/>
                  <a:pt x="1" y="40"/>
                  <a:pt x="0" y="19"/>
                </a:cubicBezTo>
                <a:cubicBezTo>
                  <a:pt x="0" y="9"/>
                  <a:pt x="8" y="0"/>
                  <a:pt x="18" y="0"/>
                </a:cubicBezTo>
                <a:cubicBezTo>
                  <a:pt x="21" y="0"/>
                  <a:pt x="25" y="1"/>
                  <a:pt x="28" y="4"/>
                </a:cubicBezTo>
                <a:cubicBezTo>
                  <a:pt x="35" y="11"/>
                  <a:pt x="35" y="30"/>
                  <a:pt x="27" y="35"/>
                </a:cubicBezTo>
                <a:close/>
              </a:path>
            </a:pathLst>
          </a:custGeom>
          <a:solidFill>
            <a:srgbClr val="FFFFFF"/>
          </a:solidFill>
          <a:ln w="6350" cap="rnd">
            <a:solidFill>
              <a:srgbClr val="000000"/>
            </a:solidFill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8328" name="Freeform 444"/>
          <p:cNvSpPr>
            <a:spLocks noChangeArrowheads="1"/>
          </p:cNvSpPr>
          <p:nvPr/>
        </p:nvSpPr>
        <p:spPr bwMode="auto">
          <a:xfrm>
            <a:off x="3394075" y="995363"/>
            <a:ext cx="214313" cy="239712"/>
          </a:xfrm>
          <a:custGeom>
            <a:avLst/>
            <a:gdLst>
              <a:gd name="T0" fmla="*/ 2147483646 w 36"/>
              <a:gd name="T1" fmla="*/ 2147483646 h 40"/>
              <a:gd name="T2" fmla="*/ 2147483646 w 36"/>
              <a:gd name="T3" fmla="*/ 2147483646 h 40"/>
              <a:gd name="T4" fmla="*/ 2147483646 w 36"/>
              <a:gd name="T5" fmla="*/ 0 h 40"/>
              <a:gd name="T6" fmla="*/ 2147483646 w 36"/>
              <a:gd name="T7" fmla="*/ 2147483646 h 40"/>
              <a:gd name="T8" fmla="*/ 2147483646 w 36"/>
              <a:gd name="T9" fmla="*/ 2147483646 h 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"/>
              <a:gd name="T16" fmla="*/ 0 h 40"/>
              <a:gd name="T17" fmla="*/ 36 w 36"/>
              <a:gd name="T18" fmla="*/ 40 h 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" h="40">
                <a:moveTo>
                  <a:pt x="9" y="35"/>
                </a:moveTo>
                <a:cubicBezTo>
                  <a:pt x="17" y="40"/>
                  <a:pt x="35" y="39"/>
                  <a:pt x="36" y="19"/>
                </a:cubicBezTo>
                <a:cubicBezTo>
                  <a:pt x="36" y="9"/>
                  <a:pt x="28" y="0"/>
                  <a:pt x="18" y="0"/>
                </a:cubicBezTo>
                <a:cubicBezTo>
                  <a:pt x="15" y="0"/>
                  <a:pt x="11" y="1"/>
                  <a:pt x="8" y="4"/>
                </a:cubicBezTo>
                <a:cubicBezTo>
                  <a:pt x="3" y="10"/>
                  <a:pt x="0" y="29"/>
                  <a:pt x="9" y="35"/>
                </a:cubicBezTo>
                <a:close/>
              </a:path>
            </a:pathLst>
          </a:custGeom>
          <a:solidFill>
            <a:srgbClr val="FFFFFF"/>
          </a:solidFill>
          <a:ln w="6350" cap="rnd">
            <a:solidFill>
              <a:srgbClr val="000000"/>
            </a:solidFill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8329" name="Oval 445"/>
          <p:cNvSpPr>
            <a:spLocks noChangeArrowheads="1"/>
          </p:cNvSpPr>
          <p:nvPr/>
        </p:nvSpPr>
        <p:spPr bwMode="auto">
          <a:xfrm>
            <a:off x="3400425" y="630238"/>
            <a:ext cx="101600" cy="101600"/>
          </a:xfrm>
          <a:prstGeom prst="ellipse">
            <a:avLst/>
          </a:prstGeom>
          <a:solidFill>
            <a:srgbClr val="E1002A"/>
          </a:solidFill>
          <a:ln w="6350" cap="rnd">
            <a:solidFill>
              <a:srgbClr val="000000"/>
            </a:solidFill>
            <a:beve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000000"/>
              </a:solidFill>
              <a:sym typeface="宋体" panose="02010600030101010101" pitchFamily="2" charset="-122"/>
            </a:endParaRPr>
          </a:p>
        </p:txBody>
      </p:sp>
      <p:sp>
        <p:nvSpPr>
          <p:cNvPr id="38330" name="Freeform 446"/>
          <p:cNvSpPr>
            <a:spLocks noChangeArrowheads="1"/>
          </p:cNvSpPr>
          <p:nvPr/>
        </p:nvSpPr>
        <p:spPr bwMode="auto">
          <a:xfrm>
            <a:off x="3346450" y="554038"/>
            <a:ext cx="41275" cy="52387"/>
          </a:xfrm>
          <a:custGeom>
            <a:avLst/>
            <a:gdLst>
              <a:gd name="T0" fmla="*/ 2147483646 w 7"/>
              <a:gd name="T1" fmla="*/ 2147483646 h 9"/>
              <a:gd name="T2" fmla="*/ 2147483646 w 7"/>
              <a:gd name="T3" fmla="*/ 2147483646 h 9"/>
              <a:gd name="T4" fmla="*/ 0 w 7"/>
              <a:gd name="T5" fmla="*/ 2147483646 h 9"/>
              <a:gd name="T6" fmla="*/ 0 60000 65536"/>
              <a:gd name="T7" fmla="*/ 0 60000 65536"/>
              <a:gd name="T8" fmla="*/ 0 60000 65536"/>
              <a:gd name="T9" fmla="*/ 0 w 7"/>
              <a:gd name="T10" fmla="*/ 0 h 9"/>
              <a:gd name="T11" fmla="*/ 7 w 7"/>
              <a:gd name="T12" fmla="*/ 9 h 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" h="9">
                <a:moveTo>
                  <a:pt x="7" y="7"/>
                </a:moveTo>
                <a:cubicBezTo>
                  <a:pt x="6" y="6"/>
                  <a:pt x="5" y="2"/>
                  <a:pt x="4" y="1"/>
                </a:cubicBezTo>
                <a:cubicBezTo>
                  <a:pt x="0" y="0"/>
                  <a:pt x="0" y="9"/>
                  <a:pt x="0" y="9"/>
                </a:cubicBezTo>
              </a:path>
            </a:pathLst>
          </a:custGeom>
          <a:solidFill>
            <a:srgbClr val="00A0E9"/>
          </a:solidFill>
          <a:ln w="6350" cap="rnd">
            <a:solidFill>
              <a:srgbClr val="000000"/>
            </a:solidFill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8331" name="Freeform 447"/>
          <p:cNvSpPr>
            <a:spLocks noChangeArrowheads="1"/>
          </p:cNvSpPr>
          <p:nvPr/>
        </p:nvSpPr>
        <p:spPr bwMode="auto">
          <a:xfrm>
            <a:off x="3346450" y="554038"/>
            <a:ext cx="41275" cy="52387"/>
          </a:xfrm>
          <a:custGeom>
            <a:avLst/>
            <a:gdLst>
              <a:gd name="T0" fmla="*/ 2147483646 w 7"/>
              <a:gd name="T1" fmla="*/ 2147483646 h 9"/>
              <a:gd name="T2" fmla="*/ 2147483646 w 7"/>
              <a:gd name="T3" fmla="*/ 2147483646 h 9"/>
              <a:gd name="T4" fmla="*/ 0 w 7"/>
              <a:gd name="T5" fmla="*/ 2147483646 h 9"/>
              <a:gd name="T6" fmla="*/ 0 60000 65536"/>
              <a:gd name="T7" fmla="*/ 0 60000 65536"/>
              <a:gd name="T8" fmla="*/ 0 60000 65536"/>
              <a:gd name="T9" fmla="*/ 0 w 7"/>
              <a:gd name="T10" fmla="*/ 0 h 9"/>
              <a:gd name="T11" fmla="*/ 7 w 7"/>
              <a:gd name="T12" fmla="*/ 9 h 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" h="9">
                <a:moveTo>
                  <a:pt x="7" y="7"/>
                </a:moveTo>
                <a:cubicBezTo>
                  <a:pt x="6" y="6"/>
                  <a:pt x="5" y="2"/>
                  <a:pt x="4" y="1"/>
                </a:cubicBezTo>
                <a:cubicBezTo>
                  <a:pt x="0" y="0"/>
                  <a:pt x="0" y="9"/>
                  <a:pt x="0" y="9"/>
                </a:cubicBezTo>
              </a:path>
            </a:pathLst>
          </a:custGeom>
          <a:noFill/>
          <a:ln w="6350" cap="rnd">
            <a:solidFill>
              <a:srgbClr val="000000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8332" name="Freeform 448"/>
          <p:cNvSpPr>
            <a:spLocks noChangeArrowheads="1"/>
          </p:cNvSpPr>
          <p:nvPr/>
        </p:nvSpPr>
        <p:spPr bwMode="auto">
          <a:xfrm>
            <a:off x="3549650" y="541338"/>
            <a:ext cx="41275" cy="53975"/>
          </a:xfrm>
          <a:custGeom>
            <a:avLst/>
            <a:gdLst>
              <a:gd name="T0" fmla="*/ 0 w 7"/>
              <a:gd name="T1" fmla="*/ 2147483646 h 9"/>
              <a:gd name="T2" fmla="*/ 2147483646 w 7"/>
              <a:gd name="T3" fmla="*/ 2147483646 h 9"/>
              <a:gd name="T4" fmla="*/ 2147483646 w 7"/>
              <a:gd name="T5" fmla="*/ 2147483646 h 9"/>
              <a:gd name="T6" fmla="*/ 0 60000 65536"/>
              <a:gd name="T7" fmla="*/ 0 60000 65536"/>
              <a:gd name="T8" fmla="*/ 0 60000 65536"/>
              <a:gd name="T9" fmla="*/ 0 w 7"/>
              <a:gd name="T10" fmla="*/ 0 h 9"/>
              <a:gd name="T11" fmla="*/ 7 w 7"/>
              <a:gd name="T12" fmla="*/ 9 h 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" h="9">
                <a:moveTo>
                  <a:pt x="0" y="8"/>
                </a:moveTo>
                <a:cubicBezTo>
                  <a:pt x="2" y="6"/>
                  <a:pt x="4" y="2"/>
                  <a:pt x="4" y="2"/>
                </a:cubicBezTo>
                <a:cubicBezTo>
                  <a:pt x="5" y="0"/>
                  <a:pt x="7" y="7"/>
                  <a:pt x="6" y="9"/>
                </a:cubicBezTo>
              </a:path>
            </a:pathLst>
          </a:custGeom>
          <a:solidFill>
            <a:srgbClr val="00A0E9"/>
          </a:solidFill>
          <a:ln w="6350" cap="rnd">
            <a:solidFill>
              <a:srgbClr val="000000"/>
            </a:solidFill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8333" name="Freeform 449"/>
          <p:cNvSpPr>
            <a:spLocks noChangeArrowheads="1"/>
          </p:cNvSpPr>
          <p:nvPr/>
        </p:nvSpPr>
        <p:spPr bwMode="auto">
          <a:xfrm>
            <a:off x="3549650" y="541338"/>
            <a:ext cx="41275" cy="53975"/>
          </a:xfrm>
          <a:custGeom>
            <a:avLst/>
            <a:gdLst>
              <a:gd name="T0" fmla="*/ 0 w 7"/>
              <a:gd name="T1" fmla="*/ 2147483646 h 9"/>
              <a:gd name="T2" fmla="*/ 2147483646 w 7"/>
              <a:gd name="T3" fmla="*/ 2147483646 h 9"/>
              <a:gd name="T4" fmla="*/ 2147483646 w 7"/>
              <a:gd name="T5" fmla="*/ 2147483646 h 9"/>
              <a:gd name="T6" fmla="*/ 0 60000 65536"/>
              <a:gd name="T7" fmla="*/ 0 60000 65536"/>
              <a:gd name="T8" fmla="*/ 0 60000 65536"/>
              <a:gd name="T9" fmla="*/ 0 w 7"/>
              <a:gd name="T10" fmla="*/ 0 h 9"/>
              <a:gd name="T11" fmla="*/ 7 w 7"/>
              <a:gd name="T12" fmla="*/ 9 h 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" h="9">
                <a:moveTo>
                  <a:pt x="0" y="8"/>
                </a:moveTo>
                <a:cubicBezTo>
                  <a:pt x="2" y="6"/>
                  <a:pt x="4" y="2"/>
                  <a:pt x="4" y="2"/>
                </a:cubicBezTo>
                <a:cubicBezTo>
                  <a:pt x="5" y="0"/>
                  <a:pt x="7" y="7"/>
                  <a:pt x="6" y="9"/>
                </a:cubicBezTo>
              </a:path>
            </a:pathLst>
          </a:custGeom>
          <a:noFill/>
          <a:ln w="6350" cap="rnd">
            <a:solidFill>
              <a:srgbClr val="000000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8334" name="Freeform 450"/>
          <p:cNvSpPr>
            <a:spLocks noChangeArrowheads="1"/>
          </p:cNvSpPr>
          <p:nvPr/>
        </p:nvSpPr>
        <p:spPr bwMode="auto">
          <a:xfrm>
            <a:off x="3054350" y="307975"/>
            <a:ext cx="352425" cy="412750"/>
          </a:xfrm>
          <a:custGeom>
            <a:avLst/>
            <a:gdLst>
              <a:gd name="T0" fmla="*/ 2147483646 w 59"/>
              <a:gd name="T1" fmla="*/ 0 h 69"/>
              <a:gd name="T2" fmla="*/ 2147483646 w 59"/>
              <a:gd name="T3" fmla="*/ 2147483646 h 69"/>
              <a:gd name="T4" fmla="*/ 2147483646 w 59"/>
              <a:gd name="T5" fmla="*/ 2147483646 h 69"/>
              <a:gd name="T6" fmla="*/ 2147483646 w 59"/>
              <a:gd name="T7" fmla="*/ 2147483646 h 69"/>
              <a:gd name="T8" fmla="*/ 2147483646 w 59"/>
              <a:gd name="T9" fmla="*/ 0 h 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9"/>
              <a:gd name="T16" fmla="*/ 0 h 69"/>
              <a:gd name="T17" fmla="*/ 59 w 59"/>
              <a:gd name="T18" fmla="*/ 69 h 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9" h="69">
                <a:moveTo>
                  <a:pt x="33" y="0"/>
                </a:moveTo>
                <a:cubicBezTo>
                  <a:pt x="18" y="0"/>
                  <a:pt x="10" y="13"/>
                  <a:pt x="5" y="30"/>
                </a:cubicBezTo>
                <a:cubicBezTo>
                  <a:pt x="0" y="46"/>
                  <a:pt x="3" y="63"/>
                  <a:pt x="21" y="66"/>
                </a:cubicBezTo>
                <a:cubicBezTo>
                  <a:pt x="42" y="69"/>
                  <a:pt x="55" y="43"/>
                  <a:pt x="57" y="32"/>
                </a:cubicBezTo>
                <a:cubicBezTo>
                  <a:pt x="59" y="19"/>
                  <a:pt x="54" y="1"/>
                  <a:pt x="33" y="0"/>
                </a:cubicBezTo>
                <a:close/>
              </a:path>
            </a:pathLst>
          </a:custGeom>
          <a:solidFill>
            <a:srgbClr val="FFFFFF"/>
          </a:solidFill>
          <a:ln w="6350" cap="rnd">
            <a:solidFill>
              <a:srgbClr val="000000"/>
            </a:solidFill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8335" name="Freeform 451"/>
          <p:cNvSpPr>
            <a:spLocks noChangeArrowheads="1"/>
          </p:cNvSpPr>
          <p:nvPr/>
        </p:nvSpPr>
        <p:spPr bwMode="auto">
          <a:xfrm>
            <a:off x="3554413" y="338138"/>
            <a:ext cx="334962" cy="376237"/>
          </a:xfrm>
          <a:custGeom>
            <a:avLst/>
            <a:gdLst>
              <a:gd name="T0" fmla="*/ 2147483646 w 56"/>
              <a:gd name="T1" fmla="*/ 2147483646 h 63"/>
              <a:gd name="T2" fmla="*/ 2147483646 w 56"/>
              <a:gd name="T3" fmla="*/ 2147483646 h 63"/>
              <a:gd name="T4" fmla="*/ 2147483646 w 56"/>
              <a:gd name="T5" fmla="*/ 0 h 63"/>
              <a:gd name="T6" fmla="*/ 2147483646 w 56"/>
              <a:gd name="T7" fmla="*/ 2147483646 h 63"/>
              <a:gd name="T8" fmla="*/ 2147483646 w 56"/>
              <a:gd name="T9" fmla="*/ 2147483646 h 6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6"/>
              <a:gd name="T16" fmla="*/ 0 h 63"/>
              <a:gd name="T17" fmla="*/ 56 w 56"/>
              <a:gd name="T18" fmla="*/ 63 h 6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6" h="63">
                <a:moveTo>
                  <a:pt x="23" y="63"/>
                </a:moveTo>
                <a:cubicBezTo>
                  <a:pt x="4" y="63"/>
                  <a:pt x="0" y="41"/>
                  <a:pt x="2" y="25"/>
                </a:cubicBezTo>
                <a:cubicBezTo>
                  <a:pt x="5" y="9"/>
                  <a:pt x="13" y="0"/>
                  <a:pt x="29" y="0"/>
                </a:cubicBezTo>
                <a:cubicBezTo>
                  <a:pt x="44" y="0"/>
                  <a:pt x="56" y="17"/>
                  <a:pt x="49" y="39"/>
                </a:cubicBezTo>
                <a:cubicBezTo>
                  <a:pt x="43" y="60"/>
                  <a:pt x="36" y="63"/>
                  <a:pt x="23" y="63"/>
                </a:cubicBezTo>
                <a:close/>
              </a:path>
            </a:pathLst>
          </a:custGeom>
          <a:solidFill>
            <a:srgbClr val="FFFFFF"/>
          </a:solidFill>
          <a:ln w="6350" cap="rnd">
            <a:solidFill>
              <a:srgbClr val="000000"/>
            </a:solidFill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8336" name="Oval 452"/>
          <p:cNvSpPr>
            <a:spLocks noChangeArrowheads="1"/>
          </p:cNvSpPr>
          <p:nvPr/>
        </p:nvSpPr>
        <p:spPr bwMode="auto">
          <a:xfrm>
            <a:off x="3441700" y="1109663"/>
            <a:ext cx="53975" cy="71437"/>
          </a:xfrm>
          <a:prstGeom prst="ellipse">
            <a:avLst/>
          </a:prstGeom>
          <a:solidFill>
            <a:srgbClr val="000000"/>
          </a:solidFill>
          <a:ln w="6350" cap="rnd">
            <a:solidFill>
              <a:srgbClr val="000000"/>
            </a:solidFill>
            <a:beve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000000"/>
              </a:solidFill>
              <a:sym typeface="宋体" panose="02010600030101010101" pitchFamily="2" charset="-122"/>
            </a:endParaRPr>
          </a:p>
        </p:txBody>
      </p:sp>
      <p:sp>
        <p:nvSpPr>
          <p:cNvPr id="38337" name="Oval 453"/>
          <p:cNvSpPr>
            <a:spLocks noChangeArrowheads="1"/>
          </p:cNvSpPr>
          <p:nvPr/>
        </p:nvSpPr>
        <p:spPr bwMode="auto">
          <a:xfrm>
            <a:off x="3454400" y="1144588"/>
            <a:ext cx="17463" cy="17462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000000"/>
              </a:solidFill>
              <a:sym typeface="宋体" panose="02010600030101010101" pitchFamily="2" charset="-122"/>
            </a:endParaRPr>
          </a:p>
        </p:txBody>
      </p:sp>
      <p:sp>
        <p:nvSpPr>
          <p:cNvPr id="38338" name="Freeform 454"/>
          <p:cNvSpPr>
            <a:spLocks noChangeArrowheads="1"/>
          </p:cNvSpPr>
          <p:nvPr/>
        </p:nvSpPr>
        <p:spPr bwMode="auto">
          <a:xfrm>
            <a:off x="3333750" y="1103313"/>
            <a:ext cx="53975" cy="71437"/>
          </a:xfrm>
          <a:custGeom>
            <a:avLst/>
            <a:gdLst>
              <a:gd name="T0" fmla="*/ 2147483646 w 9"/>
              <a:gd name="T1" fmla="*/ 2147483646 h 12"/>
              <a:gd name="T2" fmla="*/ 2147483646 w 9"/>
              <a:gd name="T3" fmla="*/ 2147483646 h 12"/>
              <a:gd name="T4" fmla="*/ 2147483646 w 9"/>
              <a:gd name="T5" fmla="*/ 2147483646 h 12"/>
              <a:gd name="T6" fmla="*/ 2147483646 w 9"/>
              <a:gd name="T7" fmla="*/ 0 h 12"/>
              <a:gd name="T8" fmla="*/ 2147483646 w 9"/>
              <a:gd name="T9" fmla="*/ 2147483646 h 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"/>
              <a:gd name="T16" fmla="*/ 0 h 12"/>
              <a:gd name="T17" fmla="*/ 9 w 9"/>
              <a:gd name="T18" fmla="*/ 12 h 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" h="12">
                <a:moveTo>
                  <a:pt x="9" y="7"/>
                </a:moveTo>
                <a:cubicBezTo>
                  <a:pt x="9" y="10"/>
                  <a:pt x="7" y="12"/>
                  <a:pt x="5" y="12"/>
                </a:cubicBezTo>
                <a:cubicBezTo>
                  <a:pt x="2" y="12"/>
                  <a:pt x="0" y="9"/>
                  <a:pt x="1" y="6"/>
                </a:cubicBezTo>
                <a:cubicBezTo>
                  <a:pt x="1" y="3"/>
                  <a:pt x="3" y="0"/>
                  <a:pt x="5" y="0"/>
                </a:cubicBezTo>
                <a:cubicBezTo>
                  <a:pt x="8" y="1"/>
                  <a:pt x="9" y="3"/>
                  <a:pt x="9" y="7"/>
                </a:cubicBezTo>
                <a:close/>
              </a:path>
            </a:pathLst>
          </a:custGeom>
          <a:solidFill>
            <a:srgbClr val="000000"/>
          </a:solidFill>
          <a:ln w="6350" cap="rnd">
            <a:solidFill>
              <a:srgbClr val="000000"/>
            </a:solidFill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8339" name="Freeform 455"/>
          <p:cNvSpPr>
            <a:spLocks noChangeArrowheads="1"/>
          </p:cNvSpPr>
          <p:nvPr/>
        </p:nvSpPr>
        <p:spPr bwMode="auto">
          <a:xfrm>
            <a:off x="3357563" y="1138238"/>
            <a:ext cx="23812" cy="23812"/>
          </a:xfrm>
          <a:custGeom>
            <a:avLst/>
            <a:gdLst>
              <a:gd name="T0" fmla="*/ 2147483646 w 4"/>
              <a:gd name="T1" fmla="*/ 2147483646 h 4"/>
              <a:gd name="T2" fmla="*/ 2147483646 w 4"/>
              <a:gd name="T3" fmla="*/ 2147483646 h 4"/>
              <a:gd name="T4" fmla="*/ 0 w 4"/>
              <a:gd name="T5" fmla="*/ 2147483646 h 4"/>
              <a:gd name="T6" fmla="*/ 2147483646 w 4"/>
              <a:gd name="T7" fmla="*/ 0 h 4"/>
              <a:gd name="T8" fmla="*/ 2147483646 w 4"/>
              <a:gd name="T9" fmla="*/ 2147483646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4"/>
              <a:gd name="T17" fmla="*/ 4 w 4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4">
                <a:moveTo>
                  <a:pt x="4" y="2"/>
                </a:moveTo>
                <a:cubicBezTo>
                  <a:pt x="3" y="3"/>
                  <a:pt x="3" y="4"/>
                  <a:pt x="2" y="3"/>
                </a:cubicBezTo>
                <a:cubicBezTo>
                  <a:pt x="1" y="3"/>
                  <a:pt x="0" y="3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3" y="0"/>
                  <a:pt x="4" y="1"/>
                  <a:pt x="4" y="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8340" name="Freeform 456"/>
          <p:cNvSpPr>
            <a:spLocks noChangeArrowheads="1"/>
          </p:cNvSpPr>
          <p:nvPr/>
        </p:nvSpPr>
        <p:spPr bwMode="auto">
          <a:xfrm>
            <a:off x="3400425" y="1306513"/>
            <a:ext cx="6350" cy="328612"/>
          </a:xfrm>
          <a:custGeom>
            <a:avLst/>
            <a:gdLst>
              <a:gd name="T0" fmla="*/ 2147483646 w 1"/>
              <a:gd name="T1" fmla="*/ 0 h 55"/>
              <a:gd name="T2" fmla="*/ 0 w 1"/>
              <a:gd name="T3" fmla="*/ 2147483646 h 55"/>
              <a:gd name="T4" fmla="*/ 0 60000 65536"/>
              <a:gd name="T5" fmla="*/ 0 60000 65536"/>
              <a:gd name="T6" fmla="*/ 0 w 1"/>
              <a:gd name="T7" fmla="*/ 0 h 55"/>
              <a:gd name="T8" fmla="*/ 1 w 1"/>
              <a:gd name="T9" fmla="*/ 55 h 5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55">
                <a:moveTo>
                  <a:pt x="1" y="0"/>
                </a:moveTo>
                <a:cubicBezTo>
                  <a:pt x="1" y="8"/>
                  <a:pt x="0" y="53"/>
                  <a:pt x="0" y="55"/>
                </a:cubicBezTo>
              </a:path>
            </a:pathLst>
          </a:custGeom>
          <a:noFill/>
          <a:ln w="6350" cap="rnd">
            <a:solidFill>
              <a:srgbClr val="000000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8341" name="Freeform 457"/>
          <p:cNvSpPr>
            <a:spLocks noChangeArrowheads="1"/>
          </p:cNvSpPr>
          <p:nvPr/>
        </p:nvSpPr>
        <p:spPr bwMode="auto">
          <a:xfrm>
            <a:off x="3041650" y="1341438"/>
            <a:ext cx="728663" cy="293687"/>
          </a:xfrm>
          <a:custGeom>
            <a:avLst/>
            <a:gdLst>
              <a:gd name="T0" fmla="*/ 0 w 122"/>
              <a:gd name="T1" fmla="*/ 0 h 49"/>
              <a:gd name="T2" fmla="*/ 2147483646 w 122"/>
              <a:gd name="T3" fmla="*/ 2147483646 h 49"/>
              <a:gd name="T4" fmla="*/ 2147483646 w 122"/>
              <a:gd name="T5" fmla="*/ 2147483646 h 49"/>
              <a:gd name="T6" fmla="*/ 0 60000 65536"/>
              <a:gd name="T7" fmla="*/ 0 60000 65536"/>
              <a:gd name="T8" fmla="*/ 0 60000 65536"/>
              <a:gd name="T9" fmla="*/ 0 w 122"/>
              <a:gd name="T10" fmla="*/ 0 h 49"/>
              <a:gd name="T11" fmla="*/ 122 w 122"/>
              <a:gd name="T12" fmla="*/ 49 h 4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2" h="49">
                <a:moveTo>
                  <a:pt x="0" y="0"/>
                </a:moveTo>
                <a:cubicBezTo>
                  <a:pt x="4" y="27"/>
                  <a:pt x="32" y="49"/>
                  <a:pt x="61" y="49"/>
                </a:cubicBezTo>
                <a:cubicBezTo>
                  <a:pt x="85" y="49"/>
                  <a:pt x="113" y="34"/>
                  <a:pt x="122" y="2"/>
                </a:cubicBezTo>
              </a:path>
            </a:pathLst>
          </a:custGeom>
          <a:noFill/>
          <a:ln w="6350" cap="rnd">
            <a:solidFill>
              <a:srgbClr val="000000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8342" name="Freeform 458"/>
          <p:cNvSpPr>
            <a:spLocks noChangeArrowheads="1"/>
          </p:cNvSpPr>
          <p:nvPr/>
        </p:nvSpPr>
        <p:spPr bwMode="auto">
          <a:xfrm>
            <a:off x="3549650" y="1198563"/>
            <a:ext cx="238125" cy="112712"/>
          </a:xfrm>
          <a:custGeom>
            <a:avLst/>
            <a:gdLst>
              <a:gd name="T0" fmla="*/ 0 w 40"/>
              <a:gd name="T1" fmla="*/ 2147483646 h 19"/>
              <a:gd name="T2" fmla="*/ 2147483646 w 40"/>
              <a:gd name="T3" fmla="*/ 0 h 19"/>
              <a:gd name="T4" fmla="*/ 0 60000 65536"/>
              <a:gd name="T5" fmla="*/ 0 60000 65536"/>
              <a:gd name="T6" fmla="*/ 0 w 40"/>
              <a:gd name="T7" fmla="*/ 0 h 19"/>
              <a:gd name="T8" fmla="*/ 40 w 40"/>
              <a:gd name="T9" fmla="*/ 19 h 1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0" h="19">
                <a:moveTo>
                  <a:pt x="0" y="19"/>
                </a:moveTo>
                <a:cubicBezTo>
                  <a:pt x="9" y="14"/>
                  <a:pt x="36" y="1"/>
                  <a:pt x="40" y="0"/>
                </a:cubicBezTo>
              </a:path>
            </a:pathLst>
          </a:custGeom>
          <a:noFill/>
          <a:ln w="6350" cap="rnd">
            <a:solidFill>
              <a:srgbClr val="000000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8343" name="Freeform 459"/>
          <p:cNvSpPr>
            <a:spLocks noChangeArrowheads="1"/>
          </p:cNvSpPr>
          <p:nvPr/>
        </p:nvSpPr>
        <p:spPr bwMode="auto">
          <a:xfrm>
            <a:off x="3543300" y="1365250"/>
            <a:ext cx="268288" cy="6350"/>
          </a:xfrm>
          <a:custGeom>
            <a:avLst/>
            <a:gdLst>
              <a:gd name="T0" fmla="*/ 0 w 45"/>
              <a:gd name="T1" fmla="*/ 2147483646 h 1"/>
              <a:gd name="T2" fmla="*/ 2147483646 w 45"/>
              <a:gd name="T3" fmla="*/ 0 h 1"/>
              <a:gd name="T4" fmla="*/ 0 60000 65536"/>
              <a:gd name="T5" fmla="*/ 0 60000 65536"/>
              <a:gd name="T6" fmla="*/ 0 w 45"/>
              <a:gd name="T7" fmla="*/ 0 h 1"/>
              <a:gd name="T8" fmla="*/ 45 w 45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5" h="1">
                <a:moveTo>
                  <a:pt x="0" y="1"/>
                </a:moveTo>
                <a:cubicBezTo>
                  <a:pt x="19" y="1"/>
                  <a:pt x="45" y="0"/>
                  <a:pt x="45" y="0"/>
                </a:cubicBezTo>
              </a:path>
            </a:pathLst>
          </a:custGeom>
          <a:noFill/>
          <a:ln w="6350" cap="rnd">
            <a:solidFill>
              <a:srgbClr val="000000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8344" name="Freeform 460"/>
          <p:cNvSpPr>
            <a:spLocks noChangeArrowheads="1"/>
          </p:cNvSpPr>
          <p:nvPr/>
        </p:nvSpPr>
        <p:spPr bwMode="auto">
          <a:xfrm>
            <a:off x="3006725" y="1360488"/>
            <a:ext cx="268288" cy="11112"/>
          </a:xfrm>
          <a:custGeom>
            <a:avLst/>
            <a:gdLst>
              <a:gd name="T0" fmla="*/ 2147483646 w 45"/>
              <a:gd name="T1" fmla="*/ 2147483646 h 2"/>
              <a:gd name="T2" fmla="*/ 0 w 45"/>
              <a:gd name="T3" fmla="*/ 0 h 2"/>
              <a:gd name="T4" fmla="*/ 0 60000 65536"/>
              <a:gd name="T5" fmla="*/ 0 60000 65536"/>
              <a:gd name="T6" fmla="*/ 0 w 45"/>
              <a:gd name="T7" fmla="*/ 0 h 2"/>
              <a:gd name="T8" fmla="*/ 45 w 45"/>
              <a:gd name="T9" fmla="*/ 2 h 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5" h="2">
                <a:moveTo>
                  <a:pt x="45" y="2"/>
                </a:moveTo>
                <a:cubicBezTo>
                  <a:pt x="24" y="1"/>
                  <a:pt x="25" y="1"/>
                  <a:pt x="0" y="0"/>
                </a:cubicBezTo>
              </a:path>
            </a:pathLst>
          </a:custGeom>
          <a:noFill/>
          <a:ln w="6350" cap="rnd">
            <a:solidFill>
              <a:srgbClr val="000000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8345" name="Freeform 461"/>
          <p:cNvSpPr>
            <a:spLocks noChangeArrowheads="1"/>
          </p:cNvSpPr>
          <p:nvPr/>
        </p:nvSpPr>
        <p:spPr bwMode="auto">
          <a:xfrm>
            <a:off x="3536950" y="1449388"/>
            <a:ext cx="239713" cy="71437"/>
          </a:xfrm>
          <a:custGeom>
            <a:avLst/>
            <a:gdLst>
              <a:gd name="T0" fmla="*/ 0 w 40"/>
              <a:gd name="T1" fmla="*/ 0 h 12"/>
              <a:gd name="T2" fmla="*/ 2147483646 w 40"/>
              <a:gd name="T3" fmla="*/ 2147483646 h 12"/>
              <a:gd name="T4" fmla="*/ 0 60000 65536"/>
              <a:gd name="T5" fmla="*/ 0 60000 65536"/>
              <a:gd name="T6" fmla="*/ 0 w 40"/>
              <a:gd name="T7" fmla="*/ 0 h 12"/>
              <a:gd name="T8" fmla="*/ 40 w 40"/>
              <a:gd name="T9" fmla="*/ 12 h 1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0" h="12">
                <a:moveTo>
                  <a:pt x="0" y="0"/>
                </a:moveTo>
                <a:cubicBezTo>
                  <a:pt x="14" y="3"/>
                  <a:pt x="40" y="12"/>
                  <a:pt x="40" y="12"/>
                </a:cubicBezTo>
              </a:path>
            </a:pathLst>
          </a:custGeom>
          <a:noFill/>
          <a:ln w="6350" cap="rnd">
            <a:solidFill>
              <a:srgbClr val="000000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8346" name="Freeform 462"/>
          <p:cNvSpPr>
            <a:spLocks noChangeArrowheads="1"/>
          </p:cNvSpPr>
          <p:nvPr/>
        </p:nvSpPr>
        <p:spPr bwMode="auto">
          <a:xfrm>
            <a:off x="3030538" y="1198563"/>
            <a:ext cx="231775" cy="112712"/>
          </a:xfrm>
          <a:custGeom>
            <a:avLst/>
            <a:gdLst>
              <a:gd name="T0" fmla="*/ 2147483646 w 39"/>
              <a:gd name="T1" fmla="*/ 2147483646 h 19"/>
              <a:gd name="T2" fmla="*/ 0 w 39"/>
              <a:gd name="T3" fmla="*/ 0 h 19"/>
              <a:gd name="T4" fmla="*/ 0 60000 65536"/>
              <a:gd name="T5" fmla="*/ 0 60000 65536"/>
              <a:gd name="T6" fmla="*/ 0 w 39"/>
              <a:gd name="T7" fmla="*/ 0 h 19"/>
              <a:gd name="T8" fmla="*/ 39 w 39"/>
              <a:gd name="T9" fmla="*/ 19 h 1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9" h="19">
                <a:moveTo>
                  <a:pt x="39" y="19"/>
                </a:moveTo>
                <a:cubicBezTo>
                  <a:pt x="31" y="14"/>
                  <a:pt x="4" y="1"/>
                  <a:pt x="0" y="0"/>
                </a:cubicBezTo>
              </a:path>
            </a:pathLst>
          </a:custGeom>
          <a:noFill/>
          <a:ln w="6350" cap="rnd">
            <a:solidFill>
              <a:srgbClr val="000000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8347" name="Freeform 463"/>
          <p:cNvSpPr>
            <a:spLocks noChangeArrowheads="1"/>
          </p:cNvSpPr>
          <p:nvPr/>
        </p:nvSpPr>
        <p:spPr bwMode="auto">
          <a:xfrm>
            <a:off x="3030538" y="1443038"/>
            <a:ext cx="244475" cy="77787"/>
          </a:xfrm>
          <a:custGeom>
            <a:avLst/>
            <a:gdLst>
              <a:gd name="T0" fmla="*/ 2147483646 w 41"/>
              <a:gd name="T1" fmla="*/ 0 h 13"/>
              <a:gd name="T2" fmla="*/ 0 w 41"/>
              <a:gd name="T3" fmla="*/ 2147483646 h 13"/>
              <a:gd name="T4" fmla="*/ 0 60000 65536"/>
              <a:gd name="T5" fmla="*/ 0 60000 65536"/>
              <a:gd name="T6" fmla="*/ 0 w 41"/>
              <a:gd name="T7" fmla="*/ 0 h 13"/>
              <a:gd name="T8" fmla="*/ 41 w 41"/>
              <a:gd name="T9" fmla="*/ 13 h 1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1" h="13">
                <a:moveTo>
                  <a:pt x="41" y="0"/>
                </a:moveTo>
                <a:cubicBezTo>
                  <a:pt x="26" y="4"/>
                  <a:pt x="0" y="13"/>
                  <a:pt x="0" y="13"/>
                </a:cubicBezTo>
              </a:path>
            </a:pathLst>
          </a:custGeom>
          <a:noFill/>
          <a:ln w="6350" cap="rnd">
            <a:solidFill>
              <a:srgbClr val="000000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8348" name="Oval 464"/>
          <p:cNvSpPr>
            <a:spLocks noChangeArrowheads="1"/>
          </p:cNvSpPr>
          <p:nvPr/>
        </p:nvSpPr>
        <p:spPr bwMode="auto">
          <a:xfrm>
            <a:off x="3722688" y="911225"/>
            <a:ext cx="207962" cy="209550"/>
          </a:xfrm>
          <a:prstGeom prst="ellipse">
            <a:avLst/>
          </a:prstGeom>
          <a:solidFill>
            <a:srgbClr val="FFFFFF"/>
          </a:solidFill>
          <a:ln w="6350" cap="rnd">
            <a:solidFill>
              <a:srgbClr val="000000"/>
            </a:solidFill>
            <a:beve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000000"/>
              </a:solidFill>
              <a:sym typeface="宋体" panose="02010600030101010101" pitchFamily="2" charset="-122"/>
            </a:endParaRPr>
          </a:p>
        </p:txBody>
      </p:sp>
      <p:sp>
        <p:nvSpPr>
          <p:cNvPr id="38349" name="Oval 465"/>
          <p:cNvSpPr>
            <a:spLocks noChangeArrowheads="1"/>
          </p:cNvSpPr>
          <p:nvPr/>
        </p:nvSpPr>
        <p:spPr bwMode="auto">
          <a:xfrm>
            <a:off x="3352800" y="1192213"/>
            <a:ext cx="112713" cy="119062"/>
          </a:xfrm>
          <a:prstGeom prst="ellipse">
            <a:avLst/>
          </a:prstGeom>
          <a:solidFill>
            <a:srgbClr val="E1002A"/>
          </a:solidFill>
          <a:ln w="6350" cap="rnd">
            <a:solidFill>
              <a:srgbClr val="000000"/>
            </a:solidFill>
            <a:beve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000000"/>
              </a:solidFill>
              <a:sym typeface="宋体" panose="02010600030101010101" pitchFamily="2" charset="-122"/>
            </a:endParaRPr>
          </a:p>
        </p:txBody>
      </p:sp>
      <p:sp>
        <p:nvSpPr>
          <p:cNvPr id="38350" name="Oval 466"/>
          <p:cNvSpPr>
            <a:spLocks noChangeArrowheads="1"/>
          </p:cNvSpPr>
          <p:nvPr/>
        </p:nvSpPr>
        <p:spPr bwMode="auto">
          <a:xfrm>
            <a:off x="3376613" y="1204913"/>
            <a:ext cx="47625" cy="476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000000"/>
              </a:solidFill>
              <a:sym typeface="宋体" panose="02010600030101010101" pitchFamily="2" charset="-122"/>
            </a:endParaRPr>
          </a:p>
        </p:txBody>
      </p:sp>
      <p:sp>
        <p:nvSpPr>
          <p:cNvPr id="38351" name="Freeform 467"/>
          <p:cNvSpPr>
            <a:spLocks noChangeArrowheads="1"/>
          </p:cNvSpPr>
          <p:nvPr/>
        </p:nvSpPr>
        <p:spPr bwMode="auto">
          <a:xfrm>
            <a:off x="6353175" y="1724025"/>
            <a:ext cx="633413" cy="239713"/>
          </a:xfrm>
          <a:custGeom>
            <a:avLst/>
            <a:gdLst>
              <a:gd name="T0" fmla="*/ 2147483646 w 106"/>
              <a:gd name="T1" fmla="*/ 2147483646 h 40"/>
              <a:gd name="T2" fmla="*/ 2147483646 w 106"/>
              <a:gd name="T3" fmla="*/ 2147483646 h 40"/>
              <a:gd name="T4" fmla="*/ 2147483646 w 106"/>
              <a:gd name="T5" fmla="*/ 2147483646 h 40"/>
              <a:gd name="T6" fmla="*/ 2147483646 w 106"/>
              <a:gd name="T7" fmla="*/ 2147483646 h 40"/>
              <a:gd name="T8" fmla="*/ 0 60000 65536"/>
              <a:gd name="T9" fmla="*/ 0 60000 65536"/>
              <a:gd name="T10" fmla="*/ 0 60000 65536"/>
              <a:gd name="T11" fmla="*/ 0 60000 65536"/>
              <a:gd name="T12" fmla="*/ 0 w 106"/>
              <a:gd name="T13" fmla="*/ 0 h 40"/>
              <a:gd name="T14" fmla="*/ 106 w 106"/>
              <a:gd name="T15" fmla="*/ 40 h 4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6" h="40">
                <a:moveTo>
                  <a:pt x="31" y="4"/>
                </a:moveTo>
                <a:cubicBezTo>
                  <a:pt x="13" y="3"/>
                  <a:pt x="0" y="29"/>
                  <a:pt x="36" y="33"/>
                </a:cubicBezTo>
                <a:cubicBezTo>
                  <a:pt x="106" y="40"/>
                  <a:pt x="98" y="2"/>
                  <a:pt x="85" y="3"/>
                </a:cubicBezTo>
                <a:cubicBezTo>
                  <a:pt x="61" y="0"/>
                  <a:pt x="31" y="4"/>
                  <a:pt x="31" y="4"/>
                </a:cubicBezTo>
                <a:close/>
              </a:path>
            </a:pathLst>
          </a:custGeom>
          <a:solidFill>
            <a:srgbClr val="FFFFFF"/>
          </a:solidFill>
          <a:ln w="6350" cap="rnd">
            <a:solidFill>
              <a:srgbClr val="000000"/>
            </a:solidFill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8352" name="Freeform 468"/>
          <p:cNvSpPr>
            <a:spLocks noChangeArrowheads="1"/>
          </p:cNvSpPr>
          <p:nvPr/>
        </p:nvSpPr>
        <p:spPr bwMode="auto">
          <a:xfrm>
            <a:off x="6275388" y="954088"/>
            <a:ext cx="1104900" cy="835025"/>
          </a:xfrm>
          <a:custGeom>
            <a:avLst/>
            <a:gdLst>
              <a:gd name="T0" fmla="*/ 2147483646 w 185"/>
              <a:gd name="T1" fmla="*/ 2147483646 h 140"/>
              <a:gd name="T2" fmla="*/ 2147483646 w 185"/>
              <a:gd name="T3" fmla="*/ 2147483646 h 140"/>
              <a:gd name="T4" fmla="*/ 2147483646 w 185"/>
              <a:gd name="T5" fmla="*/ 2147483646 h 140"/>
              <a:gd name="T6" fmla="*/ 2147483646 w 185"/>
              <a:gd name="T7" fmla="*/ 2147483646 h 140"/>
              <a:gd name="T8" fmla="*/ 2147483646 w 185"/>
              <a:gd name="T9" fmla="*/ 2147483646 h 140"/>
              <a:gd name="T10" fmla="*/ 2147483646 w 185"/>
              <a:gd name="T11" fmla="*/ 0 h 140"/>
              <a:gd name="T12" fmla="*/ 0 w 185"/>
              <a:gd name="T13" fmla="*/ 2147483646 h 140"/>
              <a:gd name="T14" fmla="*/ 2147483646 w 185"/>
              <a:gd name="T15" fmla="*/ 2147483646 h 140"/>
              <a:gd name="T16" fmla="*/ 2147483646 w 185"/>
              <a:gd name="T17" fmla="*/ 2147483646 h 140"/>
              <a:gd name="T18" fmla="*/ 2147483646 w 185"/>
              <a:gd name="T19" fmla="*/ 2147483646 h 140"/>
              <a:gd name="T20" fmla="*/ 2147483646 w 185"/>
              <a:gd name="T21" fmla="*/ 2147483646 h 140"/>
              <a:gd name="T22" fmla="*/ 2147483646 w 185"/>
              <a:gd name="T23" fmla="*/ 2147483646 h 140"/>
              <a:gd name="T24" fmla="*/ 2147483646 w 185"/>
              <a:gd name="T25" fmla="*/ 2147483646 h 140"/>
              <a:gd name="T26" fmla="*/ 2147483646 w 185"/>
              <a:gd name="T27" fmla="*/ 2147483646 h 140"/>
              <a:gd name="T28" fmla="*/ 2147483646 w 185"/>
              <a:gd name="T29" fmla="*/ 2147483646 h 140"/>
              <a:gd name="T30" fmla="*/ 2147483646 w 185"/>
              <a:gd name="T31" fmla="*/ 2147483646 h 140"/>
              <a:gd name="T32" fmla="*/ 2147483646 w 185"/>
              <a:gd name="T33" fmla="*/ 2147483646 h 140"/>
              <a:gd name="T34" fmla="*/ 2147483646 w 185"/>
              <a:gd name="T35" fmla="*/ 2147483646 h 140"/>
              <a:gd name="T36" fmla="*/ 2147483646 w 185"/>
              <a:gd name="T37" fmla="*/ 2147483646 h 14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85"/>
              <a:gd name="T58" fmla="*/ 0 h 140"/>
              <a:gd name="T59" fmla="*/ 185 w 185"/>
              <a:gd name="T60" fmla="*/ 140 h 140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85" h="140">
                <a:moveTo>
                  <a:pt x="156" y="66"/>
                </a:moveTo>
                <a:cubicBezTo>
                  <a:pt x="157" y="64"/>
                  <a:pt x="176" y="40"/>
                  <a:pt x="180" y="31"/>
                </a:cubicBezTo>
                <a:cubicBezTo>
                  <a:pt x="185" y="22"/>
                  <a:pt x="169" y="10"/>
                  <a:pt x="166" y="12"/>
                </a:cubicBezTo>
                <a:cubicBezTo>
                  <a:pt x="163" y="15"/>
                  <a:pt x="149" y="23"/>
                  <a:pt x="130" y="47"/>
                </a:cubicBezTo>
                <a:cubicBezTo>
                  <a:pt x="129" y="49"/>
                  <a:pt x="44" y="44"/>
                  <a:pt x="44" y="44"/>
                </a:cubicBezTo>
                <a:cubicBezTo>
                  <a:pt x="38" y="35"/>
                  <a:pt x="16" y="0"/>
                  <a:pt x="16" y="0"/>
                </a:cubicBezTo>
                <a:cubicBezTo>
                  <a:pt x="0" y="8"/>
                  <a:pt x="0" y="8"/>
                  <a:pt x="0" y="8"/>
                </a:cubicBezTo>
                <a:cubicBezTo>
                  <a:pt x="0" y="8"/>
                  <a:pt x="17" y="47"/>
                  <a:pt x="33" y="64"/>
                </a:cubicBezTo>
                <a:cubicBezTo>
                  <a:pt x="33" y="66"/>
                  <a:pt x="33" y="71"/>
                  <a:pt x="33" y="73"/>
                </a:cubicBezTo>
                <a:cubicBezTo>
                  <a:pt x="33" y="76"/>
                  <a:pt x="35" y="98"/>
                  <a:pt x="41" y="110"/>
                </a:cubicBezTo>
                <a:cubicBezTo>
                  <a:pt x="40" y="117"/>
                  <a:pt x="41" y="130"/>
                  <a:pt x="44" y="133"/>
                </a:cubicBezTo>
                <a:cubicBezTo>
                  <a:pt x="48" y="137"/>
                  <a:pt x="76" y="140"/>
                  <a:pt x="98" y="132"/>
                </a:cubicBezTo>
                <a:cubicBezTo>
                  <a:pt x="97" y="132"/>
                  <a:pt x="98" y="128"/>
                  <a:pt x="98" y="126"/>
                </a:cubicBezTo>
                <a:cubicBezTo>
                  <a:pt x="106" y="125"/>
                  <a:pt x="117" y="127"/>
                  <a:pt x="123" y="130"/>
                </a:cubicBezTo>
                <a:cubicBezTo>
                  <a:pt x="124" y="131"/>
                  <a:pt x="125" y="131"/>
                  <a:pt x="127" y="130"/>
                </a:cubicBezTo>
                <a:cubicBezTo>
                  <a:pt x="116" y="122"/>
                  <a:pt x="117" y="108"/>
                  <a:pt x="124" y="92"/>
                </a:cubicBezTo>
                <a:cubicBezTo>
                  <a:pt x="130" y="74"/>
                  <a:pt x="142" y="66"/>
                  <a:pt x="154" y="67"/>
                </a:cubicBezTo>
                <a:cubicBezTo>
                  <a:pt x="154" y="67"/>
                  <a:pt x="154" y="66"/>
                  <a:pt x="155" y="65"/>
                </a:cubicBezTo>
                <a:lnTo>
                  <a:pt x="156" y="66"/>
                </a:lnTo>
                <a:close/>
              </a:path>
            </a:pathLst>
          </a:custGeom>
          <a:solidFill>
            <a:srgbClr val="00A0E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8353" name="Freeform 469"/>
          <p:cNvSpPr>
            <a:spLocks noChangeArrowheads="1"/>
          </p:cNvSpPr>
          <p:nvPr/>
        </p:nvSpPr>
        <p:spPr bwMode="auto">
          <a:xfrm>
            <a:off x="6515100" y="1611313"/>
            <a:ext cx="346075" cy="177800"/>
          </a:xfrm>
          <a:custGeom>
            <a:avLst/>
            <a:gdLst>
              <a:gd name="T0" fmla="*/ 2147483646 w 58"/>
              <a:gd name="T1" fmla="*/ 0 h 30"/>
              <a:gd name="T2" fmla="*/ 2147483646 w 58"/>
              <a:gd name="T3" fmla="*/ 2147483646 h 30"/>
              <a:gd name="T4" fmla="*/ 2147483646 w 58"/>
              <a:gd name="T5" fmla="*/ 2147483646 h 30"/>
              <a:gd name="T6" fmla="*/ 2147483646 w 58"/>
              <a:gd name="T7" fmla="*/ 2147483646 h 30"/>
              <a:gd name="T8" fmla="*/ 0 60000 65536"/>
              <a:gd name="T9" fmla="*/ 0 60000 65536"/>
              <a:gd name="T10" fmla="*/ 0 60000 65536"/>
              <a:gd name="T11" fmla="*/ 0 60000 65536"/>
              <a:gd name="T12" fmla="*/ 0 w 58"/>
              <a:gd name="T13" fmla="*/ 0 h 30"/>
              <a:gd name="T14" fmla="*/ 58 w 58"/>
              <a:gd name="T15" fmla="*/ 30 h 3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8" h="30">
                <a:moveTo>
                  <a:pt x="1" y="0"/>
                </a:moveTo>
                <a:cubicBezTo>
                  <a:pt x="0" y="8"/>
                  <a:pt x="1" y="20"/>
                  <a:pt x="4" y="23"/>
                </a:cubicBezTo>
                <a:cubicBezTo>
                  <a:pt x="8" y="27"/>
                  <a:pt x="36" y="30"/>
                  <a:pt x="58" y="22"/>
                </a:cubicBezTo>
                <a:cubicBezTo>
                  <a:pt x="56" y="21"/>
                  <a:pt x="57" y="16"/>
                  <a:pt x="58" y="16"/>
                </a:cubicBezTo>
              </a:path>
            </a:pathLst>
          </a:custGeom>
          <a:noFill/>
          <a:ln w="6350" cap="rnd">
            <a:solidFill>
              <a:srgbClr val="000000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8354" name="Freeform 470"/>
          <p:cNvSpPr>
            <a:spLocks noChangeArrowheads="1"/>
          </p:cNvSpPr>
          <p:nvPr/>
        </p:nvSpPr>
        <p:spPr bwMode="auto">
          <a:xfrm>
            <a:off x="6275388" y="954088"/>
            <a:ext cx="263525" cy="381000"/>
          </a:xfrm>
          <a:custGeom>
            <a:avLst/>
            <a:gdLst>
              <a:gd name="T0" fmla="*/ 2147483646 w 44"/>
              <a:gd name="T1" fmla="*/ 2147483646 h 64"/>
              <a:gd name="T2" fmla="*/ 2147483646 w 44"/>
              <a:gd name="T3" fmla="*/ 0 h 64"/>
              <a:gd name="T4" fmla="*/ 0 w 44"/>
              <a:gd name="T5" fmla="*/ 2147483646 h 64"/>
              <a:gd name="T6" fmla="*/ 2147483646 w 44"/>
              <a:gd name="T7" fmla="*/ 2147483646 h 64"/>
              <a:gd name="T8" fmla="*/ 0 60000 65536"/>
              <a:gd name="T9" fmla="*/ 0 60000 65536"/>
              <a:gd name="T10" fmla="*/ 0 60000 65536"/>
              <a:gd name="T11" fmla="*/ 0 60000 65536"/>
              <a:gd name="T12" fmla="*/ 0 w 44"/>
              <a:gd name="T13" fmla="*/ 0 h 64"/>
              <a:gd name="T14" fmla="*/ 44 w 44"/>
              <a:gd name="T15" fmla="*/ 64 h 6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4" h="64">
                <a:moveTo>
                  <a:pt x="44" y="44"/>
                </a:moveTo>
                <a:cubicBezTo>
                  <a:pt x="38" y="35"/>
                  <a:pt x="16" y="0"/>
                  <a:pt x="16" y="0"/>
                </a:cubicBezTo>
                <a:cubicBezTo>
                  <a:pt x="0" y="8"/>
                  <a:pt x="0" y="8"/>
                  <a:pt x="0" y="8"/>
                </a:cubicBezTo>
                <a:cubicBezTo>
                  <a:pt x="0" y="8"/>
                  <a:pt x="17" y="46"/>
                  <a:pt x="33" y="64"/>
                </a:cubicBezTo>
              </a:path>
            </a:pathLst>
          </a:custGeom>
          <a:noFill/>
          <a:ln w="6350" cap="rnd">
            <a:solidFill>
              <a:srgbClr val="000000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8355" name="Oval 471"/>
          <p:cNvSpPr>
            <a:spLocks noChangeArrowheads="1"/>
          </p:cNvSpPr>
          <p:nvPr/>
        </p:nvSpPr>
        <p:spPr bwMode="auto">
          <a:xfrm>
            <a:off x="6156325" y="762000"/>
            <a:ext cx="244475" cy="246063"/>
          </a:xfrm>
          <a:prstGeom prst="ellipse">
            <a:avLst/>
          </a:prstGeom>
          <a:solidFill>
            <a:srgbClr val="FFFFFF"/>
          </a:solidFill>
          <a:ln w="6350" cap="rnd">
            <a:solidFill>
              <a:srgbClr val="000000"/>
            </a:solidFill>
            <a:beve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000000"/>
              </a:solidFill>
              <a:sym typeface="宋体" panose="02010600030101010101" pitchFamily="2" charset="-122"/>
            </a:endParaRPr>
          </a:p>
        </p:txBody>
      </p:sp>
      <p:sp>
        <p:nvSpPr>
          <p:cNvPr id="38356" name="Freeform 472"/>
          <p:cNvSpPr>
            <a:spLocks noChangeArrowheads="1"/>
          </p:cNvSpPr>
          <p:nvPr/>
        </p:nvSpPr>
        <p:spPr bwMode="auto">
          <a:xfrm>
            <a:off x="6329363" y="331788"/>
            <a:ext cx="984250" cy="914400"/>
          </a:xfrm>
          <a:custGeom>
            <a:avLst/>
            <a:gdLst>
              <a:gd name="T0" fmla="*/ 2147483646 w 165"/>
              <a:gd name="T1" fmla="*/ 2147483646 h 153"/>
              <a:gd name="T2" fmla="*/ 2147483646 w 165"/>
              <a:gd name="T3" fmla="*/ 2147483646 h 153"/>
              <a:gd name="T4" fmla="*/ 2147483646 w 165"/>
              <a:gd name="T5" fmla="*/ 2147483646 h 153"/>
              <a:gd name="T6" fmla="*/ 0 w 165"/>
              <a:gd name="T7" fmla="*/ 2147483646 h 153"/>
              <a:gd name="T8" fmla="*/ 2147483646 w 165"/>
              <a:gd name="T9" fmla="*/ 2147483646 h 153"/>
              <a:gd name="T10" fmla="*/ 2147483646 w 165"/>
              <a:gd name="T11" fmla="*/ 0 h 153"/>
              <a:gd name="T12" fmla="*/ 2147483646 w 165"/>
              <a:gd name="T13" fmla="*/ 2147483646 h 15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5"/>
              <a:gd name="T22" fmla="*/ 0 h 153"/>
              <a:gd name="T23" fmla="*/ 165 w 165"/>
              <a:gd name="T24" fmla="*/ 153 h 15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5" h="153">
                <a:moveTo>
                  <a:pt x="165" y="76"/>
                </a:moveTo>
                <a:cubicBezTo>
                  <a:pt x="165" y="101"/>
                  <a:pt x="151" y="129"/>
                  <a:pt x="130" y="148"/>
                </a:cubicBezTo>
                <a:cubicBezTo>
                  <a:pt x="121" y="153"/>
                  <a:pt x="37" y="153"/>
                  <a:pt x="35" y="151"/>
                </a:cubicBezTo>
                <a:cubicBezTo>
                  <a:pt x="14" y="129"/>
                  <a:pt x="0" y="96"/>
                  <a:pt x="0" y="67"/>
                </a:cubicBezTo>
                <a:cubicBezTo>
                  <a:pt x="0" y="57"/>
                  <a:pt x="5" y="54"/>
                  <a:pt x="7" y="45"/>
                </a:cubicBezTo>
                <a:cubicBezTo>
                  <a:pt x="12" y="21"/>
                  <a:pt x="45" y="0"/>
                  <a:pt x="79" y="0"/>
                </a:cubicBezTo>
                <a:cubicBezTo>
                  <a:pt x="125" y="0"/>
                  <a:pt x="165" y="32"/>
                  <a:pt x="165" y="76"/>
                </a:cubicBezTo>
                <a:close/>
              </a:path>
            </a:pathLst>
          </a:custGeom>
          <a:solidFill>
            <a:srgbClr val="00A0E9"/>
          </a:solidFill>
          <a:ln w="6350" cap="rnd">
            <a:solidFill>
              <a:srgbClr val="000000"/>
            </a:solidFill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8357" name="Freeform 473"/>
          <p:cNvSpPr>
            <a:spLocks noChangeArrowheads="1"/>
          </p:cNvSpPr>
          <p:nvPr/>
        </p:nvSpPr>
        <p:spPr bwMode="auto">
          <a:xfrm>
            <a:off x="6359525" y="481013"/>
            <a:ext cx="871538" cy="788987"/>
          </a:xfrm>
          <a:custGeom>
            <a:avLst/>
            <a:gdLst>
              <a:gd name="T0" fmla="*/ 2147483646 w 146"/>
              <a:gd name="T1" fmla="*/ 2147483646 h 132"/>
              <a:gd name="T2" fmla="*/ 2147483646 w 146"/>
              <a:gd name="T3" fmla="*/ 2147483646 h 132"/>
              <a:gd name="T4" fmla="*/ 2147483646 w 146"/>
              <a:gd name="T5" fmla="*/ 2147483646 h 132"/>
              <a:gd name="T6" fmla="*/ 2147483646 w 146"/>
              <a:gd name="T7" fmla="*/ 2147483646 h 132"/>
              <a:gd name="T8" fmla="*/ 0 w 146"/>
              <a:gd name="T9" fmla="*/ 2147483646 h 132"/>
              <a:gd name="T10" fmla="*/ 2147483646 w 146"/>
              <a:gd name="T11" fmla="*/ 2147483646 h 132"/>
              <a:gd name="T12" fmla="*/ 2147483646 w 146"/>
              <a:gd name="T13" fmla="*/ 2147483646 h 13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6"/>
              <a:gd name="T22" fmla="*/ 0 h 132"/>
              <a:gd name="T23" fmla="*/ 146 w 146"/>
              <a:gd name="T24" fmla="*/ 132 h 13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6" h="132">
                <a:moveTo>
                  <a:pt x="109" y="124"/>
                </a:moveTo>
                <a:cubicBezTo>
                  <a:pt x="131" y="109"/>
                  <a:pt x="145" y="81"/>
                  <a:pt x="145" y="55"/>
                </a:cubicBezTo>
                <a:cubicBezTo>
                  <a:pt x="146" y="15"/>
                  <a:pt x="96" y="2"/>
                  <a:pt x="65" y="1"/>
                </a:cubicBezTo>
                <a:cubicBezTo>
                  <a:pt x="55" y="0"/>
                  <a:pt x="47" y="1"/>
                  <a:pt x="40" y="1"/>
                </a:cubicBezTo>
                <a:cubicBezTo>
                  <a:pt x="7" y="4"/>
                  <a:pt x="0" y="23"/>
                  <a:pt x="0" y="55"/>
                </a:cubicBezTo>
                <a:cubicBezTo>
                  <a:pt x="0" y="72"/>
                  <a:pt x="1" y="93"/>
                  <a:pt x="30" y="126"/>
                </a:cubicBezTo>
                <a:cubicBezTo>
                  <a:pt x="36" y="131"/>
                  <a:pt x="99" y="132"/>
                  <a:pt x="109" y="124"/>
                </a:cubicBezTo>
                <a:close/>
              </a:path>
            </a:pathLst>
          </a:custGeom>
          <a:solidFill>
            <a:srgbClr val="FFFFFF"/>
          </a:solidFill>
          <a:ln w="6350" cap="rnd">
            <a:solidFill>
              <a:srgbClr val="000000"/>
            </a:solidFill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8358" name="Freeform 474"/>
          <p:cNvSpPr>
            <a:spLocks noChangeArrowheads="1"/>
          </p:cNvSpPr>
          <p:nvPr/>
        </p:nvSpPr>
        <p:spPr bwMode="auto">
          <a:xfrm>
            <a:off x="6573838" y="327025"/>
            <a:ext cx="244475" cy="250825"/>
          </a:xfrm>
          <a:custGeom>
            <a:avLst/>
            <a:gdLst>
              <a:gd name="T0" fmla="*/ 2147483646 w 41"/>
              <a:gd name="T1" fmla="*/ 2147483646 h 42"/>
              <a:gd name="T2" fmla="*/ 2147483646 w 41"/>
              <a:gd name="T3" fmla="*/ 2147483646 h 42"/>
              <a:gd name="T4" fmla="*/ 2147483646 w 41"/>
              <a:gd name="T5" fmla="*/ 2147483646 h 42"/>
              <a:gd name="T6" fmla="*/ 2147483646 w 41"/>
              <a:gd name="T7" fmla="*/ 2147483646 h 42"/>
              <a:gd name="T8" fmla="*/ 2147483646 w 41"/>
              <a:gd name="T9" fmla="*/ 2147483646 h 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1"/>
              <a:gd name="T16" fmla="*/ 0 h 42"/>
              <a:gd name="T17" fmla="*/ 41 w 41"/>
              <a:gd name="T18" fmla="*/ 42 h 4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1" h="42">
                <a:moveTo>
                  <a:pt x="35" y="30"/>
                </a:moveTo>
                <a:cubicBezTo>
                  <a:pt x="29" y="42"/>
                  <a:pt x="15" y="42"/>
                  <a:pt x="7" y="37"/>
                </a:cubicBezTo>
                <a:cubicBezTo>
                  <a:pt x="0" y="34"/>
                  <a:pt x="1" y="20"/>
                  <a:pt x="8" y="12"/>
                </a:cubicBezTo>
                <a:cubicBezTo>
                  <a:pt x="16" y="3"/>
                  <a:pt x="25" y="0"/>
                  <a:pt x="31" y="3"/>
                </a:cubicBezTo>
                <a:cubicBezTo>
                  <a:pt x="38" y="6"/>
                  <a:pt x="41" y="16"/>
                  <a:pt x="35" y="30"/>
                </a:cubicBezTo>
                <a:close/>
              </a:path>
            </a:pathLst>
          </a:custGeom>
          <a:solidFill>
            <a:srgbClr val="FFFFFF"/>
          </a:solidFill>
          <a:ln w="6350" cap="rnd">
            <a:solidFill>
              <a:srgbClr val="000000"/>
            </a:solidFill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8359" name="Freeform 475"/>
          <p:cNvSpPr>
            <a:spLocks noChangeArrowheads="1"/>
          </p:cNvSpPr>
          <p:nvPr/>
        </p:nvSpPr>
        <p:spPr bwMode="auto">
          <a:xfrm>
            <a:off x="6777038" y="338138"/>
            <a:ext cx="257175" cy="292100"/>
          </a:xfrm>
          <a:custGeom>
            <a:avLst/>
            <a:gdLst>
              <a:gd name="T0" fmla="*/ 2147483646 w 43"/>
              <a:gd name="T1" fmla="*/ 2147483646 h 49"/>
              <a:gd name="T2" fmla="*/ 2147483646 w 43"/>
              <a:gd name="T3" fmla="*/ 2147483646 h 49"/>
              <a:gd name="T4" fmla="*/ 2147483646 w 43"/>
              <a:gd name="T5" fmla="*/ 2147483646 h 49"/>
              <a:gd name="T6" fmla="*/ 2147483646 w 43"/>
              <a:gd name="T7" fmla="*/ 2147483646 h 49"/>
              <a:gd name="T8" fmla="*/ 2147483646 w 43"/>
              <a:gd name="T9" fmla="*/ 2147483646 h 4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3"/>
              <a:gd name="T16" fmla="*/ 0 h 49"/>
              <a:gd name="T17" fmla="*/ 43 w 43"/>
              <a:gd name="T18" fmla="*/ 49 h 4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3" h="49">
                <a:moveTo>
                  <a:pt x="39" y="29"/>
                </a:moveTo>
                <a:cubicBezTo>
                  <a:pt x="36" y="41"/>
                  <a:pt x="25" y="49"/>
                  <a:pt x="12" y="44"/>
                </a:cubicBezTo>
                <a:cubicBezTo>
                  <a:pt x="3" y="41"/>
                  <a:pt x="0" y="29"/>
                  <a:pt x="4" y="18"/>
                </a:cubicBezTo>
                <a:cubicBezTo>
                  <a:pt x="8" y="7"/>
                  <a:pt x="17" y="0"/>
                  <a:pt x="28" y="4"/>
                </a:cubicBezTo>
                <a:cubicBezTo>
                  <a:pt x="38" y="7"/>
                  <a:pt x="43" y="18"/>
                  <a:pt x="39" y="29"/>
                </a:cubicBezTo>
                <a:close/>
              </a:path>
            </a:pathLst>
          </a:custGeom>
          <a:solidFill>
            <a:srgbClr val="FFFFFF"/>
          </a:solidFill>
          <a:ln w="6350" cap="rnd">
            <a:solidFill>
              <a:srgbClr val="000000"/>
            </a:solidFill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8360" name="Freeform 476"/>
          <p:cNvSpPr>
            <a:spLocks noChangeArrowheads="1"/>
          </p:cNvSpPr>
          <p:nvPr/>
        </p:nvSpPr>
        <p:spPr bwMode="auto">
          <a:xfrm>
            <a:off x="6723063" y="433388"/>
            <a:ext cx="66675" cy="84137"/>
          </a:xfrm>
          <a:custGeom>
            <a:avLst/>
            <a:gdLst>
              <a:gd name="T0" fmla="*/ 2147483646 w 11"/>
              <a:gd name="T1" fmla="*/ 2147483646 h 14"/>
              <a:gd name="T2" fmla="*/ 2147483646 w 11"/>
              <a:gd name="T3" fmla="*/ 2147483646 h 14"/>
              <a:gd name="T4" fmla="*/ 2147483646 w 11"/>
              <a:gd name="T5" fmla="*/ 2147483646 h 14"/>
              <a:gd name="T6" fmla="*/ 2147483646 w 11"/>
              <a:gd name="T7" fmla="*/ 0 h 14"/>
              <a:gd name="T8" fmla="*/ 2147483646 w 11"/>
              <a:gd name="T9" fmla="*/ 2147483646 h 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"/>
              <a:gd name="T16" fmla="*/ 0 h 14"/>
              <a:gd name="T17" fmla="*/ 11 w 11"/>
              <a:gd name="T18" fmla="*/ 14 h 1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" h="14">
                <a:moveTo>
                  <a:pt x="10" y="8"/>
                </a:moveTo>
                <a:cubicBezTo>
                  <a:pt x="9" y="11"/>
                  <a:pt x="6" y="14"/>
                  <a:pt x="3" y="13"/>
                </a:cubicBezTo>
                <a:cubicBezTo>
                  <a:pt x="0" y="12"/>
                  <a:pt x="0" y="8"/>
                  <a:pt x="2" y="5"/>
                </a:cubicBezTo>
                <a:cubicBezTo>
                  <a:pt x="3" y="2"/>
                  <a:pt x="6" y="0"/>
                  <a:pt x="8" y="0"/>
                </a:cubicBezTo>
                <a:cubicBezTo>
                  <a:pt x="10" y="1"/>
                  <a:pt x="11" y="4"/>
                  <a:pt x="10" y="8"/>
                </a:cubicBezTo>
                <a:close/>
              </a:path>
            </a:pathLst>
          </a:custGeom>
          <a:solidFill>
            <a:srgbClr val="000000"/>
          </a:solidFill>
          <a:ln w="6350" cap="rnd">
            <a:solidFill>
              <a:srgbClr val="000000"/>
            </a:solidFill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8361" name="Freeform 477"/>
          <p:cNvSpPr>
            <a:spLocks noChangeArrowheads="1"/>
          </p:cNvSpPr>
          <p:nvPr/>
        </p:nvSpPr>
        <p:spPr bwMode="auto">
          <a:xfrm>
            <a:off x="6753225" y="463550"/>
            <a:ext cx="23813" cy="30163"/>
          </a:xfrm>
          <a:custGeom>
            <a:avLst/>
            <a:gdLst>
              <a:gd name="T0" fmla="*/ 2147483646 w 4"/>
              <a:gd name="T1" fmla="*/ 2147483646 h 5"/>
              <a:gd name="T2" fmla="*/ 2147483646 w 4"/>
              <a:gd name="T3" fmla="*/ 2147483646 h 5"/>
              <a:gd name="T4" fmla="*/ 0 w 4"/>
              <a:gd name="T5" fmla="*/ 2147483646 h 5"/>
              <a:gd name="T6" fmla="*/ 2147483646 w 4"/>
              <a:gd name="T7" fmla="*/ 2147483646 h 5"/>
              <a:gd name="T8" fmla="*/ 2147483646 w 4"/>
              <a:gd name="T9" fmla="*/ 2147483646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5"/>
              <a:gd name="T17" fmla="*/ 4 w 4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5">
                <a:moveTo>
                  <a:pt x="3" y="3"/>
                </a:moveTo>
                <a:cubicBezTo>
                  <a:pt x="3" y="4"/>
                  <a:pt x="2" y="5"/>
                  <a:pt x="1" y="5"/>
                </a:cubicBezTo>
                <a:cubicBezTo>
                  <a:pt x="0" y="4"/>
                  <a:pt x="0" y="3"/>
                  <a:pt x="0" y="2"/>
                </a:cubicBezTo>
                <a:cubicBezTo>
                  <a:pt x="0" y="1"/>
                  <a:pt x="1" y="0"/>
                  <a:pt x="2" y="1"/>
                </a:cubicBezTo>
                <a:cubicBezTo>
                  <a:pt x="3" y="1"/>
                  <a:pt x="4" y="2"/>
                  <a:pt x="3" y="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8362" name="Freeform 478"/>
          <p:cNvSpPr>
            <a:spLocks noChangeArrowheads="1"/>
          </p:cNvSpPr>
          <p:nvPr/>
        </p:nvSpPr>
        <p:spPr bwMode="auto">
          <a:xfrm>
            <a:off x="6681788" y="673100"/>
            <a:ext cx="30162" cy="142875"/>
          </a:xfrm>
          <a:custGeom>
            <a:avLst/>
            <a:gdLst>
              <a:gd name="T0" fmla="*/ 2147483646 w 5"/>
              <a:gd name="T1" fmla="*/ 0 h 24"/>
              <a:gd name="T2" fmla="*/ 0 w 5"/>
              <a:gd name="T3" fmla="*/ 2147483646 h 24"/>
              <a:gd name="T4" fmla="*/ 0 60000 65536"/>
              <a:gd name="T5" fmla="*/ 0 60000 65536"/>
              <a:gd name="T6" fmla="*/ 0 w 5"/>
              <a:gd name="T7" fmla="*/ 0 h 24"/>
              <a:gd name="T8" fmla="*/ 5 w 5"/>
              <a:gd name="T9" fmla="*/ 24 h 2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" h="24">
                <a:moveTo>
                  <a:pt x="5" y="0"/>
                </a:moveTo>
                <a:cubicBezTo>
                  <a:pt x="0" y="9"/>
                  <a:pt x="0" y="24"/>
                  <a:pt x="0" y="24"/>
                </a:cubicBezTo>
              </a:path>
            </a:pathLst>
          </a:custGeom>
          <a:noFill/>
          <a:ln w="6350" cap="rnd">
            <a:solidFill>
              <a:srgbClr val="000000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8363" name="Freeform 479"/>
          <p:cNvSpPr>
            <a:spLocks noChangeArrowheads="1"/>
          </p:cNvSpPr>
          <p:nvPr/>
        </p:nvSpPr>
        <p:spPr bwMode="auto">
          <a:xfrm>
            <a:off x="6281738" y="558800"/>
            <a:ext cx="166687" cy="263525"/>
          </a:xfrm>
          <a:custGeom>
            <a:avLst/>
            <a:gdLst>
              <a:gd name="T0" fmla="*/ 2147483646 w 28"/>
              <a:gd name="T1" fmla="*/ 2147483646 h 44"/>
              <a:gd name="T2" fmla="*/ 2147483646 w 28"/>
              <a:gd name="T3" fmla="*/ 2147483646 h 44"/>
              <a:gd name="T4" fmla="*/ 2147483646 w 28"/>
              <a:gd name="T5" fmla="*/ 2147483646 h 44"/>
              <a:gd name="T6" fmla="*/ 2147483646 w 28"/>
              <a:gd name="T7" fmla="*/ 2147483646 h 44"/>
              <a:gd name="T8" fmla="*/ 0 60000 65536"/>
              <a:gd name="T9" fmla="*/ 0 60000 65536"/>
              <a:gd name="T10" fmla="*/ 0 60000 65536"/>
              <a:gd name="T11" fmla="*/ 0 60000 65536"/>
              <a:gd name="T12" fmla="*/ 0 w 28"/>
              <a:gd name="T13" fmla="*/ 0 h 44"/>
              <a:gd name="T14" fmla="*/ 28 w 28"/>
              <a:gd name="T15" fmla="*/ 44 h 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" h="44">
                <a:moveTo>
                  <a:pt x="5" y="16"/>
                </a:moveTo>
                <a:cubicBezTo>
                  <a:pt x="0" y="27"/>
                  <a:pt x="6" y="44"/>
                  <a:pt x="22" y="44"/>
                </a:cubicBezTo>
                <a:cubicBezTo>
                  <a:pt x="28" y="11"/>
                  <a:pt x="28" y="11"/>
                  <a:pt x="28" y="11"/>
                </a:cubicBezTo>
                <a:cubicBezTo>
                  <a:pt x="20" y="0"/>
                  <a:pt x="9" y="6"/>
                  <a:pt x="5" y="1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8364" name="Freeform 480"/>
          <p:cNvSpPr>
            <a:spLocks noChangeArrowheads="1"/>
          </p:cNvSpPr>
          <p:nvPr/>
        </p:nvSpPr>
        <p:spPr bwMode="auto">
          <a:xfrm>
            <a:off x="6413500" y="804863"/>
            <a:ext cx="715963" cy="423862"/>
          </a:xfrm>
          <a:custGeom>
            <a:avLst/>
            <a:gdLst>
              <a:gd name="T0" fmla="*/ 2147483646 w 120"/>
              <a:gd name="T1" fmla="*/ 2147483646 h 71"/>
              <a:gd name="T2" fmla="*/ 2147483646 w 120"/>
              <a:gd name="T3" fmla="*/ 2147483646 h 71"/>
              <a:gd name="T4" fmla="*/ 2147483646 w 120"/>
              <a:gd name="T5" fmla="*/ 2147483646 h 71"/>
              <a:gd name="T6" fmla="*/ 0 w 120"/>
              <a:gd name="T7" fmla="*/ 2147483646 h 71"/>
              <a:gd name="T8" fmla="*/ 0 w 120"/>
              <a:gd name="T9" fmla="*/ 2147483646 h 71"/>
              <a:gd name="T10" fmla="*/ 2147483646 w 120"/>
              <a:gd name="T11" fmla="*/ 2147483646 h 71"/>
              <a:gd name="T12" fmla="*/ 2147483646 w 120"/>
              <a:gd name="T13" fmla="*/ 2147483646 h 7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0"/>
              <a:gd name="T22" fmla="*/ 0 h 71"/>
              <a:gd name="T23" fmla="*/ 120 w 120"/>
              <a:gd name="T24" fmla="*/ 71 h 7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0" h="71">
                <a:moveTo>
                  <a:pt x="119" y="2"/>
                </a:moveTo>
                <a:cubicBezTo>
                  <a:pt x="118" y="0"/>
                  <a:pt x="103" y="1"/>
                  <a:pt x="97" y="1"/>
                </a:cubicBezTo>
                <a:cubicBezTo>
                  <a:pt x="76" y="1"/>
                  <a:pt x="34" y="3"/>
                  <a:pt x="1" y="3"/>
                </a:cubicBezTo>
                <a:cubicBezTo>
                  <a:pt x="1" y="3"/>
                  <a:pt x="0" y="3"/>
                  <a:pt x="0" y="3"/>
                </a:cubicBezTo>
                <a:cubicBezTo>
                  <a:pt x="0" y="4"/>
                  <a:pt x="0" y="4"/>
                  <a:pt x="0" y="4"/>
                </a:cubicBezTo>
                <a:cubicBezTo>
                  <a:pt x="18" y="41"/>
                  <a:pt x="48" y="71"/>
                  <a:pt x="76" y="60"/>
                </a:cubicBezTo>
                <a:cubicBezTo>
                  <a:pt x="108" y="48"/>
                  <a:pt x="120" y="5"/>
                  <a:pt x="119" y="2"/>
                </a:cubicBezTo>
                <a:close/>
              </a:path>
            </a:pathLst>
          </a:custGeom>
          <a:solidFill>
            <a:srgbClr val="E100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8365" name="Freeform 481"/>
          <p:cNvSpPr>
            <a:spLocks noChangeArrowheads="1"/>
          </p:cNvSpPr>
          <p:nvPr/>
        </p:nvSpPr>
        <p:spPr bwMode="auto">
          <a:xfrm>
            <a:off x="6675438" y="935038"/>
            <a:ext cx="369887" cy="250825"/>
          </a:xfrm>
          <a:custGeom>
            <a:avLst/>
            <a:gdLst>
              <a:gd name="T0" fmla="*/ 0 w 62"/>
              <a:gd name="T1" fmla="*/ 2147483646 h 42"/>
              <a:gd name="T2" fmla="*/ 2147483646 w 62"/>
              <a:gd name="T3" fmla="*/ 2147483646 h 42"/>
              <a:gd name="T4" fmla="*/ 2147483646 w 62"/>
              <a:gd name="T5" fmla="*/ 2147483646 h 42"/>
              <a:gd name="T6" fmla="*/ 0 w 62"/>
              <a:gd name="T7" fmla="*/ 2147483646 h 42"/>
              <a:gd name="T8" fmla="*/ 0 60000 65536"/>
              <a:gd name="T9" fmla="*/ 0 60000 65536"/>
              <a:gd name="T10" fmla="*/ 0 60000 65536"/>
              <a:gd name="T11" fmla="*/ 0 60000 65536"/>
              <a:gd name="T12" fmla="*/ 0 w 62"/>
              <a:gd name="T13" fmla="*/ 0 h 42"/>
              <a:gd name="T14" fmla="*/ 62 w 62"/>
              <a:gd name="T15" fmla="*/ 42 h 4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2" h="42">
                <a:moveTo>
                  <a:pt x="0" y="35"/>
                </a:moveTo>
                <a:cubicBezTo>
                  <a:pt x="11" y="40"/>
                  <a:pt x="21" y="42"/>
                  <a:pt x="32" y="38"/>
                </a:cubicBezTo>
                <a:cubicBezTo>
                  <a:pt x="46" y="33"/>
                  <a:pt x="55" y="23"/>
                  <a:pt x="62" y="12"/>
                </a:cubicBezTo>
                <a:cubicBezTo>
                  <a:pt x="39" y="0"/>
                  <a:pt x="6" y="18"/>
                  <a:pt x="0" y="35"/>
                </a:cubicBezTo>
                <a:close/>
              </a:path>
            </a:pathLst>
          </a:custGeom>
          <a:solidFill>
            <a:srgbClr val="EF7C1C"/>
          </a:solidFill>
          <a:ln w="6350" cap="rnd">
            <a:solidFill>
              <a:srgbClr val="000000"/>
            </a:solidFill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8366" name="Freeform 482"/>
          <p:cNvSpPr>
            <a:spLocks noChangeArrowheads="1"/>
          </p:cNvSpPr>
          <p:nvPr/>
        </p:nvSpPr>
        <p:spPr bwMode="auto">
          <a:xfrm>
            <a:off x="6281738" y="558800"/>
            <a:ext cx="858837" cy="669925"/>
          </a:xfrm>
          <a:custGeom>
            <a:avLst/>
            <a:gdLst>
              <a:gd name="T0" fmla="*/ 2147483646 w 144"/>
              <a:gd name="T1" fmla="*/ 2147483646 h 112"/>
              <a:gd name="T2" fmla="*/ 2147483646 w 144"/>
              <a:gd name="T3" fmla="*/ 2147483646 h 112"/>
              <a:gd name="T4" fmla="*/ 2147483646 w 144"/>
              <a:gd name="T5" fmla="*/ 2147483646 h 112"/>
              <a:gd name="T6" fmla="*/ 2147483646 w 144"/>
              <a:gd name="T7" fmla="*/ 2147483646 h 112"/>
              <a:gd name="T8" fmla="*/ 2147483646 w 144"/>
              <a:gd name="T9" fmla="*/ 2147483646 h 112"/>
              <a:gd name="T10" fmla="*/ 2147483646 w 144"/>
              <a:gd name="T11" fmla="*/ 2147483646 h 112"/>
              <a:gd name="T12" fmla="*/ 2147483646 w 144"/>
              <a:gd name="T13" fmla="*/ 2147483646 h 11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4"/>
              <a:gd name="T22" fmla="*/ 0 h 112"/>
              <a:gd name="T23" fmla="*/ 144 w 144"/>
              <a:gd name="T24" fmla="*/ 112 h 11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4" h="112">
                <a:moveTo>
                  <a:pt x="28" y="11"/>
                </a:moveTo>
                <a:cubicBezTo>
                  <a:pt x="20" y="0"/>
                  <a:pt x="9" y="6"/>
                  <a:pt x="5" y="16"/>
                </a:cubicBezTo>
                <a:cubicBezTo>
                  <a:pt x="0" y="28"/>
                  <a:pt x="6" y="44"/>
                  <a:pt x="23" y="44"/>
                </a:cubicBezTo>
                <a:cubicBezTo>
                  <a:pt x="56" y="44"/>
                  <a:pt x="98" y="42"/>
                  <a:pt x="119" y="42"/>
                </a:cubicBezTo>
                <a:cubicBezTo>
                  <a:pt x="125" y="42"/>
                  <a:pt x="139" y="41"/>
                  <a:pt x="141" y="43"/>
                </a:cubicBezTo>
                <a:cubicBezTo>
                  <a:pt x="144" y="45"/>
                  <a:pt x="128" y="91"/>
                  <a:pt x="98" y="101"/>
                </a:cubicBezTo>
                <a:cubicBezTo>
                  <a:pt x="66" y="112"/>
                  <a:pt x="38" y="77"/>
                  <a:pt x="22" y="45"/>
                </a:cubicBezTo>
              </a:path>
            </a:pathLst>
          </a:custGeom>
          <a:noFill/>
          <a:ln w="6350" cap="rnd">
            <a:solidFill>
              <a:srgbClr val="000000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8367" name="Freeform 483"/>
          <p:cNvSpPr>
            <a:spLocks noChangeArrowheads="1"/>
          </p:cNvSpPr>
          <p:nvPr/>
        </p:nvSpPr>
        <p:spPr bwMode="auto">
          <a:xfrm>
            <a:off x="6413500" y="547688"/>
            <a:ext cx="190500" cy="95250"/>
          </a:xfrm>
          <a:custGeom>
            <a:avLst/>
            <a:gdLst>
              <a:gd name="T0" fmla="*/ 2147483646 w 32"/>
              <a:gd name="T1" fmla="*/ 2147483646 h 16"/>
              <a:gd name="T2" fmla="*/ 0 w 32"/>
              <a:gd name="T3" fmla="*/ 0 h 16"/>
              <a:gd name="T4" fmla="*/ 0 60000 65536"/>
              <a:gd name="T5" fmla="*/ 0 60000 65536"/>
              <a:gd name="T6" fmla="*/ 0 w 32"/>
              <a:gd name="T7" fmla="*/ 0 h 16"/>
              <a:gd name="T8" fmla="*/ 32 w 32"/>
              <a:gd name="T9" fmla="*/ 16 h 1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2" h="16">
                <a:moveTo>
                  <a:pt x="32" y="16"/>
                </a:moveTo>
                <a:cubicBezTo>
                  <a:pt x="17" y="7"/>
                  <a:pt x="3" y="1"/>
                  <a:pt x="0" y="0"/>
                </a:cubicBezTo>
              </a:path>
            </a:pathLst>
          </a:custGeom>
          <a:noFill/>
          <a:ln w="6350" cap="rnd">
            <a:solidFill>
              <a:srgbClr val="000000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8368" name="Freeform 484"/>
          <p:cNvSpPr>
            <a:spLocks noChangeArrowheads="1"/>
          </p:cNvSpPr>
          <p:nvPr/>
        </p:nvSpPr>
        <p:spPr bwMode="auto">
          <a:xfrm>
            <a:off x="6370638" y="660400"/>
            <a:ext cx="222250" cy="36513"/>
          </a:xfrm>
          <a:custGeom>
            <a:avLst/>
            <a:gdLst>
              <a:gd name="T0" fmla="*/ 0 w 37"/>
              <a:gd name="T1" fmla="*/ 0 h 6"/>
              <a:gd name="T2" fmla="*/ 2147483646 w 37"/>
              <a:gd name="T3" fmla="*/ 2147483646 h 6"/>
              <a:gd name="T4" fmla="*/ 0 60000 65536"/>
              <a:gd name="T5" fmla="*/ 0 60000 65536"/>
              <a:gd name="T6" fmla="*/ 0 w 37"/>
              <a:gd name="T7" fmla="*/ 0 h 6"/>
              <a:gd name="T8" fmla="*/ 37 w 37"/>
              <a:gd name="T9" fmla="*/ 6 h 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7" h="6">
                <a:moveTo>
                  <a:pt x="0" y="0"/>
                </a:moveTo>
                <a:cubicBezTo>
                  <a:pt x="12" y="1"/>
                  <a:pt x="30" y="4"/>
                  <a:pt x="37" y="6"/>
                </a:cubicBezTo>
              </a:path>
            </a:pathLst>
          </a:custGeom>
          <a:noFill/>
          <a:ln w="6350" cap="rnd">
            <a:solidFill>
              <a:srgbClr val="000000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8369" name="Freeform 485"/>
          <p:cNvSpPr>
            <a:spLocks noChangeArrowheads="1"/>
          </p:cNvSpPr>
          <p:nvPr/>
        </p:nvSpPr>
        <p:spPr bwMode="auto">
          <a:xfrm>
            <a:off x="6353175" y="762000"/>
            <a:ext cx="227013" cy="23813"/>
          </a:xfrm>
          <a:custGeom>
            <a:avLst/>
            <a:gdLst>
              <a:gd name="T0" fmla="*/ 0 w 38"/>
              <a:gd name="T1" fmla="*/ 2147483646 h 4"/>
              <a:gd name="T2" fmla="*/ 2147483646 w 38"/>
              <a:gd name="T3" fmla="*/ 0 h 4"/>
              <a:gd name="T4" fmla="*/ 0 60000 65536"/>
              <a:gd name="T5" fmla="*/ 0 60000 65536"/>
              <a:gd name="T6" fmla="*/ 0 w 38"/>
              <a:gd name="T7" fmla="*/ 0 h 4"/>
              <a:gd name="T8" fmla="*/ 38 w 38"/>
              <a:gd name="T9" fmla="*/ 4 h 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8" h="4">
                <a:moveTo>
                  <a:pt x="0" y="4"/>
                </a:moveTo>
                <a:cubicBezTo>
                  <a:pt x="17" y="1"/>
                  <a:pt x="38" y="0"/>
                  <a:pt x="38" y="0"/>
                </a:cubicBezTo>
              </a:path>
            </a:pathLst>
          </a:custGeom>
          <a:noFill/>
          <a:ln w="6350" cap="rnd">
            <a:solidFill>
              <a:srgbClr val="000000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8370" name="Freeform 486"/>
          <p:cNvSpPr>
            <a:spLocks noChangeArrowheads="1"/>
          </p:cNvSpPr>
          <p:nvPr/>
        </p:nvSpPr>
        <p:spPr bwMode="auto">
          <a:xfrm>
            <a:off x="6848475" y="606425"/>
            <a:ext cx="304800" cy="53975"/>
          </a:xfrm>
          <a:custGeom>
            <a:avLst/>
            <a:gdLst>
              <a:gd name="T0" fmla="*/ 0 w 51"/>
              <a:gd name="T1" fmla="*/ 2147483646 h 9"/>
              <a:gd name="T2" fmla="*/ 2147483646 w 51"/>
              <a:gd name="T3" fmla="*/ 0 h 9"/>
              <a:gd name="T4" fmla="*/ 0 60000 65536"/>
              <a:gd name="T5" fmla="*/ 0 60000 65536"/>
              <a:gd name="T6" fmla="*/ 0 w 51"/>
              <a:gd name="T7" fmla="*/ 0 h 9"/>
              <a:gd name="T8" fmla="*/ 51 w 51"/>
              <a:gd name="T9" fmla="*/ 9 h 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1" h="9">
                <a:moveTo>
                  <a:pt x="0" y="9"/>
                </a:moveTo>
                <a:cubicBezTo>
                  <a:pt x="19" y="6"/>
                  <a:pt x="51" y="0"/>
                  <a:pt x="51" y="0"/>
                </a:cubicBezTo>
              </a:path>
            </a:pathLst>
          </a:custGeom>
          <a:noFill/>
          <a:ln w="6350" cap="rnd">
            <a:solidFill>
              <a:srgbClr val="000000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8371" name="Freeform 487"/>
          <p:cNvSpPr>
            <a:spLocks noChangeArrowheads="1"/>
          </p:cNvSpPr>
          <p:nvPr/>
        </p:nvSpPr>
        <p:spPr bwMode="auto">
          <a:xfrm>
            <a:off x="6848475" y="708025"/>
            <a:ext cx="311150" cy="12700"/>
          </a:xfrm>
          <a:custGeom>
            <a:avLst/>
            <a:gdLst>
              <a:gd name="T0" fmla="*/ 0 w 52"/>
              <a:gd name="T1" fmla="*/ 2147483646 h 2"/>
              <a:gd name="T2" fmla="*/ 2147483646 w 52"/>
              <a:gd name="T3" fmla="*/ 0 h 2"/>
              <a:gd name="T4" fmla="*/ 0 60000 65536"/>
              <a:gd name="T5" fmla="*/ 0 60000 65536"/>
              <a:gd name="T6" fmla="*/ 0 w 52"/>
              <a:gd name="T7" fmla="*/ 0 h 2"/>
              <a:gd name="T8" fmla="*/ 52 w 52"/>
              <a:gd name="T9" fmla="*/ 2 h 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2" h="2">
                <a:moveTo>
                  <a:pt x="0" y="1"/>
                </a:moveTo>
                <a:cubicBezTo>
                  <a:pt x="19" y="2"/>
                  <a:pt x="52" y="0"/>
                  <a:pt x="52" y="0"/>
                </a:cubicBezTo>
              </a:path>
            </a:pathLst>
          </a:custGeom>
          <a:noFill/>
          <a:ln w="6350" cap="rnd">
            <a:solidFill>
              <a:srgbClr val="000000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8372" name="Freeform 488"/>
          <p:cNvSpPr>
            <a:spLocks noChangeArrowheads="1"/>
          </p:cNvSpPr>
          <p:nvPr/>
        </p:nvSpPr>
        <p:spPr bwMode="auto">
          <a:xfrm>
            <a:off x="6837363" y="774700"/>
            <a:ext cx="303212" cy="77788"/>
          </a:xfrm>
          <a:custGeom>
            <a:avLst/>
            <a:gdLst>
              <a:gd name="T0" fmla="*/ 0 w 51"/>
              <a:gd name="T1" fmla="*/ 0 h 13"/>
              <a:gd name="T2" fmla="*/ 2147483646 w 51"/>
              <a:gd name="T3" fmla="*/ 2147483646 h 13"/>
              <a:gd name="T4" fmla="*/ 0 60000 65536"/>
              <a:gd name="T5" fmla="*/ 0 60000 65536"/>
              <a:gd name="T6" fmla="*/ 0 w 51"/>
              <a:gd name="T7" fmla="*/ 0 h 13"/>
              <a:gd name="T8" fmla="*/ 51 w 51"/>
              <a:gd name="T9" fmla="*/ 13 h 1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1" h="13">
                <a:moveTo>
                  <a:pt x="0" y="0"/>
                </a:moveTo>
                <a:cubicBezTo>
                  <a:pt x="28" y="5"/>
                  <a:pt x="28" y="5"/>
                  <a:pt x="51" y="13"/>
                </a:cubicBezTo>
              </a:path>
            </a:pathLst>
          </a:custGeom>
          <a:noFill/>
          <a:ln w="6350" cap="rnd">
            <a:solidFill>
              <a:srgbClr val="000000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8373" name="Freeform 489"/>
          <p:cNvSpPr>
            <a:spLocks noChangeArrowheads="1"/>
          </p:cNvSpPr>
          <p:nvPr/>
        </p:nvSpPr>
        <p:spPr bwMode="auto">
          <a:xfrm>
            <a:off x="6467475" y="1306513"/>
            <a:ext cx="65088" cy="328612"/>
          </a:xfrm>
          <a:custGeom>
            <a:avLst/>
            <a:gdLst>
              <a:gd name="T0" fmla="*/ 2147483646 w 11"/>
              <a:gd name="T1" fmla="*/ 0 h 55"/>
              <a:gd name="T2" fmla="*/ 2147483646 w 11"/>
              <a:gd name="T3" fmla="*/ 2147483646 h 55"/>
              <a:gd name="T4" fmla="*/ 0 60000 65536"/>
              <a:gd name="T5" fmla="*/ 0 60000 65536"/>
              <a:gd name="T6" fmla="*/ 0 w 11"/>
              <a:gd name="T7" fmla="*/ 0 h 55"/>
              <a:gd name="T8" fmla="*/ 11 w 11"/>
              <a:gd name="T9" fmla="*/ 55 h 5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" h="55">
                <a:moveTo>
                  <a:pt x="2" y="0"/>
                </a:moveTo>
                <a:cubicBezTo>
                  <a:pt x="0" y="14"/>
                  <a:pt x="3" y="41"/>
                  <a:pt x="11" y="55"/>
                </a:cubicBezTo>
              </a:path>
            </a:pathLst>
          </a:custGeom>
          <a:noFill/>
          <a:ln w="6350" cap="rnd">
            <a:solidFill>
              <a:srgbClr val="000000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8374" name="Freeform 490"/>
          <p:cNvSpPr>
            <a:spLocks noChangeArrowheads="1"/>
          </p:cNvSpPr>
          <p:nvPr/>
        </p:nvSpPr>
        <p:spPr bwMode="auto">
          <a:xfrm>
            <a:off x="6472238" y="1239838"/>
            <a:ext cx="519112" cy="442912"/>
          </a:xfrm>
          <a:custGeom>
            <a:avLst/>
            <a:gdLst>
              <a:gd name="T0" fmla="*/ 2147483646 w 87"/>
              <a:gd name="T1" fmla="*/ 2147483646 h 74"/>
              <a:gd name="T2" fmla="*/ 2147483646 w 87"/>
              <a:gd name="T3" fmla="*/ 2147483646 h 74"/>
              <a:gd name="T4" fmla="*/ 2147483646 w 87"/>
              <a:gd name="T5" fmla="*/ 2147483646 h 74"/>
              <a:gd name="T6" fmla="*/ 2147483646 w 87"/>
              <a:gd name="T7" fmla="*/ 2147483646 h 74"/>
              <a:gd name="T8" fmla="*/ 2147483646 w 87"/>
              <a:gd name="T9" fmla="*/ 2147483646 h 74"/>
              <a:gd name="T10" fmla="*/ 2147483646 w 87"/>
              <a:gd name="T11" fmla="*/ 2147483646 h 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7"/>
              <a:gd name="T19" fmla="*/ 0 h 74"/>
              <a:gd name="T20" fmla="*/ 87 w 87"/>
              <a:gd name="T21" fmla="*/ 74 h 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7" h="74">
                <a:moveTo>
                  <a:pt x="15" y="4"/>
                </a:moveTo>
                <a:cubicBezTo>
                  <a:pt x="2" y="7"/>
                  <a:pt x="0" y="25"/>
                  <a:pt x="1" y="33"/>
                </a:cubicBezTo>
                <a:cubicBezTo>
                  <a:pt x="2" y="46"/>
                  <a:pt x="13" y="74"/>
                  <a:pt x="48" y="73"/>
                </a:cubicBezTo>
                <a:cubicBezTo>
                  <a:pt x="79" y="72"/>
                  <a:pt x="86" y="52"/>
                  <a:pt x="87" y="34"/>
                </a:cubicBezTo>
                <a:cubicBezTo>
                  <a:pt x="87" y="28"/>
                  <a:pt x="83" y="7"/>
                  <a:pt x="63" y="3"/>
                </a:cubicBezTo>
                <a:cubicBezTo>
                  <a:pt x="50" y="0"/>
                  <a:pt x="15" y="4"/>
                  <a:pt x="15" y="4"/>
                </a:cubicBezTo>
                <a:close/>
              </a:path>
            </a:pathLst>
          </a:custGeom>
          <a:solidFill>
            <a:srgbClr val="FFFFFF"/>
          </a:solidFill>
          <a:ln w="6350" cap="rnd">
            <a:solidFill>
              <a:srgbClr val="000000"/>
            </a:solidFill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8375" name="Freeform 491"/>
          <p:cNvSpPr>
            <a:spLocks noChangeArrowheads="1"/>
          </p:cNvSpPr>
          <p:nvPr/>
        </p:nvSpPr>
        <p:spPr bwMode="auto">
          <a:xfrm>
            <a:off x="6491288" y="1192213"/>
            <a:ext cx="638175" cy="90487"/>
          </a:xfrm>
          <a:custGeom>
            <a:avLst/>
            <a:gdLst>
              <a:gd name="T0" fmla="*/ 2147483646 w 107"/>
              <a:gd name="T1" fmla="*/ 2147483646 h 15"/>
              <a:gd name="T2" fmla="*/ 0 w 107"/>
              <a:gd name="T3" fmla="*/ 2147483646 h 15"/>
              <a:gd name="T4" fmla="*/ 2147483646 w 107"/>
              <a:gd name="T5" fmla="*/ 2147483646 h 15"/>
              <a:gd name="T6" fmla="*/ 2147483646 w 107"/>
              <a:gd name="T7" fmla="*/ 2147483646 h 15"/>
              <a:gd name="T8" fmla="*/ 2147483646 w 107"/>
              <a:gd name="T9" fmla="*/ 2147483646 h 15"/>
              <a:gd name="T10" fmla="*/ 2147483646 w 107"/>
              <a:gd name="T11" fmla="*/ 0 h 15"/>
              <a:gd name="T12" fmla="*/ 2147483646 w 107"/>
              <a:gd name="T13" fmla="*/ 2147483646 h 1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7"/>
              <a:gd name="T22" fmla="*/ 0 h 15"/>
              <a:gd name="T23" fmla="*/ 107 w 107"/>
              <a:gd name="T24" fmla="*/ 15 h 1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7" h="15">
                <a:moveTo>
                  <a:pt x="2" y="1"/>
                </a:moveTo>
                <a:cubicBezTo>
                  <a:pt x="0" y="1"/>
                  <a:pt x="0" y="4"/>
                  <a:pt x="0" y="5"/>
                </a:cubicBezTo>
                <a:cubicBezTo>
                  <a:pt x="0" y="8"/>
                  <a:pt x="1" y="10"/>
                  <a:pt x="3" y="11"/>
                </a:cubicBezTo>
                <a:cubicBezTo>
                  <a:pt x="9" y="12"/>
                  <a:pt x="28" y="15"/>
                  <a:pt x="47" y="14"/>
                </a:cubicBezTo>
                <a:cubicBezTo>
                  <a:pt x="67" y="13"/>
                  <a:pt x="87" y="12"/>
                  <a:pt x="96" y="9"/>
                </a:cubicBezTo>
                <a:cubicBezTo>
                  <a:pt x="106" y="7"/>
                  <a:pt x="107" y="0"/>
                  <a:pt x="99" y="0"/>
                </a:cubicBezTo>
                <a:cubicBezTo>
                  <a:pt x="91" y="1"/>
                  <a:pt x="17" y="7"/>
                  <a:pt x="2" y="1"/>
                </a:cubicBezTo>
                <a:close/>
              </a:path>
            </a:pathLst>
          </a:custGeom>
          <a:solidFill>
            <a:srgbClr val="E1002A"/>
          </a:solidFill>
          <a:ln w="6350" cap="rnd">
            <a:solidFill>
              <a:srgbClr val="000000"/>
            </a:solidFill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8376" name="Freeform 492"/>
          <p:cNvSpPr>
            <a:spLocks noChangeArrowheads="1"/>
          </p:cNvSpPr>
          <p:nvPr/>
        </p:nvSpPr>
        <p:spPr bwMode="auto">
          <a:xfrm>
            <a:off x="7034213" y="1012825"/>
            <a:ext cx="346075" cy="334963"/>
          </a:xfrm>
          <a:custGeom>
            <a:avLst/>
            <a:gdLst>
              <a:gd name="T0" fmla="*/ 2147483646 w 58"/>
              <a:gd name="T1" fmla="*/ 2147483646 h 56"/>
              <a:gd name="T2" fmla="*/ 2147483646 w 58"/>
              <a:gd name="T3" fmla="*/ 2147483646 h 56"/>
              <a:gd name="T4" fmla="*/ 2147483646 w 58"/>
              <a:gd name="T5" fmla="*/ 2147483646 h 56"/>
              <a:gd name="T6" fmla="*/ 0 w 58"/>
              <a:gd name="T7" fmla="*/ 2147483646 h 56"/>
              <a:gd name="T8" fmla="*/ 0 60000 65536"/>
              <a:gd name="T9" fmla="*/ 0 60000 65536"/>
              <a:gd name="T10" fmla="*/ 0 60000 65536"/>
              <a:gd name="T11" fmla="*/ 0 60000 65536"/>
              <a:gd name="T12" fmla="*/ 0 w 58"/>
              <a:gd name="T13" fmla="*/ 0 h 56"/>
              <a:gd name="T14" fmla="*/ 58 w 58"/>
              <a:gd name="T15" fmla="*/ 56 h 5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8" h="56">
                <a:moveTo>
                  <a:pt x="29" y="56"/>
                </a:moveTo>
                <a:cubicBezTo>
                  <a:pt x="30" y="54"/>
                  <a:pt x="49" y="30"/>
                  <a:pt x="53" y="21"/>
                </a:cubicBezTo>
                <a:cubicBezTo>
                  <a:pt x="58" y="12"/>
                  <a:pt x="42" y="0"/>
                  <a:pt x="39" y="2"/>
                </a:cubicBezTo>
                <a:cubicBezTo>
                  <a:pt x="36" y="5"/>
                  <a:pt x="21" y="13"/>
                  <a:pt x="0" y="42"/>
                </a:cubicBezTo>
              </a:path>
            </a:pathLst>
          </a:custGeom>
          <a:solidFill>
            <a:srgbClr val="00A0E9"/>
          </a:solidFill>
          <a:ln w="6350" cap="rnd">
            <a:solidFill>
              <a:srgbClr val="000000"/>
            </a:solidFill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8377" name="Freeform 493"/>
          <p:cNvSpPr>
            <a:spLocks noChangeArrowheads="1"/>
          </p:cNvSpPr>
          <p:nvPr/>
        </p:nvSpPr>
        <p:spPr bwMode="auto">
          <a:xfrm>
            <a:off x="7034213" y="1012825"/>
            <a:ext cx="346075" cy="334963"/>
          </a:xfrm>
          <a:custGeom>
            <a:avLst/>
            <a:gdLst>
              <a:gd name="T0" fmla="*/ 2147483646 w 58"/>
              <a:gd name="T1" fmla="*/ 2147483646 h 56"/>
              <a:gd name="T2" fmla="*/ 2147483646 w 58"/>
              <a:gd name="T3" fmla="*/ 2147483646 h 56"/>
              <a:gd name="T4" fmla="*/ 2147483646 w 58"/>
              <a:gd name="T5" fmla="*/ 2147483646 h 56"/>
              <a:gd name="T6" fmla="*/ 0 w 58"/>
              <a:gd name="T7" fmla="*/ 2147483646 h 56"/>
              <a:gd name="T8" fmla="*/ 0 60000 65536"/>
              <a:gd name="T9" fmla="*/ 0 60000 65536"/>
              <a:gd name="T10" fmla="*/ 0 60000 65536"/>
              <a:gd name="T11" fmla="*/ 0 60000 65536"/>
              <a:gd name="T12" fmla="*/ 0 w 58"/>
              <a:gd name="T13" fmla="*/ 0 h 56"/>
              <a:gd name="T14" fmla="*/ 58 w 58"/>
              <a:gd name="T15" fmla="*/ 56 h 5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8" h="56">
                <a:moveTo>
                  <a:pt x="29" y="56"/>
                </a:moveTo>
                <a:cubicBezTo>
                  <a:pt x="30" y="54"/>
                  <a:pt x="49" y="30"/>
                  <a:pt x="53" y="21"/>
                </a:cubicBezTo>
                <a:cubicBezTo>
                  <a:pt x="58" y="12"/>
                  <a:pt x="42" y="0"/>
                  <a:pt x="39" y="2"/>
                </a:cubicBezTo>
                <a:cubicBezTo>
                  <a:pt x="36" y="5"/>
                  <a:pt x="21" y="13"/>
                  <a:pt x="0" y="42"/>
                </a:cubicBezTo>
              </a:path>
            </a:pathLst>
          </a:custGeom>
          <a:noFill/>
          <a:ln w="6350" cap="rnd">
            <a:solidFill>
              <a:srgbClr val="000000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8378" name="Oval 494"/>
          <p:cNvSpPr>
            <a:spLocks noChangeArrowheads="1"/>
          </p:cNvSpPr>
          <p:nvPr/>
        </p:nvSpPr>
        <p:spPr bwMode="auto">
          <a:xfrm>
            <a:off x="7235825" y="882650"/>
            <a:ext cx="263525" cy="268288"/>
          </a:xfrm>
          <a:prstGeom prst="ellipse">
            <a:avLst/>
          </a:prstGeom>
          <a:solidFill>
            <a:srgbClr val="FFFFFF"/>
          </a:solidFill>
          <a:ln w="6350" cap="rnd">
            <a:solidFill>
              <a:srgbClr val="000000"/>
            </a:solidFill>
            <a:beve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000000"/>
              </a:solidFill>
              <a:sym typeface="宋体" panose="02010600030101010101" pitchFamily="2" charset="-122"/>
            </a:endParaRPr>
          </a:p>
        </p:txBody>
      </p:sp>
      <p:sp>
        <p:nvSpPr>
          <p:cNvPr id="38379" name="Freeform 495"/>
          <p:cNvSpPr>
            <a:spLocks noChangeArrowheads="1"/>
          </p:cNvSpPr>
          <p:nvPr/>
        </p:nvSpPr>
        <p:spPr bwMode="auto">
          <a:xfrm>
            <a:off x="6515100" y="1431925"/>
            <a:ext cx="417513" cy="203200"/>
          </a:xfrm>
          <a:custGeom>
            <a:avLst/>
            <a:gdLst>
              <a:gd name="T0" fmla="*/ 0 w 70"/>
              <a:gd name="T1" fmla="*/ 0 h 34"/>
              <a:gd name="T2" fmla="*/ 2147483646 w 70"/>
              <a:gd name="T3" fmla="*/ 2147483646 h 34"/>
              <a:gd name="T4" fmla="*/ 2147483646 w 70"/>
              <a:gd name="T5" fmla="*/ 2147483646 h 34"/>
              <a:gd name="T6" fmla="*/ 0 w 70"/>
              <a:gd name="T7" fmla="*/ 0 h 34"/>
              <a:gd name="T8" fmla="*/ 0 60000 65536"/>
              <a:gd name="T9" fmla="*/ 0 60000 65536"/>
              <a:gd name="T10" fmla="*/ 0 60000 65536"/>
              <a:gd name="T11" fmla="*/ 0 60000 65536"/>
              <a:gd name="T12" fmla="*/ 0 w 70"/>
              <a:gd name="T13" fmla="*/ 0 h 34"/>
              <a:gd name="T14" fmla="*/ 70 w 70"/>
              <a:gd name="T15" fmla="*/ 34 h 3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0" h="34">
                <a:moveTo>
                  <a:pt x="0" y="0"/>
                </a:moveTo>
                <a:cubicBezTo>
                  <a:pt x="11" y="4"/>
                  <a:pt x="54" y="2"/>
                  <a:pt x="69" y="1"/>
                </a:cubicBezTo>
                <a:cubicBezTo>
                  <a:pt x="70" y="11"/>
                  <a:pt x="66" y="34"/>
                  <a:pt x="39" y="34"/>
                </a:cubicBezTo>
                <a:cubicBezTo>
                  <a:pt x="13" y="34"/>
                  <a:pt x="2" y="19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6350" cap="rnd">
            <a:solidFill>
              <a:srgbClr val="000000"/>
            </a:solidFill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8380" name="Freeform 496"/>
          <p:cNvSpPr>
            <a:spLocks noChangeArrowheads="1"/>
          </p:cNvSpPr>
          <p:nvPr/>
        </p:nvSpPr>
        <p:spPr bwMode="auto">
          <a:xfrm>
            <a:off x="6543675" y="1216025"/>
            <a:ext cx="196850" cy="203200"/>
          </a:xfrm>
          <a:custGeom>
            <a:avLst/>
            <a:gdLst>
              <a:gd name="T0" fmla="*/ 2147483646 w 33"/>
              <a:gd name="T1" fmla="*/ 2147483646 h 34"/>
              <a:gd name="T2" fmla="*/ 2147483646 w 33"/>
              <a:gd name="T3" fmla="*/ 2147483646 h 34"/>
              <a:gd name="T4" fmla="*/ 2147483646 w 33"/>
              <a:gd name="T5" fmla="*/ 2147483646 h 34"/>
              <a:gd name="T6" fmla="*/ 2147483646 w 33"/>
              <a:gd name="T7" fmla="*/ 2147483646 h 34"/>
              <a:gd name="T8" fmla="*/ 2147483646 w 33"/>
              <a:gd name="T9" fmla="*/ 2147483646 h 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3"/>
              <a:gd name="T16" fmla="*/ 0 h 34"/>
              <a:gd name="T17" fmla="*/ 33 w 33"/>
              <a:gd name="T18" fmla="*/ 34 h 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3" h="34">
                <a:moveTo>
                  <a:pt x="32" y="19"/>
                </a:moveTo>
                <a:cubicBezTo>
                  <a:pt x="32" y="27"/>
                  <a:pt x="24" y="34"/>
                  <a:pt x="15" y="33"/>
                </a:cubicBezTo>
                <a:cubicBezTo>
                  <a:pt x="6" y="32"/>
                  <a:pt x="0" y="24"/>
                  <a:pt x="1" y="15"/>
                </a:cubicBezTo>
                <a:cubicBezTo>
                  <a:pt x="2" y="7"/>
                  <a:pt x="10" y="0"/>
                  <a:pt x="18" y="1"/>
                </a:cubicBezTo>
                <a:cubicBezTo>
                  <a:pt x="27" y="2"/>
                  <a:pt x="33" y="10"/>
                  <a:pt x="32" y="19"/>
                </a:cubicBezTo>
                <a:close/>
              </a:path>
            </a:pathLst>
          </a:custGeom>
          <a:solidFill>
            <a:srgbClr val="FFE53F"/>
          </a:solidFill>
          <a:ln w="6350" cap="rnd">
            <a:solidFill>
              <a:srgbClr val="000000"/>
            </a:solidFill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8381" name="Freeform 497"/>
          <p:cNvSpPr>
            <a:spLocks noChangeArrowheads="1"/>
          </p:cNvSpPr>
          <p:nvPr/>
        </p:nvSpPr>
        <p:spPr bwMode="auto">
          <a:xfrm>
            <a:off x="6543675" y="1282700"/>
            <a:ext cx="203200" cy="52388"/>
          </a:xfrm>
          <a:custGeom>
            <a:avLst/>
            <a:gdLst>
              <a:gd name="T0" fmla="*/ 2147483646 w 34"/>
              <a:gd name="T1" fmla="*/ 2147483646 h 9"/>
              <a:gd name="T2" fmla="*/ 2147483646 w 34"/>
              <a:gd name="T3" fmla="*/ 2147483646 h 9"/>
              <a:gd name="T4" fmla="*/ 2147483646 w 34"/>
              <a:gd name="T5" fmla="*/ 2147483646 h 9"/>
              <a:gd name="T6" fmla="*/ 2147483646 w 34"/>
              <a:gd name="T7" fmla="*/ 2147483646 h 9"/>
              <a:gd name="T8" fmla="*/ 2147483646 w 34"/>
              <a:gd name="T9" fmla="*/ 2147483646 h 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"/>
              <a:gd name="T16" fmla="*/ 0 h 9"/>
              <a:gd name="T17" fmla="*/ 34 w 34"/>
              <a:gd name="T18" fmla="*/ 9 h 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" h="9">
                <a:moveTo>
                  <a:pt x="2" y="1"/>
                </a:moveTo>
                <a:cubicBezTo>
                  <a:pt x="1" y="0"/>
                  <a:pt x="0" y="3"/>
                  <a:pt x="1" y="4"/>
                </a:cubicBezTo>
                <a:cubicBezTo>
                  <a:pt x="8" y="8"/>
                  <a:pt x="26" y="9"/>
                  <a:pt x="33" y="5"/>
                </a:cubicBezTo>
                <a:cubicBezTo>
                  <a:pt x="34" y="4"/>
                  <a:pt x="33" y="2"/>
                  <a:pt x="32" y="2"/>
                </a:cubicBezTo>
                <a:cubicBezTo>
                  <a:pt x="27" y="6"/>
                  <a:pt x="6" y="5"/>
                  <a:pt x="2" y="1"/>
                </a:cubicBezTo>
                <a:close/>
              </a:path>
            </a:pathLst>
          </a:custGeom>
          <a:solidFill>
            <a:srgbClr val="FFE53F"/>
          </a:solidFill>
          <a:ln w="6350" cap="rnd">
            <a:solidFill>
              <a:srgbClr val="000000"/>
            </a:solidFill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8382" name="Freeform 498"/>
          <p:cNvSpPr>
            <a:spLocks noChangeArrowheads="1"/>
          </p:cNvSpPr>
          <p:nvPr/>
        </p:nvSpPr>
        <p:spPr bwMode="auto">
          <a:xfrm>
            <a:off x="6616700" y="1360488"/>
            <a:ext cx="17463" cy="52387"/>
          </a:xfrm>
          <a:custGeom>
            <a:avLst/>
            <a:gdLst>
              <a:gd name="T0" fmla="*/ 0 w 3"/>
              <a:gd name="T1" fmla="*/ 0 h 9"/>
              <a:gd name="T2" fmla="*/ 2147483646 w 3"/>
              <a:gd name="T3" fmla="*/ 2147483646 h 9"/>
              <a:gd name="T4" fmla="*/ 0 60000 65536"/>
              <a:gd name="T5" fmla="*/ 0 60000 65536"/>
              <a:gd name="T6" fmla="*/ 0 w 3"/>
              <a:gd name="T7" fmla="*/ 0 h 9"/>
              <a:gd name="T8" fmla="*/ 3 w 3"/>
              <a:gd name="T9" fmla="*/ 9 h 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" h="9">
                <a:moveTo>
                  <a:pt x="0" y="0"/>
                </a:moveTo>
                <a:cubicBezTo>
                  <a:pt x="0" y="2"/>
                  <a:pt x="1" y="8"/>
                  <a:pt x="3" y="9"/>
                </a:cubicBezTo>
              </a:path>
            </a:pathLst>
          </a:custGeom>
          <a:solidFill>
            <a:srgbClr val="FFE53F"/>
          </a:solidFill>
          <a:ln w="6350" cap="rnd">
            <a:solidFill>
              <a:srgbClr val="000000"/>
            </a:solidFill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8383" name="Freeform 499"/>
          <p:cNvSpPr>
            <a:spLocks noChangeArrowheads="1"/>
          </p:cNvSpPr>
          <p:nvPr/>
        </p:nvSpPr>
        <p:spPr bwMode="auto">
          <a:xfrm>
            <a:off x="6616700" y="1360488"/>
            <a:ext cx="17463" cy="52387"/>
          </a:xfrm>
          <a:custGeom>
            <a:avLst/>
            <a:gdLst>
              <a:gd name="T0" fmla="*/ 0 w 3"/>
              <a:gd name="T1" fmla="*/ 0 h 9"/>
              <a:gd name="T2" fmla="*/ 2147483646 w 3"/>
              <a:gd name="T3" fmla="*/ 2147483646 h 9"/>
              <a:gd name="T4" fmla="*/ 0 60000 65536"/>
              <a:gd name="T5" fmla="*/ 0 60000 65536"/>
              <a:gd name="T6" fmla="*/ 0 w 3"/>
              <a:gd name="T7" fmla="*/ 0 h 9"/>
              <a:gd name="T8" fmla="*/ 3 w 3"/>
              <a:gd name="T9" fmla="*/ 9 h 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" h="9">
                <a:moveTo>
                  <a:pt x="0" y="0"/>
                </a:moveTo>
                <a:cubicBezTo>
                  <a:pt x="0" y="2"/>
                  <a:pt x="1" y="8"/>
                  <a:pt x="3" y="9"/>
                </a:cubicBezTo>
              </a:path>
            </a:pathLst>
          </a:custGeom>
          <a:noFill/>
          <a:ln w="6350" cap="rnd">
            <a:solidFill>
              <a:srgbClr val="000000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8384" name="Freeform 500"/>
          <p:cNvSpPr>
            <a:spLocks noChangeArrowheads="1"/>
          </p:cNvSpPr>
          <p:nvPr/>
        </p:nvSpPr>
        <p:spPr bwMode="auto">
          <a:xfrm>
            <a:off x="6604000" y="1341438"/>
            <a:ext cx="30163" cy="30162"/>
          </a:xfrm>
          <a:custGeom>
            <a:avLst/>
            <a:gdLst>
              <a:gd name="T0" fmla="*/ 2147483646 w 5"/>
              <a:gd name="T1" fmla="*/ 2147483646 h 5"/>
              <a:gd name="T2" fmla="*/ 2147483646 w 5"/>
              <a:gd name="T3" fmla="*/ 2147483646 h 5"/>
              <a:gd name="T4" fmla="*/ 0 w 5"/>
              <a:gd name="T5" fmla="*/ 2147483646 h 5"/>
              <a:gd name="T6" fmla="*/ 2147483646 w 5"/>
              <a:gd name="T7" fmla="*/ 0 h 5"/>
              <a:gd name="T8" fmla="*/ 2147483646 w 5"/>
              <a:gd name="T9" fmla="*/ 2147483646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5"/>
              <a:gd name="T17" fmla="*/ 5 w 5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5">
                <a:moveTo>
                  <a:pt x="5" y="3"/>
                </a:moveTo>
                <a:cubicBezTo>
                  <a:pt x="5" y="4"/>
                  <a:pt x="4" y="5"/>
                  <a:pt x="2" y="5"/>
                </a:cubicBezTo>
                <a:cubicBezTo>
                  <a:pt x="1" y="5"/>
                  <a:pt x="0" y="4"/>
                  <a:pt x="0" y="2"/>
                </a:cubicBezTo>
                <a:cubicBezTo>
                  <a:pt x="0" y="1"/>
                  <a:pt x="1" y="0"/>
                  <a:pt x="3" y="0"/>
                </a:cubicBezTo>
                <a:cubicBezTo>
                  <a:pt x="4" y="0"/>
                  <a:pt x="5" y="1"/>
                  <a:pt x="5" y="3"/>
                </a:cubicBezTo>
                <a:close/>
              </a:path>
            </a:pathLst>
          </a:custGeom>
          <a:solidFill>
            <a:srgbClr val="7D6B55"/>
          </a:solidFill>
          <a:ln w="6350" cap="rnd">
            <a:solidFill>
              <a:srgbClr val="000000"/>
            </a:solidFill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8385" name="Oval 501"/>
          <p:cNvSpPr>
            <a:spLocks noChangeArrowheads="1"/>
          </p:cNvSpPr>
          <p:nvPr/>
        </p:nvSpPr>
        <p:spPr bwMode="auto">
          <a:xfrm>
            <a:off x="6640513" y="523875"/>
            <a:ext cx="153987" cy="149225"/>
          </a:xfrm>
          <a:prstGeom prst="ellipse">
            <a:avLst/>
          </a:prstGeom>
          <a:solidFill>
            <a:srgbClr val="E1002A"/>
          </a:solidFill>
          <a:ln w="6350" cap="rnd">
            <a:solidFill>
              <a:srgbClr val="000000"/>
            </a:solidFill>
            <a:beve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000000"/>
              </a:solidFill>
              <a:sym typeface="宋体" panose="02010600030101010101" pitchFamily="2" charset="-122"/>
            </a:endParaRPr>
          </a:p>
        </p:txBody>
      </p:sp>
      <p:sp>
        <p:nvSpPr>
          <p:cNvPr id="38386" name="Oval 502"/>
          <p:cNvSpPr>
            <a:spLocks noChangeArrowheads="1"/>
          </p:cNvSpPr>
          <p:nvPr/>
        </p:nvSpPr>
        <p:spPr bwMode="auto">
          <a:xfrm>
            <a:off x="6669088" y="541338"/>
            <a:ext cx="60325" cy="5397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000000"/>
              </a:solidFill>
              <a:sym typeface="宋体" panose="02010600030101010101" pitchFamily="2" charset="-122"/>
            </a:endParaRPr>
          </a:p>
        </p:txBody>
      </p:sp>
      <p:sp>
        <p:nvSpPr>
          <p:cNvPr id="38387" name="Freeform 503"/>
          <p:cNvSpPr>
            <a:spLocks noChangeArrowheads="1"/>
          </p:cNvSpPr>
          <p:nvPr/>
        </p:nvSpPr>
        <p:spPr bwMode="auto">
          <a:xfrm>
            <a:off x="6837363" y="1700213"/>
            <a:ext cx="173037" cy="30162"/>
          </a:xfrm>
          <a:custGeom>
            <a:avLst/>
            <a:gdLst>
              <a:gd name="T0" fmla="*/ 0 w 29"/>
              <a:gd name="T1" fmla="*/ 2147483646 h 5"/>
              <a:gd name="T2" fmla="*/ 2147483646 w 29"/>
              <a:gd name="T3" fmla="*/ 2147483646 h 5"/>
              <a:gd name="T4" fmla="*/ 0 60000 65536"/>
              <a:gd name="T5" fmla="*/ 0 60000 65536"/>
              <a:gd name="T6" fmla="*/ 0 w 29"/>
              <a:gd name="T7" fmla="*/ 0 h 5"/>
              <a:gd name="T8" fmla="*/ 29 w 29"/>
              <a:gd name="T9" fmla="*/ 5 h 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9" h="5">
                <a:moveTo>
                  <a:pt x="0" y="2"/>
                </a:moveTo>
                <a:cubicBezTo>
                  <a:pt x="7" y="0"/>
                  <a:pt x="22" y="1"/>
                  <a:pt x="29" y="5"/>
                </a:cubicBezTo>
              </a:path>
            </a:pathLst>
          </a:custGeom>
          <a:noFill/>
          <a:ln w="6350" cap="rnd">
            <a:solidFill>
              <a:srgbClr val="000000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8388" name="Freeform 504"/>
          <p:cNvSpPr>
            <a:spLocks noChangeArrowheads="1"/>
          </p:cNvSpPr>
          <p:nvPr/>
        </p:nvSpPr>
        <p:spPr bwMode="auto">
          <a:xfrm>
            <a:off x="6943725" y="1287463"/>
            <a:ext cx="436563" cy="531812"/>
          </a:xfrm>
          <a:custGeom>
            <a:avLst/>
            <a:gdLst>
              <a:gd name="T0" fmla="*/ 2147483646 w 73"/>
              <a:gd name="T1" fmla="*/ 2147483646 h 89"/>
              <a:gd name="T2" fmla="*/ 2147483646 w 73"/>
              <a:gd name="T3" fmla="*/ 2147483646 h 89"/>
              <a:gd name="T4" fmla="*/ 2147483646 w 73"/>
              <a:gd name="T5" fmla="*/ 2147483646 h 89"/>
              <a:gd name="T6" fmla="*/ 2147483646 w 73"/>
              <a:gd name="T7" fmla="*/ 2147483646 h 89"/>
              <a:gd name="T8" fmla="*/ 2147483646 w 73"/>
              <a:gd name="T9" fmla="*/ 2147483646 h 8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3"/>
              <a:gd name="T16" fmla="*/ 0 h 89"/>
              <a:gd name="T17" fmla="*/ 73 w 73"/>
              <a:gd name="T18" fmla="*/ 89 h 8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3" h="89">
                <a:moveTo>
                  <a:pt x="64" y="57"/>
                </a:moveTo>
                <a:cubicBezTo>
                  <a:pt x="55" y="84"/>
                  <a:pt x="34" y="89"/>
                  <a:pt x="19" y="82"/>
                </a:cubicBezTo>
                <a:cubicBezTo>
                  <a:pt x="0" y="74"/>
                  <a:pt x="1" y="54"/>
                  <a:pt x="9" y="33"/>
                </a:cubicBezTo>
                <a:cubicBezTo>
                  <a:pt x="17" y="11"/>
                  <a:pt x="38" y="0"/>
                  <a:pt x="52" y="8"/>
                </a:cubicBezTo>
                <a:cubicBezTo>
                  <a:pt x="65" y="14"/>
                  <a:pt x="73" y="32"/>
                  <a:pt x="64" y="57"/>
                </a:cubicBezTo>
                <a:close/>
              </a:path>
            </a:pathLst>
          </a:custGeom>
          <a:solidFill>
            <a:srgbClr val="FFFFFF"/>
          </a:solidFill>
          <a:ln w="6350" cap="rnd">
            <a:solidFill>
              <a:srgbClr val="000000"/>
            </a:solidFill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8389" name="Freeform 505"/>
          <p:cNvSpPr>
            <a:spLocks noChangeArrowheads="1"/>
          </p:cNvSpPr>
          <p:nvPr/>
        </p:nvSpPr>
        <p:spPr bwMode="auto">
          <a:xfrm>
            <a:off x="6807200" y="457200"/>
            <a:ext cx="88900" cy="60325"/>
          </a:xfrm>
          <a:custGeom>
            <a:avLst/>
            <a:gdLst>
              <a:gd name="T0" fmla="*/ 2147483646 w 15"/>
              <a:gd name="T1" fmla="*/ 2147483646 h 10"/>
              <a:gd name="T2" fmla="*/ 2147483646 w 15"/>
              <a:gd name="T3" fmla="*/ 2147483646 h 10"/>
              <a:gd name="T4" fmla="*/ 2147483646 w 15"/>
              <a:gd name="T5" fmla="*/ 2147483646 h 10"/>
              <a:gd name="T6" fmla="*/ 2147483646 w 15"/>
              <a:gd name="T7" fmla="*/ 2147483646 h 10"/>
              <a:gd name="T8" fmla="*/ 2147483646 w 15"/>
              <a:gd name="T9" fmla="*/ 2147483646 h 10"/>
              <a:gd name="T10" fmla="*/ 2147483646 w 15"/>
              <a:gd name="T11" fmla="*/ 2147483646 h 10"/>
              <a:gd name="T12" fmla="*/ 2147483646 w 15"/>
              <a:gd name="T13" fmla="*/ 2147483646 h 1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5"/>
              <a:gd name="T22" fmla="*/ 0 h 10"/>
              <a:gd name="T23" fmla="*/ 15 w 15"/>
              <a:gd name="T24" fmla="*/ 10 h 1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5" h="10">
                <a:moveTo>
                  <a:pt x="1" y="6"/>
                </a:moveTo>
                <a:cubicBezTo>
                  <a:pt x="1" y="5"/>
                  <a:pt x="4" y="0"/>
                  <a:pt x="9" y="1"/>
                </a:cubicBezTo>
                <a:cubicBezTo>
                  <a:pt x="12" y="1"/>
                  <a:pt x="14" y="5"/>
                  <a:pt x="15" y="8"/>
                </a:cubicBezTo>
                <a:cubicBezTo>
                  <a:pt x="15" y="10"/>
                  <a:pt x="14" y="10"/>
                  <a:pt x="13" y="9"/>
                </a:cubicBezTo>
                <a:cubicBezTo>
                  <a:pt x="13" y="6"/>
                  <a:pt x="12" y="3"/>
                  <a:pt x="9" y="3"/>
                </a:cubicBezTo>
                <a:cubicBezTo>
                  <a:pt x="5" y="2"/>
                  <a:pt x="3" y="5"/>
                  <a:pt x="2" y="6"/>
                </a:cubicBezTo>
                <a:cubicBezTo>
                  <a:pt x="1" y="8"/>
                  <a:pt x="0" y="6"/>
                  <a:pt x="1" y="6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8390" name="Freeform 506"/>
          <p:cNvSpPr>
            <a:spLocks noChangeArrowheads="1"/>
          </p:cNvSpPr>
          <p:nvPr/>
        </p:nvSpPr>
        <p:spPr bwMode="auto">
          <a:xfrm>
            <a:off x="8048625" y="1724025"/>
            <a:ext cx="625475" cy="239713"/>
          </a:xfrm>
          <a:custGeom>
            <a:avLst/>
            <a:gdLst>
              <a:gd name="T0" fmla="*/ 2147483646 w 105"/>
              <a:gd name="T1" fmla="*/ 2147483646 h 40"/>
              <a:gd name="T2" fmla="*/ 2147483646 w 105"/>
              <a:gd name="T3" fmla="*/ 2147483646 h 40"/>
              <a:gd name="T4" fmla="*/ 2147483646 w 105"/>
              <a:gd name="T5" fmla="*/ 2147483646 h 40"/>
              <a:gd name="T6" fmla="*/ 2147483646 w 105"/>
              <a:gd name="T7" fmla="*/ 2147483646 h 40"/>
              <a:gd name="T8" fmla="*/ 0 60000 65536"/>
              <a:gd name="T9" fmla="*/ 0 60000 65536"/>
              <a:gd name="T10" fmla="*/ 0 60000 65536"/>
              <a:gd name="T11" fmla="*/ 0 60000 65536"/>
              <a:gd name="T12" fmla="*/ 0 w 105"/>
              <a:gd name="T13" fmla="*/ 0 h 40"/>
              <a:gd name="T14" fmla="*/ 105 w 105"/>
              <a:gd name="T15" fmla="*/ 40 h 4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5" h="40">
                <a:moveTo>
                  <a:pt x="30" y="4"/>
                </a:moveTo>
                <a:cubicBezTo>
                  <a:pt x="12" y="3"/>
                  <a:pt x="0" y="29"/>
                  <a:pt x="36" y="33"/>
                </a:cubicBezTo>
                <a:cubicBezTo>
                  <a:pt x="105" y="40"/>
                  <a:pt x="97" y="2"/>
                  <a:pt x="85" y="3"/>
                </a:cubicBezTo>
                <a:cubicBezTo>
                  <a:pt x="60" y="0"/>
                  <a:pt x="30" y="4"/>
                  <a:pt x="30" y="4"/>
                </a:cubicBezTo>
                <a:close/>
              </a:path>
            </a:pathLst>
          </a:custGeom>
          <a:solidFill>
            <a:srgbClr val="FFFFFF"/>
          </a:solidFill>
          <a:ln w="6350" cap="rnd">
            <a:solidFill>
              <a:srgbClr val="000000"/>
            </a:solidFill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8391" name="Freeform 507"/>
          <p:cNvSpPr>
            <a:spLocks noChangeArrowheads="1"/>
          </p:cNvSpPr>
          <p:nvPr/>
        </p:nvSpPr>
        <p:spPr bwMode="auto">
          <a:xfrm>
            <a:off x="7964488" y="954088"/>
            <a:ext cx="1103312" cy="835025"/>
          </a:xfrm>
          <a:custGeom>
            <a:avLst/>
            <a:gdLst>
              <a:gd name="T0" fmla="*/ 2147483646 w 185"/>
              <a:gd name="T1" fmla="*/ 2147483646 h 140"/>
              <a:gd name="T2" fmla="*/ 2147483646 w 185"/>
              <a:gd name="T3" fmla="*/ 2147483646 h 140"/>
              <a:gd name="T4" fmla="*/ 2147483646 w 185"/>
              <a:gd name="T5" fmla="*/ 2147483646 h 140"/>
              <a:gd name="T6" fmla="*/ 2147483646 w 185"/>
              <a:gd name="T7" fmla="*/ 2147483646 h 140"/>
              <a:gd name="T8" fmla="*/ 2147483646 w 185"/>
              <a:gd name="T9" fmla="*/ 2147483646 h 140"/>
              <a:gd name="T10" fmla="*/ 2147483646 w 185"/>
              <a:gd name="T11" fmla="*/ 0 h 140"/>
              <a:gd name="T12" fmla="*/ 0 w 185"/>
              <a:gd name="T13" fmla="*/ 2147483646 h 140"/>
              <a:gd name="T14" fmla="*/ 2147483646 w 185"/>
              <a:gd name="T15" fmla="*/ 2147483646 h 140"/>
              <a:gd name="T16" fmla="*/ 2147483646 w 185"/>
              <a:gd name="T17" fmla="*/ 2147483646 h 140"/>
              <a:gd name="T18" fmla="*/ 2147483646 w 185"/>
              <a:gd name="T19" fmla="*/ 2147483646 h 140"/>
              <a:gd name="T20" fmla="*/ 2147483646 w 185"/>
              <a:gd name="T21" fmla="*/ 2147483646 h 140"/>
              <a:gd name="T22" fmla="*/ 2147483646 w 185"/>
              <a:gd name="T23" fmla="*/ 2147483646 h 140"/>
              <a:gd name="T24" fmla="*/ 2147483646 w 185"/>
              <a:gd name="T25" fmla="*/ 2147483646 h 140"/>
              <a:gd name="T26" fmla="*/ 2147483646 w 185"/>
              <a:gd name="T27" fmla="*/ 2147483646 h 140"/>
              <a:gd name="T28" fmla="*/ 2147483646 w 185"/>
              <a:gd name="T29" fmla="*/ 2147483646 h 140"/>
              <a:gd name="T30" fmla="*/ 2147483646 w 185"/>
              <a:gd name="T31" fmla="*/ 2147483646 h 140"/>
              <a:gd name="T32" fmla="*/ 2147483646 w 185"/>
              <a:gd name="T33" fmla="*/ 2147483646 h 140"/>
              <a:gd name="T34" fmla="*/ 2147483646 w 185"/>
              <a:gd name="T35" fmla="*/ 2147483646 h 140"/>
              <a:gd name="T36" fmla="*/ 2147483646 w 185"/>
              <a:gd name="T37" fmla="*/ 2147483646 h 14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85"/>
              <a:gd name="T58" fmla="*/ 0 h 140"/>
              <a:gd name="T59" fmla="*/ 185 w 185"/>
              <a:gd name="T60" fmla="*/ 140 h 140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85" h="140">
                <a:moveTo>
                  <a:pt x="156" y="66"/>
                </a:moveTo>
                <a:cubicBezTo>
                  <a:pt x="157" y="64"/>
                  <a:pt x="176" y="40"/>
                  <a:pt x="181" y="31"/>
                </a:cubicBezTo>
                <a:cubicBezTo>
                  <a:pt x="185" y="22"/>
                  <a:pt x="170" y="10"/>
                  <a:pt x="167" y="12"/>
                </a:cubicBezTo>
                <a:cubicBezTo>
                  <a:pt x="164" y="15"/>
                  <a:pt x="150" y="23"/>
                  <a:pt x="130" y="47"/>
                </a:cubicBezTo>
                <a:cubicBezTo>
                  <a:pt x="129" y="49"/>
                  <a:pt x="44" y="44"/>
                  <a:pt x="44" y="44"/>
                </a:cubicBezTo>
                <a:cubicBezTo>
                  <a:pt x="38" y="35"/>
                  <a:pt x="17" y="0"/>
                  <a:pt x="17" y="0"/>
                </a:cubicBezTo>
                <a:cubicBezTo>
                  <a:pt x="0" y="8"/>
                  <a:pt x="0" y="8"/>
                  <a:pt x="0" y="8"/>
                </a:cubicBezTo>
                <a:cubicBezTo>
                  <a:pt x="0" y="8"/>
                  <a:pt x="18" y="47"/>
                  <a:pt x="34" y="64"/>
                </a:cubicBezTo>
                <a:cubicBezTo>
                  <a:pt x="34" y="66"/>
                  <a:pt x="34" y="71"/>
                  <a:pt x="34" y="73"/>
                </a:cubicBezTo>
                <a:cubicBezTo>
                  <a:pt x="34" y="76"/>
                  <a:pt x="36" y="98"/>
                  <a:pt x="42" y="110"/>
                </a:cubicBezTo>
                <a:cubicBezTo>
                  <a:pt x="41" y="117"/>
                  <a:pt x="41" y="130"/>
                  <a:pt x="45" y="133"/>
                </a:cubicBezTo>
                <a:cubicBezTo>
                  <a:pt x="49" y="137"/>
                  <a:pt x="76" y="140"/>
                  <a:pt x="99" y="132"/>
                </a:cubicBezTo>
                <a:cubicBezTo>
                  <a:pt x="98" y="132"/>
                  <a:pt x="98" y="128"/>
                  <a:pt x="99" y="126"/>
                </a:cubicBezTo>
                <a:cubicBezTo>
                  <a:pt x="107" y="125"/>
                  <a:pt x="118" y="127"/>
                  <a:pt x="123" y="130"/>
                </a:cubicBezTo>
                <a:cubicBezTo>
                  <a:pt x="124" y="131"/>
                  <a:pt x="126" y="131"/>
                  <a:pt x="127" y="131"/>
                </a:cubicBezTo>
                <a:cubicBezTo>
                  <a:pt x="116" y="122"/>
                  <a:pt x="118" y="108"/>
                  <a:pt x="124" y="92"/>
                </a:cubicBezTo>
                <a:cubicBezTo>
                  <a:pt x="131" y="74"/>
                  <a:pt x="142" y="66"/>
                  <a:pt x="155" y="67"/>
                </a:cubicBezTo>
                <a:cubicBezTo>
                  <a:pt x="155" y="67"/>
                  <a:pt x="155" y="66"/>
                  <a:pt x="155" y="65"/>
                </a:cubicBezTo>
                <a:lnTo>
                  <a:pt x="156" y="66"/>
                </a:lnTo>
                <a:close/>
              </a:path>
            </a:pathLst>
          </a:custGeom>
          <a:solidFill>
            <a:srgbClr val="00A0E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8392" name="Freeform 508"/>
          <p:cNvSpPr>
            <a:spLocks noChangeArrowheads="1"/>
          </p:cNvSpPr>
          <p:nvPr/>
        </p:nvSpPr>
        <p:spPr bwMode="auto">
          <a:xfrm>
            <a:off x="8208963" y="1611313"/>
            <a:ext cx="346075" cy="177800"/>
          </a:xfrm>
          <a:custGeom>
            <a:avLst/>
            <a:gdLst>
              <a:gd name="T0" fmla="*/ 2147483646 w 58"/>
              <a:gd name="T1" fmla="*/ 0 h 30"/>
              <a:gd name="T2" fmla="*/ 2147483646 w 58"/>
              <a:gd name="T3" fmla="*/ 2147483646 h 30"/>
              <a:gd name="T4" fmla="*/ 2147483646 w 58"/>
              <a:gd name="T5" fmla="*/ 2147483646 h 30"/>
              <a:gd name="T6" fmla="*/ 2147483646 w 58"/>
              <a:gd name="T7" fmla="*/ 2147483646 h 30"/>
              <a:gd name="T8" fmla="*/ 0 60000 65536"/>
              <a:gd name="T9" fmla="*/ 0 60000 65536"/>
              <a:gd name="T10" fmla="*/ 0 60000 65536"/>
              <a:gd name="T11" fmla="*/ 0 60000 65536"/>
              <a:gd name="T12" fmla="*/ 0 w 58"/>
              <a:gd name="T13" fmla="*/ 0 h 30"/>
              <a:gd name="T14" fmla="*/ 58 w 58"/>
              <a:gd name="T15" fmla="*/ 30 h 3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8" h="30">
                <a:moveTo>
                  <a:pt x="1" y="0"/>
                </a:moveTo>
                <a:cubicBezTo>
                  <a:pt x="0" y="8"/>
                  <a:pt x="0" y="20"/>
                  <a:pt x="4" y="23"/>
                </a:cubicBezTo>
                <a:cubicBezTo>
                  <a:pt x="8" y="27"/>
                  <a:pt x="35" y="30"/>
                  <a:pt x="58" y="22"/>
                </a:cubicBezTo>
                <a:cubicBezTo>
                  <a:pt x="56" y="21"/>
                  <a:pt x="56" y="16"/>
                  <a:pt x="58" y="16"/>
                </a:cubicBezTo>
              </a:path>
            </a:pathLst>
          </a:custGeom>
          <a:noFill/>
          <a:ln w="6350" cap="rnd">
            <a:solidFill>
              <a:srgbClr val="000000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8393" name="Freeform 509"/>
          <p:cNvSpPr>
            <a:spLocks noChangeArrowheads="1"/>
          </p:cNvSpPr>
          <p:nvPr/>
        </p:nvSpPr>
        <p:spPr bwMode="auto">
          <a:xfrm>
            <a:off x="7964488" y="954088"/>
            <a:ext cx="261937" cy="381000"/>
          </a:xfrm>
          <a:custGeom>
            <a:avLst/>
            <a:gdLst>
              <a:gd name="T0" fmla="*/ 2147483646 w 44"/>
              <a:gd name="T1" fmla="*/ 2147483646 h 64"/>
              <a:gd name="T2" fmla="*/ 2147483646 w 44"/>
              <a:gd name="T3" fmla="*/ 0 h 64"/>
              <a:gd name="T4" fmla="*/ 0 w 44"/>
              <a:gd name="T5" fmla="*/ 2147483646 h 64"/>
              <a:gd name="T6" fmla="*/ 2147483646 w 44"/>
              <a:gd name="T7" fmla="*/ 2147483646 h 64"/>
              <a:gd name="T8" fmla="*/ 0 60000 65536"/>
              <a:gd name="T9" fmla="*/ 0 60000 65536"/>
              <a:gd name="T10" fmla="*/ 0 60000 65536"/>
              <a:gd name="T11" fmla="*/ 0 60000 65536"/>
              <a:gd name="T12" fmla="*/ 0 w 44"/>
              <a:gd name="T13" fmla="*/ 0 h 64"/>
              <a:gd name="T14" fmla="*/ 44 w 44"/>
              <a:gd name="T15" fmla="*/ 64 h 6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4" h="64">
                <a:moveTo>
                  <a:pt x="44" y="44"/>
                </a:moveTo>
                <a:cubicBezTo>
                  <a:pt x="38" y="35"/>
                  <a:pt x="17" y="0"/>
                  <a:pt x="17" y="0"/>
                </a:cubicBezTo>
                <a:cubicBezTo>
                  <a:pt x="0" y="8"/>
                  <a:pt x="0" y="8"/>
                  <a:pt x="0" y="8"/>
                </a:cubicBezTo>
                <a:cubicBezTo>
                  <a:pt x="0" y="8"/>
                  <a:pt x="18" y="46"/>
                  <a:pt x="33" y="64"/>
                </a:cubicBezTo>
              </a:path>
            </a:pathLst>
          </a:custGeom>
          <a:noFill/>
          <a:ln w="6350" cap="rnd">
            <a:solidFill>
              <a:srgbClr val="000000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8394" name="Oval 510"/>
          <p:cNvSpPr>
            <a:spLocks noChangeArrowheads="1"/>
          </p:cNvSpPr>
          <p:nvPr/>
        </p:nvSpPr>
        <p:spPr bwMode="auto">
          <a:xfrm>
            <a:off x="7851775" y="762000"/>
            <a:ext cx="244475" cy="246063"/>
          </a:xfrm>
          <a:prstGeom prst="ellipse">
            <a:avLst/>
          </a:prstGeom>
          <a:solidFill>
            <a:srgbClr val="FFFFFF"/>
          </a:solidFill>
          <a:ln w="6350" cap="rnd">
            <a:solidFill>
              <a:srgbClr val="000000"/>
            </a:solidFill>
            <a:beve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000000"/>
              </a:solidFill>
              <a:sym typeface="宋体" panose="02010600030101010101" pitchFamily="2" charset="-122"/>
            </a:endParaRPr>
          </a:p>
        </p:txBody>
      </p:sp>
      <p:sp>
        <p:nvSpPr>
          <p:cNvPr id="38395" name="Freeform 511"/>
          <p:cNvSpPr>
            <a:spLocks noChangeArrowheads="1"/>
          </p:cNvSpPr>
          <p:nvPr/>
        </p:nvSpPr>
        <p:spPr bwMode="auto">
          <a:xfrm>
            <a:off x="8018463" y="331788"/>
            <a:ext cx="990600" cy="914400"/>
          </a:xfrm>
          <a:custGeom>
            <a:avLst/>
            <a:gdLst>
              <a:gd name="T0" fmla="*/ 2147483646 w 166"/>
              <a:gd name="T1" fmla="*/ 2147483646 h 153"/>
              <a:gd name="T2" fmla="*/ 2147483646 w 166"/>
              <a:gd name="T3" fmla="*/ 2147483646 h 153"/>
              <a:gd name="T4" fmla="*/ 2147483646 w 166"/>
              <a:gd name="T5" fmla="*/ 2147483646 h 153"/>
              <a:gd name="T6" fmla="*/ 0 w 166"/>
              <a:gd name="T7" fmla="*/ 2147483646 h 153"/>
              <a:gd name="T8" fmla="*/ 2147483646 w 166"/>
              <a:gd name="T9" fmla="*/ 2147483646 h 153"/>
              <a:gd name="T10" fmla="*/ 2147483646 w 166"/>
              <a:gd name="T11" fmla="*/ 0 h 153"/>
              <a:gd name="T12" fmla="*/ 2147483646 w 166"/>
              <a:gd name="T13" fmla="*/ 2147483646 h 15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6"/>
              <a:gd name="T22" fmla="*/ 0 h 153"/>
              <a:gd name="T23" fmla="*/ 166 w 166"/>
              <a:gd name="T24" fmla="*/ 153 h 15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6" h="153">
                <a:moveTo>
                  <a:pt x="166" y="76"/>
                </a:moveTo>
                <a:cubicBezTo>
                  <a:pt x="166" y="101"/>
                  <a:pt x="152" y="129"/>
                  <a:pt x="130" y="148"/>
                </a:cubicBezTo>
                <a:cubicBezTo>
                  <a:pt x="121" y="153"/>
                  <a:pt x="37" y="153"/>
                  <a:pt x="36" y="151"/>
                </a:cubicBezTo>
                <a:cubicBezTo>
                  <a:pt x="15" y="129"/>
                  <a:pt x="0" y="96"/>
                  <a:pt x="0" y="67"/>
                </a:cubicBezTo>
                <a:cubicBezTo>
                  <a:pt x="0" y="57"/>
                  <a:pt x="5" y="54"/>
                  <a:pt x="7" y="45"/>
                </a:cubicBezTo>
                <a:cubicBezTo>
                  <a:pt x="13" y="21"/>
                  <a:pt x="45" y="0"/>
                  <a:pt x="79" y="0"/>
                </a:cubicBezTo>
                <a:cubicBezTo>
                  <a:pt x="125" y="0"/>
                  <a:pt x="166" y="32"/>
                  <a:pt x="166" y="76"/>
                </a:cubicBezTo>
                <a:close/>
              </a:path>
            </a:pathLst>
          </a:custGeom>
          <a:solidFill>
            <a:srgbClr val="00A0E9"/>
          </a:solidFill>
          <a:ln w="6350" cap="rnd">
            <a:solidFill>
              <a:srgbClr val="000000"/>
            </a:solidFill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8396" name="Freeform 512"/>
          <p:cNvSpPr>
            <a:spLocks noChangeArrowheads="1"/>
          </p:cNvSpPr>
          <p:nvPr/>
        </p:nvSpPr>
        <p:spPr bwMode="auto">
          <a:xfrm>
            <a:off x="8053388" y="481013"/>
            <a:ext cx="865187" cy="788987"/>
          </a:xfrm>
          <a:custGeom>
            <a:avLst/>
            <a:gdLst>
              <a:gd name="T0" fmla="*/ 2147483646 w 145"/>
              <a:gd name="T1" fmla="*/ 2147483646 h 132"/>
              <a:gd name="T2" fmla="*/ 2147483646 w 145"/>
              <a:gd name="T3" fmla="*/ 2147483646 h 132"/>
              <a:gd name="T4" fmla="*/ 2147483646 w 145"/>
              <a:gd name="T5" fmla="*/ 2147483646 h 132"/>
              <a:gd name="T6" fmla="*/ 2147483646 w 145"/>
              <a:gd name="T7" fmla="*/ 2147483646 h 132"/>
              <a:gd name="T8" fmla="*/ 0 w 145"/>
              <a:gd name="T9" fmla="*/ 2147483646 h 132"/>
              <a:gd name="T10" fmla="*/ 2147483646 w 145"/>
              <a:gd name="T11" fmla="*/ 2147483646 h 132"/>
              <a:gd name="T12" fmla="*/ 2147483646 w 145"/>
              <a:gd name="T13" fmla="*/ 2147483646 h 13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5"/>
              <a:gd name="T22" fmla="*/ 0 h 132"/>
              <a:gd name="T23" fmla="*/ 145 w 145"/>
              <a:gd name="T24" fmla="*/ 132 h 13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5" h="132">
                <a:moveTo>
                  <a:pt x="109" y="124"/>
                </a:moveTo>
                <a:cubicBezTo>
                  <a:pt x="130" y="109"/>
                  <a:pt x="144" y="81"/>
                  <a:pt x="144" y="55"/>
                </a:cubicBezTo>
                <a:cubicBezTo>
                  <a:pt x="145" y="15"/>
                  <a:pt x="95" y="2"/>
                  <a:pt x="64" y="1"/>
                </a:cubicBezTo>
                <a:cubicBezTo>
                  <a:pt x="55" y="0"/>
                  <a:pt x="46" y="1"/>
                  <a:pt x="39" y="1"/>
                </a:cubicBezTo>
                <a:cubicBezTo>
                  <a:pt x="7" y="4"/>
                  <a:pt x="0" y="23"/>
                  <a:pt x="0" y="55"/>
                </a:cubicBezTo>
                <a:cubicBezTo>
                  <a:pt x="0" y="72"/>
                  <a:pt x="1" y="93"/>
                  <a:pt x="30" y="126"/>
                </a:cubicBezTo>
                <a:cubicBezTo>
                  <a:pt x="36" y="131"/>
                  <a:pt x="98" y="132"/>
                  <a:pt x="109" y="124"/>
                </a:cubicBezTo>
                <a:close/>
              </a:path>
            </a:pathLst>
          </a:custGeom>
          <a:solidFill>
            <a:srgbClr val="FFFFFF"/>
          </a:solidFill>
          <a:ln w="6350" cap="rnd">
            <a:solidFill>
              <a:srgbClr val="000000"/>
            </a:solidFill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8397" name="Freeform 513"/>
          <p:cNvSpPr>
            <a:spLocks noChangeArrowheads="1"/>
          </p:cNvSpPr>
          <p:nvPr/>
        </p:nvSpPr>
        <p:spPr bwMode="auto">
          <a:xfrm>
            <a:off x="8262938" y="327025"/>
            <a:ext cx="250825" cy="250825"/>
          </a:xfrm>
          <a:custGeom>
            <a:avLst/>
            <a:gdLst>
              <a:gd name="T0" fmla="*/ 2147483646 w 42"/>
              <a:gd name="T1" fmla="*/ 2147483646 h 42"/>
              <a:gd name="T2" fmla="*/ 2147483646 w 42"/>
              <a:gd name="T3" fmla="*/ 2147483646 h 42"/>
              <a:gd name="T4" fmla="*/ 2147483646 w 42"/>
              <a:gd name="T5" fmla="*/ 2147483646 h 42"/>
              <a:gd name="T6" fmla="*/ 2147483646 w 42"/>
              <a:gd name="T7" fmla="*/ 2147483646 h 42"/>
              <a:gd name="T8" fmla="*/ 2147483646 w 42"/>
              <a:gd name="T9" fmla="*/ 2147483646 h 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"/>
              <a:gd name="T16" fmla="*/ 0 h 42"/>
              <a:gd name="T17" fmla="*/ 42 w 42"/>
              <a:gd name="T18" fmla="*/ 42 h 4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" h="42">
                <a:moveTo>
                  <a:pt x="35" y="30"/>
                </a:moveTo>
                <a:cubicBezTo>
                  <a:pt x="30" y="42"/>
                  <a:pt x="16" y="42"/>
                  <a:pt x="7" y="37"/>
                </a:cubicBezTo>
                <a:cubicBezTo>
                  <a:pt x="0" y="34"/>
                  <a:pt x="1" y="20"/>
                  <a:pt x="9" y="12"/>
                </a:cubicBezTo>
                <a:cubicBezTo>
                  <a:pt x="16" y="3"/>
                  <a:pt x="26" y="0"/>
                  <a:pt x="32" y="3"/>
                </a:cubicBezTo>
                <a:cubicBezTo>
                  <a:pt x="39" y="6"/>
                  <a:pt x="42" y="16"/>
                  <a:pt x="35" y="30"/>
                </a:cubicBezTo>
                <a:close/>
              </a:path>
            </a:pathLst>
          </a:custGeom>
          <a:solidFill>
            <a:srgbClr val="FFFFFF"/>
          </a:solidFill>
          <a:ln w="6350" cap="rnd">
            <a:solidFill>
              <a:srgbClr val="000000"/>
            </a:solidFill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8398" name="Freeform 514"/>
          <p:cNvSpPr>
            <a:spLocks noChangeArrowheads="1"/>
          </p:cNvSpPr>
          <p:nvPr/>
        </p:nvSpPr>
        <p:spPr bwMode="auto">
          <a:xfrm>
            <a:off x="8466138" y="338138"/>
            <a:ext cx="255587" cy="292100"/>
          </a:xfrm>
          <a:custGeom>
            <a:avLst/>
            <a:gdLst>
              <a:gd name="T0" fmla="*/ 2147483646 w 43"/>
              <a:gd name="T1" fmla="*/ 2147483646 h 49"/>
              <a:gd name="T2" fmla="*/ 2147483646 w 43"/>
              <a:gd name="T3" fmla="*/ 2147483646 h 49"/>
              <a:gd name="T4" fmla="*/ 2147483646 w 43"/>
              <a:gd name="T5" fmla="*/ 2147483646 h 49"/>
              <a:gd name="T6" fmla="*/ 2147483646 w 43"/>
              <a:gd name="T7" fmla="*/ 2147483646 h 49"/>
              <a:gd name="T8" fmla="*/ 2147483646 w 43"/>
              <a:gd name="T9" fmla="*/ 2147483646 h 4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3"/>
              <a:gd name="T16" fmla="*/ 0 h 49"/>
              <a:gd name="T17" fmla="*/ 43 w 43"/>
              <a:gd name="T18" fmla="*/ 49 h 4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3" h="49">
                <a:moveTo>
                  <a:pt x="40" y="29"/>
                </a:moveTo>
                <a:cubicBezTo>
                  <a:pt x="37" y="41"/>
                  <a:pt x="25" y="49"/>
                  <a:pt x="13" y="44"/>
                </a:cubicBezTo>
                <a:cubicBezTo>
                  <a:pt x="3" y="41"/>
                  <a:pt x="0" y="29"/>
                  <a:pt x="4" y="18"/>
                </a:cubicBezTo>
                <a:cubicBezTo>
                  <a:pt x="9" y="7"/>
                  <a:pt x="17" y="0"/>
                  <a:pt x="28" y="4"/>
                </a:cubicBezTo>
                <a:cubicBezTo>
                  <a:pt x="38" y="7"/>
                  <a:pt x="43" y="18"/>
                  <a:pt x="40" y="29"/>
                </a:cubicBezTo>
                <a:close/>
              </a:path>
            </a:pathLst>
          </a:custGeom>
          <a:solidFill>
            <a:srgbClr val="FFFFFF"/>
          </a:solidFill>
          <a:ln w="6350" cap="rnd">
            <a:solidFill>
              <a:srgbClr val="000000"/>
            </a:solidFill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8399" name="Freeform 515"/>
          <p:cNvSpPr>
            <a:spLocks noChangeArrowheads="1"/>
          </p:cNvSpPr>
          <p:nvPr/>
        </p:nvSpPr>
        <p:spPr bwMode="auto">
          <a:xfrm>
            <a:off x="8370888" y="673100"/>
            <a:ext cx="28575" cy="142875"/>
          </a:xfrm>
          <a:custGeom>
            <a:avLst/>
            <a:gdLst>
              <a:gd name="T0" fmla="*/ 2147483646 w 5"/>
              <a:gd name="T1" fmla="*/ 0 h 24"/>
              <a:gd name="T2" fmla="*/ 0 w 5"/>
              <a:gd name="T3" fmla="*/ 2147483646 h 24"/>
              <a:gd name="T4" fmla="*/ 0 60000 65536"/>
              <a:gd name="T5" fmla="*/ 0 60000 65536"/>
              <a:gd name="T6" fmla="*/ 0 w 5"/>
              <a:gd name="T7" fmla="*/ 0 h 24"/>
              <a:gd name="T8" fmla="*/ 5 w 5"/>
              <a:gd name="T9" fmla="*/ 24 h 2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" h="24">
                <a:moveTo>
                  <a:pt x="5" y="0"/>
                </a:moveTo>
                <a:cubicBezTo>
                  <a:pt x="1" y="9"/>
                  <a:pt x="0" y="24"/>
                  <a:pt x="0" y="24"/>
                </a:cubicBezTo>
              </a:path>
            </a:pathLst>
          </a:custGeom>
          <a:noFill/>
          <a:ln w="6350" cap="rnd">
            <a:solidFill>
              <a:srgbClr val="000000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8400" name="Freeform 516"/>
          <p:cNvSpPr>
            <a:spLocks noChangeArrowheads="1"/>
          </p:cNvSpPr>
          <p:nvPr/>
        </p:nvSpPr>
        <p:spPr bwMode="auto">
          <a:xfrm>
            <a:off x="7975600" y="558800"/>
            <a:ext cx="168275" cy="263525"/>
          </a:xfrm>
          <a:custGeom>
            <a:avLst/>
            <a:gdLst>
              <a:gd name="T0" fmla="*/ 2147483646 w 28"/>
              <a:gd name="T1" fmla="*/ 2147483646 h 44"/>
              <a:gd name="T2" fmla="*/ 2147483646 w 28"/>
              <a:gd name="T3" fmla="*/ 2147483646 h 44"/>
              <a:gd name="T4" fmla="*/ 2147483646 w 28"/>
              <a:gd name="T5" fmla="*/ 2147483646 h 44"/>
              <a:gd name="T6" fmla="*/ 2147483646 w 28"/>
              <a:gd name="T7" fmla="*/ 2147483646 h 44"/>
              <a:gd name="T8" fmla="*/ 0 60000 65536"/>
              <a:gd name="T9" fmla="*/ 0 60000 65536"/>
              <a:gd name="T10" fmla="*/ 0 60000 65536"/>
              <a:gd name="T11" fmla="*/ 0 60000 65536"/>
              <a:gd name="T12" fmla="*/ 0 w 28"/>
              <a:gd name="T13" fmla="*/ 0 h 44"/>
              <a:gd name="T14" fmla="*/ 28 w 28"/>
              <a:gd name="T15" fmla="*/ 44 h 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" h="44">
                <a:moveTo>
                  <a:pt x="4" y="16"/>
                </a:moveTo>
                <a:cubicBezTo>
                  <a:pt x="0" y="27"/>
                  <a:pt x="5" y="44"/>
                  <a:pt x="21" y="44"/>
                </a:cubicBezTo>
                <a:cubicBezTo>
                  <a:pt x="28" y="11"/>
                  <a:pt x="28" y="11"/>
                  <a:pt x="28" y="11"/>
                </a:cubicBezTo>
                <a:cubicBezTo>
                  <a:pt x="19" y="0"/>
                  <a:pt x="8" y="6"/>
                  <a:pt x="4" y="1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8401" name="Freeform 517"/>
          <p:cNvSpPr>
            <a:spLocks noChangeArrowheads="1"/>
          </p:cNvSpPr>
          <p:nvPr/>
        </p:nvSpPr>
        <p:spPr bwMode="auto">
          <a:xfrm>
            <a:off x="8101013" y="804863"/>
            <a:ext cx="722312" cy="423862"/>
          </a:xfrm>
          <a:custGeom>
            <a:avLst/>
            <a:gdLst>
              <a:gd name="T0" fmla="*/ 2147483646 w 121"/>
              <a:gd name="T1" fmla="*/ 2147483646 h 71"/>
              <a:gd name="T2" fmla="*/ 2147483646 w 121"/>
              <a:gd name="T3" fmla="*/ 2147483646 h 71"/>
              <a:gd name="T4" fmla="*/ 2147483646 w 121"/>
              <a:gd name="T5" fmla="*/ 2147483646 h 71"/>
              <a:gd name="T6" fmla="*/ 0 w 121"/>
              <a:gd name="T7" fmla="*/ 2147483646 h 71"/>
              <a:gd name="T8" fmla="*/ 0 w 121"/>
              <a:gd name="T9" fmla="*/ 2147483646 h 71"/>
              <a:gd name="T10" fmla="*/ 2147483646 w 121"/>
              <a:gd name="T11" fmla="*/ 2147483646 h 71"/>
              <a:gd name="T12" fmla="*/ 2147483646 w 121"/>
              <a:gd name="T13" fmla="*/ 2147483646 h 7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1"/>
              <a:gd name="T22" fmla="*/ 0 h 71"/>
              <a:gd name="T23" fmla="*/ 121 w 121"/>
              <a:gd name="T24" fmla="*/ 71 h 7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1" h="71">
                <a:moveTo>
                  <a:pt x="119" y="2"/>
                </a:moveTo>
                <a:cubicBezTo>
                  <a:pt x="118" y="0"/>
                  <a:pt x="103" y="1"/>
                  <a:pt x="98" y="1"/>
                </a:cubicBezTo>
                <a:cubicBezTo>
                  <a:pt x="77" y="1"/>
                  <a:pt x="34" y="3"/>
                  <a:pt x="1" y="3"/>
                </a:cubicBezTo>
                <a:cubicBezTo>
                  <a:pt x="1" y="3"/>
                  <a:pt x="1" y="3"/>
                  <a:pt x="0" y="3"/>
                </a:cubicBezTo>
                <a:cubicBezTo>
                  <a:pt x="0" y="4"/>
                  <a:pt x="0" y="4"/>
                  <a:pt x="0" y="4"/>
                </a:cubicBezTo>
                <a:cubicBezTo>
                  <a:pt x="19" y="41"/>
                  <a:pt x="48" y="71"/>
                  <a:pt x="77" y="60"/>
                </a:cubicBezTo>
                <a:cubicBezTo>
                  <a:pt x="108" y="48"/>
                  <a:pt x="121" y="5"/>
                  <a:pt x="119" y="2"/>
                </a:cubicBezTo>
                <a:close/>
              </a:path>
            </a:pathLst>
          </a:custGeom>
          <a:solidFill>
            <a:srgbClr val="E100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8402" name="Freeform 518"/>
          <p:cNvSpPr>
            <a:spLocks noChangeArrowheads="1"/>
          </p:cNvSpPr>
          <p:nvPr/>
        </p:nvSpPr>
        <p:spPr bwMode="auto">
          <a:xfrm>
            <a:off x="8370888" y="935038"/>
            <a:ext cx="369887" cy="250825"/>
          </a:xfrm>
          <a:custGeom>
            <a:avLst/>
            <a:gdLst>
              <a:gd name="T0" fmla="*/ 0 w 62"/>
              <a:gd name="T1" fmla="*/ 2147483646 h 42"/>
              <a:gd name="T2" fmla="*/ 2147483646 w 62"/>
              <a:gd name="T3" fmla="*/ 2147483646 h 42"/>
              <a:gd name="T4" fmla="*/ 2147483646 w 62"/>
              <a:gd name="T5" fmla="*/ 2147483646 h 42"/>
              <a:gd name="T6" fmla="*/ 0 w 62"/>
              <a:gd name="T7" fmla="*/ 2147483646 h 42"/>
              <a:gd name="T8" fmla="*/ 0 60000 65536"/>
              <a:gd name="T9" fmla="*/ 0 60000 65536"/>
              <a:gd name="T10" fmla="*/ 0 60000 65536"/>
              <a:gd name="T11" fmla="*/ 0 60000 65536"/>
              <a:gd name="T12" fmla="*/ 0 w 62"/>
              <a:gd name="T13" fmla="*/ 0 h 42"/>
              <a:gd name="T14" fmla="*/ 62 w 62"/>
              <a:gd name="T15" fmla="*/ 42 h 4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2" h="42">
                <a:moveTo>
                  <a:pt x="0" y="35"/>
                </a:moveTo>
                <a:cubicBezTo>
                  <a:pt x="11" y="40"/>
                  <a:pt x="20" y="42"/>
                  <a:pt x="32" y="38"/>
                </a:cubicBezTo>
                <a:cubicBezTo>
                  <a:pt x="46" y="33"/>
                  <a:pt x="54" y="23"/>
                  <a:pt x="62" y="12"/>
                </a:cubicBezTo>
                <a:cubicBezTo>
                  <a:pt x="38" y="0"/>
                  <a:pt x="5" y="18"/>
                  <a:pt x="0" y="35"/>
                </a:cubicBezTo>
                <a:close/>
              </a:path>
            </a:pathLst>
          </a:custGeom>
          <a:solidFill>
            <a:srgbClr val="EF7C1C"/>
          </a:solidFill>
          <a:ln w="6350" cap="rnd">
            <a:solidFill>
              <a:srgbClr val="000000"/>
            </a:solidFill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8403" name="Freeform 519"/>
          <p:cNvSpPr>
            <a:spLocks noChangeArrowheads="1"/>
          </p:cNvSpPr>
          <p:nvPr/>
        </p:nvSpPr>
        <p:spPr bwMode="auto">
          <a:xfrm>
            <a:off x="7975600" y="558800"/>
            <a:ext cx="854075" cy="669925"/>
          </a:xfrm>
          <a:custGeom>
            <a:avLst/>
            <a:gdLst>
              <a:gd name="T0" fmla="*/ 2147483646 w 143"/>
              <a:gd name="T1" fmla="*/ 2147483646 h 112"/>
              <a:gd name="T2" fmla="*/ 2147483646 w 143"/>
              <a:gd name="T3" fmla="*/ 2147483646 h 112"/>
              <a:gd name="T4" fmla="*/ 2147483646 w 143"/>
              <a:gd name="T5" fmla="*/ 2147483646 h 112"/>
              <a:gd name="T6" fmla="*/ 2147483646 w 143"/>
              <a:gd name="T7" fmla="*/ 2147483646 h 112"/>
              <a:gd name="T8" fmla="*/ 2147483646 w 143"/>
              <a:gd name="T9" fmla="*/ 2147483646 h 112"/>
              <a:gd name="T10" fmla="*/ 2147483646 w 143"/>
              <a:gd name="T11" fmla="*/ 2147483646 h 112"/>
              <a:gd name="T12" fmla="*/ 2147483646 w 143"/>
              <a:gd name="T13" fmla="*/ 2147483646 h 11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3"/>
              <a:gd name="T22" fmla="*/ 0 h 112"/>
              <a:gd name="T23" fmla="*/ 143 w 143"/>
              <a:gd name="T24" fmla="*/ 112 h 11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3" h="112">
                <a:moveTo>
                  <a:pt x="28" y="11"/>
                </a:moveTo>
                <a:cubicBezTo>
                  <a:pt x="19" y="0"/>
                  <a:pt x="8" y="6"/>
                  <a:pt x="4" y="16"/>
                </a:cubicBezTo>
                <a:cubicBezTo>
                  <a:pt x="0" y="28"/>
                  <a:pt x="6" y="44"/>
                  <a:pt x="22" y="44"/>
                </a:cubicBezTo>
                <a:cubicBezTo>
                  <a:pt x="55" y="44"/>
                  <a:pt x="98" y="42"/>
                  <a:pt x="119" y="42"/>
                </a:cubicBezTo>
                <a:cubicBezTo>
                  <a:pt x="124" y="42"/>
                  <a:pt x="138" y="41"/>
                  <a:pt x="140" y="43"/>
                </a:cubicBezTo>
                <a:cubicBezTo>
                  <a:pt x="143" y="45"/>
                  <a:pt x="128" y="91"/>
                  <a:pt x="98" y="101"/>
                </a:cubicBezTo>
                <a:cubicBezTo>
                  <a:pt x="65" y="112"/>
                  <a:pt x="38" y="77"/>
                  <a:pt x="21" y="45"/>
                </a:cubicBezTo>
              </a:path>
            </a:pathLst>
          </a:custGeom>
          <a:noFill/>
          <a:ln w="6350" cap="rnd">
            <a:solidFill>
              <a:srgbClr val="000000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8404" name="Freeform 520"/>
          <p:cNvSpPr>
            <a:spLocks noChangeArrowheads="1"/>
          </p:cNvSpPr>
          <p:nvPr/>
        </p:nvSpPr>
        <p:spPr bwMode="auto">
          <a:xfrm>
            <a:off x="8101013" y="547688"/>
            <a:ext cx="196850" cy="95250"/>
          </a:xfrm>
          <a:custGeom>
            <a:avLst/>
            <a:gdLst>
              <a:gd name="T0" fmla="*/ 2147483646 w 33"/>
              <a:gd name="T1" fmla="*/ 2147483646 h 16"/>
              <a:gd name="T2" fmla="*/ 0 w 33"/>
              <a:gd name="T3" fmla="*/ 0 h 16"/>
              <a:gd name="T4" fmla="*/ 0 60000 65536"/>
              <a:gd name="T5" fmla="*/ 0 60000 65536"/>
              <a:gd name="T6" fmla="*/ 0 w 33"/>
              <a:gd name="T7" fmla="*/ 0 h 16"/>
              <a:gd name="T8" fmla="*/ 33 w 33"/>
              <a:gd name="T9" fmla="*/ 16 h 1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3" h="16">
                <a:moveTo>
                  <a:pt x="33" y="16"/>
                </a:moveTo>
                <a:cubicBezTo>
                  <a:pt x="18" y="7"/>
                  <a:pt x="3" y="1"/>
                  <a:pt x="0" y="0"/>
                </a:cubicBezTo>
              </a:path>
            </a:pathLst>
          </a:custGeom>
          <a:noFill/>
          <a:ln w="6350" cap="rnd">
            <a:solidFill>
              <a:srgbClr val="000000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8405" name="Freeform 521"/>
          <p:cNvSpPr>
            <a:spLocks noChangeArrowheads="1"/>
          </p:cNvSpPr>
          <p:nvPr/>
        </p:nvSpPr>
        <p:spPr bwMode="auto">
          <a:xfrm>
            <a:off x="8059738" y="660400"/>
            <a:ext cx="220662" cy="36513"/>
          </a:xfrm>
          <a:custGeom>
            <a:avLst/>
            <a:gdLst>
              <a:gd name="T0" fmla="*/ 0 w 37"/>
              <a:gd name="T1" fmla="*/ 0 h 6"/>
              <a:gd name="T2" fmla="*/ 2147483646 w 37"/>
              <a:gd name="T3" fmla="*/ 2147483646 h 6"/>
              <a:gd name="T4" fmla="*/ 0 60000 65536"/>
              <a:gd name="T5" fmla="*/ 0 60000 65536"/>
              <a:gd name="T6" fmla="*/ 0 w 37"/>
              <a:gd name="T7" fmla="*/ 0 h 6"/>
              <a:gd name="T8" fmla="*/ 37 w 37"/>
              <a:gd name="T9" fmla="*/ 6 h 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7" h="6">
                <a:moveTo>
                  <a:pt x="0" y="0"/>
                </a:moveTo>
                <a:cubicBezTo>
                  <a:pt x="13" y="1"/>
                  <a:pt x="31" y="4"/>
                  <a:pt x="37" y="6"/>
                </a:cubicBezTo>
              </a:path>
            </a:pathLst>
          </a:custGeom>
          <a:noFill/>
          <a:ln w="6350" cap="rnd">
            <a:solidFill>
              <a:srgbClr val="000000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8406" name="Freeform 522"/>
          <p:cNvSpPr>
            <a:spLocks noChangeArrowheads="1"/>
          </p:cNvSpPr>
          <p:nvPr/>
        </p:nvSpPr>
        <p:spPr bwMode="auto">
          <a:xfrm>
            <a:off x="8048625" y="762000"/>
            <a:ext cx="225425" cy="23813"/>
          </a:xfrm>
          <a:custGeom>
            <a:avLst/>
            <a:gdLst>
              <a:gd name="T0" fmla="*/ 0 w 38"/>
              <a:gd name="T1" fmla="*/ 2147483646 h 4"/>
              <a:gd name="T2" fmla="*/ 2147483646 w 38"/>
              <a:gd name="T3" fmla="*/ 0 h 4"/>
              <a:gd name="T4" fmla="*/ 0 60000 65536"/>
              <a:gd name="T5" fmla="*/ 0 60000 65536"/>
              <a:gd name="T6" fmla="*/ 0 w 38"/>
              <a:gd name="T7" fmla="*/ 0 h 4"/>
              <a:gd name="T8" fmla="*/ 38 w 38"/>
              <a:gd name="T9" fmla="*/ 4 h 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8" h="4">
                <a:moveTo>
                  <a:pt x="0" y="4"/>
                </a:moveTo>
                <a:cubicBezTo>
                  <a:pt x="16" y="1"/>
                  <a:pt x="38" y="0"/>
                  <a:pt x="38" y="0"/>
                </a:cubicBezTo>
              </a:path>
            </a:pathLst>
          </a:custGeom>
          <a:noFill/>
          <a:ln w="6350" cap="rnd">
            <a:solidFill>
              <a:srgbClr val="000000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8407" name="Freeform 523"/>
          <p:cNvSpPr>
            <a:spLocks noChangeArrowheads="1"/>
          </p:cNvSpPr>
          <p:nvPr/>
        </p:nvSpPr>
        <p:spPr bwMode="auto">
          <a:xfrm>
            <a:off x="8537575" y="606425"/>
            <a:ext cx="309563" cy="53975"/>
          </a:xfrm>
          <a:custGeom>
            <a:avLst/>
            <a:gdLst>
              <a:gd name="T0" fmla="*/ 0 w 52"/>
              <a:gd name="T1" fmla="*/ 2147483646 h 9"/>
              <a:gd name="T2" fmla="*/ 2147483646 w 52"/>
              <a:gd name="T3" fmla="*/ 0 h 9"/>
              <a:gd name="T4" fmla="*/ 0 60000 65536"/>
              <a:gd name="T5" fmla="*/ 0 60000 65536"/>
              <a:gd name="T6" fmla="*/ 0 w 52"/>
              <a:gd name="T7" fmla="*/ 0 h 9"/>
              <a:gd name="T8" fmla="*/ 52 w 52"/>
              <a:gd name="T9" fmla="*/ 9 h 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2" h="9">
                <a:moveTo>
                  <a:pt x="0" y="9"/>
                </a:moveTo>
                <a:cubicBezTo>
                  <a:pt x="20" y="6"/>
                  <a:pt x="52" y="0"/>
                  <a:pt x="52" y="0"/>
                </a:cubicBezTo>
              </a:path>
            </a:pathLst>
          </a:custGeom>
          <a:noFill/>
          <a:ln w="6350" cap="rnd">
            <a:solidFill>
              <a:srgbClr val="000000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8408" name="Freeform 524"/>
          <p:cNvSpPr>
            <a:spLocks noChangeArrowheads="1"/>
          </p:cNvSpPr>
          <p:nvPr/>
        </p:nvSpPr>
        <p:spPr bwMode="auto">
          <a:xfrm>
            <a:off x="8537575" y="708025"/>
            <a:ext cx="315913" cy="12700"/>
          </a:xfrm>
          <a:custGeom>
            <a:avLst/>
            <a:gdLst>
              <a:gd name="T0" fmla="*/ 0 w 53"/>
              <a:gd name="T1" fmla="*/ 2147483646 h 2"/>
              <a:gd name="T2" fmla="*/ 2147483646 w 53"/>
              <a:gd name="T3" fmla="*/ 0 h 2"/>
              <a:gd name="T4" fmla="*/ 0 60000 65536"/>
              <a:gd name="T5" fmla="*/ 0 60000 65536"/>
              <a:gd name="T6" fmla="*/ 0 w 53"/>
              <a:gd name="T7" fmla="*/ 0 h 2"/>
              <a:gd name="T8" fmla="*/ 53 w 53"/>
              <a:gd name="T9" fmla="*/ 2 h 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3" h="2">
                <a:moveTo>
                  <a:pt x="0" y="1"/>
                </a:moveTo>
                <a:cubicBezTo>
                  <a:pt x="20" y="2"/>
                  <a:pt x="53" y="0"/>
                  <a:pt x="53" y="0"/>
                </a:cubicBezTo>
              </a:path>
            </a:pathLst>
          </a:custGeom>
          <a:noFill/>
          <a:ln w="6350" cap="rnd">
            <a:solidFill>
              <a:srgbClr val="000000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8409" name="Freeform 525"/>
          <p:cNvSpPr>
            <a:spLocks noChangeArrowheads="1"/>
          </p:cNvSpPr>
          <p:nvPr/>
        </p:nvSpPr>
        <p:spPr bwMode="auto">
          <a:xfrm>
            <a:off x="8531225" y="774700"/>
            <a:ext cx="304800" cy="77788"/>
          </a:xfrm>
          <a:custGeom>
            <a:avLst/>
            <a:gdLst>
              <a:gd name="T0" fmla="*/ 0 w 51"/>
              <a:gd name="T1" fmla="*/ 0 h 13"/>
              <a:gd name="T2" fmla="*/ 2147483646 w 51"/>
              <a:gd name="T3" fmla="*/ 2147483646 h 13"/>
              <a:gd name="T4" fmla="*/ 0 60000 65536"/>
              <a:gd name="T5" fmla="*/ 0 60000 65536"/>
              <a:gd name="T6" fmla="*/ 0 w 51"/>
              <a:gd name="T7" fmla="*/ 0 h 13"/>
              <a:gd name="T8" fmla="*/ 51 w 51"/>
              <a:gd name="T9" fmla="*/ 13 h 1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1" h="13">
                <a:moveTo>
                  <a:pt x="0" y="0"/>
                </a:moveTo>
                <a:cubicBezTo>
                  <a:pt x="27" y="5"/>
                  <a:pt x="27" y="5"/>
                  <a:pt x="51" y="13"/>
                </a:cubicBezTo>
              </a:path>
            </a:pathLst>
          </a:custGeom>
          <a:noFill/>
          <a:ln w="6350" cap="rnd">
            <a:solidFill>
              <a:srgbClr val="000000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8410" name="Freeform 526"/>
          <p:cNvSpPr>
            <a:spLocks noChangeArrowheads="1"/>
          </p:cNvSpPr>
          <p:nvPr/>
        </p:nvSpPr>
        <p:spPr bwMode="auto">
          <a:xfrm>
            <a:off x="8161338" y="1306513"/>
            <a:ext cx="60325" cy="328612"/>
          </a:xfrm>
          <a:custGeom>
            <a:avLst/>
            <a:gdLst>
              <a:gd name="T0" fmla="*/ 2147483646 w 10"/>
              <a:gd name="T1" fmla="*/ 0 h 55"/>
              <a:gd name="T2" fmla="*/ 2147483646 w 10"/>
              <a:gd name="T3" fmla="*/ 2147483646 h 55"/>
              <a:gd name="T4" fmla="*/ 0 60000 65536"/>
              <a:gd name="T5" fmla="*/ 0 60000 65536"/>
              <a:gd name="T6" fmla="*/ 0 w 10"/>
              <a:gd name="T7" fmla="*/ 0 h 55"/>
              <a:gd name="T8" fmla="*/ 10 w 10"/>
              <a:gd name="T9" fmla="*/ 55 h 5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" h="55">
                <a:moveTo>
                  <a:pt x="1" y="0"/>
                </a:moveTo>
                <a:cubicBezTo>
                  <a:pt x="0" y="14"/>
                  <a:pt x="2" y="41"/>
                  <a:pt x="10" y="55"/>
                </a:cubicBezTo>
              </a:path>
            </a:pathLst>
          </a:custGeom>
          <a:noFill/>
          <a:ln w="6350" cap="rnd">
            <a:solidFill>
              <a:srgbClr val="000000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8411" name="Freeform 527"/>
          <p:cNvSpPr>
            <a:spLocks noChangeArrowheads="1"/>
          </p:cNvSpPr>
          <p:nvPr/>
        </p:nvSpPr>
        <p:spPr bwMode="auto">
          <a:xfrm>
            <a:off x="8167688" y="1239838"/>
            <a:ext cx="512762" cy="442912"/>
          </a:xfrm>
          <a:custGeom>
            <a:avLst/>
            <a:gdLst>
              <a:gd name="T0" fmla="*/ 2147483646 w 86"/>
              <a:gd name="T1" fmla="*/ 2147483646 h 74"/>
              <a:gd name="T2" fmla="*/ 2147483646 w 86"/>
              <a:gd name="T3" fmla="*/ 2147483646 h 74"/>
              <a:gd name="T4" fmla="*/ 2147483646 w 86"/>
              <a:gd name="T5" fmla="*/ 2147483646 h 74"/>
              <a:gd name="T6" fmla="*/ 2147483646 w 86"/>
              <a:gd name="T7" fmla="*/ 2147483646 h 74"/>
              <a:gd name="T8" fmla="*/ 2147483646 w 86"/>
              <a:gd name="T9" fmla="*/ 2147483646 h 74"/>
              <a:gd name="T10" fmla="*/ 2147483646 w 86"/>
              <a:gd name="T11" fmla="*/ 2147483646 h 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6"/>
              <a:gd name="T19" fmla="*/ 0 h 74"/>
              <a:gd name="T20" fmla="*/ 86 w 86"/>
              <a:gd name="T21" fmla="*/ 74 h 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6" h="74">
                <a:moveTo>
                  <a:pt x="15" y="4"/>
                </a:moveTo>
                <a:cubicBezTo>
                  <a:pt x="2" y="7"/>
                  <a:pt x="0" y="25"/>
                  <a:pt x="1" y="33"/>
                </a:cubicBezTo>
                <a:cubicBezTo>
                  <a:pt x="2" y="46"/>
                  <a:pt x="13" y="74"/>
                  <a:pt x="48" y="73"/>
                </a:cubicBezTo>
                <a:cubicBezTo>
                  <a:pt x="79" y="72"/>
                  <a:pt x="85" y="52"/>
                  <a:pt x="86" y="34"/>
                </a:cubicBezTo>
                <a:cubicBezTo>
                  <a:pt x="86" y="28"/>
                  <a:pt x="83" y="7"/>
                  <a:pt x="63" y="3"/>
                </a:cubicBezTo>
                <a:cubicBezTo>
                  <a:pt x="49" y="0"/>
                  <a:pt x="15" y="4"/>
                  <a:pt x="15" y="4"/>
                </a:cubicBezTo>
                <a:close/>
              </a:path>
            </a:pathLst>
          </a:custGeom>
          <a:solidFill>
            <a:srgbClr val="FFFFFF"/>
          </a:solidFill>
          <a:ln w="6350" cap="rnd">
            <a:solidFill>
              <a:srgbClr val="000000"/>
            </a:solidFill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8412" name="Freeform 528"/>
          <p:cNvSpPr>
            <a:spLocks noChangeArrowheads="1"/>
          </p:cNvSpPr>
          <p:nvPr/>
        </p:nvSpPr>
        <p:spPr bwMode="auto">
          <a:xfrm>
            <a:off x="8178800" y="1192213"/>
            <a:ext cx="644525" cy="90487"/>
          </a:xfrm>
          <a:custGeom>
            <a:avLst/>
            <a:gdLst>
              <a:gd name="T0" fmla="*/ 2147483646 w 108"/>
              <a:gd name="T1" fmla="*/ 2147483646 h 15"/>
              <a:gd name="T2" fmla="*/ 2147483646 w 108"/>
              <a:gd name="T3" fmla="*/ 2147483646 h 15"/>
              <a:gd name="T4" fmla="*/ 2147483646 w 108"/>
              <a:gd name="T5" fmla="*/ 2147483646 h 15"/>
              <a:gd name="T6" fmla="*/ 2147483646 w 108"/>
              <a:gd name="T7" fmla="*/ 2147483646 h 15"/>
              <a:gd name="T8" fmla="*/ 2147483646 w 108"/>
              <a:gd name="T9" fmla="*/ 2147483646 h 15"/>
              <a:gd name="T10" fmla="*/ 2147483646 w 108"/>
              <a:gd name="T11" fmla="*/ 0 h 15"/>
              <a:gd name="T12" fmla="*/ 2147483646 w 108"/>
              <a:gd name="T13" fmla="*/ 2147483646 h 1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8"/>
              <a:gd name="T22" fmla="*/ 0 h 15"/>
              <a:gd name="T23" fmla="*/ 108 w 108"/>
              <a:gd name="T24" fmla="*/ 15 h 1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8" h="15">
                <a:moveTo>
                  <a:pt x="3" y="1"/>
                </a:moveTo>
                <a:cubicBezTo>
                  <a:pt x="0" y="1"/>
                  <a:pt x="1" y="4"/>
                  <a:pt x="1" y="5"/>
                </a:cubicBezTo>
                <a:cubicBezTo>
                  <a:pt x="1" y="8"/>
                  <a:pt x="1" y="10"/>
                  <a:pt x="4" y="11"/>
                </a:cubicBezTo>
                <a:cubicBezTo>
                  <a:pt x="9" y="12"/>
                  <a:pt x="28" y="15"/>
                  <a:pt x="48" y="14"/>
                </a:cubicBezTo>
                <a:cubicBezTo>
                  <a:pt x="68" y="13"/>
                  <a:pt x="88" y="12"/>
                  <a:pt x="97" y="9"/>
                </a:cubicBezTo>
                <a:cubicBezTo>
                  <a:pt x="106" y="7"/>
                  <a:pt x="108" y="0"/>
                  <a:pt x="99" y="0"/>
                </a:cubicBezTo>
                <a:cubicBezTo>
                  <a:pt x="91" y="1"/>
                  <a:pt x="18" y="7"/>
                  <a:pt x="3" y="1"/>
                </a:cubicBezTo>
                <a:close/>
              </a:path>
            </a:pathLst>
          </a:custGeom>
          <a:solidFill>
            <a:srgbClr val="E1002A"/>
          </a:solidFill>
          <a:ln w="6350" cap="rnd">
            <a:solidFill>
              <a:srgbClr val="000000"/>
            </a:solidFill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8413" name="Freeform 529"/>
          <p:cNvSpPr>
            <a:spLocks noChangeArrowheads="1"/>
          </p:cNvSpPr>
          <p:nvPr/>
        </p:nvSpPr>
        <p:spPr bwMode="auto">
          <a:xfrm>
            <a:off x="8721725" y="1012825"/>
            <a:ext cx="346075" cy="334963"/>
          </a:xfrm>
          <a:custGeom>
            <a:avLst/>
            <a:gdLst>
              <a:gd name="T0" fmla="*/ 2147483646 w 58"/>
              <a:gd name="T1" fmla="*/ 2147483646 h 56"/>
              <a:gd name="T2" fmla="*/ 2147483646 w 58"/>
              <a:gd name="T3" fmla="*/ 2147483646 h 56"/>
              <a:gd name="T4" fmla="*/ 2147483646 w 58"/>
              <a:gd name="T5" fmla="*/ 2147483646 h 56"/>
              <a:gd name="T6" fmla="*/ 0 w 58"/>
              <a:gd name="T7" fmla="*/ 2147483646 h 56"/>
              <a:gd name="T8" fmla="*/ 0 60000 65536"/>
              <a:gd name="T9" fmla="*/ 0 60000 65536"/>
              <a:gd name="T10" fmla="*/ 0 60000 65536"/>
              <a:gd name="T11" fmla="*/ 0 60000 65536"/>
              <a:gd name="T12" fmla="*/ 0 w 58"/>
              <a:gd name="T13" fmla="*/ 0 h 56"/>
              <a:gd name="T14" fmla="*/ 58 w 58"/>
              <a:gd name="T15" fmla="*/ 56 h 5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8" h="56">
                <a:moveTo>
                  <a:pt x="29" y="56"/>
                </a:moveTo>
                <a:cubicBezTo>
                  <a:pt x="30" y="54"/>
                  <a:pt x="49" y="30"/>
                  <a:pt x="54" y="21"/>
                </a:cubicBezTo>
                <a:cubicBezTo>
                  <a:pt x="58" y="12"/>
                  <a:pt x="43" y="0"/>
                  <a:pt x="40" y="2"/>
                </a:cubicBezTo>
                <a:cubicBezTo>
                  <a:pt x="37" y="5"/>
                  <a:pt x="21" y="13"/>
                  <a:pt x="0" y="42"/>
                </a:cubicBezTo>
              </a:path>
            </a:pathLst>
          </a:custGeom>
          <a:solidFill>
            <a:srgbClr val="00A0E9"/>
          </a:solidFill>
          <a:ln w="6350" cap="rnd">
            <a:solidFill>
              <a:srgbClr val="000000"/>
            </a:solidFill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8414" name="Freeform 530"/>
          <p:cNvSpPr>
            <a:spLocks noChangeArrowheads="1"/>
          </p:cNvSpPr>
          <p:nvPr/>
        </p:nvSpPr>
        <p:spPr bwMode="auto">
          <a:xfrm>
            <a:off x="8721725" y="1012825"/>
            <a:ext cx="346075" cy="334963"/>
          </a:xfrm>
          <a:custGeom>
            <a:avLst/>
            <a:gdLst>
              <a:gd name="T0" fmla="*/ 2147483646 w 58"/>
              <a:gd name="T1" fmla="*/ 2147483646 h 56"/>
              <a:gd name="T2" fmla="*/ 2147483646 w 58"/>
              <a:gd name="T3" fmla="*/ 2147483646 h 56"/>
              <a:gd name="T4" fmla="*/ 2147483646 w 58"/>
              <a:gd name="T5" fmla="*/ 2147483646 h 56"/>
              <a:gd name="T6" fmla="*/ 0 w 58"/>
              <a:gd name="T7" fmla="*/ 2147483646 h 56"/>
              <a:gd name="T8" fmla="*/ 0 60000 65536"/>
              <a:gd name="T9" fmla="*/ 0 60000 65536"/>
              <a:gd name="T10" fmla="*/ 0 60000 65536"/>
              <a:gd name="T11" fmla="*/ 0 60000 65536"/>
              <a:gd name="T12" fmla="*/ 0 w 58"/>
              <a:gd name="T13" fmla="*/ 0 h 56"/>
              <a:gd name="T14" fmla="*/ 58 w 58"/>
              <a:gd name="T15" fmla="*/ 56 h 5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8" h="56">
                <a:moveTo>
                  <a:pt x="29" y="56"/>
                </a:moveTo>
                <a:cubicBezTo>
                  <a:pt x="30" y="54"/>
                  <a:pt x="49" y="30"/>
                  <a:pt x="54" y="21"/>
                </a:cubicBezTo>
                <a:cubicBezTo>
                  <a:pt x="58" y="12"/>
                  <a:pt x="43" y="0"/>
                  <a:pt x="40" y="2"/>
                </a:cubicBezTo>
                <a:cubicBezTo>
                  <a:pt x="37" y="5"/>
                  <a:pt x="21" y="13"/>
                  <a:pt x="0" y="42"/>
                </a:cubicBezTo>
              </a:path>
            </a:pathLst>
          </a:custGeom>
          <a:noFill/>
          <a:ln w="6350" cap="rnd">
            <a:solidFill>
              <a:srgbClr val="000000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8415" name="Oval 531"/>
          <p:cNvSpPr>
            <a:spLocks noChangeArrowheads="1"/>
          </p:cNvSpPr>
          <p:nvPr/>
        </p:nvSpPr>
        <p:spPr bwMode="auto">
          <a:xfrm>
            <a:off x="8924925" y="882650"/>
            <a:ext cx="268288" cy="268288"/>
          </a:xfrm>
          <a:prstGeom prst="ellipse">
            <a:avLst/>
          </a:prstGeom>
          <a:solidFill>
            <a:srgbClr val="FFFFFF"/>
          </a:solidFill>
          <a:ln w="6350" cap="rnd">
            <a:solidFill>
              <a:srgbClr val="000000"/>
            </a:solidFill>
            <a:beve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000000"/>
              </a:solidFill>
              <a:sym typeface="宋体" panose="02010600030101010101" pitchFamily="2" charset="-122"/>
            </a:endParaRPr>
          </a:p>
        </p:txBody>
      </p:sp>
      <p:sp>
        <p:nvSpPr>
          <p:cNvPr id="38416" name="Freeform 532"/>
          <p:cNvSpPr>
            <a:spLocks noChangeArrowheads="1"/>
          </p:cNvSpPr>
          <p:nvPr/>
        </p:nvSpPr>
        <p:spPr bwMode="auto">
          <a:xfrm>
            <a:off x="8202613" y="1431925"/>
            <a:ext cx="423862" cy="203200"/>
          </a:xfrm>
          <a:custGeom>
            <a:avLst/>
            <a:gdLst>
              <a:gd name="T0" fmla="*/ 0 w 71"/>
              <a:gd name="T1" fmla="*/ 0 h 34"/>
              <a:gd name="T2" fmla="*/ 2147483646 w 71"/>
              <a:gd name="T3" fmla="*/ 2147483646 h 34"/>
              <a:gd name="T4" fmla="*/ 2147483646 w 71"/>
              <a:gd name="T5" fmla="*/ 2147483646 h 34"/>
              <a:gd name="T6" fmla="*/ 0 w 71"/>
              <a:gd name="T7" fmla="*/ 0 h 34"/>
              <a:gd name="T8" fmla="*/ 0 60000 65536"/>
              <a:gd name="T9" fmla="*/ 0 60000 65536"/>
              <a:gd name="T10" fmla="*/ 0 60000 65536"/>
              <a:gd name="T11" fmla="*/ 0 60000 65536"/>
              <a:gd name="T12" fmla="*/ 0 w 71"/>
              <a:gd name="T13" fmla="*/ 0 h 34"/>
              <a:gd name="T14" fmla="*/ 71 w 71"/>
              <a:gd name="T15" fmla="*/ 34 h 3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1" h="34">
                <a:moveTo>
                  <a:pt x="0" y="0"/>
                </a:moveTo>
                <a:cubicBezTo>
                  <a:pt x="12" y="4"/>
                  <a:pt x="55" y="2"/>
                  <a:pt x="69" y="1"/>
                </a:cubicBezTo>
                <a:cubicBezTo>
                  <a:pt x="71" y="11"/>
                  <a:pt x="67" y="34"/>
                  <a:pt x="39" y="34"/>
                </a:cubicBezTo>
                <a:cubicBezTo>
                  <a:pt x="13" y="34"/>
                  <a:pt x="2" y="19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6350" cap="rnd">
            <a:solidFill>
              <a:srgbClr val="000000"/>
            </a:solidFill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8417" name="Freeform 533"/>
          <p:cNvSpPr>
            <a:spLocks noChangeArrowheads="1"/>
          </p:cNvSpPr>
          <p:nvPr/>
        </p:nvSpPr>
        <p:spPr bwMode="auto">
          <a:xfrm>
            <a:off x="8239125" y="1216025"/>
            <a:ext cx="196850" cy="203200"/>
          </a:xfrm>
          <a:custGeom>
            <a:avLst/>
            <a:gdLst>
              <a:gd name="T0" fmla="*/ 2147483646 w 33"/>
              <a:gd name="T1" fmla="*/ 2147483646 h 34"/>
              <a:gd name="T2" fmla="*/ 2147483646 w 33"/>
              <a:gd name="T3" fmla="*/ 2147483646 h 34"/>
              <a:gd name="T4" fmla="*/ 0 w 33"/>
              <a:gd name="T5" fmla="*/ 2147483646 h 34"/>
              <a:gd name="T6" fmla="*/ 2147483646 w 33"/>
              <a:gd name="T7" fmla="*/ 2147483646 h 34"/>
              <a:gd name="T8" fmla="*/ 2147483646 w 33"/>
              <a:gd name="T9" fmla="*/ 2147483646 h 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3"/>
              <a:gd name="T16" fmla="*/ 0 h 34"/>
              <a:gd name="T17" fmla="*/ 33 w 33"/>
              <a:gd name="T18" fmla="*/ 34 h 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3" h="34">
                <a:moveTo>
                  <a:pt x="32" y="19"/>
                </a:moveTo>
                <a:cubicBezTo>
                  <a:pt x="31" y="27"/>
                  <a:pt x="23" y="34"/>
                  <a:pt x="15" y="33"/>
                </a:cubicBezTo>
                <a:cubicBezTo>
                  <a:pt x="6" y="32"/>
                  <a:pt x="0" y="24"/>
                  <a:pt x="0" y="15"/>
                </a:cubicBezTo>
                <a:cubicBezTo>
                  <a:pt x="1" y="7"/>
                  <a:pt x="9" y="0"/>
                  <a:pt x="18" y="1"/>
                </a:cubicBezTo>
                <a:cubicBezTo>
                  <a:pt x="27" y="2"/>
                  <a:pt x="33" y="10"/>
                  <a:pt x="32" y="19"/>
                </a:cubicBezTo>
                <a:close/>
              </a:path>
            </a:pathLst>
          </a:custGeom>
          <a:solidFill>
            <a:srgbClr val="FFE53F"/>
          </a:solidFill>
          <a:ln w="6350" cap="rnd">
            <a:solidFill>
              <a:srgbClr val="000000"/>
            </a:solidFill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8418" name="Freeform 534"/>
          <p:cNvSpPr>
            <a:spLocks noChangeArrowheads="1"/>
          </p:cNvSpPr>
          <p:nvPr/>
        </p:nvSpPr>
        <p:spPr bwMode="auto">
          <a:xfrm>
            <a:off x="8232775" y="1282700"/>
            <a:ext cx="203200" cy="52388"/>
          </a:xfrm>
          <a:custGeom>
            <a:avLst/>
            <a:gdLst>
              <a:gd name="T0" fmla="*/ 2147483646 w 34"/>
              <a:gd name="T1" fmla="*/ 2147483646 h 9"/>
              <a:gd name="T2" fmla="*/ 2147483646 w 34"/>
              <a:gd name="T3" fmla="*/ 2147483646 h 9"/>
              <a:gd name="T4" fmla="*/ 2147483646 w 34"/>
              <a:gd name="T5" fmla="*/ 2147483646 h 9"/>
              <a:gd name="T6" fmla="*/ 2147483646 w 34"/>
              <a:gd name="T7" fmla="*/ 2147483646 h 9"/>
              <a:gd name="T8" fmla="*/ 2147483646 w 34"/>
              <a:gd name="T9" fmla="*/ 2147483646 h 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"/>
              <a:gd name="T16" fmla="*/ 0 h 9"/>
              <a:gd name="T17" fmla="*/ 34 w 34"/>
              <a:gd name="T18" fmla="*/ 9 h 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" h="9">
                <a:moveTo>
                  <a:pt x="2" y="1"/>
                </a:moveTo>
                <a:cubicBezTo>
                  <a:pt x="1" y="0"/>
                  <a:pt x="0" y="3"/>
                  <a:pt x="2" y="4"/>
                </a:cubicBezTo>
                <a:cubicBezTo>
                  <a:pt x="8" y="8"/>
                  <a:pt x="27" y="9"/>
                  <a:pt x="33" y="5"/>
                </a:cubicBezTo>
                <a:cubicBezTo>
                  <a:pt x="34" y="4"/>
                  <a:pt x="34" y="2"/>
                  <a:pt x="33" y="2"/>
                </a:cubicBezTo>
                <a:cubicBezTo>
                  <a:pt x="27" y="6"/>
                  <a:pt x="6" y="5"/>
                  <a:pt x="2" y="1"/>
                </a:cubicBezTo>
                <a:close/>
              </a:path>
            </a:pathLst>
          </a:custGeom>
          <a:solidFill>
            <a:srgbClr val="FFE53F"/>
          </a:solidFill>
          <a:ln w="6350" cap="rnd">
            <a:solidFill>
              <a:srgbClr val="000000"/>
            </a:solidFill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8419" name="Freeform 535"/>
          <p:cNvSpPr>
            <a:spLocks noChangeArrowheads="1"/>
          </p:cNvSpPr>
          <p:nvPr/>
        </p:nvSpPr>
        <p:spPr bwMode="auto">
          <a:xfrm>
            <a:off x="8310563" y="1360488"/>
            <a:ext cx="11112" cy="52387"/>
          </a:xfrm>
          <a:custGeom>
            <a:avLst/>
            <a:gdLst>
              <a:gd name="T0" fmla="*/ 0 w 2"/>
              <a:gd name="T1" fmla="*/ 0 h 9"/>
              <a:gd name="T2" fmla="*/ 2147483646 w 2"/>
              <a:gd name="T3" fmla="*/ 2147483646 h 9"/>
              <a:gd name="T4" fmla="*/ 0 60000 65536"/>
              <a:gd name="T5" fmla="*/ 0 60000 65536"/>
              <a:gd name="T6" fmla="*/ 0 w 2"/>
              <a:gd name="T7" fmla="*/ 0 h 9"/>
              <a:gd name="T8" fmla="*/ 2 w 2"/>
              <a:gd name="T9" fmla="*/ 9 h 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" h="9">
                <a:moveTo>
                  <a:pt x="0" y="0"/>
                </a:moveTo>
                <a:cubicBezTo>
                  <a:pt x="0" y="2"/>
                  <a:pt x="1" y="8"/>
                  <a:pt x="2" y="9"/>
                </a:cubicBezTo>
              </a:path>
            </a:pathLst>
          </a:custGeom>
          <a:solidFill>
            <a:srgbClr val="FFE53F"/>
          </a:solidFill>
          <a:ln w="6350" cap="rnd">
            <a:solidFill>
              <a:srgbClr val="000000"/>
            </a:solidFill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8420" name="Freeform 536"/>
          <p:cNvSpPr>
            <a:spLocks noChangeArrowheads="1"/>
          </p:cNvSpPr>
          <p:nvPr/>
        </p:nvSpPr>
        <p:spPr bwMode="auto">
          <a:xfrm>
            <a:off x="8310563" y="1360488"/>
            <a:ext cx="11112" cy="52387"/>
          </a:xfrm>
          <a:custGeom>
            <a:avLst/>
            <a:gdLst>
              <a:gd name="T0" fmla="*/ 0 w 2"/>
              <a:gd name="T1" fmla="*/ 0 h 9"/>
              <a:gd name="T2" fmla="*/ 2147483646 w 2"/>
              <a:gd name="T3" fmla="*/ 2147483646 h 9"/>
              <a:gd name="T4" fmla="*/ 0 60000 65536"/>
              <a:gd name="T5" fmla="*/ 0 60000 65536"/>
              <a:gd name="T6" fmla="*/ 0 w 2"/>
              <a:gd name="T7" fmla="*/ 0 h 9"/>
              <a:gd name="T8" fmla="*/ 2 w 2"/>
              <a:gd name="T9" fmla="*/ 9 h 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" h="9">
                <a:moveTo>
                  <a:pt x="0" y="0"/>
                </a:moveTo>
                <a:cubicBezTo>
                  <a:pt x="0" y="2"/>
                  <a:pt x="1" y="8"/>
                  <a:pt x="2" y="9"/>
                </a:cubicBezTo>
              </a:path>
            </a:pathLst>
          </a:custGeom>
          <a:noFill/>
          <a:ln w="6350" cap="rnd">
            <a:solidFill>
              <a:srgbClr val="000000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8421" name="Freeform 537"/>
          <p:cNvSpPr>
            <a:spLocks noChangeArrowheads="1"/>
          </p:cNvSpPr>
          <p:nvPr/>
        </p:nvSpPr>
        <p:spPr bwMode="auto">
          <a:xfrm>
            <a:off x="8293100" y="1341438"/>
            <a:ext cx="34925" cy="30162"/>
          </a:xfrm>
          <a:custGeom>
            <a:avLst/>
            <a:gdLst>
              <a:gd name="T0" fmla="*/ 2147483646 w 6"/>
              <a:gd name="T1" fmla="*/ 2147483646 h 5"/>
              <a:gd name="T2" fmla="*/ 2147483646 w 6"/>
              <a:gd name="T3" fmla="*/ 2147483646 h 5"/>
              <a:gd name="T4" fmla="*/ 0 w 6"/>
              <a:gd name="T5" fmla="*/ 2147483646 h 5"/>
              <a:gd name="T6" fmla="*/ 2147483646 w 6"/>
              <a:gd name="T7" fmla="*/ 0 h 5"/>
              <a:gd name="T8" fmla="*/ 2147483646 w 6"/>
              <a:gd name="T9" fmla="*/ 2147483646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5"/>
              <a:gd name="T17" fmla="*/ 6 w 6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5">
                <a:moveTo>
                  <a:pt x="5" y="3"/>
                </a:moveTo>
                <a:cubicBezTo>
                  <a:pt x="5" y="4"/>
                  <a:pt x="4" y="5"/>
                  <a:pt x="3" y="5"/>
                </a:cubicBezTo>
                <a:cubicBezTo>
                  <a:pt x="1" y="5"/>
                  <a:pt x="0" y="4"/>
                  <a:pt x="0" y="2"/>
                </a:cubicBezTo>
                <a:cubicBezTo>
                  <a:pt x="0" y="1"/>
                  <a:pt x="2" y="0"/>
                  <a:pt x="3" y="0"/>
                </a:cubicBezTo>
                <a:cubicBezTo>
                  <a:pt x="5" y="0"/>
                  <a:pt x="6" y="1"/>
                  <a:pt x="5" y="3"/>
                </a:cubicBezTo>
                <a:close/>
              </a:path>
            </a:pathLst>
          </a:custGeom>
          <a:solidFill>
            <a:srgbClr val="7D6B55"/>
          </a:solidFill>
          <a:ln w="6350" cap="rnd">
            <a:solidFill>
              <a:srgbClr val="000000"/>
            </a:solidFill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8422" name="Oval 538"/>
          <p:cNvSpPr>
            <a:spLocks noChangeArrowheads="1"/>
          </p:cNvSpPr>
          <p:nvPr/>
        </p:nvSpPr>
        <p:spPr bwMode="auto">
          <a:xfrm>
            <a:off x="8334375" y="523875"/>
            <a:ext cx="149225" cy="149225"/>
          </a:xfrm>
          <a:prstGeom prst="ellipse">
            <a:avLst/>
          </a:prstGeom>
          <a:solidFill>
            <a:srgbClr val="E1002A"/>
          </a:solidFill>
          <a:ln w="6350" cap="rnd">
            <a:solidFill>
              <a:srgbClr val="000000"/>
            </a:solidFill>
            <a:beve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000000"/>
              </a:solidFill>
              <a:sym typeface="宋体" panose="02010600030101010101" pitchFamily="2" charset="-122"/>
            </a:endParaRPr>
          </a:p>
        </p:txBody>
      </p:sp>
      <p:sp>
        <p:nvSpPr>
          <p:cNvPr id="38423" name="Oval 539"/>
          <p:cNvSpPr>
            <a:spLocks noChangeArrowheads="1"/>
          </p:cNvSpPr>
          <p:nvPr/>
        </p:nvSpPr>
        <p:spPr bwMode="auto">
          <a:xfrm>
            <a:off x="8364538" y="541338"/>
            <a:ext cx="53975" cy="5397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000000"/>
              </a:solidFill>
              <a:sym typeface="宋体" panose="02010600030101010101" pitchFamily="2" charset="-122"/>
            </a:endParaRPr>
          </a:p>
        </p:txBody>
      </p:sp>
      <p:sp>
        <p:nvSpPr>
          <p:cNvPr id="38424" name="Freeform 540"/>
          <p:cNvSpPr>
            <a:spLocks noChangeArrowheads="1"/>
          </p:cNvSpPr>
          <p:nvPr/>
        </p:nvSpPr>
        <p:spPr bwMode="auto">
          <a:xfrm>
            <a:off x="8524875" y="1700213"/>
            <a:ext cx="173038" cy="30162"/>
          </a:xfrm>
          <a:custGeom>
            <a:avLst/>
            <a:gdLst>
              <a:gd name="T0" fmla="*/ 0 w 29"/>
              <a:gd name="T1" fmla="*/ 2147483646 h 5"/>
              <a:gd name="T2" fmla="*/ 2147483646 w 29"/>
              <a:gd name="T3" fmla="*/ 2147483646 h 5"/>
              <a:gd name="T4" fmla="*/ 0 60000 65536"/>
              <a:gd name="T5" fmla="*/ 0 60000 65536"/>
              <a:gd name="T6" fmla="*/ 0 w 29"/>
              <a:gd name="T7" fmla="*/ 0 h 5"/>
              <a:gd name="T8" fmla="*/ 29 w 29"/>
              <a:gd name="T9" fmla="*/ 5 h 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9" h="5">
                <a:moveTo>
                  <a:pt x="0" y="2"/>
                </a:moveTo>
                <a:cubicBezTo>
                  <a:pt x="7" y="0"/>
                  <a:pt x="22" y="1"/>
                  <a:pt x="29" y="5"/>
                </a:cubicBezTo>
              </a:path>
            </a:pathLst>
          </a:custGeom>
          <a:noFill/>
          <a:ln w="6350" cap="rnd">
            <a:solidFill>
              <a:srgbClr val="000000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8425" name="Freeform 541"/>
          <p:cNvSpPr>
            <a:spLocks noChangeArrowheads="1"/>
          </p:cNvSpPr>
          <p:nvPr/>
        </p:nvSpPr>
        <p:spPr bwMode="auto">
          <a:xfrm>
            <a:off x="8632825" y="1287463"/>
            <a:ext cx="434975" cy="531812"/>
          </a:xfrm>
          <a:custGeom>
            <a:avLst/>
            <a:gdLst>
              <a:gd name="T0" fmla="*/ 2147483646 w 73"/>
              <a:gd name="T1" fmla="*/ 2147483646 h 89"/>
              <a:gd name="T2" fmla="*/ 2147483646 w 73"/>
              <a:gd name="T3" fmla="*/ 2147483646 h 89"/>
              <a:gd name="T4" fmla="*/ 2147483646 w 73"/>
              <a:gd name="T5" fmla="*/ 2147483646 h 89"/>
              <a:gd name="T6" fmla="*/ 2147483646 w 73"/>
              <a:gd name="T7" fmla="*/ 2147483646 h 89"/>
              <a:gd name="T8" fmla="*/ 2147483646 w 73"/>
              <a:gd name="T9" fmla="*/ 2147483646 h 8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3"/>
              <a:gd name="T16" fmla="*/ 0 h 89"/>
              <a:gd name="T17" fmla="*/ 73 w 73"/>
              <a:gd name="T18" fmla="*/ 89 h 8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3" h="89">
                <a:moveTo>
                  <a:pt x="65" y="57"/>
                </a:moveTo>
                <a:cubicBezTo>
                  <a:pt x="56" y="84"/>
                  <a:pt x="35" y="89"/>
                  <a:pt x="20" y="82"/>
                </a:cubicBezTo>
                <a:cubicBezTo>
                  <a:pt x="0" y="74"/>
                  <a:pt x="1" y="54"/>
                  <a:pt x="9" y="33"/>
                </a:cubicBezTo>
                <a:cubicBezTo>
                  <a:pt x="17" y="11"/>
                  <a:pt x="38" y="0"/>
                  <a:pt x="52" y="8"/>
                </a:cubicBezTo>
                <a:cubicBezTo>
                  <a:pt x="65" y="14"/>
                  <a:pt x="73" y="32"/>
                  <a:pt x="65" y="57"/>
                </a:cubicBezTo>
                <a:close/>
              </a:path>
            </a:pathLst>
          </a:custGeom>
          <a:solidFill>
            <a:srgbClr val="FFFFFF"/>
          </a:solidFill>
          <a:ln w="6350" cap="rnd">
            <a:solidFill>
              <a:srgbClr val="000000"/>
            </a:solidFill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8426" name="Freeform 542"/>
          <p:cNvSpPr>
            <a:spLocks noChangeArrowheads="1"/>
          </p:cNvSpPr>
          <p:nvPr/>
        </p:nvSpPr>
        <p:spPr bwMode="auto">
          <a:xfrm>
            <a:off x="8501063" y="457200"/>
            <a:ext cx="90487" cy="66675"/>
          </a:xfrm>
          <a:custGeom>
            <a:avLst/>
            <a:gdLst>
              <a:gd name="T0" fmla="*/ 0 w 15"/>
              <a:gd name="T1" fmla="*/ 2147483646 h 11"/>
              <a:gd name="T2" fmla="*/ 2147483646 w 15"/>
              <a:gd name="T3" fmla="*/ 2147483646 h 11"/>
              <a:gd name="T4" fmla="*/ 2147483646 w 15"/>
              <a:gd name="T5" fmla="*/ 2147483646 h 11"/>
              <a:gd name="T6" fmla="*/ 2147483646 w 15"/>
              <a:gd name="T7" fmla="*/ 2147483646 h 11"/>
              <a:gd name="T8" fmla="*/ 2147483646 w 15"/>
              <a:gd name="T9" fmla="*/ 2147483646 h 11"/>
              <a:gd name="T10" fmla="*/ 2147483646 w 15"/>
              <a:gd name="T11" fmla="*/ 2147483646 h 11"/>
              <a:gd name="T12" fmla="*/ 0 w 15"/>
              <a:gd name="T13" fmla="*/ 2147483646 h 1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5"/>
              <a:gd name="T22" fmla="*/ 0 h 11"/>
              <a:gd name="T23" fmla="*/ 15 w 15"/>
              <a:gd name="T24" fmla="*/ 11 h 1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5" h="11">
                <a:moveTo>
                  <a:pt x="0" y="6"/>
                </a:moveTo>
                <a:cubicBezTo>
                  <a:pt x="0" y="5"/>
                  <a:pt x="3" y="0"/>
                  <a:pt x="8" y="1"/>
                </a:cubicBezTo>
                <a:cubicBezTo>
                  <a:pt x="12" y="1"/>
                  <a:pt x="15" y="4"/>
                  <a:pt x="15" y="9"/>
                </a:cubicBezTo>
                <a:cubicBezTo>
                  <a:pt x="15" y="11"/>
                  <a:pt x="13" y="11"/>
                  <a:pt x="13" y="9"/>
                </a:cubicBezTo>
                <a:cubicBezTo>
                  <a:pt x="14" y="6"/>
                  <a:pt x="11" y="3"/>
                  <a:pt x="8" y="3"/>
                </a:cubicBezTo>
                <a:cubicBezTo>
                  <a:pt x="4" y="2"/>
                  <a:pt x="2" y="5"/>
                  <a:pt x="2" y="6"/>
                </a:cubicBezTo>
                <a:cubicBezTo>
                  <a:pt x="1" y="8"/>
                  <a:pt x="0" y="6"/>
                  <a:pt x="0" y="6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8427" name="Freeform 543"/>
          <p:cNvSpPr>
            <a:spLocks noChangeArrowheads="1"/>
          </p:cNvSpPr>
          <p:nvPr/>
        </p:nvSpPr>
        <p:spPr bwMode="auto">
          <a:xfrm>
            <a:off x="8375650" y="433388"/>
            <a:ext cx="90488" cy="60325"/>
          </a:xfrm>
          <a:custGeom>
            <a:avLst/>
            <a:gdLst>
              <a:gd name="T0" fmla="*/ 2147483646 w 15"/>
              <a:gd name="T1" fmla="*/ 2147483646 h 10"/>
              <a:gd name="T2" fmla="*/ 2147483646 w 15"/>
              <a:gd name="T3" fmla="*/ 2147483646 h 10"/>
              <a:gd name="T4" fmla="*/ 0 w 15"/>
              <a:gd name="T5" fmla="*/ 2147483646 h 10"/>
              <a:gd name="T6" fmla="*/ 2147483646 w 15"/>
              <a:gd name="T7" fmla="*/ 2147483646 h 10"/>
              <a:gd name="T8" fmla="*/ 2147483646 w 15"/>
              <a:gd name="T9" fmla="*/ 2147483646 h 10"/>
              <a:gd name="T10" fmla="*/ 2147483646 w 15"/>
              <a:gd name="T11" fmla="*/ 2147483646 h 10"/>
              <a:gd name="T12" fmla="*/ 2147483646 w 15"/>
              <a:gd name="T13" fmla="*/ 2147483646 h 1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5"/>
              <a:gd name="T22" fmla="*/ 0 h 10"/>
              <a:gd name="T23" fmla="*/ 15 w 15"/>
              <a:gd name="T24" fmla="*/ 10 h 1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5" h="10">
                <a:moveTo>
                  <a:pt x="14" y="8"/>
                </a:moveTo>
                <a:cubicBezTo>
                  <a:pt x="14" y="7"/>
                  <a:pt x="15" y="2"/>
                  <a:pt x="9" y="1"/>
                </a:cubicBezTo>
                <a:cubicBezTo>
                  <a:pt x="5" y="0"/>
                  <a:pt x="2" y="2"/>
                  <a:pt x="0" y="5"/>
                </a:cubicBezTo>
                <a:cubicBezTo>
                  <a:pt x="0" y="6"/>
                  <a:pt x="1" y="7"/>
                  <a:pt x="2" y="6"/>
                </a:cubicBezTo>
                <a:cubicBezTo>
                  <a:pt x="3" y="4"/>
                  <a:pt x="6" y="1"/>
                  <a:pt x="9" y="2"/>
                </a:cubicBezTo>
                <a:cubicBezTo>
                  <a:pt x="12" y="3"/>
                  <a:pt x="12" y="6"/>
                  <a:pt x="12" y="8"/>
                </a:cubicBezTo>
                <a:cubicBezTo>
                  <a:pt x="12" y="10"/>
                  <a:pt x="14" y="10"/>
                  <a:pt x="14" y="8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8428" name="Freeform 544"/>
          <p:cNvSpPr>
            <a:spLocks noChangeArrowheads="1"/>
          </p:cNvSpPr>
          <p:nvPr/>
        </p:nvSpPr>
        <p:spPr bwMode="auto">
          <a:xfrm>
            <a:off x="7940675" y="3587750"/>
            <a:ext cx="441325" cy="203200"/>
          </a:xfrm>
          <a:custGeom>
            <a:avLst/>
            <a:gdLst>
              <a:gd name="T0" fmla="*/ 2147483646 w 74"/>
              <a:gd name="T1" fmla="*/ 0 h 34"/>
              <a:gd name="T2" fmla="*/ 2147483646 w 74"/>
              <a:gd name="T3" fmla="*/ 2147483646 h 34"/>
              <a:gd name="T4" fmla="*/ 2147483646 w 74"/>
              <a:gd name="T5" fmla="*/ 2147483646 h 34"/>
              <a:gd name="T6" fmla="*/ 2147483646 w 74"/>
              <a:gd name="T7" fmla="*/ 2147483646 h 34"/>
              <a:gd name="T8" fmla="*/ 2147483646 w 74"/>
              <a:gd name="T9" fmla="*/ 0 h 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4"/>
              <a:gd name="T16" fmla="*/ 0 h 34"/>
              <a:gd name="T17" fmla="*/ 74 w 74"/>
              <a:gd name="T18" fmla="*/ 34 h 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4" h="34">
                <a:moveTo>
                  <a:pt x="34" y="0"/>
                </a:moveTo>
                <a:cubicBezTo>
                  <a:pt x="29" y="0"/>
                  <a:pt x="15" y="0"/>
                  <a:pt x="10" y="1"/>
                </a:cubicBezTo>
                <a:cubicBezTo>
                  <a:pt x="5" y="3"/>
                  <a:pt x="0" y="24"/>
                  <a:pt x="7" y="26"/>
                </a:cubicBezTo>
                <a:cubicBezTo>
                  <a:pt x="14" y="29"/>
                  <a:pt x="45" y="34"/>
                  <a:pt x="69" y="34"/>
                </a:cubicBezTo>
                <a:cubicBezTo>
                  <a:pt x="74" y="34"/>
                  <a:pt x="55" y="0"/>
                  <a:pt x="34" y="0"/>
                </a:cubicBezTo>
                <a:close/>
              </a:path>
            </a:pathLst>
          </a:custGeom>
          <a:solidFill>
            <a:srgbClr val="00A0E9"/>
          </a:solidFill>
          <a:ln w="6350" cap="rnd">
            <a:solidFill>
              <a:srgbClr val="000000"/>
            </a:solidFill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8429" name="Oval 545"/>
          <p:cNvSpPr>
            <a:spLocks noChangeArrowheads="1"/>
          </p:cNvSpPr>
          <p:nvPr/>
        </p:nvSpPr>
        <p:spPr bwMode="auto">
          <a:xfrm>
            <a:off x="7785100" y="3540125"/>
            <a:ext cx="239713" cy="239713"/>
          </a:xfrm>
          <a:prstGeom prst="ellipse">
            <a:avLst/>
          </a:prstGeom>
          <a:solidFill>
            <a:srgbClr val="FFFFFF"/>
          </a:solidFill>
          <a:ln w="6350" cap="rnd">
            <a:solidFill>
              <a:srgbClr val="000000"/>
            </a:solidFill>
            <a:beve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000000"/>
              </a:solidFill>
              <a:sym typeface="宋体" panose="02010600030101010101" pitchFamily="2" charset="-122"/>
            </a:endParaRPr>
          </a:p>
        </p:txBody>
      </p:sp>
      <p:sp>
        <p:nvSpPr>
          <p:cNvPr id="38430" name="Freeform 546"/>
          <p:cNvSpPr>
            <a:spLocks noChangeArrowheads="1"/>
          </p:cNvSpPr>
          <p:nvPr/>
        </p:nvSpPr>
        <p:spPr bwMode="auto">
          <a:xfrm>
            <a:off x="7893050" y="2757488"/>
            <a:ext cx="977900" cy="908050"/>
          </a:xfrm>
          <a:custGeom>
            <a:avLst/>
            <a:gdLst>
              <a:gd name="T0" fmla="*/ 2147483646 w 164"/>
              <a:gd name="T1" fmla="*/ 2147483646 h 152"/>
              <a:gd name="T2" fmla="*/ 2147483646 w 164"/>
              <a:gd name="T3" fmla="*/ 2147483646 h 152"/>
              <a:gd name="T4" fmla="*/ 2147483646 w 164"/>
              <a:gd name="T5" fmla="*/ 2147483646 h 152"/>
              <a:gd name="T6" fmla="*/ 2147483646 w 164"/>
              <a:gd name="T7" fmla="*/ 2147483646 h 152"/>
              <a:gd name="T8" fmla="*/ 2147483646 w 164"/>
              <a:gd name="T9" fmla="*/ 0 h 152"/>
              <a:gd name="T10" fmla="*/ 2147483646 w 164"/>
              <a:gd name="T11" fmla="*/ 2147483646 h 15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64"/>
              <a:gd name="T19" fmla="*/ 0 h 152"/>
              <a:gd name="T20" fmla="*/ 164 w 164"/>
              <a:gd name="T21" fmla="*/ 152 h 15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64" h="152">
                <a:moveTo>
                  <a:pt x="163" y="69"/>
                </a:moveTo>
                <a:cubicBezTo>
                  <a:pt x="162" y="89"/>
                  <a:pt x="155" y="106"/>
                  <a:pt x="143" y="121"/>
                </a:cubicBezTo>
                <a:cubicBezTo>
                  <a:pt x="128" y="140"/>
                  <a:pt x="107" y="152"/>
                  <a:pt x="82" y="152"/>
                </a:cubicBezTo>
                <a:cubicBezTo>
                  <a:pt x="47" y="152"/>
                  <a:pt x="5" y="117"/>
                  <a:pt x="3" y="78"/>
                </a:cubicBezTo>
                <a:cubicBezTo>
                  <a:pt x="0" y="31"/>
                  <a:pt x="37" y="0"/>
                  <a:pt x="84" y="0"/>
                </a:cubicBezTo>
                <a:cubicBezTo>
                  <a:pt x="128" y="0"/>
                  <a:pt x="164" y="29"/>
                  <a:pt x="163" y="69"/>
                </a:cubicBezTo>
                <a:close/>
              </a:path>
            </a:pathLst>
          </a:custGeom>
          <a:solidFill>
            <a:srgbClr val="00A0E9"/>
          </a:solidFill>
          <a:ln w="6350" cap="rnd">
            <a:solidFill>
              <a:srgbClr val="000000"/>
            </a:solidFill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8431" name="Freeform 547"/>
          <p:cNvSpPr>
            <a:spLocks noChangeArrowheads="1"/>
          </p:cNvSpPr>
          <p:nvPr/>
        </p:nvSpPr>
        <p:spPr bwMode="auto">
          <a:xfrm>
            <a:off x="7875588" y="2930525"/>
            <a:ext cx="936625" cy="735013"/>
          </a:xfrm>
          <a:custGeom>
            <a:avLst/>
            <a:gdLst>
              <a:gd name="T0" fmla="*/ 2147483646 w 157"/>
              <a:gd name="T1" fmla="*/ 2147483646 h 123"/>
              <a:gd name="T2" fmla="*/ 2147483646 w 157"/>
              <a:gd name="T3" fmla="*/ 2147483646 h 123"/>
              <a:gd name="T4" fmla="*/ 2147483646 w 157"/>
              <a:gd name="T5" fmla="*/ 2147483646 h 123"/>
              <a:gd name="T6" fmla="*/ 2147483646 w 157"/>
              <a:gd name="T7" fmla="*/ 2147483646 h 123"/>
              <a:gd name="T8" fmla="*/ 2147483646 w 157"/>
              <a:gd name="T9" fmla="*/ 2147483646 h 123"/>
              <a:gd name="T10" fmla="*/ 2147483646 w 157"/>
              <a:gd name="T11" fmla="*/ 2147483646 h 123"/>
              <a:gd name="T12" fmla="*/ 2147483646 w 157"/>
              <a:gd name="T13" fmla="*/ 2147483646 h 123"/>
              <a:gd name="T14" fmla="*/ 2147483646 w 157"/>
              <a:gd name="T15" fmla="*/ 2147483646 h 123"/>
              <a:gd name="T16" fmla="*/ 2147483646 w 157"/>
              <a:gd name="T17" fmla="*/ 2147483646 h 123"/>
              <a:gd name="T18" fmla="*/ 2147483646 w 157"/>
              <a:gd name="T19" fmla="*/ 2147483646 h 12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57"/>
              <a:gd name="T31" fmla="*/ 0 h 123"/>
              <a:gd name="T32" fmla="*/ 157 w 157"/>
              <a:gd name="T33" fmla="*/ 123 h 123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57" h="123">
                <a:moveTo>
                  <a:pt x="140" y="27"/>
                </a:moveTo>
                <a:cubicBezTo>
                  <a:pt x="125" y="3"/>
                  <a:pt x="105" y="1"/>
                  <a:pt x="96" y="2"/>
                </a:cubicBezTo>
                <a:cubicBezTo>
                  <a:pt x="94" y="2"/>
                  <a:pt x="93" y="2"/>
                  <a:pt x="93" y="2"/>
                </a:cubicBezTo>
                <a:cubicBezTo>
                  <a:pt x="93" y="2"/>
                  <a:pt x="79" y="0"/>
                  <a:pt x="60" y="1"/>
                </a:cubicBezTo>
                <a:cubicBezTo>
                  <a:pt x="40" y="3"/>
                  <a:pt x="35" y="9"/>
                  <a:pt x="35" y="9"/>
                </a:cubicBezTo>
                <a:cubicBezTo>
                  <a:pt x="9" y="15"/>
                  <a:pt x="0" y="48"/>
                  <a:pt x="18" y="84"/>
                </a:cubicBezTo>
                <a:cubicBezTo>
                  <a:pt x="34" y="107"/>
                  <a:pt x="61" y="123"/>
                  <a:pt x="85" y="123"/>
                </a:cubicBezTo>
                <a:cubicBezTo>
                  <a:pt x="109" y="123"/>
                  <a:pt x="129" y="112"/>
                  <a:pt x="145" y="94"/>
                </a:cubicBezTo>
                <a:cubicBezTo>
                  <a:pt x="145" y="94"/>
                  <a:pt x="145" y="94"/>
                  <a:pt x="145" y="93"/>
                </a:cubicBezTo>
                <a:cubicBezTo>
                  <a:pt x="147" y="89"/>
                  <a:pt x="157" y="54"/>
                  <a:pt x="140" y="27"/>
                </a:cubicBezTo>
                <a:close/>
              </a:path>
            </a:pathLst>
          </a:custGeom>
          <a:solidFill>
            <a:srgbClr val="FFFFFF"/>
          </a:solidFill>
          <a:ln w="6350" cap="rnd">
            <a:solidFill>
              <a:srgbClr val="000000"/>
            </a:solidFill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8432" name="Freeform 548"/>
          <p:cNvSpPr>
            <a:spLocks noChangeArrowheads="1"/>
          </p:cNvSpPr>
          <p:nvPr/>
        </p:nvSpPr>
        <p:spPr bwMode="auto">
          <a:xfrm>
            <a:off x="8042275" y="2811463"/>
            <a:ext cx="190500" cy="257175"/>
          </a:xfrm>
          <a:custGeom>
            <a:avLst/>
            <a:gdLst>
              <a:gd name="T0" fmla="*/ 2147483646 w 32"/>
              <a:gd name="T1" fmla="*/ 2147483646 h 43"/>
              <a:gd name="T2" fmla="*/ 2147483646 w 32"/>
              <a:gd name="T3" fmla="*/ 2147483646 h 43"/>
              <a:gd name="T4" fmla="*/ 2147483646 w 32"/>
              <a:gd name="T5" fmla="*/ 2147483646 h 43"/>
              <a:gd name="T6" fmla="*/ 2147483646 w 32"/>
              <a:gd name="T7" fmla="*/ 2147483646 h 43"/>
              <a:gd name="T8" fmla="*/ 2147483646 w 32"/>
              <a:gd name="T9" fmla="*/ 2147483646 h 4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43"/>
              <a:gd name="T17" fmla="*/ 32 w 32"/>
              <a:gd name="T18" fmla="*/ 43 h 4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43">
                <a:moveTo>
                  <a:pt x="32" y="21"/>
                </a:moveTo>
                <a:cubicBezTo>
                  <a:pt x="31" y="38"/>
                  <a:pt x="21" y="43"/>
                  <a:pt x="12" y="42"/>
                </a:cubicBezTo>
                <a:cubicBezTo>
                  <a:pt x="2" y="41"/>
                  <a:pt x="0" y="32"/>
                  <a:pt x="3" y="20"/>
                </a:cubicBezTo>
                <a:cubicBezTo>
                  <a:pt x="5" y="8"/>
                  <a:pt x="15" y="0"/>
                  <a:pt x="23" y="1"/>
                </a:cubicBezTo>
                <a:cubicBezTo>
                  <a:pt x="31" y="2"/>
                  <a:pt x="32" y="10"/>
                  <a:pt x="32" y="21"/>
                </a:cubicBezTo>
                <a:close/>
              </a:path>
            </a:pathLst>
          </a:custGeom>
          <a:solidFill>
            <a:srgbClr val="FFFFFF"/>
          </a:solidFill>
          <a:ln w="6350" cap="rnd">
            <a:solidFill>
              <a:srgbClr val="000000"/>
            </a:solidFill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8433" name="Freeform 549"/>
          <p:cNvSpPr>
            <a:spLocks noChangeArrowheads="1"/>
          </p:cNvSpPr>
          <p:nvPr/>
        </p:nvSpPr>
        <p:spPr bwMode="auto">
          <a:xfrm>
            <a:off x="8161338" y="2924175"/>
            <a:ext cx="41275" cy="73025"/>
          </a:xfrm>
          <a:custGeom>
            <a:avLst/>
            <a:gdLst>
              <a:gd name="T0" fmla="*/ 2147483646 w 7"/>
              <a:gd name="T1" fmla="*/ 2147483646 h 12"/>
              <a:gd name="T2" fmla="*/ 2147483646 w 7"/>
              <a:gd name="T3" fmla="*/ 2147483646 h 12"/>
              <a:gd name="T4" fmla="*/ 0 w 7"/>
              <a:gd name="T5" fmla="*/ 2147483646 h 12"/>
              <a:gd name="T6" fmla="*/ 2147483646 w 7"/>
              <a:gd name="T7" fmla="*/ 2147483646 h 12"/>
              <a:gd name="T8" fmla="*/ 2147483646 w 7"/>
              <a:gd name="T9" fmla="*/ 2147483646 h 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"/>
              <a:gd name="T16" fmla="*/ 0 h 12"/>
              <a:gd name="T17" fmla="*/ 7 w 7"/>
              <a:gd name="T18" fmla="*/ 12 h 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" h="12">
                <a:moveTo>
                  <a:pt x="7" y="6"/>
                </a:moveTo>
                <a:cubicBezTo>
                  <a:pt x="7" y="10"/>
                  <a:pt x="6" y="12"/>
                  <a:pt x="3" y="12"/>
                </a:cubicBezTo>
                <a:cubicBezTo>
                  <a:pt x="2" y="12"/>
                  <a:pt x="0" y="9"/>
                  <a:pt x="0" y="6"/>
                </a:cubicBezTo>
                <a:cubicBezTo>
                  <a:pt x="0" y="3"/>
                  <a:pt x="2" y="1"/>
                  <a:pt x="4" y="1"/>
                </a:cubicBezTo>
                <a:cubicBezTo>
                  <a:pt x="5" y="0"/>
                  <a:pt x="7" y="2"/>
                  <a:pt x="7" y="6"/>
                </a:cubicBezTo>
                <a:close/>
              </a:path>
            </a:pathLst>
          </a:custGeom>
          <a:solidFill>
            <a:srgbClr val="000000"/>
          </a:solidFill>
          <a:ln w="6350" cap="rnd">
            <a:solidFill>
              <a:srgbClr val="000000"/>
            </a:solidFill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8434" name="Freeform 550"/>
          <p:cNvSpPr>
            <a:spLocks noChangeArrowheads="1"/>
          </p:cNvSpPr>
          <p:nvPr/>
        </p:nvSpPr>
        <p:spPr bwMode="auto">
          <a:xfrm>
            <a:off x="8226425" y="2781300"/>
            <a:ext cx="220663" cy="274638"/>
          </a:xfrm>
          <a:custGeom>
            <a:avLst/>
            <a:gdLst>
              <a:gd name="T0" fmla="*/ 2147483646 w 37"/>
              <a:gd name="T1" fmla="*/ 2147483646 h 46"/>
              <a:gd name="T2" fmla="*/ 2147483646 w 37"/>
              <a:gd name="T3" fmla="*/ 2147483646 h 46"/>
              <a:gd name="T4" fmla="*/ 2147483646 w 37"/>
              <a:gd name="T5" fmla="*/ 2147483646 h 46"/>
              <a:gd name="T6" fmla="*/ 2147483646 w 37"/>
              <a:gd name="T7" fmla="*/ 0 h 46"/>
              <a:gd name="T8" fmla="*/ 2147483646 w 37"/>
              <a:gd name="T9" fmla="*/ 2147483646 h 4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7"/>
              <a:gd name="T16" fmla="*/ 0 h 46"/>
              <a:gd name="T17" fmla="*/ 37 w 37"/>
              <a:gd name="T18" fmla="*/ 46 h 4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7" h="46">
                <a:moveTo>
                  <a:pt x="37" y="23"/>
                </a:moveTo>
                <a:cubicBezTo>
                  <a:pt x="36" y="40"/>
                  <a:pt x="25" y="46"/>
                  <a:pt x="13" y="44"/>
                </a:cubicBezTo>
                <a:cubicBezTo>
                  <a:pt x="6" y="44"/>
                  <a:pt x="0" y="36"/>
                  <a:pt x="1" y="26"/>
                </a:cubicBezTo>
                <a:cubicBezTo>
                  <a:pt x="1" y="8"/>
                  <a:pt x="10" y="0"/>
                  <a:pt x="20" y="0"/>
                </a:cubicBezTo>
                <a:cubicBezTo>
                  <a:pt x="30" y="0"/>
                  <a:pt x="37" y="7"/>
                  <a:pt x="37" y="23"/>
                </a:cubicBezTo>
                <a:close/>
              </a:path>
            </a:pathLst>
          </a:custGeom>
          <a:solidFill>
            <a:srgbClr val="FFFFFF"/>
          </a:solidFill>
          <a:ln w="6350" cap="rnd">
            <a:solidFill>
              <a:srgbClr val="000000"/>
            </a:solidFill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8435" name="Freeform 551"/>
          <p:cNvSpPr>
            <a:spLocks noChangeArrowheads="1"/>
          </p:cNvSpPr>
          <p:nvPr/>
        </p:nvSpPr>
        <p:spPr bwMode="auto">
          <a:xfrm>
            <a:off x="8250238" y="2913063"/>
            <a:ext cx="47625" cy="71437"/>
          </a:xfrm>
          <a:custGeom>
            <a:avLst/>
            <a:gdLst>
              <a:gd name="T0" fmla="*/ 2147483646 w 8"/>
              <a:gd name="T1" fmla="*/ 2147483646 h 12"/>
              <a:gd name="T2" fmla="*/ 2147483646 w 8"/>
              <a:gd name="T3" fmla="*/ 2147483646 h 12"/>
              <a:gd name="T4" fmla="*/ 0 w 8"/>
              <a:gd name="T5" fmla="*/ 2147483646 h 12"/>
              <a:gd name="T6" fmla="*/ 2147483646 w 8"/>
              <a:gd name="T7" fmla="*/ 0 h 12"/>
              <a:gd name="T8" fmla="*/ 2147483646 w 8"/>
              <a:gd name="T9" fmla="*/ 2147483646 h 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"/>
              <a:gd name="T16" fmla="*/ 0 h 12"/>
              <a:gd name="T17" fmla="*/ 8 w 8"/>
              <a:gd name="T18" fmla="*/ 12 h 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" h="12">
                <a:moveTo>
                  <a:pt x="8" y="7"/>
                </a:moveTo>
                <a:cubicBezTo>
                  <a:pt x="8" y="10"/>
                  <a:pt x="6" y="12"/>
                  <a:pt x="4" y="12"/>
                </a:cubicBezTo>
                <a:cubicBezTo>
                  <a:pt x="2" y="12"/>
                  <a:pt x="0" y="9"/>
                  <a:pt x="0" y="6"/>
                </a:cubicBezTo>
                <a:cubicBezTo>
                  <a:pt x="0" y="3"/>
                  <a:pt x="2" y="0"/>
                  <a:pt x="4" y="0"/>
                </a:cubicBezTo>
                <a:cubicBezTo>
                  <a:pt x="6" y="0"/>
                  <a:pt x="8" y="2"/>
                  <a:pt x="8" y="7"/>
                </a:cubicBezTo>
                <a:close/>
              </a:path>
            </a:pathLst>
          </a:custGeom>
          <a:solidFill>
            <a:srgbClr val="000000"/>
          </a:solidFill>
          <a:ln w="6350" cap="rnd">
            <a:solidFill>
              <a:srgbClr val="000000"/>
            </a:solidFill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8436" name="Oval 552"/>
          <p:cNvSpPr>
            <a:spLocks noChangeArrowheads="1"/>
          </p:cNvSpPr>
          <p:nvPr/>
        </p:nvSpPr>
        <p:spPr bwMode="auto">
          <a:xfrm>
            <a:off x="8262938" y="2936875"/>
            <a:ext cx="17462" cy="1746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000000"/>
              </a:solidFill>
              <a:sym typeface="宋体" panose="02010600030101010101" pitchFamily="2" charset="-122"/>
            </a:endParaRPr>
          </a:p>
        </p:txBody>
      </p:sp>
      <p:sp>
        <p:nvSpPr>
          <p:cNvPr id="38437" name="Freeform 553"/>
          <p:cNvSpPr>
            <a:spLocks noChangeArrowheads="1"/>
          </p:cNvSpPr>
          <p:nvPr/>
        </p:nvSpPr>
        <p:spPr bwMode="auto">
          <a:xfrm>
            <a:off x="8178800" y="2947988"/>
            <a:ext cx="12700" cy="19050"/>
          </a:xfrm>
          <a:custGeom>
            <a:avLst/>
            <a:gdLst>
              <a:gd name="T0" fmla="*/ 2147483646 w 2"/>
              <a:gd name="T1" fmla="*/ 2147483646 h 3"/>
              <a:gd name="T2" fmla="*/ 2147483646 w 2"/>
              <a:gd name="T3" fmla="*/ 2147483646 h 3"/>
              <a:gd name="T4" fmla="*/ 0 w 2"/>
              <a:gd name="T5" fmla="*/ 2147483646 h 3"/>
              <a:gd name="T6" fmla="*/ 2147483646 w 2"/>
              <a:gd name="T7" fmla="*/ 0 h 3"/>
              <a:gd name="T8" fmla="*/ 2147483646 w 2"/>
              <a:gd name="T9" fmla="*/ 2147483646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3"/>
              <a:gd name="T17" fmla="*/ 2 w 2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3">
                <a:moveTo>
                  <a:pt x="2" y="2"/>
                </a:moveTo>
                <a:cubicBezTo>
                  <a:pt x="2" y="3"/>
                  <a:pt x="2" y="3"/>
                  <a:pt x="1" y="3"/>
                </a:cubicBezTo>
                <a:cubicBezTo>
                  <a:pt x="0" y="3"/>
                  <a:pt x="0" y="2"/>
                  <a:pt x="0" y="1"/>
                </a:cubicBezTo>
                <a:cubicBezTo>
                  <a:pt x="0" y="0"/>
                  <a:pt x="1" y="0"/>
                  <a:pt x="1" y="0"/>
                </a:cubicBezTo>
                <a:cubicBezTo>
                  <a:pt x="2" y="0"/>
                  <a:pt x="2" y="1"/>
                  <a:pt x="2" y="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8438" name="Freeform 554"/>
          <p:cNvSpPr>
            <a:spLocks noChangeArrowheads="1"/>
          </p:cNvSpPr>
          <p:nvPr/>
        </p:nvSpPr>
        <p:spPr bwMode="auto">
          <a:xfrm>
            <a:off x="8202613" y="3127375"/>
            <a:ext cx="19050" cy="155575"/>
          </a:xfrm>
          <a:custGeom>
            <a:avLst/>
            <a:gdLst>
              <a:gd name="T0" fmla="*/ 2147483646 w 3"/>
              <a:gd name="T1" fmla="*/ 0 h 26"/>
              <a:gd name="T2" fmla="*/ 2147483646 w 3"/>
              <a:gd name="T3" fmla="*/ 2147483646 h 26"/>
              <a:gd name="T4" fmla="*/ 0 60000 65536"/>
              <a:gd name="T5" fmla="*/ 0 60000 65536"/>
              <a:gd name="T6" fmla="*/ 0 w 3"/>
              <a:gd name="T7" fmla="*/ 0 h 26"/>
              <a:gd name="T8" fmla="*/ 3 w 3"/>
              <a:gd name="T9" fmla="*/ 26 h 2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" h="26">
                <a:moveTo>
                  <a:pt x="1" y="0"/>
                </a:moveTo>
                <a:cubicBezTo>
                  <a:pt x="0" y="6"/>
                  <a:pt x="1" y="19"/>
                  <a:pt x="3" y="26"/>
                </a:cubicBezTo>
              </a:path>
            </a:pathLst>
          </a:custGeom>
          <a:noFill/>
          <a:ln w="6350" cap="rnd">
            <a:solidFill>
              <a:srgbClr val="000000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8439" name="Oval 555"/>
          <p:cNvSpPr>
            <a:spLocks noChangeArrowheads="1"/>
          </p:cNvSpPr>
          <p:nvPr/>
        </p:nvSpPr>
        <p:spPr bwMode="auto">
          <a:xfrm>
            <a:off x="8124825" y="3008313"/>
            <a:ext cx="131763" cy="125412"/>
          </a:xfrm>
          <a:prstGeom prst="ellipse">
            <a:avLst/>
          </a:prstGeom>
          <a:solidFill>
            <a:srgbClr val="E1002A"/>
          </a:solidFill>
          <a:ln w="6350" cap="rnd">
            <a:solidFill>
              <a:srgbClr val="000000"/>
            </a:solidFill>
            <a:beve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000000"/>
              </a:solidFill>
              <a:sym typeface="宋体" panose="02010600030101010101" pitchFamily="2" charset="-122"/>
            </a:endParaRPr>
          </a:p>
        </p:txBody>
      </p:sp>
      <p:sp>
        <p:nvSpPr>
          <p:cNvPr id="38440" name="Oval 556"/>
          <p:cNvSpPr>
            <a:spLocks noChangeArrowheads="1"/>
          </p:cNvSpPr>
          <p:nvPr/>
        </p:nvSpPr>
        <p:spPr bwMode="auto">
          <a:xfrm>
            <a:off x="8161338" y="3025775"/>
            <a:ext cx="41275" cy="4286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000000"/>
              </a:solidFill>
              <a:sym typeface="宋体" panose="02010600030101010101" pitchFamily="2" charset="-122"/>
            </a:endParaRPr>
          </a:p>
        </p:txBody>
      </p:sp>
      <p:sp>
        <p:nvSpPr>
          <p:cNvPr id="38441" name="Freeform 557"/>
          <p:cNvSpPr>
            <a:spLocks noChangeArrowheads="1"/>
          </p:cNvSpPr>
          <p:nvPr/>
        </p:nvSpPr>
        <p:spPr bwMode="auto">
          <a:xfrm>
            <a:off x="8001000" y="3151188"/>
            <a:ext cx="666750" cy="442912"/>
          </a:xfrm>
          <a:custGeom>
            <a:avLst/>
            <a:gdLst>
              <a:gd name="T0" fmla="*/ 2147483646 w 112"/>
              <a:gd name="T1" fmla="*/ 2147483646 h 74"/>
              <a:gd name="T2" fmla="*/ 2147483646 w 112"/>
              <a:gd name="T3" fmla="*/ 2147483646 h 74"/>
              <a:gd name="T4" fmla="*/ 0 w 112"/>
              <a:gd name="T5" fmla="*/ 2147483646 h 74"/>
              <a:gd name="T6" fmla="*/ 0 w 112"/>
              <a:gd name="T7" fmla="*/ 2147483646 h 74"/>
              <a:gd name="T8" fmla="*/ 2147483646 w 112"/>
              <a:gd name="T9" fmla="*/ 2147483646 h 74"/>
              <a:gd name="T10" fmla="*/ 2147483646 w 112"/>
              <a:gd name="T11" fmla="*/ 2147483646 h 74"/>
              <a:gd name="T12" fmla="*/ 2147483646 w 112"/>
              <a:gd name="T13" fmla="*/ 2147483646 h 74"/>
              <a:gd name="T14" fmla="*/ 2147483646 w 112"/>
              <a:gd name="T15" fmla="*/ 2147483646 h 74"/>
              <a:gd name="T16" fmla="*/ 2147483646 w 112"/>
              <a:gd name="T17" fmla="*/ 2147483646 h 7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12"/>
              <a:gd name="T28" fmla="*/ 0 h 74"/>
              <a:gd name="T29" fmla="*/ 112 w 112"/>
              <a:gd name="T30" fmla="*/ 74 h 7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12" h="74">
                <a:moveTo>
                  <a:pt x="105" y="5"/>
                </a:moveTo>
                <a:cubicBezTo>
                  <a:pt x="99" y="0"/>
                  <a:pt x="53" y="18"/>
                  <a:pt x="19" y="27"/>
                </a:cubicBezTo>
                <a:cubicBezTo>
                  <a:pt x="14" y="29"/>
                  <a:pt x="6" y="31"/>
                  <a:pt x="0" y="33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3"/>
                  <a:pt x="9" y="39"/>
                  <a:pt x="20" y="47"/>
                </a:cubicBezTo>
                <a:cubicBezTo>
                  <a:pt x="27" y="53"/>
                  <a:pt x="35" y="59"/>
                  <a:pt x="45" y="64"/>
                </a:cubicBezTo>
                <a:cubicBezTo>
                  <a:pt x="63" y="74"/>
                  <a:pt x="79" y="71"/>
                  <a:pt x="87" y="66"/>
                </a:cubicBezTo>
                <a:cubicBezTo>
                  <a:pt x="94" y="63"/>
                  <a:pt x="100" y="53"/>
                  <a:pt x="102" y="48"/>
                </a:cubicBezTo>
                <a:cubicBezTo>
                  <a:pt x="108" y="34"/>
                  <a:pt x="112" y="10"/>
                  <a:pt x="105" y="5"/>
                </a:cubicBezTo>
                <a:close/>
              </a:path>
            </a:pathLst>
          </a:custGeom>
          <a:solidFill>
            <a:srgbClr val="E100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8442" name="Freeform 558"/>
          <p:cNvSpPr>
            <a:spLocks noChangeArrowheads="1"/>
          </p:cNvSpPr>
          <p:nvPr/>
        </p:nvSpPr>
        <p:spPr bwMode="auto">
          <a:xfrm>
            <a:off x="7832725" y="3127375"/>
            <a:ext cx="168275" cy="239713"/>
          </a:xfrm>
          <a:custGeom>
            <a:avLst/>
            <a:gdLst>
              <a:gd name="T0" fmla="*/ 2147483646 w 28"/>
              <a:gd name="T1" fmla="*/ 2147483646 h 40"/>
              <a:gd name="T2" fmla="*/ 2147483646 w 28"/>
              <a:gd name="T3" fmla="*/ 2147483646 h 40"/>
              <a:gd name="T4" fmla="*/ 2147483646 w 28"/>
              <a:gd name="T5" fmla="*/ 2147483646 h 40"/>
              <a:gd name="T6" fmla="*/ 2147483646 w 28"/>
              <a:gd name="T7" fmla="*/ 2147483646 h 40"/>
              <a:gd name="T8" fmla="*/ 2147483646 w 28"/>
              <a:gd name="T9" fmla="*/ 2147483646 h 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8"/>
              <a:gd name="T16" fmla="*/ 0 h 40"/>
              <a:gd name="T17" fmla="*/ 28 w 28"/>
              <a:gd name="T18" fmla="*/ 40 h 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8" h="40">
                <a:moveTo>
                  <a:pt x="2" y="14"/>
                </a:moveTo>
                <a:cubicBezTo>
                  <a:pt x="0" y="25"/>
                  <a:pt x="9" y="40"/>
                  <a:pt x="24" y="38"/>
                </a:cubicBezTo>
                <a:cubicBezTo>
                  <a:pt x="25" y="38"/>
                  <a:pt x="27" y="37"/>
                  <a:pt x="28" y="37"/>
                </a:cubicBezTo>
                <a:cubicBezTo>
                  <a:pt x="21" y="7"/>
                  <a:pt x="21" y="7"/>
                  <a:pt x="21" y="7"/>
                </a:cubicBezTo>
                <a:cubicBezTo>
                  <a:pt x="14" y="0"/>
                  <a:pt x="3" y="5"/>
                  <a:pt x="2" y="1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8443" name="Freeform 559"/>
          <p:cNvSpPr>
            <a:spLocks noChangeArrowheads="1"/>
          </p:cNvSpPr>
          <p:nvPr/>
        </p:nvSpPr>
        <p:spPr bwMode="auto">
          <a:xfrm>
            <a:off x="8280400" y="3306763"/>
            <a:ext cx="363538" cy="274637"/>
          </a:xfrm>
          <a:custGeom>
            <a:avLst/>
            <a:gdLst>
              <a:gd name="T0" fmla="*/ 2147483646 w 61"/>
              <a:gd name="T1" fmla="*/ 2147483646 h 46"/>
              <a:gd name="T2" fmla="*/ 2147483646 w 61"/>
              <a:gd name="T3" fmla="*/ 2147483646 h 46"/>
              <a:gd name="T4" fmla="*/ 2147483646 w 61"/>
              <a:gd name="T5" fmla="*/ 2147483646 h 46"/>
              <a:gd name="T6" fmla="*/ 2147483646 w 61"/>
              <a:gd name="T7" fmla="*/ 2147483646 h 46"/>
              <a:gd name="T8" fmla="*/ 2147483646 w 61"/>
              <a:gd name="T9" fmla="*/ 2147483646 h 4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1"/>
              <a:gd name="T16" fmla="*/ 0 h 46"/>
              <a:gd name="T17" fmla="*/ 61 w 61"/>
              <a:gd name="T18" fmla="*/ 46 h 4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1" h="46">
                <a:moveTo>
                  <a:pt x="6" y="42"/>
                </a:moveTo>
                <a:cubicBezTo>
                  <a:pt x="16" y="46"/>
                  <a:pt x="33" y="45"/>
                  <a:pt x="40" y="40"/>
                </a:cubicBezTo>
                <a:cubicBezTo>
                  <a:pt x="48" y="36"/>
                  <a:pt x="52" y="29"/>
                  <a:pt x="55" y="22"/>
                </a:cubicBezTo>
                <a:cubicBezTo>
                  <a:pt x="57" y="17"/>
                  <a:pt x="59" y="11"/>
                  <a:pt x="61" y="3"/>
                </a:cubicBezTo>
                <a:cubicBezTo>
                  <a:pt x="40" y="0"/>
                  <a:pt x="0" y="20"/>
                  <a:pt x="6" y="42"/>
                </a:cubicBezTo>
                <a:close/>
              </a:path>
            </a:pathLst>
          </a:custGeom>
          <a:solidFill>
            <a:srgbClr val="EF7C1C"/>
          </a:solidFill>
          <a:ln w="6350" cap="rnd">
            <a:solidFill>
              <a:srgbClr val="000000"/>
            </a:solidFill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8444" name="Freeform 560"/>
          <p:cNvSpPr>
            <a:spLocks noChangeArrowheads="1"/>
          </p:cNvSpPr>
          <p:nvPr/>
        </p:nvSpPr>
        <p:spPr bwMode="auto">
          <a:xfrm>
            <a:off x="7832725" y="3127375"/>
            <a:ext cx="823913" cy="454025"/>
          </a:xfrm>
          <a:custGeom>
            <a:avLst/>
            <a:gdLst>
              <a:gd name="T0" fmla="*/ 2147483646 w 138"/>
              <a:gd name="T1" fmla="*/ 2147483646 h 76"/>
              <a:gd name="T2" fmla="*/ 2147483646 w 138"/>
              <a:gd name="T3" fmla="*/ 2147483646 h 76"/>
              <a:gd name="T4" fmla="*/ 2147483646 w 138"/>
              <a:gd name="T5" fmla="*/ 2147483646 h 76"/>
              <a:gd name="T6" fmla="*/ 2147483646 w 138"/>
              <a:gd name="T7" fmla="*/ 2147483646 h 76"/>
              <a:gd name="T8" fmla="*/ 2147483646 w 138"/>
              <a:gd name="T9" fmla="*/ 2147483646 h 76"/>
              <a:gd name="T10" fmla="*/ 2147483646 w 138"/>
              <a:gd name="T11" fmla="*/ 2147483646 h 76"/>
              <a:gd name="T12" fmla="*/ 2147483646 w 138"/>
              <a:gd name="T13" fmla="*/ 2147483646 h 76"/>
              <a:gd name="T14" fmla="*/ 2147483646 w 138"/>
              <a:gd name="T15" fmla="*/ 2147483646 h 76"/>
              <a:gd name="T16" fmla="*/ 2147483646 w 138"/>
              <a:gd name="T17" fmla="*/ 2147483646 h 7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38"/>
              <a:gd name="T28" fmla="*/ 0 h 76"/>
              <a:gd name="T29" fmla="*/ 138 w 138"/>
              <a:gd name="T30" fmla="*/ 76 h 7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38" h="76">
                <a:moveTo>
                  <a:pt x="21" y="7"/>
                </a:moveTo>
                <a:cubicBezTo>
                  <a:pt x="14" y="0"/>
                  <a:pt x="3" y="5"/>
                  <a:pt x="2" y="14"/>
                </a:cubicBezTo>
                <a:cubicBezTo>
                  <a:pt x="0" y="25"/>
                  <a:pt x="9" y="40"/>
                  <a:pt x="24" y="38"/>
                </a:cubicBezTo>
                <a:cubicBezTo>
                  <a:pt x="29" y="37"/>
                  <a:pt x="40" y="33"/>
                  <a:pt x="47" y="31"/>
                </a:cubicBezTo>
                <a:cubicBezTo>
                  <a:pt x="81" y="22"/>
                  <a:pt x="129" y="4"/>
                  <a:pt x="134" y="9"/>
                </a:cubicBezTo>
                <a:cubicBezTo>
                  <a:pt x="138" y="14"/>
                  <a:pt x="138" y="32"/>
                  <a:pt x="130" y="52"/>
                </a:cubicBezTo>
                <a:cubicBezTo>
                  <a:pt x="125" y="65"/>
                  <a:pt x="117" y="70"/>
                  <a:pt x="113" y="71"/>
                </a:cubicBezTo>
                <a:cubicBezTo>
                  <a:pt x="103" y="75"/>
                  <a:pt x="86" y="76"/>
                  <a:pt x="72" y="68"/>
                </a:cubicBezTo>
                <a:cubicBezTo>
                  <a:pt x="62" y="62"/>
                  <a:pt x="62" y="62"/>
                  <a:pt x="28" y="37"/>
                </a:cubicBezTo>
              </a:path>
            </a:pathLst>
          </a:custGeom>
          <a:noFill/>
          <a:ln w="6350" cap="rnd">
            <a:solidFill>
              <a:srgbClr val="000000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8445" name="Line 561"/>
          <p:cNvSpPr>
            <a:spLocks noChangeShapeType="1"/>
          </p:cNvSpPr>
          <p:nvPr/>
        </p:nvSpPr>
        <p:spPr bwMode="auto">
          <a:xfrm>
            <a:off x="7947025" y="3079750"/>
            <a:ext cx="166688" cy="60325"/>
          </a:xfrm>
          <a:prstGeom prst="line">
            <a:avLst/>
          </a:prstGeom>
          <a:noFill/>
          <a:ln w="6350" cap="rnd">
            <a:solidFill>
              <a:srgbClr val="000000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8446" name="Line 562"/>
          <p:cNvSpPr>
            <a:spLocks noChangeShapeType="1"/>
          </p:cNvSpPr>
          <p:nvPr/>
        </p:nvSpPr>
        <p:spPr bwMode="auto">
          <a:xfrm flipV="1">
            <a:off x="7934325" y="3194050"/>
            <a:ext cx="179388" cy="6350"/>
          </a:xfrm>
          <a:prstGeom prst="line">
            <a:avLst/>
          </a:prstGeom>
          <a:noFill/>
          <a:ln w="6350" cap="rnd">
            <a:solidFill>
              <a:srgbClr val="000000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8447" name="Freeform 563"/>
          <p:cNvSpPr>
            <a:spLocks noChangeArrowheads="1"/>
          </p:cNvSpPr>
          <p:nvPr/>
        </p:nvSpPr>
        <p:spPr bwMode="auto">
          <a:xfrm>
            <a:off x="7947025" y="3259138"/>
            <a:ext cx="173038" cy="66675"/>
          </a:xfrm>
          <a:custGeom>
            <a:avLst/>
            <a:gdLst>
              <a:gd name="T0" fmla="*/ 0 w 29"/>
              <a:gd name="T1" fmla="*/ 2147483646 h 11"/>
              <a:gd name="T2" fmla="*/ 2147483646 w 29"/>
              <a:gd name="T3" fmla="*/ 0 h 11"/>
              <a:gd name="T4" fmla="*/ 0 60000 65536"/>
              <a:gd name="T5" fmla="*/ 0 60000 65536"/>
              <a:gd name="T6" fmla="*/ 0 w 29"/>
              <a:gd name="T7" fmla="*/ 0 h 11"/>
              <a:gd name="T8" fmla="*/ 29 w 29"/>
              <a:gd name="T9" fmla="*/ 11 h 1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9" h="11">
                <a:moveTo>
                  <a:pt x="0" y="11"/>
                </a:moveTo>
                <a:cubicBezTo>
                  <a:pt x="9" y="7"/>
                  <a:pt x="11" y="8"/>
                  <a:pt x="29" y="0"/>
                </a:cubicBezTo>
              </a:path>
            </a:pathLst>
          </a:custGeom>
          <a:noFill/>
          <a:ln w="6350" cap="rnd">
            <a:solidFill>
              <a:srgbClr val="000000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8448" name="Freeform 564"/>
          <p:cNvSpPr>
            <a:spLocks noChangeArrowheads="1"/>
          </p:cNvSpPr>
          <p:nvPr/>
        </p:nvSpPr>
        <p:spPr bwMode="auto">
          <a:xfrm>
            <a:off x="8347075" y="2960688"/>
            <a:ext cx="238125" cy="138112"/>
          </a:xfrm>
          <a:custGeom>
            <a:avLst/>
            <a:gdLst>
              <a:gd name="T0" fmla="*/ 0 w 40"/>
              <a:gd name="T1" fmla="*/ 2147483646 h 23"/>
              <a:gd name="T2" fmla="*/ 2147483646 w 40"/>
              <a:gd name="T3" fmla="*/ 0 h 23"/>
              <a:gd name="T4" fmla="*/ 0 60000 65536"/>
              <a:gd name="T5" fmla="*/ 0 60000 65536"/>
              <a:gd name="T6" fmla="*/ 0 w 40"/>
              <a:gd name="T7" fmla="*/ 0 h 23"/>
              <a:gd name="T8" fmla="*/ 40 w 40"/>
              <a:gd name="T9" fmla="*/ 23 h 2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0" h="23">
                <a:moveTo>
                  <a:pt x="0" y="23"/>
                </a:moveTo>
                <a:cubicBezTo>
                  <a:pt x="13" y="16"/>
                  <a:pt x="40" y="0"/>
                  <a:pt x="40" y="0"/>
                </a:cubicBezTo>
              </a:path>
            </a:pathLst>
          </a:custGeom>
          <a:noFill/>
          <a:ln w="6350" cap="rnd">
            <a:solidFill>
              <a:srgbClr val="000000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8449" name="Freeform 565"/>
          <p:cNvSpPr>
            <a:spLocks noChangeArrowheads="1"/>
          </p:cNvSpPr>
          <p:nvPr/>
        </p:nvSpPr>
        <p:spPr bwMode="auto">
          <a:xfrm>
            <a:off x="8364538" y="3062288"/>
            <a:ext cx="274637" cy="84137"/>
          </a:xfrm>
          <a:custGeom>
            <a:avLst/>
            <a:gdLst>
              <a:gd name="T0" fmla="*/ 0 w 46"/>
              <a:gd name="T1" fmla="*/ 2147483646 h 14"/>
              <a:gd name="T2" fmla="*/ 2147483646 w 46"/>
              <a:gd name="T3" fmla="*/ 0 h 14"/>
              <a:gd name="T4" fmla="*/ 0 60000 65536"/>
              <a:gd name="T5" fmla="*/ 0 60000 65536"/>
              <a:gd name="T6" fmla="*/ 0 w 46"/>
              <a:gd name="T7" fmla="*/ 0 h 14"/>
              <a:gd name="T8" fmla="*/ 46 w 46"/>
              <a:gd name="T9" fmla="*/ 14 h 1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6" h="14">
                <a:moveTo>
                  <a:pt x="0" y="14"/>
                </a:moveTo>
                <a:cubicBezTo>
                  <a:pt x="17" y="8"/>
                  <a:pt x="46" y="0"/>
                  <a:pt x="46" y="0"/>
                </a:cubicBezTo>
              </a:path>
            </a:pathLst>
          </a:custGeom>
          <a:noFill/>
          <a:ln w="6350" cap="rnd">
            <a:solidFill>
              <a:srgbClr val="000000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8450" name="Freeform 566"/>
          <p:cNvSpPr>
            <a:spLocks noChangeArrowheads="1"/>
          </p:cNvSpPr>
          <p:nvPr/>
        </p:nvSpPr>
        <p:spPr bwMode="auto">
          <a:xfrm>
            <a:off x="8370888" y="3151188"/>
            <a:ext cx="285750" cy="49212"/>
          </a:xfrm>
          <a:custGeom>
            <a:avLst/>
            <a:gdLst>
              <a:gd name="T0" fmla="*/ 0 w 48"/>
              <a:gd name="T1" fmla="*/ 2147483646 h 8"/>
              <a:gd name="T2" fmla="*/ 2147483646 w 48"/>
              <a:gd name="T3" fmla="*/ 0 h 8"/>
              <a:gd name="T4" fmla="*/ 0 60000 65536"/>
              <a:gd name="T5" fmla="*/ 0 60000 65536"/>
              <a:gd name="T6" fmla="*/ 0 w 48"/>
              <a:gd name="T7" fmla="*/ 0 h 8"/>
              <a:gd name="T8" fmla="*/ 48 w 48"/>
              <a:gd name="T9" fmla="*/ 8 h 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8" h="8">
                <a:moveTo>
                  <a:pt x="0" y="8"/>
                </a:moveTo>
                <a:cubicBezTo>
                  <a:pt x="26" y="4"/>
                  <a:pt x="48" y="0"/>
                  <a:pt x="48" y="0"/>
                </a:cubicBezTo>
              </a:path>
            </a:pathLst>
          </a:custGeom>
          <a:noFill/>
          <a:ln w="6350" cap="rnd">
            <a:solidFill>
              <a:srgbClr val="000000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8451" name="Freeform 567"/>
          <p:cNvSpPr>
            <a:spLocks noChangeArrowheads="1"/>
          </p:cNvSpPr>
          <p:nvPr/>
        </p:nvSpPr>
        <p:spPr bwMode="auto">
          <a:xfrm>
            <a:off x="8847138" y="3683000"/>
            <a:ext cx="393700" cy="419100"/>
          </a:xfrm>
          <a:custGeom>
            <a:avLst/>
            <a:gdLst>
              <a:gd name="T0" fmla="*/ 2147483646 w 66"/>
              <a:gd name="T1" fmla="*/ 2147483646 h 70"/>
              <a:gd name="T2" fmla="*/ 2147483646 w 66"/>
              <a:gd name="T3" fmla="*/ 2147483646 h 70"/>
              <a:gd name="T4" fmla="*/ 2147483646 w 66"/>
              <a:gd name="T5" fmla="*/ 2147483646 h 70"/>
              <a:gd name="T6" fmla="*/ 2147483646 w 66"/>
              <a:gd name="T7" fmla="*/ 2147483646 h 70"/>
              <a:gd name="T8" fmla="*/ 2147483646 w 66"/>
              <a:gd name="T9" fmla="*/ 2147483646 h 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6"/>
              <a:gd name="T16" fmla="*/ 0 h 70"/>
              <a:gd name="T17" fmla="*/ 66 w 66"/>
              <a:gd name="T18" fmla="*/ 70 h 7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6" h="70">
                <a:moveTo>
                  <a:pt x="24" y="6"/>
                </a:moveTo>
                <a:cubicBezTo>
                  <a:pt x="38" y="0"/>
                  <a:pt x="48" y="7"/>
                  <a:pt x="56" y="18"/>
                </a:cubicBezTo>
                <a:cubicBezTo>
                  <a:pt x="66" y="34"/>
                  <a:pt x="66" y="57"/>
                  <a:pt x="52" y="63"/>
                </a:cubicBezTo>
                <a:cubicBezTo>
                  <a:pt x="36" y="70"/>
                  <a:pt x="17" y="53"/>
                  <a:pt x="14" y="48"/>
                </a:cubicBezTo>
                <a:cubicBezTo>
                  <a:pt x="10" y="43"/>
                  <a:pt x="0" y="16"/>
                  <a:pt x="24" y="6"/>
                </a:cubicBezTo>
                <a:close/>
              </a:path>
            </a:pathLst>
          </a:custGeom>
          <a:solidFill>
            <a:srgbClr val="FFFFFF"/>
          </a:solidFill>
          <a:ln w="6350" cap="rnd">
            <a:solidFill>
              <a:srgbClr val="000000"/>
            </a:solidFill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8452" name="Oval 568"/>
          <p:cNvSpPr>
            <a:spLocks noChangeArrowheads="1"/>
          </p:cNvSpPr>
          <p:nvPr/>
        </p:nvSpPr>
        <p:spPr bwMode="auto">
          <a:xfrm>
            <a:off x="9091613" y="3570288"/>
            <a:ext cx="114300" cy="112712"/>
          </a:xfrm>
          <a:prstGeom prst="ellipse">
            <a:avLst/>
          </a:prstGeom>
          <a:solidFill>
            <a:srgbClr val="E1002A"/>
          </a:solidFill>
          <a:ln w="6350" cap="rnd">
            <a:solidFill>
              <a:srgbClr val="000000"/>
            </a:solidFill>
            <a:beve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000000"/>
              </a:solidFill>
              <a:sym typeface="宋体" panose="02010600030101010101" pitchFamily="2" charset="-122"/>
            </a:endParaRPr>
          </a:p>
        </p:txBody>
      </p:sp>
      <p:sp>
        <p:nvSpPr>
          <p:cNvPr id="38453" name="Freeform 569"/>
          <p:cNvSpPr>
            <a:spLocks noChangeArrowheads="1"/>
          </p:cNvSpPr>
          <p:nvPr/>
        </p:nvSpPr>
        <p:spPr bwMode="auto">
          <a:xfrm>
            <a:off x="9037638" y="3652838"/>
            <a:ext cx="73025" cy="19050"/>
          </a:xfrm>
          <a:custGeom>
            <a:avLst/>
            <a:gdLst>
              <a:gd name="T0" fmla="*/ 2147483646 w 12"/>
              <a:gd name="T1" fmla="*/ 0 h 3"/>
              <a:gd name="T2" fmla="*/ 0 w 12"/>
              <a:gd name="T3" fmla="*/ 2147483646 h 3"/>
              <a:gd name="T4" fmla="*/ 0 60000 65536"/>
              <a:gd name="T5" fmla="*/ 0 60000 65536"/>
              <a:gd name="T6" fmla="*/ 0 w 12"/>
              <a:gd name="T7" fmla="*/ 0 h 3"/>
              <a:gd name="T8" fmla="*/ 12 w 12"/>
              <a:gd name="T9" fmla="*/ 3 h 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2" h="3">
                <a:moveTo>
                  <a:pt x="12" y="0"/>
                </a:moveTo>
                <a:cubicBezTo>
                  <a:pt x="7" y="2"/>
                  <a:pt x="1" y="3"/>
                  <a:pt x="0" y="3"/>
                </a:cubicBezTo>
              </a:path>
            </a:pathLst>
          </a:custGeom>
          <a:noFill/>
          <a:ln w="6350" cap="rnd">
            <a:solidFill>
              <a:srgbClr val="000000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8454" name="Freeform 570"/>
          <p:cNvSpPr>
            <a:spLocks noChangeArrowheads="1"/>
          </p:cNvSpPr>
          <p:nvPr/>
        </p:nvSpPr>
        <p:spPr bwMode="auto">
          <a:xfrm>
            <a:off x="8269288" y="3390900"/>
            <a:ext cx="804862" cy="765175"/>
          </a:xfrm>
          <a:custGeom>
            <a:avLst/>
            <a:gdLst>
              <a:gd name="T0" fmla="*/ 0 w 135"/>
              <a:gd name="T1" fmla="*/ 2147483646 h 128"/>
              <a:gd name="T2" fmla="*/ 2147483646 w 135"/>
              <a:gd name="T3" fmla="*/ 2147483646 h 128"/>
              <a:gd name="T4" fmla="*/ 2147483646 w 135"/>
              <a:gd name="T5" fmla="*/ 2147483646 h 128"/>
              <a:gd name="T6" fmla="*/ 2147483646 w 135"/>
              <a:gd name="T7" fmla="*/ 2147483646 h 128"/>
              <a:gd name="T8" fmla="*/ 2147483646 w 135"/>
              <a:gd name="T9" fmla="*/ 0 h 128"/>
              <a:gd name="T10" fmla="*/ 2147483646 w 135"/>
              <a:gd name="T11" fmla="*/ 2147483646 h 128"/>
              <a:gd name="T12" fmla="*/ 2147483646 w 135"/>
              <a:gd name="T13" fmla="*/ 2147483646 h 1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35"/>
              <a:gd name="T22" fmla="*/ 0 h 128"/>
              <a:gd name="T23" fmla="*/ 135 w 135"/>
              <a:gd name="T24" fmla="*/ 128 h 1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35" h="128">
                <a:moveTo>
                  <a:pt x="0" y="52"/>
                </a:moveTo>
                <a:cubicBezTo>
                  <a:pt x="2" y="55"/>
                  <a:pt x="12" y="71"/>
                  <a:pt x="26" y="82"/>
                </a:cubicBezTo>
                <a:cubicBezTo>
                  <a:pt x="43" y="95"/>
                  <a:pt x="135" y="128"/>
                  <a:pt x="133" y="61"/>
                </a:cubicBezTo>
                <a:cubicBezTo>
                  <a:pt x="133" y="40"/>
                  <a:pt x="117" y="33"/>
                  <a:pt x="114" y="23"/>
                </a:cubicBezTo>
                <a:cubicBezTo>
                  <a:pt x="113" y="17"/>
                  <a:pt x="105" y="0"/>
                  <a:pt x="97" y="0"/>
                </a:cubicBezTo>
                <a:cubicBezTo>
                  <a:pt x="94" y="0"/>
                  <a:pt x="91" y="6"/>
                  <a:pt x="88" y="9"/>
                </a:cubicBezTo>
                <a:cubicBezTo>
                  <a:pt x="77" y="21"/>
                  <a:pt x="44" y="51"/>
                  <a:pt x="9" y="49"/>
                </a:cubicBezTo>
              </a:path>
            </a:pathLst>
          </a:custGeom>
          <a:solidFill>
            <a:srgbClr val="00A0E9"/>
          </a:solidFill>
          <a:ln w="6350" cap="rnd">
            <a:solidFill>
              <a:srgbClr val="000000"/>
            </a:solidFill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8455" name="Freeform 571"/>
          <p:cNvSpPr>
            <a:spLocks noChangeArrowheads="1"/>
          </p:cNvSpPr>
          <p:nvPr/>
        </p:nvSpPr>
        <p:spPr bwMode="auto">
          <a:xfrm>
            <a:off x="8269288" y="3390900"/>
            <a:ext cx="804862" cy="765175"/>
          </a:xfrm>
          <a:custGeom>
            <a:avLst/>
            <a:gdLst>
              <a:gd name="T0" fmla="*/ 0 w 135"/>
              <a:gd name="T1" fmla="*/ 2147483646 h 128"/>
              <a:gd name="T2" fmla="*/ 2147483646 w 135"/>
              <a:gd name="T3" fmla="*/ 2147483646 h 128"/>
              <a:gd name="T4" fmla="*/ 2147483646 w 135"/>
              <a:gd name="T5" fmla="*/ 2147483646 h 128"/>
              <a:gd name="T6" fmla="*/ 2147483646 w 135"/>
              <a:gd name="T7" fmla="*/ 2147483646 h 128"/>
              <a:gd name="T8" fmla="*/ 2147483646 w 135"/>
              <a:gd name="T9" fmla="*/ 0 h 128"/>
              <a:gd name="T10" fmla="*/ 2147483646 w 135"/>
              <a:gd name="T11" fmla="*/ 2147483646 h 128"/>
              <a:gd name="T12" fmla="*/ 2147483646 w 135"/>
              <a:gd name="T13" fmla="*/ 2147483646 h 1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35"/>
              <a:gd name="T22" fmla="*/ 0 h 128"/>
              <a:gd name="T23" fmla="*/ 135 w 135"/>
              <a:gd name="T24" fmla="*/ 128 h 1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35" h="128">
                <a:moveTo>
                  <a:pt x="0" y="52"/>
                </a:moveTo>
                <a:cubicBezTo>
                  <a:pt x="2" y="55"/>
                  <a:pt x="12" y="71"/>
                  <a:pt x="26" y="82"/>
                </a:cubicBezTo>
                <a:cubicBezTo>
                  <a:pt x="43" y="95"/>
                  <a:pt x="135" y="128"/>
                  <a:pt x="133" y="61"/>
                </a:cubicBezTo>
                <a:cubicBezTo>
                  <a:pt x="133" y="40"/>
                  <a:pt x="117" y="33"/>
                  <a:pt x="114" y="23"/>
                </a:cubicBezTo>
                <a:cubicBezTo>
                  <a:pt x="113" y="17"/>
                  <a:pt x="105" y="0"/>
                  <a:pt x="97" y="0"/>
                </a:cubicBezTo>
                <a:cubicBezTo>
                  <a:pt x="94" y="0"/>
                  <a:pt x="91" y="6"/>
                  <a:pt x="88" y="9"/>
                </a:cubicBezTo>
                <a:cubicBezTo>
                  <a:pt x="77" y="21"/>
                  <a:pt x="44" y="51"/>
                  <a:pt x="9" y="49"/>
                </a:cubicBezTo>
              </a:path>
            </a:pathLst>
          </a:custGeom>
          <a:noFill/>
          <a:ln w="6350" cap="rnd">
            <a:solidFill>
              <a:srgbClr val="000000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8456" name="Freeform 572"/>
          <p:cNvSpPr>
            <a:spLocks noChangeArrowheads="1"/>
          </p:cNvSpPr>
          <p:nvPr/>
        </p:nvSpPr>
        <p:spPr bwMode="auto">
          <a:xfrm>
            <a:off x="8316913" y="3576638"/>
            <a:ext cx="530225" cy="447675"/>
          </a:xfrm>
          <a:custGeom>
            <a:avLst/>
            <a:gdLst>
              <a:gd name="T0" fmla="*/ 2147483646 w 89"/>
              <a:gd name="T1" fmla="*/ 2147483646 h 75"/>
              <a:gd name="T2" fmla="*/ 2147483646 w 89"/>
              <a:gd name="T3" fmla="*/ 2147483646 h 75"/>
              <a:gd name="T4" fmla="*/ 2147483646 w 89"/>
              <a:gd name="T5" fmla="*/ 2147483646 h 75"/>
              <a:gd name="T6" fmla="*/ 2147483646 w 89"/>
              <a:gd name="T7" fmla="*/ 2147483646 h 75"/>
              <a:gd name="T8" fmla="*/ 2147483646 w 89"/>
              <a:gd name="T9" fmla="*/ 2147483646 h 7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9"/>
              <a:gd name="T16" fmla="*/ 0 h 75"/>
              <a:gd name="T17" fmla="*/ 89 w 89"/>
              <a:gd name="T18" fmla="*/ 75 h 7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9" h="75">
                <a:moveTo>
                  <a:pt x="7" y="21"/>
                </a:moveTo>
                <a:cubicBezTo>
                  <a:pt x="1" y="25"/>
                  <a:pt x="0" y="34"/>
                  <a:pt x="12" y="47"/>
                </a:cubicBezTo>
                <a:cubicBezTo>
                  <a:pt x="39" y="75"/>
                  <a:pt x="78" y="54"/>
                  <a:pt x="84" y="32"/>
                </a:cubicBezTo>
                <a:cubicBezTo>
                  <a:pt x="89" y="11"/>
                  <a:pt x="69" y="0"/>
                  <a:pt x="56" y="3"/>
                </a:cubicBezTo>
                <a:lnTo>
                  <a:pt x="7" y="21"/>
                </a:lnTo>
                <a:close/>
              </a:path>
            </a:pathLst>
          </a:custGeom>
          <a:solidFill>
            <a:srgbClr val="FFFFFF"/>
          </a:solidFill>
          <a:ln w="6350" cap="rnd">
            <a:solidFill>
              <a:srgbClr val="000000"/>
            </a:solidFill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8457" name="Freeform 573"/>
          <p:cNvSpPr>
            <a:spLocks noChangeArrowheads="1"/>
          </p:cNvSpPr>
          <p:nvPr/>
        </p:nvSpPr>
        <p:spPr bwMode="auto">
          <a:xfrm>
            <a:off x="8847138" y="3313113"/>
            <a:ext cx="274637" cy="274637"/>
          </a:xfrm>
          <a:custGeom>
            <a:avLst/>
            <a:gdLst>
              <a:gd name="T0" fmla="*/ 0 w 46"/>
              <a:gd name="T1" fmla="*/ 2147483646 h 46"/>
              <a:gd name="T2" fmla="*/ 2147483646 w 46"/>
              <a:gd name="T3" fmla="*/ 0 h 46"/>
              <a:gd name="T4" fmla="*/ 2147483646 w 46"/>
              <a:gd name="T5" fmla="*/ 2147483646 h 46"/>
              <a:gd name="T6" fmla="*/ 2147483646 w 46"/>
              <a:gd name="T7" fmla="*/ 2147483646 h 46"/>
              <a:gd name="T8" fmla="*/ 0 60000 65536"/>
              <a:gd name="T9" fmla="*/ 0 60000 65536"/>
              <a:gd name="T10" fmla="*/ 0 60000 65536"/>
              <a:gd name="T11" fmla="*/ 0 60000 65536"/>
              <a:gd name="T12" fmla="*/ 0 w 46"/>
              <a:gd name="T13" fmla="*/ 0 h 46"/>
              <a:gd name="T14" fmla="*/ 46 w 46"/>
              <a:gd name="T15" fmla="*/ 46 h 4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6" h="46">
                <a:moveTo>
                  <a:pt x="0" y="13"/>
                </a:moveTo>
                <a:cubicBezTo>
                  <a:pt x="9" y="8"/>
                  <a:pt x="29" y="0"/>
                  <a:pt x="33" y="0"/>
                </a:cubicBezTo>
                <a:cubicBezTo>
                  <a:pt x="37" y="1"/>
                  <a:pt x="46" y="17"/>
                  <a:pt x="40" y="23"/>
                </a:cubicBezTo>
                <a:cubicBezTo>
                  <a:pt x="34" y="29"/>
                  <a:pt x="8" y="46"/>
                  <a:pt x="8" y="46"/>
                </a:cubicBezTo>
              </a:path>
            </a:pathLst>
          </a:custGeom>
          <a:solidFill>
            <a:srgbClr val="00A0E9"/>
          </a:solidFill>
          <a:ln w="6350" cap="rnd">
            <a:solidFill>
              <a:srgbClr val="000000"/>
            </a:solidFill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8458" name="Freeform 574"/>
          <p:cNvSpPr>
            <a:spLocks noChangeArrowheads="1"/>
          </p:cNvSpPr>
          <p:nvPr/>
        </p:nvSpPr>
        <p:spPr bwMode="auto">
          <a:xfrm>
            <a:off x="8847138" y="3313113"/>
            <a:ext cx="274637" cy="274637"/>
          </a:xfrm>
          <a:custGeom>
            <a:avLst/>
            <a:gdLst>
              <a:gd name="T0" fmla="*/ 0 w 46"/>
              <a:gd name="T1" fmla="*/ 2147483646 h 46"/>
              <a:gd name="T2" fmla="*/ 2147483646 w 46"/>
              <a:gd name="T3" fmla="*/ 0 h 46"/>
              <a:gd name="T4" fmla="*/ 2147483646 w 46"/>
              <a:gd name="T5" fmla="*/ 2147483646 h 46"/>
              <a:gd name="T6" fmla="*/ 2147483646 w 46"/>
              <a:gd name="T7" fmla="*/ 2147483646 h 46"/>
              <a:gd name="T8" fmla="*/ 0 60000 65536"/>
              <a:gd name="T9" fmla="*/ 0 60000 65536"/>
              <a:gd name="T10" fmla="*/ 0 60000 65536"/>
              <a:gd name="T11" fmla="*/ 0 60000 65536"/>
              <a:gd name="T12" fmla="*/ 0 w 46"/>
              <a:gd name="T13" fmla="*/ 0 h 46"/>
              <a:gd name="T14" fmla="*/ 46 w 46"/>
              <a:gd name="T15" fmla="*/ 46 h 4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6" h="46">
                <a:moveTo>
                  <a:pt x="0" y="13"/>
                </a:moveTo>
                <a:cubicBezTo>
                  <a:pt x="9" y="8"/>
                  <a:pt x="29" y="0"/>
                  <a:pt x="33" y="0"/>
                </a:cubicBezTo>
                <a:cubicBezTo>
                  <a:pt x="37" y="1"/>
                  <a:pt x="46" y="17"/>
                  <a:pt x="40" y="23"/>
                </a:cubicBezTo>
                <a:cubicBezTo>
                  <a:pt x="34" y="29"/>
                  <a:pt x="8" y="46"/>
                  <a:pt x="8" y="46"/>
                </a:cubicBezTo>
              </a:path>
            </a:pathLst>
          </a:custGeom>
          <a:noFill/>
          <a:ln w="6350" cap="rnd">
            <a:solidFill>
              <a:srgbClr val="000000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8459" name="Freeform 575"/>
          <p:cNvSpPr>
            <a:spLocks noChangeArrowheads="1"/>
          </p:cNvSpPr>
          <p:nvPr/>
        </p:nvSpPr>
        <p:spPr bwMode="auto">
          <a:xfrm>
            <a:off x="8208963" y="3349625"/>
            <a:ext cx="644525" cy="369888"/>
          </a:xfrm>
          <a:custGeom>
            <a:avLst/>
            <a:gdLst>
              <a:gd name="T0" fmla="*/ 2147483646 w 108"/>
              <a:gd name="T1" fmla="*/ 0 h 62"/>
              <a:gd name="T2" fmla="*/ 2147483646 w 108"/>
              <a:gd name="T3" fmla="*/ 2147483646 h 62"/>
              <a:gd name="T4" fmla="*/ 2147483646 w 108"/>
              <a:gd name="T5" fmla="*/ 2147483646 h 62"/>
              <a:gd name="T6" fmla="*/ 2147483646 w 108"/>
              <a:gd name="T7" fmla="*/ 2147483646 h 62"/>
              <a:gd name="T8" fmla="*/ 2147483646 w 108"/>
              <a:gd name="T9" fmla="*/ 2147483646 h 62"/>
              <a:gd name="T10" fmla="*/ 2147483646 w 108"/>
              <a:gd name="T11" fmla="*/ 2147483646 h 62"/>
              <a:gd name="T12" fmla="*/ 2147483646 w 108"/>
              <a:gd name="T13" fmla="*/ 0 h 6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8"/>
              <a:gd name="T22" fmla="*/ 0 h 62"/>
              <a:gd name="T23" fmla="*/ 108 w 108"/>
              <a:gd name="T24" fmla="*/ 62 h 6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8" h="62">
                <a:moveTo>
                  <a:pt x="103" y="0"/>
                </a:moveTo>
                <a:cubicBezTo>
                  <a:pt x="91" y="24"/>
                  <a:pt x="67" y="42"/>
                  <a:pt x="40" y="50"/>
                </a:cubicBezTo>
                <a:cubicBezTo>
                  <a:pt x="19" y="55"/>
                  <a:pt x="2" y="48"/>
                  <a:pt x="2" y="48"/>
                </a:cubicBezTo>
                <a:cubicBezTo>
                  <a:pt x="2" y="48"/>
                  <a:pt x="0" y="57"/>
                  <a:pt x="19" y="59"/>
                </a:cubicBezTo>
                <a:cubicBezTo>
                  <a:pt x="37" y="62"/>
                  <a:pt x="65" y="52"/>
                  <a:pt x="83" y="36"/>
                </a:cubicBezTo>
                <a:cubicBezTo>
                  <a:pt x="101" y="21"/>
                  <a:pt x="108" y="11"/>
                  <a:pt x="107" y="5"/>
                </a:cubicBezTo>
                <a:cubicBezTo>
                  <a:pt x="107" y="2"/>
                  <a:pt x="103" y="0"/>
                  <a:pt x="103" y="0"/>
                </a:cubicBezTo>
                <a:close/>
              </a:path>
            </a:pathLst>
          </a:custGeom>
          <a:solidFill>
            <a:srgbClr val="E1002A"/>
          </a:solidFill>
          <a:ln w="6350" cap="rnd">
            <a:solidFill>
              <a:srgbClr val="000000"/>
            </a:solidFill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8460" name="Freeform 576"/>
          <p:cNvSpPr>
            <a:spLocks noChangeArrowheads="1"/>
          </p:cNvSpPr>
          <p:nvPr/>
        </p:nvSpPr>
        <p:spPr bwMode="auto">
          <a:xfrm>
            <a:off x="8388350" y="3706813"/>
            <a:ext cx="400050" cy="233362"/>
          </a:xfrm>
          <a:custGeom>
            <a:avLst/>
            <a:gdLst>
              <a:gd name="T0" fmla="*/ 0 w 67"/>
              <a:gd name="T1" fmla="*/ 2147483646 h 39"/>
              <a:gd name="T2" fmla="*/ 2147483646 w 67"/>
              <a:gd name="T3" fmla="*/ 0 h 39"/>
              <a:gd name="T4" fmla="*/ 2147483646 w 67"/>
              <a:gd name="T5" fmla="*/ 2147483646 h 39"/>
              <a:gd name="T6" fmla="*/ 0 w 67"/>
              <a:gd name="T7" fmla="*/ 2147483646 h 39"/>
              <a:gd name="T8" fmla="*/ 0 60000 65536"/>
              <a:gd name="T9" fmla="*/ 0 60000 65536"/>
              <a:gd name="T10" fmla="*/ 0 60000 65536"/>
              <a:gd name="T11" fmla="*/ 0 60000 65536"/>
              <a:gd name="T12" fmla="*/ 0 w 67"/>
              <a:gd name="T13" fmla="*/ 0 h 39"/>
              <a:gd name="T14" fmla="*/ 67 w 67"/>
              <a:gd name="T15" fmla="*/ 39 h 3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7" h="39">
                <a:moveTo>
                  <a:pt x="0" y="18"/>
                </a:moveTo>
                <a:cubicBezTo>
                  <a:pt x="24" y="17"/>
                  <a:pt x="30" y="14"/>
                  <a:pt x="60" y="0"/>
                </a:cubicBezTo>
                <a:cubicBezTo>
                  <a:pt x="67" y="9"/>
                  <a:pt x="63" y="27"/>
                  <a:pt x="47" y="33"/>
                </a:cubicBezTo>
                <a:cubicBezTo>
                  <a:pt x="30" y="39"/>
                  <a:pt x="15" y="39"/>
                  <a:pt x="0" y="18"/>
                </a:cubicBezTo>
                <a:close/>
              </a:path>
            </a:pathLst>
          </a:custGeom>
          <a:solidFill>
            <a:srgbClr val="FFFFFF"/>
          </a:solidFill>
          <a:ln w="6350" cap="rnd">
            <a:solidFill>
              <a:srgbClr val="000000"/>
            </a:solidFill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8461" name="Freeform 577"/>
          <p:cNvSpPr>
            <a:spLocks noChangeArrowheads="1"/>
          </p:cNvSpPr>
          <p:nvPr/>
        </p:nvSpPr>
        <p:spPr bwMode="auto">
          <a:xfrm>
            <a:off x="8662988" y="3754438"/>
            <a:ext cx="411162" cy="341312"/>
          </a:xfrm>
          <a:custGeom>
            <a:avLst/>
            <a:gdLst>
              <a:gd name="T0" fmla="*/ 2147483646 w 69"/>
              <a:gd name="T1" fmla="*/ 0 h 57"/>
              <a:gd name="T2" fmla="*/ 2147483646 w 69"/>
              <a:gd name="T3" fmla="*/ 2147483646 h 57"/>
              <a:gd name="T4" fmla="*/ 2147483646 w 69"/>
              <a:gd name="T5" fmla="*/ 2147483646 h 57"/>
              <a:gd name="T6" fmla="*/ 2147483646 w 69"/>
              <a:gd name="T7" fmla="*/ 0 h 57"/>
              <a:gd name="T8" fmla="*/ 0 60000 65536"/>
              <a:gd name="T9" fmla="*/ 0 60000 65536"/>
              <a:gd name="T10" fmla="*/ 0 60000 65536"/>
              <a:gd name="T11" fmla="*/ 0 60000 65536"/>
              <a:gd name="T12" fmla="*/ 0 w 69"/>
              <a:gd name="T13" fmla="*/ 0 h 57"/>
              <a:gd name="T14" fmla="*/ 69 w 69"/>
              <a:gd name="T15" fmla="*/ 57 h 5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9" h="57">
                <a:moveTo>
                  <a:pt x="32" y="0"/>
                </a:moveTo>
                <a:cubicBezTo>
                  <a:pt x="18" y="5"/>
                  <a:pt x="3" y="10"/>
                  <a:pt x="2" y="14"/>
                </a:cubicBezTo>
                <a:cubicBezTo>
                  <a:pt x="0" y="17"/>
                  <a:pt x="15" y="57"/>
                  <a:pt x="23" y="54"/>
                </a:cubicBezTo>
                <a:cubicBezTo>
                  <a:pt x="34" y="51"/>
                  <a:pt x="69" y="36"/>
                  <a:pt x="67" y="0"/>
                </a:cubicBezTo>
              </a:path>
            </a:pathLst>
          </a:custGeom>
          <a:solidFill>
            <a:srgbClr val="00A0E9"/>
          </a:solidFill>
          <a:ln w="6350" cap="rnd">
            <a:solidFill>
              <a:srgbClr val="000000"/>
            </a:solidFill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8462" name="Freeform 578"/>
          <p:cNvSpPr>
            <a:spLocks noChangeArrowheads="1"/>
          </p:cNvSpPr>
          <p:nvPr/>
        </p:nvSpPr>
        <p:spPr bwMode="auto">
          <a:xfrm>
            <a:off x="8662988" y="3754438"/>
            <a:ext cx="411162" cy="341312"/>
          </a:xfrm>
          <a:custGeom>
            <a:avLst/>
            <a:gdLst>
              <a:gd name="T0" fmla="*/ 2147483646 w 69"/>
              <a:gd name="T1" fmla="*/ 0 h 57"/>
              <a:gd name="T2" fmla="*/ 2147483646 w 69"/>
              <a:gd name="T3" fmla="*/ 2147483646 h 57"/>
              <a:gd name="T4" fmla="*/ 2147483646 w 69"/>
              <a:gd name="T5" fmla="*/ 2147483646 h 57"/>
              <a:gd name="T6" fmla="*/ 2147483646 w 69"/>
              <a:gd name="T7" fmla="*/ 0 h 57"/>
              <a:gd name="T8" fmla="*/ 0 60000 65536"/>
              <a:gd name="T9" fmla="*/ 0 60000 65536"/>
              <a:gd name="T10" fmla="*/ 0 60000 65536"/>
              <a:gd name="T11" fmla="*/ 0 60000 65536"/>
              <a:gd name="T12" fmla="*/ 0 w 69"/>
              <a:gd name="T13" fmla="*/ 0 h 57"/>
              <a:gd name="T14" fmla="*/ 69 w 69"/>
              <a:gd name="T15" fmla="*/ 57 h 5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9" h="57">
                <a:moveTo>
                  <a:pt x="32" y="0"/>
                </a:moveTo>
                <a:cubicBezTo>
                  <a:pt x="18" y="5"/>
                  <a:pt x="3" y="10"/>
                  <a:pt x="2" y="14"/>
                </a:cubicBezTo>
                <a:cubicBezTo>
                  <a:pt x="0" y="17"/>
                  <a:pt x="15" y="57"/>
                  <a:pt x="23" y="54"/>
                </a:cubicBezTo>
                <a:cubicBezTo>
                  <a:pt x="34" y="51"/>
                  <a:pt x="69" y="36"/>
                  <a:pt x="67" y="0"/>
                </a:cubicBezTo>
              </a:path>
            </a:pathLst>
          </a:custGeom>
          <a:noFill/>
          <a:ln w="6350" cap="rnd">
            <a:solidFill>
              <a:srgbClr val="000000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8463" name="Freeform 579"/>
          <p:cNvSpPr>
            <a:spLocks noChangeArrowheads="1"/>
          </p:cNvSpPr>
          <p:nvPr/>
        </p:nvSpPr>
        <p:spPr bwMode="auto">
          <a:xfrm>
            <a:off x="8382000" y="3779838"/>
            <a:ext cx="465138" cy="477837"/>
          </a:xfrm>
          <a:custGeom>
            <a:avLst/>
            <a:gdLst>
              <a:gd name="T0" fmla="*/ 2147483646 w 78"/>
              <a:gd name="T1" fmla="*/ 2147483646 h 80"/>
              <a:gd name="T2" fmla="*/ 2147483646 w 78"/>
              <a:gd name="T3" fmla="*/ 2147483646 h 80"/>
              <a:gd name="T4" fmla="*/ 2147483646 w 78"/>
              <a:gd name="T5" fmla="*/ 2147483646 h 80"/>
              <a:gd name="T6" fmla="*/ 2147483646 w 78"/>
              <a:gd name="T7" fmla="*/ 2147483646 h 80"/>
              <a:gd name="T8" fmla="*/ 2147483646 w 78"/>
              <a:gd name="T9" fmla="*/ 2147483646 h 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8"/>
              <a:gd name="T16" fmla="*/ 0 h 80"/>
              <a:gd name="T17" fmla="*/ 78 w 78"/>
              <a:gd name="T18" fmla="*/ 80 h 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8" h="80">
                <a:moveTo>
                  <a:pt x="58" y="18"/>
                </a:moveTo>
                <a:cubicBezTo>
                  <a:pt x="68" y="32"/>
                  <a:pt x="78" y="54"/>
                  <a:pt x="62" y="67"/>
                </a:cubicBezTo>
                <a:cubicBezTo>
                  <a:pt x="45" y="80"/>
                  <a:pt x="23" y="66"/>
                  <a:pt x="12" y="51"/>
                </a:cubicBezTo>
                <a:cubicBezTo>
                  <a:pt x="1" y="37"/>
                  <a:pt x="0" y="18"/>
                  <a:pt x="13" y="9"/>
                </a:cubicBezTo>
                <a:cubicBezTo>
                  <a:pt x="26" y="0"/>
                  <a:pt x="47" y="3"/>
                  <a:pt x="58" y="18"/>
                </a:cubicBezTo>
                <a:close/>
              </a:path>
            </a:pathLst>
          </a:custGeom>
          <a:solidFill>
            <a:srgbClr val="FFFFFF"/>
          </a:solidFill>
          <a:ln w="6350" cap="rnd">
            <a:solidFill>
              <a:srgbClr val="000000"/>
            </a:solidFill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8464" name="Oval 580"/>
          <p:cNvSpPr>
            <a:spLocks noChangeArrowheads="1"/>
          </p:cNvSpPr>
          <p:nvPr/>
        </p:nvSpPr>
        <p:spPr bwMode="auto">
          <a:xfrm>
            <a:off x="9026525" y="3235325"/>
            <a:ext cx="227013" cy="233363"/>
          </a:xfrm>
          <a:prstGeom prst="ellipse">
            <a:avLst/>
          </a:prstGeom>
          <a:solidFill>
            <a:srgbClr val="FFFFFF"/>
          </a:solidFill>
          <a:ln w="6350" cap="rnd">
            <a:solidFill>
              <a:srgbClr val="000000"/>
            </a:solidFill>
            <a:beve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000000"/>
              </a:solidFill>
              <a:sym typeface="宋体" panose="02010600030101010101" pitchFamily="2" charset="-122"/>
            </a:endParaRPr>
          </a:p>
        </p:txBody>
      </p:sp>
      <p:sp>
        <p:nvSpPr>
          <p:cNvPr id="38465" name="Freeform 581"/>
          <p:cNvSpPr>
            <a:spLocks noChangeArrowheads="1"/>
          </p:cNvSpPr>
          <p:nvPr/>
        </p:nvSpPr>
        <p:spPr bwMode="auto">
          <a:xfrm>
            <a:off x="8382000" y="3635375"/>
            <a:ext cx="166688" cy="168275"/>
          </a:xfrm>
          <a:custGeom>
            <a:avLst/>
            <a:gdLst>
              <a:gd name="T0" fmla="*/ 2147483646 w 28"/>
              <a:gd name="T1" fmla="*/ 2147483646 h 28"/>
              <a:gd name="T2" fmla="*/ 2147483646 w 28"/>
              <a:gd name="T3" fmla="*/ 2147483646 h 28"/>
              <a:gd name="T4" fmla="*/ 2147483646 w 28"/>
              <a:gd name="T5" fmla="*/ 2147483646 h 28"/>
              <a:gd name="T6" fmla="*/ 2147483646 w 28"/>
              <a:gd name="T7" fmla="*/ 2147483646 h 28"/>
              <a:gd name="T8" fmla="*/ 2147483646 w 28"/>
              <a:gd name="T9" fmla="*/ 2147483646 h 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8"/>
              <a:gd name="T16" fmla="*/ 0 h 28"/>
              <a:gd name="T17" fmla="*/ 28 w 28"/>
              <a:gd name="T18" fmla="*/ 28 h 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8" h="28">
                <a:moveTo>
                  <a:pt x="2" y="18"/>
                </a:moveTo>
                <a:cubicBezTo>
                  <a:pt x="3" y="24"/>
                  <a:pt x="10" y="28"/>
                  <a:pt x="17" y="27"/>
                </a:cubicBezTo>
                <a:cubicBezTo>
                  <a:pt x="24" y="25"/>
                  <a:pt x="28" y="18"/>
                  <a:pt x="26" y="11"/>
                </a:cubicBezTo>
                <a:cubicBezTo>
                  <a:pt x="24" y="4"/>
                  <a:pt x="17" y="0"/>
                  <a:pt x="10" y="2"/>
                </a:cubicBezTo>
                <a:cubicBezTo>
                  <a:pt x="4" y="4"/>
                  <a:pt x="0" y="11"/>
                  <a:pt x="2" y="18"/>
                </a:cubicBezTo>
                <a:close/>
              </a:path>
            </a:pathLst>
          </a:custGeom>
          <a:solidFill>
            <a:srgbClr val="FFE53F"/>
          </a:solidFill>
          <a:ln w="6350" cap="rnd">
            <a:solidFill>
              <a:srgbClr val="000000"/>
            </a:solidFill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8466" name="Freeform 582"/>
          <p:cNvSpPr>
            <a:spLocks noChangeArrowheads="1"/>
          </p:cNvSpPr>
          <p:nvPr/>
        </p:nvSpPr>
        <p:spPr bwMode="auto">
          <a:xfrm>
            <a:off x="8375650" y="3678238"/>
            <a:ext cx="168275" cy="47625"/>
          </a:xfrm>
          <a:custGeom>
            <a:avLst/>
            <a:gdLst>
              <a:gd name="T0" fmla="*/ 2147483646 w 28"/>
              <a:gd name="T1" fmla="*/ 2147483646 h 8"/>
              <a:gd name="T2" fmla="*/ 2147483646 w 28"/>
              <a:gd name="T3" fmla="*/ 2147483646 h 8"/>
              <a:gd name="T4" fmla="*/ 2147483646 w 28"/>
              <a:gd name="T5" fmla="*/ 2147483646 h 8"/>
              <a:gd name="T6" fmla="*/ 2147483646 w 28"/>
              <a:gd name="T7" fmla="*/ 2147483646 h 8"/>
              <a:gd name="T8" fmla="*/ 2147483646 w 28"/>
              <a:gd name="T9" fmla="*/ 2147483646 h 8"/>
              <a:gd name="T10" fmla="*/ 2147483646 w 28"/>
              <a:gd name="T11" fmla="*/ 2147483646 h 8"/>
              <a:gd name="T12" fmla="*/ 2147483646 w 28"/>
              <a:gd name="T13" fmla="*/ 2147483646 h 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8"/>
              <a:gd name="T22" fmla="*/ 0 h 8"/>
              <a:gd name="T23" fmla="*/ 28 w 28"/>
              <a:gd name="T24" fmla="*/ 8 h 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8" h="8">
                <a:moveTo>
                  <a:pt x="13" y="4"/>
                </a:moveTo>
                <a:cubicBezTo>
                  <a:pt x="8" y="4"/>
                  <a:pt x="4" y="7"/>
                  <a:pt x="2" y="8"/>
                </a:cubicBezTo>
                <a:cubicBezTo>
                  <a:pt x="1" y="8"/>
                  <a:pt x="0" y="6"/>
                  <a:pt x="2" y="5"/>
                </a:cubicBezTo>
                <a:cubicBezTo>
                  <a:pt x="4" y="4"/>
                  <a:pt x="8" y="2"/>
                  <a:pt x="11" y="1"/>
                </a:cubicBezTo>
                <a:cubicBezTo>
                  <a:pt x="17" y="0"/>
                  <a:pt x="22" y="0"/>
                  <a:pt x="26" y="1"/>
                </a:cubicBezTo>
                <a:cubicBezTo>
                  <a:pt x="28" y="1"/>
                  <a:pt x="27" y="3"/>
                  <a:pt x="27" y="3"/>
                </a:cubicBezTo>
                <a:cubicBezTo>
                  <a:pt x="25" y="3"/>
                  <a:pt x="19" y="2"/>
                  <a:pt x="13" y="4"/>
                </a:cubicBezTo>
                <a:close/>
              </a:path>
            </a:pathLst>
          </a:custGeom>
          <a:solidFill>
            <a:srgbClr val="FFE53F"/>
          </a:solidFill>
          <a:ln w="6350" cap="rnd">
            <a:solidFill>
              <a:srgbClr val="000000"/>
            </a:solidFill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8467" name="Freeform 583"/>
          <p:cNvSpPr>
            <a:spLocks noChangeArrowheads="1"/>
          </p:cNvSpPr>
          <p:nvPr/>
        </p:nvSpPr>
        <p:spPr bwMode="auto">
          <a:xfrm>
            <a:off x="8447088" y="3754438"/>
            <a:ext cx="36512" cy="42862"/>
          </a:xfrm>
          <a:custGeom>
            <a:avLst/>
            <a:gdLst>
              <a:gd name="T0" fmla="*/ 0 w 6"/>
              <a:gd name="T1" fmla="*/ 0 h 7"/>
              <a:gd name="T2" fmla="*/ 2147483646 w 6"/>
              <a:gd name="T3" fmla="*/ 2147483646 h 7"/>
              <a:gd name="T4" fmla="*/ 0 60000 65536"/>
              <a:gd name="T5" fmla="*/ 0 60000 65536"/>
              <a:gd name="T6" fmla="*/ 0 w 6"/>
              <a:gd name="T7" fmla="*/ 0 h 7"/>
              <a:gd name="T8" fmla="*/ 6 w 6"/>
              <a:gd name="T9" fmla="*/ 7 h 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" h="7">
                <a:moveTo>
                  <a:pt x="0" y="0"/>
                </a:moveTo>
                <a:cubicBezTo>
                  <a:pt x="1" y="4"/>
                  <a:pt x="4" y="6"/>
                  <a:pt x="6" y="7"/>
                </a:cubicBezTo>
              </a:path>
            </a:pathLst>
          </a:custGeom>
          <a:solidFill>
            <a:srgbClr val="FFE53F"/>
          </a:solidFill>
          <a:ln w="6350" cap="rnd">
            <a:solidFill>
              <a:srgbClr val="000000"/>
            </a:solidFill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8468" name="Freeform 584"/>
          <p:cNvSpPr>
            <a:spLocks noChangeArrowheads="1"/>
          </p:cNvSpPr>
          <p:nvPr/>
        </p:nvSpPr>
        <p:spPr bwMode="auto">
          <a:xfrm>
            <a:off x="8447088" y="3754438"/>
            <a:ext cx="36512" cy="42862"/>
          </a:xfrm>
          <a:custGeom>
            <a:avLst/>
            <a:gdLst>
              <a:gd name="T0" fmla="*/ 0 w 6"/>
              <a:gd name="T1" fmla="*/ 0 h 7"/>
              <a:gd name="T2" fmla="*/ 2147483646 w 6"/>
              <a:gd name="T3" fmla="*/ 2147483646 h 7"/>
              <a:gd name="T4" fmla="*/ 0 60000 65536"/>
              <a:gd name="T5" fmla="*/ 0 60000 65536"/>
              <a:gd name="T6" fmla="*/ 0 w 6"/>
              <a:gd name="T7" fmla="*/ 0 h 7"/>
              <a:gd name="T8" fmla="*/ 6 w 6"/>
              <a:gd name="T9" fmla="*/ 7 h 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" h="7">
                <a:moveTo>
                  <a:pt x="0" y="0"/>
                </a:moveTo>
                <a:cubicBezTo>
                  <a:pt x="1" y="4"/>
                  <a:pt x="4" y="6"/>
                  <a:pt x="6" y="7"/>
                </a:cubicBezTo>
              </a:path>
            </a:pathLst>
          </a:custGeom>
          <a:noFill/>
          <a:ln w="6350" cap="rnd">
            <a:solidFill>
              <a:srgbClr val="000000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8469" name="Freeform 585"/>
          <p:cNvSpPr>
            <a:spLocks noChangeArrowheads="1"/>
          </p:cNvSpPr>
          <p:nvPr/>
        </p:nvSpPr>
        <p:spPr bwMode="auto">
          <a:xfrm>
            <a:off x="8423275" y="3730625"/>
            <a:ext cx="36513" cy="36513"/>
          </a:xfrm>
          <a:custGeom>
            <a:avLst/>
            <a:gdLst>
              <a:gd name="T0" fmla="*/ 2147483646 w 6"/>
              <a:gd name="T1" fmla="*/ 2147483646 h 6"/>
              <a:gd name="T2" fmla="*/ 2147483646 w 6"/>
              <a:gd name="T3" fmla="*/ 2147483646 h 6"/>
              <a:gd name="T4" fmla="*/ 2147483646 w 6"/>
              <a:gd name="T5" fmla="*/ 2147483646 h 6"/>
              <a:gd name="T6" fmla="*/ 2147483646 w 6"/>
              <a:gd name="T7" fmla="*/ 0 h 6"/>
              <a:gd name="T8" fmla="*/ 2147483646 w 6"/>
              <a:gd name="T9" fmla="*/ 2147483646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6"/>
              <a:gd name="T17" fmla="*/ 6 w 6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6">
                <a:moveTo>
                  <a:pt x="1" y="4"/>
                </a:moveTo>
                <a:cubicBezTo>
                  <a:pt x="2" y="5"/>
                  <a:pt x="3" y="6"/>
                  <a:pt x="4" y="5"/>
                </a:cubicBezTo>
                <a:cubicBezTo>
                  <a:pt x="6" y="5"/>
                  <a:pt x="6" y="3"/>
                  <a:pt x="6" y="2"/>
                </a:cubicBezTo>
                <a:cubicBezTo>
                  <a:pt x="5" y="1"/>
                  <a:pt x="3" y="0"/>
                  <a:pt x="2" y="0"/>
                </a:cubicBezTo>
                <a:cubicBezTo>
                  <a:pt x="1" y="1"/>
                  <a:pt x="0" y="2"/>
                  <a:pt x="1" y="4"/>
                </a:cubicBezTo>
                <a:close/>
              </a:path>
            </a:pathLst>
          </a:custGeom>
          <a:solidFill>
            <a:srgbClr val="7D6B55"/>
          </a:solidFill>
          <a:ln w="6350" cap="rnd">
            <a:solidFill>
              <a:srgbClr val="000000"/>
            </a:solidFill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8470" name="Oval 586"/>
          <p:cNvSpPr>
            <a:spLocks noChangeArrowheads="1"/>
          </p:cNvSpPr>
          <p:nvPr/>
        </p:nvSpPr>
        <p:spPr bwMode="auto">
          <a:xfrm>
            <a:off x="4456113" y="6091238"/>
            <a:ext cx="227012" cy="227012"/>
          </a:xfrm>
          <a:prstGeom prst="ellipse">
            <a:avLst/>
          </a:prstGeom>
          <a:solidFill>
            <a:srgbClr val="FFFFFF"/>
          </a:solidFill>
          <a:ln w="6350" cap="rnd">
            <a:solidFill>
              <a:srgbClr val="000000"/>
            </a:solidFill>
            <a:beve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000000"/>
              </a:solidFill>
              <a:sym typeface="宋体" panose="02010600030101010101" pitchFamily="2" charset="-122"/>
            </a:endParaRPr>
          </a:p>
        </p:txBody>
      </p:sp>
      <p:sp>
        <p:nvSpPr>
          <p:cNvPr id="38471" name="Freeform 587"/>
          <p:cNvSpPr>
            <a:spLocks noChangeArrowheads="1"/>
          </p:cNvSpPr>
          <p:nvPr/>
        </p:nvSpPr>
        <p:spPr bwMode="auto">
          <a:xfrm>
            <a:off x="4605338" y="5738813"/>
            <a:ext cx="1079500" cy="477837"/>
          </a:xfrm>
          <a:custGeom>
            <a:avLst/>
            <a:gdLst>
              <a:gd name="T0" fmla="*/ 2147483646 w 181"/>
              <a:gd name="T1" fmla="*/ 2147483646 h 80"/>
              <a:gd name="T2" fmla="*/ 2147483646 w 181"/>
              <a:gd name="T3" fmla="*/ 2147483646 h 80"/>
              <a:gd name="T4" fmla="*/ 0 w 181"/>
              <a:gd name="T5" fmla="*/ 2147483646 h 80"/>
              <a:gd name="T6" fmla="*/ 2147483646 w 181"/>
              <a:gd name="T7" fmla="*/ 2147483646 h 80"/>
              <a:gd name="T8" fmla="*/ 2147483646 w 181"/>
              <a:gd name="T9" fmla="*/ 2147483646 h 80"/>
              <a:gd name="T10" fmla="*/ 2147483646 w 181"/>
              <a:gd name="T11" fmla="*/ 0 h 80"/>
              <a:gd name="T12" fmla="*/ 2147483646 w 181"/>
              <a:gd name="T13" fmla="*/ 2147483646 h 80"/>
              <a:gd name="T14" fmla="*/ 2147483646 w 181"/>
              <a:gd name="T15" fmla="*/ 2147483646 h 8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81"/>
              <a:gd name="T25" fmla="*/ 0 h 80"/>
              <a:gd name="T26" fmla="*/ 181 w 181"/>
              <a:gd name="T27" fmla="*/ 80 h 8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81" h="80">
                <a:moveTo>
                  <a:pt x="31" y="70"/>
                </a:moveTo>
                <a:cubicBezTo>
                  <a:pt x="31" y="70"/>
                  <a:pt x="11" y="80"/>
                  <a:pt x="11" y="80"/>
                </a:cubicBezTo>
                <a:cubicBezTo>
                  <a:pt x="1" y="75"/>
                  <a:pt x="0" y="60"/>
                  <a:pt x="0" y="60"/>
                </a:cubicBezTo>
                <a:cubicBezTo>
                  <a:pt x="7" y="54"/>
                  <a:pt x="35" y="36"/>
                  <a:pt x="45" y="31"/>
                </a:cubicBezTo>
                <a:cubicBezTo>
                  <a:pt x="121" y="30"/>
                  <a:pt x="121" y="30"/>
                  <a:pt x="121" y="30"/>
                </a:cubicBezTo>
                <a:cubicBezTo>
                  <a:pt x="166" y="0"/>
                  <a:pt x="166" y="0"/>
                  <a:pt x="166" y="0"/>
                </a:cubicBezTo>
                <a:cubicBezTo>
                  <a:pt x="181" y="17"/>
                  <a:pt x="181" y="17"/>
                  <a:pt x="181" y="17"/>
                </a:cubicBezTo>
                <a:cubicBezTo>
                  <a:pt x="169" y="33"/>
                  <a:pt x="137" y="67"/>
                  <a:pt x="137" y="67"/>
                </a:cubicBezTo>
              </a:path>
            </a:pathLst>
          </a:custGeom>
          <a:solidFill>
            <a:srgbClr val="00A0E9"/>
          </a:solidFill>
          <a:ln w="6350" cap="rnd">
            <a:solidFill>
              <a:srgbClr val="000000"/>
            </a:solidFill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8472" name="Freeform 588"/>
          <p:cNvSpPr>
            <a:spLocks noChangeArrowheads="1"/>
          </p:cNvSpPr>
          <p:nvPr/>
        </p:nvSpPr>
        <p:spPr bwMode="auto">
          <a:xfrm>
            <a:off x="4605338" y="5738813"/>
            <a:ext cx="1079500" cy="477837"/>
          </a:xfrm>
          <a:custGeom>
            <a:avLst/>
            <a:gdLst>
              <a:gd name="T0" fmla="*/ 2147483646 w 181"/>
              <a:gd name="T1" fmla="*/ 2147483646 h 80"/>
              <a:gd name="T2" fmla="*/ 2147483646 w 181"/>
              <a:gd name="T3" fmla="*/ 2147483646 h 80"/>
              <a:gd name="T4" fmla="*/ 0 w 181"/>
              <a:gd name="T5" fmla="*/ 2147483646 h 80"/>
              <a:gd name="T6" fmla="*/ 2147483646 w 181"/>
              <a:gd name="T7" fmla="*/ 2147483646 h 80"/>
              <a:gd name="T8" fmla="*/ 2147483646 w 181"/>
              <a:gd name="T9" fmla="*/ 2147483646 h 80"/>
              <a:gd name="T10" fmla="*/ 2147483646 w 181"/>
              <a:gd name="T11" fmla="*/ 0 h 80"/>
              <a:gd name="T12" fmla="*/ 2147483646 w 181"/>
              <a:gd name="T13" fmla="*/ 2147483646 h 80"/>
              <a:gd name="T14" fmla="*/ 2147483646 w 181"/>
              <a:gd name="T15" fmla="*/ 2147483646 h 8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81"/>
              <a:gd name="T25" fmla="*/ 0 h 80"/>
              <a:gd name="T26" fmla="*/ 181 w 181"/>
              <a:gd name="T27" fmla="*/ 80 h 8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81" h="80">
                <a:moveTo>
                  <a:pt x="31" y="70"/>
                </a:moveTo>
                <a:cubicBezTo>
                  <a:pt x="31" y="70"/>
                  <a:pt x="11" y="80"/>
                  <a:pt x="11" y="80"/>
                </a:cubicBezTo>
                <a:cubicBezTo>
                  <a:pt x="1" y="75"/>
                  <a:pt x="0" y="60"/>
                  <a:pt x="0" y="60"/>
                </a:cubicBezTo>
                <a:cubicBezTo>
                  <a:pt x="7" y="54"/>
                  <a:pt x="35" y="36"/>
                  <a:pt x="45" y="31"/>
                </a:cubicBezTo>
                <a:cubicBezTo>
                  <a:pt x="121" y="30"/>
                  <a:pt x="121" y="30"/>
                  <a:pt x="121" y="30"/>
                </a:cubicBezTo>
                <a:cubicBezTo>
                  <a:pt x="166" y="0"/>
                  <a:pt x="166" y="0"/>
                  <a:pt x="166" y="0"/>
                </a:cubicBezTo>
                <a:cubicBezTo>
                  <a:pt x="181" y="17"/>
                  <a:pt x="181" y="17"/>
                  <a:pt x="181" y="17"/>
                </a:cubicBezTo>
                <a:cubicBezTo>
                  <a:pt x="169" y="33"/>
                  <a:pt x="137" y="67"/>
                  <a:pt x="137" y="67"/>
                </a:cubicBezTo>
              </a:path>
            </a:pathLst>
          </a:custGeom>
          <a:noFill/>
          <a:ln w="6350" cap="rnd">
            <a:solidFill>
              <a:srgbClr val="000000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8473" name="Freeform 589"/>
          <p:cNvSpPr>
            <a:spLocks noChangeArrowheads="1"/>
          </p:cNvSpPr>
          <p:nvPr/>
        </p:nvSpPr>
        <p:spPr bwMode="auto">
          <a:xfrm>
            <a:off x="4611688" y="5092700"/>
            <a:ext cx="995362" cy="931863"/>
          </a:xfrm>
          <a:custGeom>
            <a:avLst/>
            <a:gdLst>
              <a:gd name="T0" fmla="*/ 2147483646 w 167"/>
              <a:gd name="T1" fmla="*/ 2147483646 h 156"/>
              <a:gd name="T2" fmla="*/ 2147483646 w 167"/>
              <a:gd name="T3" fmla="*/ 2147483646 h 156"/>
              <a:gd name="T4" fmla="*/ 2147483646 w 167"/>
              <a:gd name="T5" fmla="*/ 2147483646 h 156"/>
              <a:gd name="T6" fmla="*/ 0 w 167"/>
              <a:gd name="T7" fmla="*/ 2147483646 h 156"/>
              <a:gd name="T8" fmla="*/ 2147483646 w 167"/>
              <a:gd name="T9" fmla="*/ 0 h 156"/>
              <a:gd name="T10" fmla="*/ 2147483646 w 167"/>
              <a:gd name="T11" fmla="*/ 2147483646 h 15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67"/>
              <a:gd name="T19" fmla="*/ 0 h 156"/>
              <a:gd name="T20" fmla="*/ 167 w 167"/>
              <a:gd name="T21" fmla="*/ 156 h 15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67" h="156">
                <a:moveTo>
                  <a:pt x="166" y="76"/>
                </a:moveTo>
                <a:cubicBezTo>
                  <a:pt x="166" y="102"/>
                  <a:pt x="149" y="132"/>
                  <a:pt x="126" y="148"/>
                </a:cubicBezTo>
                <a:cubicBezTo>
                  <a:pt x="115" y="156"/>
                  <a:pt x="38" y="148"/>
                  <a:pt x="36" y="147"/>
                </a:cubicBezTo>
                <a:cubicBezTo>
                  <a:pt x="14" y="132"/>
                  <a:pt x="0" y="105"/>
                  <a:pt x="0" y="77"/>
                </a:cubicBezTo>
                <a:cubicBezTo>
                  <a:pt x="0" y="33"/>
                  <a:pt x="38" y="0"/>
                  <a:pt x="84" y="0"/>
                </a:cubicBezTo>
                <a:cubicBezTo>
                  <a:pt x="131" y="0"/>
                  <a:pt x="167" y="32"/>
                  <a:pt x="166" y="76"/>
                </a:cubicBezTo>
                <a:close/>
              </a:path>
            </a:pathLst>
          </a:custGeom>
          <a:solidFill>
            <a:srgbClr val="00A0E9"/>
          </a:solidFill>
          <a:ln w="6350" cap="rnd">
            <a:solidFill>
              <a:srgbClr val="000000"/>
            </a:solidFill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8474" name="Freeform 590"/>
          <p:cNvSpPr>
            <a:spLocks noChangeArrowheads="1"/>
          </p:cNvSpPr>
          <p:nvPr/>
        </p:nvSpPr>
        <p:spPr bwMode="auto">
          <a:xfrm>
            <a:off x="4659313" y="5237163"/>
            <a:ext cx="900112" cy="763587"/>
          </a:xfrm>
          <a:custGeom>
            <a:avLst/>
            <a:gdLst>
              <a:gd name="T0" fmla="*/ 2147483646 w 151"/>
              <a:gd name="T1" fmla="*/ 2147483646 h 128"/>
              <a:gd name="T2" fmla="*/ 2147483646 w 151"/>
              <a:gd name="T3" fmla="*/ 2147483646 h 128"/>
              <a:gd name="T4" fmla="*/ 2147483646 w 151"/>
              <a:gd name="T5" fmla="*/ 2147483646 h 128"/>
              <a:gd name="T6" fmla="*/ 2147483646 w 151"/>
              <a:gd name="T7" fmla="*/ 2147483646 h 128"/>
              <a:gd name="T8" fmla="*/ 2147483646 w 151"/>
              <a:gd name="T9" fmla="*/ 2147483646 h 128"/>
              <a:gd name="T10" fmla="*/ 2147483646 w 151"/>
              <a:gd name="T11" fmla="*/ 2147483646 h 128"/>
              <a:gd name="T12" fmla="*/ 0 w 151"/>
              <a:gd name="T13" fmla="*/ 2147483646 h 128"/>
              <a:gd name="T14" fmla="*/ 2147483646 w 151"/>
              <a:gd name="T15" fmla="*/ 2147483646 h 128"/>
              <a:gd name="T16" fmla="*/ 2147483646 w 151"/>
              <a:gd name="T17" fmla="*/ 0 h 128"/>
              <a:gd name="T18" fmla="*/ 2147483646 w 151"/>
              <a:gd name="T19" fmla="*/ 2147483646 h 12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51"/>
              <a:gd name="T31" fmla="*/ 0 h 128"/>
              <a:gd name="T32" fmla="*/ 151 w 151"/>
              <a:gd name="T33" fmla="*/ 128 h 12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51" h="128">
                <a:moveTo>
                  <a:pt x="133" y="16"/>
                </a:moveTo>
                <a:cubicBezTo>
                  <a:pt x="146" y="26"/>
                  <a:pt x="149" y="44"/>
                  <a:pt x="150" y="60"/>
                </a:cubicBezTo>
                <a:cubicBezTo>
                  <a:pt x="151" y="82"/>
                  <a:pt x="132" y="114"/>
                  <a:pt x="123" y="120"/>
                </a:cubicBezTo>
                <a:cubicBezTo>
                  <a:pt x="112" y="126"/>
                  <a:pt x="89" y="125"/>
                  <a:pt x="76" y="125"/>
                </a:cubicBezTo>
                <a:cubicBezTo>
                  <a:pt x="58" y="125"/>
                  <a:pt x="42" y="128"/>
                  <a:pt x="28" y="120"/>
                </a:cubicBezTo>
                <a:cubicBezTo>
                  <a:pt x="16" y="113"/>
                  <a:pt x="8" y="99"/>
                  <a:pt x="3" y="85"/>
                </a:cubicBezTo>
                <a:cubicBezTo>
                  <a:pt x="1" y="78"/>
                  <a:pt x="0" y="69"/>
                  <a:pt x="0" y="59"/>
                </a:cubicBezTo>
                <a:cubicBezTo>
                  <a:pt x="0" y="38"/>
                  <a:pt x="8" y="21"/>
                  <a:pt x="24" y="12"/>
                </a:cubicBezTo>
                <a:cubicBezTo>
                  <a:pt x="42" y="2"/>
                  <a:pt x="68" y="1"/>
                  <a:pt x="74" y="0"/>
                </a:cubicBezTo>
                <a:cubicBezTo>
                  <a:pt x="96" y="0"/>
                  <a:pt x="119" y="4"/>
                  <a:pt x="133" y="16"/>
                </a:cubicBezTo>
                <a:close/>
              </a:path>
            </a:pathLst>
          </a:custGeom>
          <a:solidFill>
            <a:srgbClr val="FFFFFF"/>
          </a:solidFill>
          <a:ln w="6350" cap="rnd">
            <a:solidFill>
              <a:srgbClr val="000000"/>
            </a:solidFill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8475" name="Freeform 591"/>
          <p:cNvSpPr>
            <a:spLocks noChangeArrowheads="1"/>
          </p:cNvSpPr>
          <p:nvPr/>
        </p:nvSpPr>
        <p:spPr bwMode="auto">
          <a:xfrm>
            <a:off x="4737100" y="5518150"/>
            <a:ext cx="720725" cy="428625"/>
          </a:xfrm>
          <a:custGeom>
            <a:avLst/>
            <a:gdLst>
              <a:gd name="T0" fmla="*/ 0 w 121"/>
              <a:gd name="T1" fmla="*/ 2147483646 h 72"/>
              <a:gd name="T2" fmla="*/ 2147483646 w 121"/>
              <a:gd name="T3" fmla="*/ 2147483646 h 72"/>
              <a:gd name="T4" fmla="*/ 2147483646 w 121"/>
              <a:gd name="T5" fmla="*/ 2147483646 h 72"/>
              <a:gd name="T6" fmla="*/ 0 w 121"/>
              <a:gd name="T7" fmla="*/ 2147483646 h 72"/>
              <a:gd name="T8" fmla="*/ 0 60000 65536"/>
              <a:gd name="T9" fmla="*/ 0 60000 65536"/>
              <a:gd name="T10" fmla="*/ 0 60000 65536"/>
              <a:gd name="T11" fmla="*/ 0 60000 65536"/>
              <a:gd name="T12" fmla="*/ 0 w 121"/>
              <a:gd name="T13" fmla="*/ 0 h 72"/>
              <a:gd name="T14" fmla="*/ 121 w 121"/>
              <a:gd name="T15" fmla="*/ 72 h 7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1" h="72">
                <a:moveTo>
                  <a:pt x="0" y="17"/>
                </a:moveTo>
                <a:cubicBezTo>
                  <a:pt x="12" y="45"/>
                  <a:pt x="30" y="72"/>
                  <a:pt x="62" y="72"/>
                </a:cubicBezTo>
                <a:cubicBezTo>
                  <a:pt x="94" y="72"/>
                  <a:pt x="117" y="36"/>
                  <a:pt x="121" y="19"/>
                </a:cubicBezTo>
                <a:cubicBezTo>
                  <a:pt x="80" y="0"/>
                  <a:pt x="36" y="2"/>
                  <a:pt x="0" y="17"/>
                </a:cubicBezTo>
                <a:close/>
              </a:path>
            </a:pathLst>
          </a:custGeom>
          <a:solidFill>
            <a:srgbClr val="E1002A"/>
          </a:solidFill>
          <a:ln w="6350" cap="rnd">
            <a:solidFill>
              <a:srgbClr val="000000"/>
            </a:solidFill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8476" name="Freeform 592"/>
          <p:cNvSpPr>
            <a:spLocks noChangeArrowheads="1"/>
          </p:cNvSpPr>
          <p:nvPr/>
        </p:nvSpPr>
        <p:spPr bwMode="auto">
          <a:xfrm>
            <a:off x="4568825" y="5356225"/>
            <a:ext cx="1081088" cy="322263"/>
          </a:xfrm>
          <a:custGeom>
            <a:avLst/>
            <a:gdLst>
              <a:gd name="T0" fmla="*/ 2147483646 w 181"/>
              <a:gd name="T1" fmla="*/ 2147483646 h 54"/>
              <a:gd name="T2" fmla="*/ 2147483646 w 181"/>
              <a:gd name="T3" fmla="*/ 2147483646 h 54"/>
              <a:gd name="T4" fmla="*/ 2147483646 w 181"/>
              <a:gd name="T5" fmla="*/ 2147483646 h 54"/>
              <a:gd name="T6" fmla="*/ 2147483646 w 181"/>
              <a:gd name="T7" fmla="*/ 2147483646 h 54"/>
              <a:gd name="T8" fmla="*/ 2147483646 w 181"/>
              <a:gd name="T9" fmla="*/ 2147483646 h 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1"/>
              <a:gd name="T16" fmla="*/ 0 h 54"/>
              <a:gd name="T17" fmla="*/ 181 w 181"/>
              <a:gd name="T18" fmla="*/ 54 h 5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1" h="54">
                <a:moveTo>
                  <a:pt x="149" y="12"/>
                </a:moveTo>
                <a:cubicBezTo>
                  <a:pt x="166" y="0"/>
                  <a:pt x="181" y="30"/>
                  <a:pt x="160" y="43"/>
                </a:cubicBezTo>
                <a:cubicBezTo>
                  <a:pt x="144" y="54"/>
                  <a:pt x="118" y="39"/>
                  <a:pt x="90" y="39"/>
                </a:cubicBezTo>
                <a:cubicBezTo>
                  <a:pt x="62" y="39"/>
                  <a:pt x="37" y="54"/>
                  <a:pt x="21" y="43"/>
                </a:cubicBezTo>
                <a:cubicBezTo>
                  <a:pt x="0" y="30"/>
                  <a:pt x="15" y="0"/>
                  <a:pt x="31" y="12"/>
                </a:cubicBezTo>
              </a:path>
            </a:pathLst>
          </a:custGeom>
          <a:solidFill>
            <a:srgbClr val="FFFFFF"/>
          </a:solidFill>
          <a:ln w="6350" cap="rnd">
            <a:solidFill>
              <a:srgbClr val="000000"/>
            </a:solidFill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8477" name="Freeform 593"/>
          <p:cNvSpPr>
            <a:spLocks noChangeArrowheads="1"/>
          </p:cNvSpPr>
          <p:nvPr/>
        </p:nvSpPr>
        <p:spPr bwMode="auto">
          <a:xfrm>
            <a:off x="4568825" y="5356225"/>
            <a:ext cx="1081088" cy="322263"/>
          </a:xfrm>
          <a:custGeom>
            <a:avLst/>
            <a:gdLst>
              <a:gd name="T0" fmla="*/ 2147483646 w 181"/>
              <a:gd name="T1" fmla="*/ 2147483646 h 54"/>
              <a:gd name="T2" fmla="*/ 2147483646 w 181"/>
              <a:gd name="T3" fmla="*/ 2147483646 h 54"/>
              <a:gd name="T4" fmla="*/ 2147483646 w 181"/>
              <a:gd name="T5" fmla="*/ 2147483646 h 54"/>
              <a:gd name="T6" fmla="*/ 2147483646 w 181"/>
              <a:gd name="T7" fmla="*/ 2147483646 h 54"/>
              <a:gd name="T8" fmla="*/ 2147483646 w 181"/>
              <a:gd name="T9" fmla="*/ 2147483646 h 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1"/>
              <a:gd name="T16" fmla="*/ 0 h 54"/>
              <a:gd name="T17" fmla="*/ 181 w 181"/>
              <a:gd name="T18" fmla="*/ 54 h 5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1" h="54">
                <a:moveTo>
                  <a:pt x="149" y="12"/>
                </a:moveTo>
                <a:cubicBezTo>
                  <a:pt x="166" y="0"/>
                  <a:pt x="181" y="30"/>
                  <a:pt x="160" y="43"/>
                </a:cubicBezTo>
                <a:cubicBezTo>
                  <a:pt x="144" y="54"/>
                  <a:pt x="118" y="39"/>
                  <a:pt x="90" y="39"/>
                </a:cubicBezTo>
                <a:cubicBezTo>
                  <a:pt x="62" y="39"/>
                  <a:pt x="37" y="54"/>
                  <a:pt x="21" y="43"/>
                </a:cubicBezTo>
                <a:cubicBezTo>
                  <a:pt x="0" y="30"/>
                  <a:pt x="15" y="0"/>
                  <a:pt x="31" y="12"/>
                </a:cubicBezTo>
              </a:path>
            </a:pathLst>
          </a:custGeom>
          <a:noFill/>
          <a:ln w="6350" cap="rnd">
            <a:solidFill>
              <a:srgbClr val="000000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8478" name="Freeform 594"/>
          <p:cNvSpPr>
            <a:spLocks noChangeArrowheads="1"/>
          </p:cNvSpPr>
          <p:nvPr/>
        </p:nvSpPr>
        <p:spPr bwMode="auto">
          <a:xfrm>
            <a:off x="4897438" y="5105400"/>
            <a:ext cx="203200" cy="227013"/>
          </a:xfrm>
          <a:custGeom>
            <a:avLst/>
            <a:gdLst>
              <a:gd name="T0" fmla="*/ 2147483646 w 34"/>
              <a:gd name="T1" fmla="*/ 2147483646 h 38"/>
              <a:gd name="T2" fmla="*/ 2147483646 w 34"/>
              <a:gd name="T3" fmla="*/ 2147483646 h 38"/>
              <a:gd name="T4" fmla="*/ 2147483646 w 34"/>
              <a:gd name="T5" fmla="*/ 2147483646 h 38"/>
              <a:gd name="T6" fmla="*/ 2147483646 w 34"/>
              <a:gd name="T7" fmla="*/ 2147483646 h 38"/>
              <a:gd name="T8" fmla="*/ 2147483646 w 34"/>
              <a:gd name="T9" fmla="*/ 2147483646 h 3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"/>
              <a:gd name="T16" fmla="*/ 0 h 38"/>
              <a:gd name="T17" fmla="*/ 34 w 34"/>
              <a:gd name="T18" fmla="*/ 38 h 3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" h="38">
                <a:moveTo>
                  <a:pt x="1" y="20"/>
                </a:moveTo>
                <a:cubicBezTo>
                  <a:pt x="1" y="34"/>
                  <a:pt x="9" y="38"/>
                  <a:pt x="18" y="38"/>
                </a:cubicBezTo>
                <a:cubicBezTo>
                  <a:pt x="30" y="38"/>
                  <a:pt x="34" y="29"/>
                  <a:pt x="34" y="19"/>
                </a:cubicBezTo>
                <a:cubicBezTo>
                  <a:pt x="34" y="10"/>
                  <a:pt x="31" y="0"/>
                  <a:pt x="19" y="1"/>
                </a:cubicBezTo>
                <a:cubicBezTo>
                  <a:pt x="10" y="1"/>
                  <a:pt x="0" y="9"/>
                  <a:pt x="1" y="20"/>
                </a:cubicBezTo>
                <a:close/>
              </a:path>
            </a:pathLst>
          </a:custGeom>
          <a:solidFill>
            <a:srgbClr val="FFFFFF"/>
          </a:solidFill>
          <a:ln w="6350" cap="rnd">
            <a:solidFill>
              <a:srgbClr val="000000"/>
            </a:solidFill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8479" name="Freeform 595"/>
          <p:cNvSpPr>
            <a:spLocks noChangeArrowheads="1"/>
          </p:cNvSpPr>
          <p:nvPr/>
        </p:nvSpPr>
        <p:spPr bwMode="auto">
          <a:xfrm>
            <a:off x="5100638" y="5105400"/>
            <a:ext cx="203200" cy="227013"/>
          </a:xfrm>
          <a:custGeom>
            <a:avLst/>
            <a:gdLst>
              <a:gd name="T0" fmla="*/ 2147483646 w 34"/>
              <a:gd name="T1" fmla="*/ 2147483646 h 38"/>
              <a:gd name="T2" fmla="*/ 2147483646 w 34"/>
              <a:gd name="T3" fmla="*/ 2147483646 h 38"/>
              <a:gd name="T4" fmla="*/ 0 w 34"/>
              <a:gd name="T5" fmla="*/ 2147483646 h 38"/>
              <a:gd name="T6" fmla="*/ 2147483646 w 34"/>
              <a:gd name="T7" fmla="*/ 2147483646 h 38"/>
              <a:gd name="T8" fmla="*/ 2147483646 w 34"/>
              <a:gd name="T9" fmla="*/ 2147483646 h 3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"/>
              <a:gd name="T16" fmla="*/ 0 h 38"/>
              <a:gd name="T17" fmla="*/ 34 w 34"/>
              <a:gd name="T18" fmla="*/ 38 h 3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" h="38">
                <a:moveTo>
                  <a:pt x="34" y="20"/>
                </a:moveTo>
                <a:cubicBezTo>
                  <a:pt x="34" y="34"/>
                  <a:pt x="26" y="38"/>
                  <a:pt x="17" y="38"/>
                </a:cubicBezTo>
                <a:cubicBezTo>
                  <a:pt x="5" y="38"/>
                  <a:pt x="0" y="29"/>
                  <a:pt x="0" y="19"/>
                </a:cubicBezTo>
                <a:cubicBezTo>
                  <a:pt x="0" y="10"/>
                  <a:pt x="4" y="0"/>
                  <a:pt x="16" y="1"/>
                </a:cubicBezTo>
                <a:cubicBezTo>
                  <a:pt x="25" y="1"/>
                  <a:pt x="34" y="9"/>
                  <a:pt x="34" y="20"/>
                </a:cubicBezTo>
                <a:close/>
              </a:path>
            </a:pathLst>
          </a:custGeom>
          <a:solidFill>
            <a:srgbClr val="FFFFFF"/>
          </a:solidFill>
          <a:ln w="6350" cap="rnd">
            <a:solidFill>
              <a:srgbClr val="000000"/>
            </a:solidFill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8480" name="Freeform 596"/>
          <p:cNvSpPr>
            <a:spLocks noChangeArrowheads="1"/>
          </p:cNvSpPr>
          <p:nvPr/>
        </p:nvSpPr>
        <p:spPr bwMode="auto">
          <a:xfrm>
            <a:off x="4778375" y="6067425"/>
            <a:ext cx="674688" cy="482600"/>
          </a:xfrm>
          <a:custGeom>
            <a:avLst/>
            <a:gdLst>
              <a:gd name="T0" fmla="*/ 2147483646 w 113"/>
              <a:gd name="T1" fmla="*/ 0 h 81"/>
              <a:gd name="T2" fmla="*/ 2147483646 w 113"/>
              <a:gd name="T3" fmla="*/ 2147483646 h 81"/>
              <a:gd name="T4" fmla="*/ 2147483646 w 113"/>
              <a:gd name="T5" fmla="*/ 2147483646 h 81"/>
              <a:gd name="T6" fmla="*/ 2147483646 w 113"/>
              <a:gd name="T7" fmla="*/ 2147483646 h 81"/>
              <a:gd name="T8" fmla="*/ 2147483646 w 113"/>
              <a:gd name="T9" fmla="*/ 2147483646 h 81"/>
              <a:gd name="T10" fmla="*/ 2147483646 w 113"/>
              <a:gd name="T11" fmla="*/ 0 h 8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13"/>
              <a:gd name="T19" fmla="*/ 0 h 81"/>
              <a:gd name="T20" fmla="*/ 113 w 113"/>
              <a:gd name="T21" fmla="*/ 81 h 8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13" h="81">
                <a:moveTo>
                  <a:pt x="1" y="0"/>
                </a:moveTo>
                <a:cubicBezTo>
                  <a:pt x="0" y="29"/>
                  <a:pt x="2" y="81"/>
                  <a:pt x="23" y="81"/>
                </a:cubicBezTo>
                <a:cubicBezTo>
                  <a:pt x="43" y="81"/>
                  <a:pt x="31" y="78"/>
                  <a:pt x="57" y="79"/>
                </a:cubicBezTo>
                <a:cubicBezTo>
                  <a:pt x="83" y="79"/>
                  <a:pt x="86" y="81"/>
                  <a:pt x="86" y="81"/>
                </a:cubicBezTo>
                <a:cubicBezTo>
                  <a:pt x="86" y="81"/>
                  <a:pt x="113" y="76"/>
                  <a:pt x="111" y="44"/>
                </a:cubicBezTo>
                <a:cubicBezTo>
                  <a:pt x="109" y="25"/>
                  <a:pt x="110" y="0"/>
                  <a:pt x="110" y="0"/>
                </a:cubicBezTo>
              </a:path>
            </a:pathLst>
          </a:custGeom>
          <a:solidFill>
            <a:srgbClr val="00A0E9"/>
          </a:solidFill>
          <a:ln w="6350" cap="rnd">
            <a:solidFill>
              <a:srgbClr val="000000"/>
            </a:solidFill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8481" name="Freeform 597"/>
          <p:cNvSpPr>
            <a:spLocks noChangeArrowheads="1"/>
          </p:cNvSpPr>
          <p:nvPr/>
        </p:nvSpPr>
        <p:spPr bwMode="auto">
          <a:xfrm>
            <a:off x="4778375" y="6067425"/>
            <a:ext cx="674688" cy="482600"/>
          </a:xfrm>
          <a:custGeom>
            <a:avLst/>
            <a:gdLst>
              <a:gd name="T0" fmla="*/ 2147483646 w 113"/>
              <a:gd name="T1" fmla="*/ 0 h 81"/>
              <a:gd name="T2" fmla="*/ 2147483646 w 113"/>
              <a:gd name="T3" fmla="*/ 2147483646 h 81"/>
              <a:gd name="T4" fmla="*/ 2147483646 w 113"/>
              <a:gd name="T5" fmla="*/ 2147483646 h 81"/>
              <a:gd name="T6" fmla="*/ 2147483646 w 113"/>
              <a:gd name="T7" fmla="*/ 2147483646 h 81"/>
              <a:gd name="T8" fmla="*/ 2147483646 w 113"/>
              <a:gd name="T9" fmla="*/ 2147483646 h 81"/>
              <a:gd name="T10" fmla="*/ 2147483646 w 113"/>
              <a:gd name="T11" fmla="*/ 0 h 8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13"/>
              <a:gd name="T19" fmla="*/ 0 h 81"/>
              <a:gd name="T20" fmla="*/ 113 w 113"/>
              <a:gd name="T21" fmla="*/ 81 h 8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13" h="81">
                <a:moveTo>
                  <a:pt x="1" y="0"/>
                </a:moveTo>
                <a:cubicBezTo>
                  <a:pt x="0" y="29"/>
                  <a:pt x="2" y="81"/>
                  <a:pt x="23" y="81"/>
                </a:cubicBezTo>
                <a:cubicBezTo>
                  <a:pt x="43" y="81"/>
                  <a:pt x="31" y="78"/>
                  <a:pt x="57" y="79"/>
                </a:cubicBezTo>
                <a:cubicBezTo>
                  <a:pt x="83" y="79"/>
                  <a:pt x="86" y="81"/>
                  <a:pt x="86" y="81"/>
                </a:cubicBezTo>
                <a:cubicBezTo>
                  <a:pt x="86" y="81"/>
                  <a:pt x="113" y="76"/>
                  <a:pt x="111" y="44"/>
                </a:cubicBezTo>
                <a:cubicBezTo>
                  <a:pt x="109" y="25"/>
                  <a:pt x="110" y="0"/>
                  <a:pt x="110" y="0"/>
                </a:cubicBezTo>
              </a:path>
            </a:pathLst>
          </a:custGeom>
          <a:noFill/>
          <a:ln w="6350" cap="rnd">
            <a:solidFill>
              <a:srgbClr val="000000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8482" name="Freeform 598"/>
          <p:cNvSpPr>
            <a:spLocks noChangeArrowheads="1"/>
          </p:cNvSpPr>
          <p:nvPr/>
        </p:nvSpPr>
        <p:spPr bwMode="auto">
          <a:xfrm>
            <a:off x="4754563" y="6007100"/>
            <a:ext cx="722312" cy="423863"/>
          </a:xfrm>
          <a:custGeom>
            <a:avLst/>
            <a:gdLst>
              <a:gd name="T0" fmla="*/ 2147483646 w 121"/>
              <a:gd name="T1" fmla="*/ 0 h 71"/>
              <a:gd name="T2" fmla="*/ 2147483646 w 121"/>
              <a:gd name="T3" fmla="*/ 2147483646 h 71"/>
              <a:gd name="T4" fmla="*/ 2147483646 w 121"/>
              <a:gd name="T5" fmla="*/ 2147483646 h 71"/>
              <a:gd name="T6" fmla="*/ 0 60000 65536"/>
              <a:gd name="T7" fmla="*/ 0 60000 65536"/>
              <a:gd name="T8" fmla="*/ 0 60000 65536"/>
              <a:gd name="T9" fmla="*/ 0 w 121"/>
              <a:gd name="T10" fmla="*/ 0 h 71"/>
              <a:gd name="T11" fmla="*/ 121 w 121"/>
              <a:gd name="T12" fmla="*/ 71 h 7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1" h="71">
                <a:moveTo>
                  <a:pt x="38" y="0"/>
                </a:moveTo>
                <a:cubicBezTo>
                  <a:pt x="0" y="12"/>
                  <a:pt x="19" y="71"/>
                  <a:pt x="62" y="71"/>
                </a:cubicBezTo>
                <a:cubicBezTo>
                  <a:pt x="105" y="71"/>
                  <a:pt x="121" y="12"/>
                  <a:pt x="85" y="1"/>
                </a:cubicBezTo>
              </a:path>
            </a:pathLst>
          </a:custGeom>
          <a:solidFill>
            <a:srgbClr val="FFFFFF"/>
          </a:solidFill>
          <a:ln w="6350" cap="rnd">
            <a:solidFill>
              <a:srgbClr val="000000"/>
            </a:solidFill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8483" name="Freeform 599"/>
          <p:cNvSpPr>
            <a:spLocks noChangeArrowheads="1"/>
          </p:cNvSpPr>
          <p:nvPr/>
        </p:nvSpPr>
        <p:spPr bwMode="auto">
          <a:xfrm>
            <a:off x="4754563" y="6007100"/>
            <a:ext cx="722312" cy="423863"/>
          </a:xfrm>
          <a:custGeom>
            <a:avLst/>
            <a:gdLst>
              <a:gd name="T0" fmla="*/ 2147483646 w 121"/>
              <a:gd name="T1" fmla="*/ 0 h 71"/>
              <a:gd name="T2" fmla="*/ 2147483646 w 121"/>
              <a:gd name="T3" fmla="*/ 2147483646 h 71"/>
              <a:gd name="T4" fmla="*/ 2147483646 w 121"/>
              <a:gd name="T5" fmla="*/ 2147483646 h 71"/>
              <a:gd name="T6" fmla="*/ 0 60000 65536"/>
              <a:gd name="T7" fmla="*/ 0 60000 65536"/>
              <a:gd name="T8" fmla="*/ 0 60000 65536"/>
              <a:gd name="T9" fmla="*/ 0 w 121"/>
              <a:gd name="T10" fmla="*/ 0 h 71"/>
              <a:gd name="T11" fmla="*/ 121 w 121"/>
              <a:gd name="T12" fmla="*/ 71 h 7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1" h="71">
                <a:moveTo>
                  <a:pt x="38" y="0"/>
                </a:moveTo>
                <a:cubicBezTo>
                  <a:pt x="0" y="12"/>
                  <a:pt x="19" y="71"/>
                  <a:pt x="62" y="71"/>
                </a:cubicBezTo>
                <a:cubicBezTo>
                  <a:pt x="105" y="71"/>
                  <a:pt x="121" y="12"/>
                  <a:pt x="85" y="1"/>
                </a:cubicBezTo>
              </a:path>
            </a:pathLst>
          </a:custGeom>
          <a:noFill/>
          <a:ln w="6350" cap="rnd">
            <a:solidFill>
              <a:srgbClr val="000000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8484" name="Line 600"/>
          <p:cNvSpPr>
            <a:spLocks noChangeShapeType="1"/>
          </p:cNvSpPr>
          <p:nvPr/>
        </p:nvSpPr>
        <p:spPr bwMode="auto">
          <a:xfrm>
            <a:off x="5106988" y="5427663"/>
            <a:ext cx="1587" cy="161925"/>
          </a:xfrm>
          <a:prstGeom prst="line">
            <a:avLst/>
          </a:prstGeom>
          <a:noFill/>
          <a:ln w="6350" cap="rnd">
            <a:solidFill>
              <a:srgbClr val="000000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8485" name="Freeform 601"/>
          <p:cNvSpPr>
            <a:spLocks noChangeArrowheads="1"/>
          </p:cNvSpPr>
          <p:nvPr/>
        </p:nvSpPr>
        <p:spPr bwMode="auto">
          <a:xfrm>
            <a:off x="4778375" y="5356225"/>
            <a:ext cx="238125" cy="77788"/>
          </a:xfrm>
          <a:custGeom>
            <a:avLst/>
            <a:gdLst>
              <a:gd name="T0" fmla="*/ 0 w 40"/>
              <a:gd name="T1" fmla="*/ 0 h 13"/>
              <a:gd name="T2" fmla="*/ 2147483646 w 40"/>
              <a:gd name="T3" fmla="*/ 2147483646 h 13"/>
              <a:gd name="T4" fmla="*/ 0 60000 65536"/>
              <a:gd name="T5" fmla="*/ 0 60000 65536"/>
              <a:gd name="T6" fmla="*/ 0 w 40"/>
              <a:gd name="T7" fmla="*/ 0 h 13"/>
              <a:gd name="T8" fmla="*/ 40 w 40"/>
              <a:gd name="T9" fmla="*/ 13 h 1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0" h="13">
                <a:moveTo>
                  <a:pt x="0" y="0"/>
                </a:moveTo>
                <a:cubicBezTo>
                  <a:pt x="15" y="3"/>
                  <a:pt x="40" y="13"/>
                  <a:pt x="40" y="13"/>
                </a:cubicBezTo>
              </a:path>
            </a:pathLst>
          </a:custGeom>
          <a:noFill/>
          <a:ln w="6350" cap="rnd">
            <a:solidFill>
              <a:srgbClr val="000000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8486" name="Freeform 602"/>
          <p:cNvSpPr>
            <a:spLocks noChangeArrowheads="1"/>
          </p:cNvSpPr>
          <p:nvPr/>
        </p:nvSpPr>
        <p:spPr bwMode="auto">
          <a:xfrm>
            <a:off x="4741863" y="5468938"/>
            <a:ext cx="263525" cy="12700"/>
          </a:xfrm>
          <a:custGeom>
            <a:avLst/>
            <a:gdLst>
              <a:gd name="T0" fmla="*/ 2147483646 w 44"/>
              <a:gd name="T1" fmla="*/ 2147483646 h 2"/>
              <a:gd name="T2" fmla="*/ 0 w 44"/>
              <a:gd name="T3" fmla="*/ 0 h 2"/>
              <a:gd name="T4" fmla="*/ 0 60000 65536"/>
              <a:gd name="T5" fmla="*/ 0 60000 65536"/>
              <a:gd name="T6" fmla="*/ 0 w 44"/>
              <a:gd name="T7" fmla="*/ 0 h 2"/>
              <a:gd name="T8" fmla="*/ 44 w 44"/>
              <a:gd name="T9" fmla="*/ 2 h 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4" h="2">
                <a:moveTo>
                  <a:pt x="44" y="2"/>
                </a:moveTo>
                <a:cubicBezTo>
                  <a:pt x="44" y="2"/>
                  <a:pt x="17" y="1"/>
                  <a:pt x="0" y="0"/>
                </a:cubicBezTo>
              </a:path>
            </a:pathLst>
          </a:custGeom>
          <a:noFill/>
          <a:ln w="6350" cap="rnd">
            <a:solidFill>
              <a:srgbClr val="000000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8487" name="Freeform 603"/>
          <p:cNvSpPr>
            <a:spLocks noChangeArrowheads="1"/>
          </p:cNvSpPr>
          <p:nvPr/>
        </p:nvSpPr>
        <p:spPr bwMode="auto">
          <a:xfrm>
            <a:off x="4760913" y="5546725"/>
            <a:ext cx="238125" cy="36513"/>
          </a:xfrm>
          <a:custGeom>
            <a:avLst/>
            <a:gdLst>
              <a:gd name="T0" fmla="*/ 0 w 40"/>
              <a:gd name="T1" fmla="*/ 2147483646 h 6"/>
              <a:gd name="T2" fmla="*/ 2147483646 w 40"/>
              <a:gd name="T3" fmla="*/ 0 h 6"/>
              <a:gd name="T4" fmla="*/ 0 60000 65536"/>
              <a:gd name="T5" fmla="*/ 0 60000 65536"/>
              <a:gd name="T6" fmla="*/ 0 w 40"/>
              <a:gd name="T7" fmla="*/ 0 h 6"/>
              <a:gd name="T8" fmla="*/ 40 w 40"/>
              <a:gd name="T9" fmla="*/ 6 h 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0" h="6">
                <a:moveTo>
                  <a:pt x="0" y="6"/>
                </a:moveTo>
                <a:cubicBezTo>
                  <a:pt x="20" y="1"/>
                  <a:pt x="40" y="0"/>
                  <a:pt x="40" y="0"/>
                </a:cubicBezTo>
              </a:path>
            </a:pathLst>
          </a:custGeom>
          <a:noFill/>
          <a:ln w="6350" cap="rnd">
            <a:solidFill>
              <a:srgbClr val="000000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8488" name="Freeform 604"/>
          <p:cNvSpPr>
            <a:spLocks noChangeArrowheads="1"/>
          </p:cNvSpPr>
          <p:nvPr/>
        </p:nvSpPr>
        <p:spPr bwMode="auto">
          <a:xfrm>
            <a:off x="5202238" y="5356225"/>
            <a:ext cx="244475" cy="84138"/>
          </a:xfrm>
          <a:custGeom>
            <a:avLst/>
            <a:gdLst>
              <a:gd name="T0" fmla="*/ 0 w 41"/>
              <a:gd name="T1" fmla="*/ 2147483646 h 14"/>
              <a:gd name="T2" fmla="*/ 2147483646 w 41"/>
              <a:gd name="T3" fmla="*/ 0 h 14"/>
              <a:gd name="T4" fmla="*/ 0 60000 65536"/>
              <a:gd name="T5" fmla="*/ 0 60000 65536"/>
              <a:gd name="T6" fmla="*/ 0 w 41"/>
              <a:gd name="T7" fmla="*/ 0 h 14"/>
              <a:gd name="T8" fmla="*/ 41 w 41"/>
              <a:gd name="T9" fmla="*/ 14 h 1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1" h="14">
                <a:moveTo>
                  <a:pt x="0" y="14"/>
                </a:moveTo>
                <a:cubicBezTo>
                  <a:pt x="22" y="6"/>
                  <a:pt x="22" y="6"/>
                  <a:pt x="41" y="0"/>
                </a:cubicBezTo>
              </a:path>
            </a:pathLst>
          </a:custGeom>
          <a:noFill/>
          <a:ln w="6350" cap="rnd">
            <a:solidFill>
              <a:srgbClr val="000000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8489" name="Freeform 605"/>
          <p:cNvSpPr>
            <a:spLocks noChangeArrowheads="1"/>
          </p:cNvSpPr>
          <p:nvPr/>
        </p:nvSpPr>
        <p:spPr bwMode="auto">
          <a:xfrm>
            <a:off x="5208588" y="5475288"/>
            <a:ext cx="261937" cy="12700"/>
          </a:xfrm>
          <a:custGeom>
            <a:avLst/>
            <a:gdLst>
              <a:gd name="T0" fmla="*/ 0 w 44"/>
              <a:gd name="T1" fmla="*/ 2147483646 h 2"/>
              <a:gd name="T2" fmla="*/ 2147483646 w 44"/>
              <a:gd name="T3" fmla="*/ 0 h 2"/>
              <a:gd name="T4" fmla="*/ 0 60000 65536"/>
              <a:gd name="T5" fmla="*/ 0 60000 65536"/>
              <a:gd name="T6" fmla="*/ 0 w 44"/>
              <a:gd name="T7" fmla="*/ 0 h 2"/>
              <a:gd name="T8" fmla="*/ 44 w 44"/>
              <a:gd name="T9" fmla="*/ 2 h 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4" h="2">
                <a:moveTo>
                  <a:pt x="0" y="2"/>
                </a:moveTo>
                <a:cubicBezTo>
                  <a:pt x="16" y="1"/>
                  <a:pt x="40" y="0"/>
                  <a:pt x="44" y="0"/>
                </a:cubicBezTo>
              </a:path>
            </a:pathLst>
          </a:custGeom>
          <a:noFill/>
          <a:ln w="6350" cap="rnd">
            <a:solidFill>
              <a:srgbClr val="000000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8490" name="Freeform 606"/>
          <p:cNvSpPr>
            <a:spLocks noChangeArrowheads="1"/>
          </p:cNvSpPr>
          <p:nvPr/>
        </p:nvSpPr>
        <p:spPr bwMode="auto">
          <a:xfrm>
            <a:off x="5208588" y="5546725"/>
            <a:ext cx="249237" cy="36513"/>
          </a:xfrm>
          <a:custGeom>
            <a:avLst/>
            <a:gdLst>
              <a:gd name="T0" fmla="*/ 0 w 42"/>
              <a:gd name="T1" fmla="*/ 0 h 6"/>
              <a:gd name="T2" fmla="*/ 2147483646 w 42"/>
              <a:gd name="T3" fmla="*/ 2147483646 h 6"/>
              <a:gd name="T4" fmla="*/ 0 60000 65536"/>
              <a:gd name="T5" fmla="*/ 0 60000 65536"/>
              <a:gd name="T6" fmla="*/ 0 w 42"/>
              <a:gd name="T7" fmla="*/ 0 h 6"/>
              <a:gd name="T8" fmla="*/ 42 w 42"/>
              <a:gd name="T9" fmla="*/ 6 h 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2" h="6">
                <a:moveTo>
                  <a:pt x="0" y="0"/>
                </a:moveTo>
                <a:cubicBezTo>
                  <a:pt x="24" y="3"/>
                  <a:pt x="40" y="5"/>
                  <a:pt x="42" y="6"/>
                </a:cubicBezTo>
              </a:path>
            </a:pathLst>
          </a:custGeom>
          <a:noFill/>
          <a:ln w="6350" cap="rnd">
            <a:solidFill>
              <a:srgbClr val="000000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8491" name="Freeform 608"/>
          <p:cNvSpPr>
            <a:spLocks noChangeArrowheads="1"/>
          </p:cNvSpPr>
          <p:nvPr/>
        </p:nvSpPr>
        <p:spPr bwMode="auto">
          <a:xfrm>
            <a:off x="4903788" y="5786438"/>
            <a:ext cx="404812" cy="160337"/>
          </a:xfrm>
          <a:custGeom>
            <a:avLst/>
            <a:gdLst>
              <a:gd name="T0" fmla="*/ 2147483646 w 68"/>
              <a:gd name="T1" fmla="*/ 2147483646 h 27"/>
              <a:gd name="T2" fmla="*/ 2147483646 w 68"/>
              <a:gd name="T3" fmla="*/ 2147483646 h 27"/>
              <a:gd name="T4" fmla="*/ 2147483646 w 68"/>
              <a:gd name="T5" fmla="*/ 2147483646 h 27"/>
              <a:gd name="T6" fmla="*/ 0 w 68"/>
              <a:gd name="T7" fmla="*/ 2147483646 h 27"/>
              <a:gd name="T8" fmla="*/ 2147483646 w 68"/>
              <a:gd name="T9" fmla="*/ 2147483646 h 2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8"/>
              <a:gd name="T16" fmla="*/ 0 h 27"/>
              <a:gd name="T17" fmla="*/ 68 w 68"/>
              <a:gd name="T18" fmla="*/ 27 h 2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8" h="27">
                <a:moveTo>
                  <a:pt x="34" y="27"/>
                </a:moveTo>
                <a:cubicBezTo>
                  <a:pt x="47" y="27"/>
                  <a:pt x="59" y="21"/>
                  <a:pt x="68" y="12"/>
                </a:cubicBezTo>
                <a:cubicBezTo>
                  <a:pt x="65" y="2"/>
                  <a:pt x="45" y="0"/>
                  <a:pt x="34" y="8"/>
                </a:cubicBezTo>
                <a:cubicBezTo>
                  <a:pt x="23" y="0"/>
                  <a:pt x="2" y="3"/>
                  <a:pt x="0" y="14"/>
                </a:cubicBezTo>
                <a:cubicBezTo>
                  <a:pt x="9" y="22"/>
                  <a:pt x="20" y="27"/>
                  <a:pt x="34" y="27"/>
                </a:cubicBezTo>
                <a:close/>
              </a:path>
            </a:pathLst>
          </a:custGeom>
          <a:solidFill>
            <a:srgbClr val="EF7C1C"/>
          </a:solidFill>
          <a:ln w="6350" cap="rnd">
            <a:solidFill>
              <a:srgbClr val="000000"/>
            </a:solidFill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8492" name="Freeform 609"/>
          <p:cNvSpPr>
            <a:spLocks noChangeArrowheads="1"/>
          </p:cNvSpPr>
          <p:nvPr/>
        </p:nvSpPr>
        <p:spPr bwMode="auto">
          <a:xfrm>
            <a:off x="4772025" y="5935663"/>
            <a:ext cx="681038" cy="84137"/>
          </a:xfrm>
          <a:custGeom>
            <a:avLst/>
            <a:gdLst>
              <a:gd name="T0" fmla="*/ 2147483646 w 114"/>
              <a:gd name="T1" fmla="*/ 2147483646 h 14"/>
              <a:gd name="T2" fmla="*/ 2147483646 w 114"/>
              <a:gd name="T3" fmla="*/ 0 h 14"/>
              <a:gd name="T4" fmla="*/ 2147483646 w 114"/>
              <a:gd name="T5" fmla="*/ 2147483646 h 14"/>
              <a:gd name="T6" fmla="*/ 2147483646 w 114"/>
              <a:gd name="T7" fmla="*/ 2147483646 h 14"/>
              <a:gd name="T8" fmla="*/ 0 w 114"/>
              <a:gd name="T9" fmla="*/ 2147483646 h 14"/>
              <a:gd name="T10" fmla="*/ 2147483646 w 114"/>
              <a:gd name="T11" fmla="*/ 2147483646 h 1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14"/>
              <a:gd name="T19" fmla="*/ 0 h 14"/>
              <a:gd name="T20" fmla="*/ 114 w 114"/>
              <a:gd name="T21" fmla="*/ 14 h 1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14" h="14">
                <a:moveTo>
                  <a:pt x="2" y="1"/>
                </a:moveTo>
                <a:cubicBezTo>
                  <a:pt x="38" y="6"/>
                  <a:pt x="77" y="8"/>
                  <a:pt x="112" y="0"/>
                </a:cubicBezTo>
                <a:cubicBezTo>
                  <a:pt x="114" y="0"/>
                  <a:pt x="113" y="7"/>
                  <a:pt x="111" y="9"/>
                </a:cubicBezTo>
                <a:cubicBezTo>
                  <a:pt x="105" y="12"/>
                  <a:pt x="79" y="14"/>
                  <a:pt x="56" y="14"/>
                </a:cubicBezTo>
                <a:cubicBezTo>
                  <a:pt x="33" y="14"/>
                  <a:pt x="2" y="12"/>
                  <a:pt x="0" y="7"/>
                </a:cubicBezTo>
                <a:cubicBezTo>
                  <a:pt x="0" y="4"/>
                  <a:pt x="0" y="1"/>
                  <a:pt x="2" y="1"/>
                </a:cubicBezTo>
                <a:close/>
              </a:path>
            </a:pathLst>
          </a:custGeom>
          <a:solidFill>
            <a:srgbClr val="E1002A"/>
          </a:solidFill>
          <a:ln w="6350" cap="rnd">
            <a:solidFill>
              <a:srgbClr val="000000"/>
            </a:solidFill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8493" name="Freeform 610"/>
          <p:cNvSpPr>
            <a:spLocks noChangeArrowheads="1"/>
          </p:cNvSpPr>
          <p:nvPr/>
        </p:nvSpPr>
        <p:spPr bwMode="auto">
          <a:xfrm>
            <a:off x="4891088" y="6186488"/>
            <a:ext cx="441325" cy="196850"/>
          </a:xfrm>
          <a:custGeom>
            <a:avLst/>
            <a:gdLst>
              <a:gd name="T0" fmla="*/ 2147483646 w 74"/>
              <a:gd name="T1" fmla="*/ 0 h 33"/>
              <a:gd name="T2" fmla="*/ 2147483646 w 74"/>
              <a:gd name="T3" fmla="*/ 0 h 33"/>
              <a:gd name="T4" fmla="*/ 2147483646 w 74"/>
              <a:gd name="T5" fmla="*/ 2147483646 h 33"/>
              <a:gd name="T6" fmla="*/ 2147483646 w 74"/>
              <a:gd name="T7" fmla="*/ 0 h 33"/>
              <a:gd name="T8" fmla="*/ 0 60000 65536"/>
              <a:gd name="T9" fmla="*/ 0 60000 65536"/>
              <a:gd name="T10" fmla="*/ 0 60000 65536"/>
              <a:gd name="T11" fmla="*/ 0 60000 65536"/>
              <a:gd name="T12" fmla="*/ 0 w 74"/>
              <a:gd name="T13" fmla="*/ 0 h 33"/>
              <a:gd name="T14" fmla="*/ 74 w 74"/>
              <a:gd name="T15" fmla="*/ 33 h 3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4" h="33">
                <a:moveTo>
                  <a:pt x="3" y="0"/>
                </a:moveTo>
                <a:cubicBezTo>
                  <a:pt x="72" y="0"/>
                  <a:pt x="72" y="0"/>
                  <a:pt x="72" y="0"/>
                </a:cubicBezTo>
                <a:cubicBezTo>
                  <a:pt x="74" y="18"/>
                  <a:pt x="55" y="33"/>
                  <a:pt x="37" y="33"/>
                </a:cubicBezTo>
                <a:cubicBezTo>
                  <a:pt x="16" y="32"/>
                  <a:pt x="0" y="12"/>
                  <a:pt x="3" y="0"/>
                </a:cubicBezTo>
                <a:close/>
              </a:path>
            </a:pathLst>
          </a:custGeom>
          <a:solidFill>
            <a:srgbClr val="FFFFFF"/>
          </a:solidFill>
          <a:ln w="6350" cap="rnd">
            <a:solidFill>
              <a:srgbClr val="000000"/>
            </a:solidFill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8494" name="Freeform 611"/>
          <p:cNvSpPr>
            <a:spLocks noChangeArrowheads="1"/>
          </p:cNvSpPr>
          <p:nvPr/>
        </p:nvSpPr>
        <p:spPr bwMode="auto">
          <a:xfrm>
            <a:off x="4694238" y="6227763"/>
            <a:ext cx="311150" cy="388937"/>
          </a:xfrm>
          <a:custGeom>
            <a:avLst/>
            <a:gdLst>
              <a:gd name="T0" fmla="*/ 2147483646 w 52"/>
              <a:gd name="T1" fmla="*/ 2147483646 h 65"/>
              <a:gd name="T2" fmla="*/ 2147483646 w 52"/>
              <a:gd name="T3" fmla="*/ 2147483646 h 65"/>
              <a:gd name="T4" fmla="*/ 0 w 52"/>
              <a:gd name="T5" fmla="*/ 2147483646 h 65"/>
              <a:gd name="T6" fmla="*/ 2147483646 w 52"/>
              <a:gd name="T7" fmla="*/ 0 h 65"/>
              <a:gd name="T8" fmla="*/ 2147483646 w 52"/>
              <a:gd name="T9" fmla="*/ 2147483646 h 6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"/>
              <a:gd name="T16" fmla="*/ 0 h 65"/>
              <a:gd name="T17" fmla="*/ 52 w 52"/>
              <a:gd name="T18" fmla="*/ 65 h 6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" h="65">
                <a:moveTo>
                  <a:pt x="52" y="33"/>
                </a:moveTo>
                <a:cubicBezTo>
                  <a:pt x="52" y="51"/>
                  <a:pt x="48" y="65"/>
                  <a:pt x="26" y="65"/>
                </a:cubicBezTo>
                <a:cubicBezTo>
                  <a:pt x="5" y="65"/>
                  <a:pt x="0" y="50"/>
                  <a:pt x="0" y="32"/>
                </a:cubicBezTo>
                <a:cubicBezTo>
                  <a:pt x="0" y="8"/>
                  <a:pt x="12" y="1"/>
                  <a:pt x="26" y="0"/>
                </a:cubicBezTo>
                <a:cubicBezTo>
                  <a:pt x="45" y="0"/>
                  <a:pt x="52" y="15"/>
                  <a:pt x="52" y="33"/>
                </a:cubicBezTo>
                <a:close/>
              </a:path>
            </a:pathLst>
          </a:custGeom>
          <a:solidFill>
            <a:srgbClr val="FFFFFF"/>
          </a:solidFill>
          <a:ln w="6350" cap="rnd">
            <a:solidFill>
              <a:srgbClr val="000000"/>
            </a:solidFill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8495" name="Freeform 612"/>
          <p:cNvSpPr>
            <a:spLocks noChangeArrowheads="1"/>
          </p:cNvSpPr>
          <p:nvPr/>
        </p:nvSpPr>
        <p:spPr bwMode="auto">
          <a:xfrm>
            <a:off x="5219700" y="6223000"/>
            <a:ext cx="311150" cy="393700"/>
          </a:xfrm>
          <a:custGeom>
            <a:avLst/>
            <a:gdLst>
              <a:gd name="T0" fmla="*/ 0 w 52"/>
              <a:gd name="T1" fmla="*/ 2147483646 h 66"/>
              <a:gd name="T2" fmla="*/ 2147483646 w 52"/>
              <a:gd name="T3" fmla="*/ 2147483646 h 66"/>
              <a:gd name="T4" fmla="*/ 2147483646 w 52"/>
              <a:gd name="T5" fmla="*/ 2147483646 h 66"/>
              <a:gd name="T6" fmla="*/ 2147483646 w 52"/>
              <a:gd name="T7" fmla="*/ 0 h 66"/>
              <a:gd name="T8" fmla="*/ 0 w 52"/>
              <a:gd name="T9" fmla="*/ 2147483646 h 6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"/>
              <a:gd name="T16" fmla="*/ 0 h 66"/>
              <a:gd name="T17" fmla="*/ 52 w 52"/>
              <a:gd name="T18" fmla="*/ 66 h 6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" h="66">
                <a:moveTo>
                  <a:pt x="0" y="33"/>
                </a:moveTo>
                <a:cubicBezTo>
                  <a:pt x="0" y="51"/>
                  <a:pt x="2" y="66"/>
                  <a:pt x="25" y="66"/>
                </a:cubicBezTo>
                <a:cubicBezTo>
                  <a:pt x="46" y="66"/>
                  <a:pt x="50" y="49"/>
                  <a:pt x="51" y="31"/>
                </a:cubicBezTo>
                <a:cubicBezTo>
                  <a:pt x="52" y="9"/>
                  <a:pt x="40" y="0"/>
                  <a:pt x="25" y="0"/>
                </a:cubicBezTo>
                <a:cubicBezTo>
                  <a:pt x="6" y="0"/>
                  <a:pt x="0" y="15"/>
                  <a:pt x="0" y="33"/>
                </a:cubicBezTo>
                <a:close/>
              </a:path>
            </a:pathLst>
          </a:custGeom>
          <a:solidFill>
            <a:srgbClr val="FFFFFF"/>
          </a:solidFill>
          <a:ln w="6350" cap="rnd">
            <a:solidFill>
              <a:srgbClr val="000000"/>
            </a:solidFill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8496" name="Oval 613"/>
          <p:cNvSpPr>
            <a:spLocks noChangeArrowheads="1"/>
          </p:cNvSpPr>
          <p:nvPr/>
        </p:nvSpPr>
        <p:spPr bwMode="auto">
          <a:xfrm>
            <a:off x="5583238" y="5607050"/>
            <a:ext cx="239712" cy="238125"/>
          </a:xfrm>
          <a:prstGeom prst="ellipse">
            <a:avLst/>
          </a:prstGeom>
          <a:solidFill>
            <a:srgbClr val="FFFFFF"/>
          </a:solidFill>
          <a:ln w="6350" cap="rnd">
            <a:solidFill>
              <a:srgbClr val="000000"/>
            </a:solidFill>
            <a:beve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000000"/>
              </a:solidFill>
              <a:sym typeface="宋体" panose="02010600030101010101" pitchFamily="2" charset="-122"/>
            </a:endParaRPr>
          </a:p>
        </p:txBody>
      </p:sp>
      <p:sp>
        <p:nvSpPr>
          <p:cNvPr id="38497" name="Oval 614"/>
          <p:cNvSpPr>
            <a:spLocks noChangeArrowheads="1"/>
          </p:cNvSpPr>
          <p:nvPr/>
        </p:nvSpPr>
        <p:spPr bwMode="auto">
          <a:xfrm>
            <a:off x="5040313" y="5295900"/>
            <a:ext cx="131762" cy="131763"/>
          </a:xfrm>
          <a:prstGeom prst="ellipse">
            <a:avLst/>
          </a:prstGeom>
          <a:solidFill>
            <a:srgbClr val="E1002A"/>
          </a:solidFill>
          <a:ln w="6350" cap="rnd">
            <a:solidFill>
              <a:srgbClr val="000000"/>
            </a:solidFill>
            <a:beve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000000"/>
              </a:solidFill>
              <a:sym typeface="宋体" panose="02010600030101010101" pitchFamily="2" charset="-122"/>
            </a:endParaRPr>
          </a:p>
        </p:txBody>
      </p:sp>
      <p:sp>
        <p:nvSpPr>
          <p:cNvPr id="38498" name="Oval 615"/>
          <p:cNvSpPr>
            <a:spLocks noChangeArrowheads="1"/>
          </p:cNvSpPr>
          <p:nvPr/>
        </p:nvSpPr>
        <p:spPr bwMode="auto">
          <a:xfrm>
            <a:off x="5070475" y="5319713"/>
            <a:ext cx="47625" cy="476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000000"/>
              </a:solidFill>
              <a:sym typeface="宋体" panose="02010600030101010101" pitchFamily="2" charset="-122"/>
            </a:endParaRPr>
          </a:p>
        </p:txBody>
      </p:sp>
      <p:sp>
        <p:nvSpPr>
          <p:cNvPr id="38499" name="Oval 616"/>
          <p:cNvSpPr>
            <a:spLocks noChangeArrowheads="1"/>
          </p:cNvSpPr>
          <p:nvPr/>
        </p:nvSpPr>
        <p:spPr bwMode="auto">
          <a:xfrm>
            <a:off x="5022850" y="5995988"/>
            <a:ext cx="166688" cy="166687"/>
          </a:xfrm>
          <a:prstGeom prst="ellipse">
            <a:avLst/>
          </a:prstGeom>
          <a:solidFill>
            <a:srgbClr val="FFE53F"/>
          </a:solidFill>
          <a:ln w="6350" cap="rnd">
            <a:solidFill>
              <a:srgbClr val="000000"/>
            </a:solidFill>
            <a:beve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000000"/>
              </a:solidFill>
              <a:sym typeface="宋体" panose="02010600030101010101" pitchFamily="2" charset="-122"/>
            </a:endParaRPr>
          </a:p>
        </p:txBody>
      </p:sp>
      <p:sp>
        <p:nvSpPr>
          <p:cNvPr id="38500" name="Freeform 617"/>
          <p:cNvSpPr>
            <a:spLocks noChangeArrowheads="1"/>
          </p:cNvSpPr>
          <p:nvPr/>
        </p:nvSpPr>
        <p:spPr bwMode="auto">
          <a:xfrm>
            <a:off x="5011738" y="6043613"/>
            <a:ext cx="190500" cy="17462"/>
          </a:xfrm>
          <a:custGeom>
            <a:avLst/>
            <a:gdLst>
              <a:gd name="T0" fmla="*/ 2147483646 w 32"/>
              <a:gd name="T1" fmla="*/ 0 h 3"/>
              <a:gd name="T2" fmla="*/ 2147483646 w 32"/>
              <a:gd name="T3" fmla="*/ 2147483646 h 3"/>
              <a:gd name="T4" fmla="*/ 2147483646 w 32"/>
              <a:gd name="T5" fmla="*/ 2147483646 h 3"/>
              <a:gd name="T6" fmla="*/ 2147483646 w 32"/>
              <a:gd name="T7" fmla="*/ 0 h 3"/>
              <a:gd name="T8" fmla="*/ 2147483646 w 32"/>
              <a:gd name="T9" fmla="*/ 0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3"/>
              <a:gd name="T17" fmla="*/ 32 w 32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3">
                <a:moveTo>
                  <a:pt x="2" y="0"/>
                </a:moveTo>
                <a:cubicBezTo>
                  <a:pt x="0" y="1"/>
                  <a:pt x="0" y="3"/>
                  <a:pt x="2" y="3"/>
                </a:cubicBezTo>
                <a:cubicBezTo>
                  <a:pt x="9" y="2"/>
                  <a:pt x="25" y="2"/>
                  <a:pt x="30" y="3"/>
                </a:cubicBezTo>
                <a:cubicBezTo>
                  <a:pt x="32" y="3"/>
                  <a:pt x="31" y="0"/>
                  <a:pt x="30" y="0"/>
                </a:cubicBezTo>
                <a:cubicBezTo>
                  <a:pt x="22" y="0"/>
                  <a:pt x="9" y="0"/>
                  <a:pt x="2" y="0"/>
                </a:cubicBezTo>
                <a:close/>
              </a:path>
            </a:pathLst>
          </a:custGeom>
          <a:solidFill>
            <a:srgbClr val="FFE53F"/>
          </a:solidFill>
          <a:ln w="6350" cap="rnd">
            <a:solidFill>
              <a:srgbClr val="000000"/>
            </a:solidFill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8501" name="Freeform 618"/>
          <p:cNvSpPr>
            <a:spLocks noChangeArrowheads="1"/>
          </p:cNvSpPr>
          <p:nvPr/>
        </p:nvSpPr>
        <p:spPr bwMode="auto">
          <a:xfrm>
            <a:off x="5106988" y="6115050"/>
            <a:ext cx="1587" cy="47625"/>
          </a:xfrm>
          <a:custGeom>
            <a:avLst/>
            <a:gdLst>
              <a:gd name="T0" fmla="*/ 0 w 635"/>
              <a:gd name="T1" fmla="*/ 0 h 30"/>
              <a:gd name="T2" fmla="*/ 0 w 635"/>
              <a:gd name="T3" fmla="*/ 2147483646 h 30"/>
              <a:gd name="T4" fmla="*/ 0 w 635"/>
              <a:gd name="T5" fmla="*/ 0 h 30"/>
              <a:gd name="T6" fmla="*/ 0 60000 65536"/>
              <a:gd name="T7" fmla="*/ 0 60000 65536"/>
              <a:gd name="T8" fmla="*/ 0 60000 65536"/>
              <a:gd name="T9" fmla="*/ 0 w 635"/>
              <a:gd name="T10" fmla="*/ 0 h 30"/>
              <a:gd name="T11" fmla="*/ 635 w 635"/>
              <a:gd name="T12" fmla="*/ 30 h 3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35" h="30">
                <a:moveTo>
                  <a:pt x="0" y="0"/>
                </a:moveTo>
                <a:lnTo>
                  <a:pt x="0" y="30"/>
                </a:lnTo>
                <a:lnTo>
                  <a:pt x="0" y="0"/>
                </a:lnTo>
                <a:close/>
              </a:path>
            </a:pathLst>
          </a:custGeom>
          <a:solidFill>
            <a:srgbClr val="FFE53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8502" name="Line 619"/>
          <p:cNvSpPr>
            <a:spLocks noChangeShapeType="1"/>
          </p:cNvSpPr>
          <p:nvPr/>
        </p:nvSpPr>
        <p:spPr bwMode="auto">
          <a:xfrm>
            <a:off x="5106988" y="6115050"/>
            <a:ext cx="1587" cy="47625"/>
          </a:xfrm>
          <a:prstGeom prst="line">
            <a:avLst/>
          </a:prstGeom>
          <a:noFill/>
          <a:ln w="6350" cap="rnd">
            <a:solidFill>
              <a:srgbClr val="000000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8503" name="Oval 620"/>
          <p:cNvSpPr>
            <a:spLocks noChangeArrowheads="1"/>
          </p:cNvSpPr>
          <p:nvPr/>
        </p:nvSpPr>
        <p:spPr bwMode="auto">
          <a:xfrm>
            <a:off x="5087938" y="6084888"/>
            <a:ext cx="36512" cy="36512"/>
          </a:xfrm>
          <a:prstGeom prst="ellipse">
            <a:avLst/>
          </a:prstGeom>
          <a:solidFill>
            <a:srgbClr val="7D6B55"/>
          </a:solidFill>
          <a:ln w="6350" cap="rnd">
            <a:solidFill>
              <a:srgbClr val="000000"/>
            </a:solidFill>
            <a:beve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000000"/>
              </a:solidFill>
              <a:sym typeface="宋体" panose="02010600030101010101" pitchFamily="2" charset="-122"/>
            </a:endParaRPr>
          </a:p>
        </p:txBody>
      </p:sp>
      <p:sp>
        <p:nvSpPr>
          <p:cNvPr id="38504" name="Freeform 621"/>
          <p:cNvSpPr>
            <a:spLocks noChangeArrowheads="1"/>
          </p:cNvSpPr>
          <p:nvPr/>
        </p:nvSpPr>
        <p:spPr bwMode="auto">
          <a:xfrm>
            <a:off x="5130800" y="5213350"/>
            <a:ext cx="77788" cy="52388"/>
          </a:xfrm>
          <a:custGeom>
            <a:avLst/>
            <a:gdLst>
              <a:gd name="T0" fmla="*/ 0 w 13"/>
              <a:gd name="T1" fmla="*/ 2147483646 h 9"/>
              <a:gd name="T2" fmla="*/ 2147483646 w 13"/>
              <a:gd name="T3" fmla="*/ 2147483646 h 9"/>
              <a:gd name="T4" fmla="*/ 2147483646 w 13"/>
              <a:gd name="T5" fmla="*/ 2147483646 h 9"/>
              <a:gd name="T6" fmla="*/ 2147483646 w 13"/>
              <a:gd name="T7" fmla="*/ 2147483646 h 9"/>
              <a:gd name="T8" fmla="*/ 0 w 13"/>
              <a:gd name="T9" fmla="*/ 2147483646 h 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"/>
              <a:gd name="T16" fmla="*/ 0 h 9"/>
              <a:gd name="T17" fmla="*/ 13 w 13"/>
              <a:gd name="T18" fmla="*/ 9 h 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" h="9">
                <a:moveTo>
                  <a:pt x="0" y="7"/>
                </a:moveTo>
                <a:cubicBezTo>
                  <a:pt x="4" y="0"/>
                  <a:pt x="9" y="0"/>
                  <a:pt x="13" y="8"/>
                </a:cubicBezTo>
                <a:cubicBezTo>
                  <a:pt x="13" y="8"/>
                  <a:pt x="12" y="9"/>
                  <a:pt x="12" y="8"/>
                </a:cubicBezTo>
                <a:cubicBezTo>
                  <a:pt x="8" y="1"/>
                  <a:pt x="5" y="2"/>
                  <a:pt x="1" y="8"/>
                </a:cubicBezTo>
                <a:cubicBezTo>
                  <a:pt x="1" y="9"/>
                  <a:pt x="0" y="8"/>
                  <a:pt x="0" y="7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8505" name="Freeform 622"/>
          <p:cNvSpPr>
            <a:spLocks noChangeArrowheads="1"/>
          </p:cNvSpPr>
          <p:nvPr/>
        </p:nvSpPr>
        <p:spPr bwMode="auto">
          <a:xfrm>
            <a:off x="4992688" y="5213350"/>
            <a:ext cx="84137" cy="52388"/>
          </a:xfrm>
          <a:custGeom>
            <a:avLst/>
            <a:gdLst>
              <a:gd name="T0" fmla="*/ 2147483646 w 14"/>
              <a:gd name="T1" fmla="*/ 2147483646 h 9"/>
              <a:gd name="T2" fmla="*/ 2147483646 w 14"/>
              <a:gd name="T3" fmla="*/ 2147483646 h 9"/>
              <a:gd name="T4" fmla="*/ 2147483646 w 14"/>
              <a:gd name="T5" fmla="*/ 2147483646 h 9"/>
              <a:gd name="T6" fmla="*/ 2147483646 w 14"/>
              <a:gd name="T7" fmla="*/ 2147483646 h 9"/>
              <a:gd name="T8" fmla="*/ 2147483646 w 14"/>
              <a:gd name="T9" fmla="*/ 2147483646 h 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"/>
              <a:gd name="T16" fmla="*/ 0 h 9"/>
              <a:gd name="T17" fmla="*/ 14 w 14"/>
              <a:gd name="T18" fmla="*/ 9 h 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" h="9">
                <a:moveTo>
                  <a:pt x="14" y="7"/>
                </a:moveTo>
                <a:cubicBezTo>
                  <a:pt x="10" y="0"/>
                  <a:pt x="5" y="0"/>
                  <a:pt x="1" y="8"/>
                </a:cubicBezTo>
                <a:cubicBezTo>
                  <a:pt x="0" y="8"/>
                  <a:pt x="2" y="9"/>
                  <a:pt x="2" y="8"/>
                </a:cubicBezTo>
                <a:cubicBezTo>
                  <a:pt x="5" y="1"/>
                  <a:pt x="9" y="2"/>
                  <a:pt x="13" y="8"/>
                </a:cubicBezTo>
                <a:cubicBezTo>
                  <a:pt x="13" y="9"/>
                  <a:pt x="14" y="8"/>
                  <a:pt x="14" y="7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8506" name="Oval 623"/>
          <p:cNvSpPr>
            <a:spLocks noChangeArrowheads="1"/>
          </p:cNvSpPr>
          <p:nvPr/>
        </p:nvSpPr>
        <p:spPr bwMode="auto">
          <a:xfrm>
            <a:off x="2767013" y="6091238"/>
            <a:ext cx="227012" cy="227012"/>
          </a:xfrm>
          <a:prstGeom prst="ellipse">
            <a:avLst/>
          </a:prstGeom>
          <a:solidFill>
            <a:srgbClr val="FFFFFF"/>
          </a:solidFill>
          <a:ln w="6350" cap="rnd">
            <a:solidFill>
              <a:srgbClr val="000000"/>
            </a:solidFill>
            <a:beve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000000"/>
              </a:solidFill>
              <a:sym typeface="宋体" panose="02010600030101010101" pitchFamily="2" charset="-122"/>
            </a:endParaRPr>
          </a:p>
        </p:txBody>
      </p:sp>
      <p:sp>
        <p:nvSpPr>
          <p:cNvPr id="38507" name="Freeform 624"/>
          <p:cNvSpPr>
            <a:spLocks noChangeArrowheads="1"/>
          </p:cNvSpPr>
          <p:nvPr/>
        </p:nvSpPr>
        <p:spPr bwMode="auto">
          <a:xfrm>
            <a:off x="2916238" y="5738813"/>
            <a:ext cx="1081087" cy="477837"/>
          </a:xfrm>
          <a:custGeom>
            <a:avLst/>
            <a:gdLst>
              <a:gd name="T0" fmla="*/ 2147483646 w 181"/>
              <a:gd name="T1" fmla="*/ 2147483646 h 80"/>
              <a:gd name="T2" fmla="*/ 2147483646 w 181"/>
              <a:gd name="T3" fmla="*/ 2147483646 h 80"/>
              <a:gd name="T4" fmla="*/ 0 w 181"/>
              <a:gd name="T5" fmla="*/ 2147483646 h 80"/>
              <a:gd name="T6" fmla="*/ 2147483646 w 181"/>
              <a:gd name="T7" fmla="*/ 2147483646 h 80"/>
              <a:gd name="T8" fmla="*/ 2147483646 w 181"/>
              <a:gd name="T9" fmla="*/ 2147483646 h 80"/>
              <a:gd name="T10" fmla="*/ 2147483646 w 181"/>
              <a:gd name="T11" fmla="*/ 0 h 80"/>
              <a:gd name="T12" fmla="*/ 2147483646 w 181"/>
              <a:gd name="T13" fmla="*/ 2147483646 h 80"/>
              <a:gd name="T14" fmla="*/ 2147483646 w 181"/>
              <a:gd name="T15" fmla="*/ 2147483646 h 8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81"/>
              <a:gd name="T25" fmla="*/ 0 h 80"/>
              <a:gd name="T26" fmla="*/ 181 w 181"/>
              <a:gd name="T27" fmla="*/ 80 h 8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81" h="80">
                <a:moveTo>
                  <a:pt x="31" y="70"/>
                </a:moveTo>
                <a:cubicBezTo>
                  <a:pt x="31" y="70"/>
                  <a:pt x="11" y="80"/>
                  <a:pt x="11" y="80"/>
                </a:cubicBezTo>
                <a:cubicBezTo>
                  <a:pt x="0" y="75"/>
                  <a:pt x="0" y="60"/>
                  <a:pt x="0" y="60"/>
                </a:cubicBezTo>
                <a:cubicBezTo>
                  <a:pt x="6" y="54"/>
                  <a:pt x="35" y="36"/>
                  <a:pt x="45" y="31"/>
                </a:cubicBezTo>
                <a:cubicBezTo>
                  <a:pt x="121" y="30"/>
                  <a:pt x="121" y="30"/>
                  <a:pt x="121" y="30"/>
                </a:cubicBezTo>
                <a:cubicBezTo>
                  <a:pt x="166" y="0"/>
                  <a:pt x="166" y="0"/>
                  <a:pt x="166" y="0"/>
                </a:cubicBezTo>
                <a:cubicBezTo>
                  <a:pt x="181" y="17"/>
                  <a:pt x="181" y="17"/>
                  <a:pt x="181" y="17"/>
                </a:cubicBezTo>
                <a:cubicBezTo>
                  <a:pt x="169" y="33"/>
                  <a:pt x="137" y="67"/>
                  <a:pt x="137" y="67"/>
                </a:cubicBezTo>
              </a:path>
            </a:pathLst>
          </a:custGeom>
          <a:solidFill>
            <a:srgbClr val="00A0E9"/>
          </a:solidFill>
          <a:ln w="6350" cap="rnd">
            <a:solidFill>
              <a:srgbClr val="000000"/>
            </a:solidFill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8508" name="Freeform 625"/>
          <p:cNvSpPr>
            <a:spLocks noChangeArrowheads="1"/>
          </p:cNvSpPr>
          <p:nvPr/>
        </p:nvSpPr>
        <p:spPr bwMode="auto">
          <a:xfrm>
            <a:off x="2916238" y="5738813"/>
            <a:ext cx="1081087" cy="477837"/>
          </a:xfrm>
          <a:custGeom>
            <a:avLst/>
            <a:gdLst>
              <a:gd name="T0" fmla="*/ 2147483646 w 181"/>
              <a:gd name="T1" fmla="*/ 2147483646 h 80"/>
              <a:gd name="T2" fmla="*/ 2147483646 w 181"/>
              <a:gd name="T3" fmla="*/ 2147483646 h 80"/>
              <a:gd name="T4" fmla="*/ 0 w 181"/>
              <a:gd name="T5" fmla="*/ 2147483646 h 80"/>
              <a:gd name="T6" fmla="*/ 2147483646 w 181"/>
              <a:gd name="T7" fmla="*/ 2147483646 h 80"/>
              <a:gd name="T8" fmla="*/ 2147483646 w 181"/>
              <a:gd name="T9" fmla="*/ 2147483646 h 80"/>
              <a:gd name="T10" fmla="*/ 2147483646 w 181"/>
              <a:gd name="T11" fmla="*/ 0 h 80"/>
              <a:gd name="T12" fmla="*/ 2147483646 w 181"/>
              <a:gd name="T13" fmla="*/ 2147483646 h 80"/>
              <a:gd name="T14" fmla="*/ 2147483646 w 181"/>
              <a:gd name="T15" fmla="*/ 2147483646 h 8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81"/>
              <a:gd name="T25" fmla="*/ 0 h 80"/>
              <a:gd name="T26" fmla="*/ 181 w 181"/>
              <a:gd name="T27" fmla="*/ 80 h 8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81" h="80">
                <a:moveTo>
                  <a:pt x="31" y="70"/>
                </a:moveTo>
                <a:cubicBezTo>
                  <a:pt x="31" y="70"/>
                  <a:pt x="11" y="80"/>
                  <a:pt x="11" y="80"/>
                </a:cubicBezTo>
                <a:cubicBezTo>
                  <a:pt x="0" y="75"/>
                  <a:pt x="0" y="60"/>
                  <a:pt x="0" y="60"/>
                </a:cubicBezTo>
                <a:cubicBezTo>
                  <a:pt x="6" y="54"/>
                  <a:pt x="35" y="36"/>
                  <a:pt x="45" y="31"/>
                </a:cubicBezTo>
                <a:cubicBezTo>
                  <a:pt x="121" y="30"/>
                  <a:pt x="121" y="30"/>
                  <a:pt x="121" y="30"/>
                </a:cubicBezTo>
                <a:cubicBezTo>
                  <a:pt x="166" y="0"/>
                  <a:pt x="166" y="0"/>
                  <a:pt x="166" y="0"/>
                </a:cubicBezTo>
                <a:cubicBezTo>
                  <a:pt x="181" y="17"/>
                  <a:pt x="181" y="17"/>
                  <a:pt x="181" y="17"/>
                </a:cubicBezTo>
                <a:cubicBezTo>
                  <a:pt x="169" y="33"/>
                  <a:pt x="137" y="67"/>
                  <a:pt x="137" y="67"/>
                </a:cubicBezTo>
              </a:path>
            </a:pathLst>
          </a:custGeom>
          <a:noFill/>
          <a:ln w="6350" cap="rnd">
            <a:solidFill>
              <a:srgbClr val="000000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8509" name="Freeform 626"/>
          <p:cNvSpPr>
            <a:spLocks noChangeArrowheads="1"/>
          </p:cNvSpPr>
          <p:nvPr/>
        </p:nvSpPr>
        <p:spPr bwMode="auto">
          <a:xfrm>
            <a:off x="2916238" y="5092700"/>
            <a:ext cx="1003300" cy="931863"/>
          </a:xfrm>
          <a:custGeom>
            <a:avLst/>
            <a:gdLst>
              <a:gd name="T0" fmla="*/ 2147483646 w 168"/>
              <a:gd name="T1" fmla="*/ 2147483646 h 156"/>
              <a:gd name="T2" fmla="*/ 2147483646 w 168"/>
              <a:gd name="T3" fmla="*/ 2147483646 h 156"/>
              <a:gd name="T4" fmla="*/ 2147483646 w 168"/>
              <a:gd name="T5" fmla="*/ 2147483646 h 156"/>
              <a:gd name="T6" fmla="*/ 0 w 168"/>
              <a:gd name="T7" fmla="*/ 2147483646 h 156"/>
              <a:gd name="T8" fmla="*/ 2147483646 w 168"/>
              <a:gd name="T9" fmla="*/ 0 h 156"/>
              <a:gd name="T10" fmla="*/ 2147483646 w 168"/>
              <a:gd name="T11" fmla="*/ 2147483646 h 15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68"/>
              <a:gd name="T19" fmla="*/ 0 h 156"/>
              <a:gd name="T20" fmla="*/ 168 w 168"/>
              <a:gd name="T21" fmla="*/ 156 h 15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68" h="156">
                <a:moveTo>
                  <a:pt x="167" y="76"/>
                </a:moveTo>
                <a:cubicBezTo>
                  <a:pt x="166" y="102"/>
                  <a:pt x="150" y="132"/>
                  <a:pt x="127" y="148"/>
                </a:cubicBezTo>
                <a:cubicBezTo>
                  <a:pt x="115" y="156"/>
                  <a:pt x="38" y="148"/>
                  <a:pt x="37" y="147"/>
                </a:cubicBezTo>
                <a:cubicBezTo>
                  <a:pt x="15" y="132"/>
                  <a:pt x="0" y="105"/>
                  <a:pt x="0" y="77"/>
                </a:cubicBezTo>
                <a:cubicBezTo>
                  <a:pt x="0" y="33"/>
                  <a:pt x="38" y="0"/>
                  <a:pt x="85" y="0"/>
                </a:cubicBezTo>
                <a:cubicBezTo>
                  <a:pt x="131" y="0"/>
                  <a:pt x="168" y="32"/>
                  <a:pt x="167" y="76"/>
                </a:cubicBezTo>
                <a:close/>
              </a:path>
            </a:pathLst>
          </a:custGeom>
          <a:solidFill>
            <a:srgbClr val="00A0E9"/>
          </a:solidFill>
          <a:ln w="6350" cap="rnd">
            <a:solidFill>
              <a:srgbClr val="000000"/>
            </a:solidFill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8510" name="Freeform 627"/>
          <p:cNvSpPr>
            <a:spLocks noChangeArrowheads="1"/>
          </p:cNvSpPr>
          <p:nvPr/>
        </p:nvSpPr>
        <p:spPr bwMode="auto">
          <a:xfrm>
            <a:off x="2963863" y="5237163"/>
            <a:ext cx="908050" cy="763587"/>
          </a:xfrm>
          <a:custGeom>
            <a:avLst/>
            <a:gdLst>
              <a:gd name="T0" fmla="*/ 2147483646 w 152"/>
              <a:gd name="T1" fmla="*/ 2147483646 h 128"/>
              <a:gd name="T2" fmla="*/ 2147483646 w 152"/>
              <a:gd name="T3" fmla="*/ 2147483646 h 128"/>
              <a:gd name="T4" fmla="*/ 2147483646 w 152"/>
              <a:gd name="T5" fmla="*/ 2147483646 h 128"/>
              <a:gd name="T6" fmla="*/ 2147483646 w 152"/>
              <a:gd name="T7" fmla="*/ 2147483646 h 128"/>
              <a:gd name="T8" fmla="*/ 2147483646 w 152"/>
              <a:gd name="T9" fmla="*/ 2147483646 h 128"/>
              <a:gd name="T10" fmla="*/ 2147483646 w 152"/>
              <a:gd name="T11" fmla="*/ 2147483646 h 128"/>
              <a:gd name="T12" fmla="*/ 0 w 152"/>
              <a:gd name="T13" fmla="*/ 2147483646 h 128"/>
              <a:gd name="T14" fmla="*/ 2147483646 w 152"/>
              <a:gd name="T15" fmla="*/ 2147483646 h 128"/>
              <a:gd name="T16" fmla="*/ 2147483646 w 152"/>
              <a:gd name="T17" fmla="*/ 0 h 128"/>
              <a:gd name="T18" fmla="*/ 2147483646 w 152"/>
              <a:gd name="T19" fmla="*/ 2147483646 h 12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52"/>
              <a:gd name="T31" fmla="*/ 0 h 128"/>
              <a:gd name="T32" fmla="*/ 152 w 152"/>
              <a:gd name="T33" fmla="*/ 128 h 12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52" h="128">
                <a:moveTo>
                  <a:pt x="133" y="16"/>
                </a:moveTo>
                <a:cubicBezTo>
                  <a:pt x="146" y="26"/>
                  <a:pt x="149" y="44"/>
                  <a:pt x="150" y="60"/>
                </a:cubicBezTo>
                <a:cubicBezTo>
                  <a:pt x="152" y="82"/>
                  <a:pt x="133" y="114"/>
                  <a:pt x="123" y="120"/>
                </a:cubicBezTo>
                <a:cubicBezTo>
                  <a:pt x="113" y="126"/>
                  <a:pt x="89" y="125"/>
                  <a:pt x="76" y="125"/>
                </a:cubicBezTo>
                <a:cubicBezTo>
                  <a:pt x="58" y="125"/>
                  <a:pt x="43" y="128"/>
                  <a:pt x="29" y="120"/>
                </a:cubicBezTo>
                <a:cubicBezTo>
                  <a:pt x="17" y="113"/>
                  <a:pt x="8" y="99"/>
                  <a:pt x="4" y="85"/>
                </a:cubicBezTo>
                <a:cubicBezTo>
                  <a:pt x="2" y="78"/>
                  <a:pt x="0" y="69"/>
                  <a:pt x="0" y="59"/>
                </a:cubicBezTo>
                <a:cubicBezTo>
                  <a:pt x="0" y="38"/>
                  <a:pt x="8" y="21"/>
                  <a:pt x="24" y="12"/>
                </a:cubicBezTo>
                <a:cubicBezTo>
                  <a:pt x="42" y="2"/>
                  <a:pt x="68" y="1"/>
                  <a:pt x="75" y="0"/>
                </a:cubicBezTo>
                <a:cubicBezTo>
                  <a:pt x="97" y="0"/>
                  <a:pt x="120" y="4"/>
                  <a:pt x="133" y="16"/>
                </a:cubicBezTo>
                <a:close/>
              </a:path>
            </a:pathLst>
          </a:custGeom>
          <a:solidFill>
            <a:srgbClr val="FFFFFF"/>
          </a:solidFill>
          <a:ln w="6350" cap="rnd">
            <a:solidFill>
              <a:srgbClr val="000000"/>
            </a:solidFill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8511" name="Freeform 628"/>
          <p:cNvSpPr>
            <a:spLocks noChangeArrowheads="1"/>
          </p:cNvSpPr>
          <p:nvPr/>
        </p:nvSpPr>
        <p:spPr bwMode="auto">
          <a:xfrm>
            <a:off x="3048000" y="5518150"/>
            <a:ext cx="722313" cy="428625"/>
          </a:xfrm>
          <a:custGeom>
            <a:avLst/>
            <a:gdLst>
              <a:gd name="T0" fmla="*/ 0 w 121"/>
              <a:gd name="T1" fmla="*/ 2147483646 h 72"/>
              <a:gd name="T2" fmla="*/ 2147483646 w 121"/>
              <a:gd name="T3" fmla="*/ 2147483646 h 72"/>
              <a:gd name="T4" fmla="*/ 2147483646 w 121"/>
              <a:gd name="T5" fmla="*/ 2147483646 h 72"/>
              <a:gd name="T6" fmla="*/ 0 w 121"/>
              <a:gd name="T7" fmla="*/ 2147483646 h 72"/>
              <a:gd name="T8" fmla="*/ 0 60000 65536"/>
              <a:gd name="T9" fmla="*/ 0 60000 65536"/>
              <a:gd name="T10" fmla="*/ 0 60000 65536"/>
              <a:gd name="T11" fmla="*/ 0 60000 65536"/>
              <a:gd name="T12" fmla="*/ 0 w 121"/>
              <a:gd name="T13" fmla="*/ 0 h 72"/>
              <a:gd name="T14" fmla="*/ 121 w 121"/>
              <a:gd name="T15" fmla="*/ 72 h 7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1" h="72">
                <a:moveTo>
                  <a:pt x="0" y="17"/>
                </a:moveTo>
                <a:cubicBezTo>
                  <a:pt x="11" y="45"/>
                  <a:pt x="30" y="72"/>
                  <a:pt x="61" y="72"/>
                </a:cubicBezTo>
                <a:cubicBezTo>
                  <a:pt x="93" y="72"/>
                  <a:pt x="117" y="36"/>
                  <a:pt x="121" y="19"/>
                </a:cubicBezTo>
                <a:cubicBezTo>
                  <a:pt x="79" y="0"/>
                  <a:pt x="36" y="2"/>
                  <a:pt x="0" y="17"/>
                </a:cubicBezTo>
                <a:close/>
              </a:path>
            </a:pathLst>
          </a:custGeom>
          <a:solidFill>
            <a:srgbClr val="E1002A"/>
          </a:solidFill>
          <a:ln w="6350" cap="rnd">
            <a:solidFill>
              <a:srgbClr val="000000"/>
            </a:solidFill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8512" name="Freeform 629"/>
          <p:cNvSpPr>
            <a:spLocks noChangeArrowheads="1"/>
          </p:cNvSpPr>
          <p:nvPr/>
        </p:nvSpPr>
        <p:spPr bwMode="auto">
          <a:xfrm>
            <a:off x="2874963" y="5356225"/>
            <a:ext cx="1079500" cy="322263"/>
          </a:xfrm>
          <a:custGeom>
            <a:avLst/>
            <a:gdLst>
              <a:gd name="T0" fmla="*/ 2147483646 w 181"/>
              <a:gd name="T1" fmla="*/ 2147483646 h 54"/>
              <a:gd name="T2" fmla="*/ 2147483646 w 181"/>
              <a:gd name="T3" fmla="*/ 2147483646 h 54"/>
              <a:gd name="T4" fmla="*/ 2147483646 w 181"/>
              <a:gd name="T5" fmla="*/ 2147483646 h 54"/>
              <a:gd name="T6" fmla="*/ 2147483646 w 181"/>
              <a:gd name="T7" fmla="*/ 2147483646 h 54"/>
              <a:gd name="T8" fmla="*/ 2147483646 w 181"/>
              <a:gd name="T9" fmla="*/ 2147483646 h 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1"/>
              <a:gd name="T16" fmla="*/ 0 h 54"/>
              <a:gd name="T17" fmla="*/ 181 w 181"/>
              <a:gd name="T18" fmla="*/ 54 h 5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1" h="54">
                <a:moveTo>
                  <a:pt x="150" y="12"/>
                </a:moveTo>
                <a:cubicBezTo>
                  <a:pt x="166" y="0"/>
                  <a:pt x="181" y="30"/>
                  <a:pt x="160" y="43"/>
                </a:cubicBezTo>
                <a:cubicBezTo>
                  <a:pt x="144" y="54"/>
                  <a:pt x="119" y="39"/>
                  <a:pt x="91" y="39"/>
                </a:cubicBezTo>
                <a:cubicBezTo>
                  <a:pt x="63" y="39"/>
                  <a:pt x="37" y="54"/>
                  <a:pt x="21" y="43"/>
                </a:cubicBezTo>
                <a:cubicBezTo>
                  <a:pt x="0" y="30"/>
                  <a:pt x="15" y="0"/>
                  <a:pt x="32" y="12"/>
                </a:cubicBezTo>
              </a:path>
            </a:pathLst>
          </a:custGeom>
          <a:solidFill>
            <a:srgbClr val="FFFFFF"/>
          </a:solidFill>
          <a:ln w="6350" cap="rnd">
            <a:solidFill>
              <a:srgbClr val="000000"/>
            </a:solidFill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8513" name="Freeform 630"/>
          <p:cNvSpPr>
            <a:spLocks noChangeArrowheads="1"/>
          </p:cNvSpPr>
          <p:nvPr/>
        </p:nvSpPr>
        <p:spPr bwMode="auto">
          <a:xfrm>
            <a:off x="2874963" y="5356225"/>
            <a:ext cx="1079500" cy="322263"/>
          </a:xfrm>
          <a:custGeom>
            <a:avLst/>
            <a:gdLst>
              <a:gd name="T0" fmla="*/ 2147483646 w 181"/>
              <a:gd name="T1" fmla="*/ 2147483646 h 54"/>
              <a:gd name="T2" fmla="*/ 2147483646 w 181"/>
              <a:gd name="T3" fmla="*/ 2147483646 h 54"/>
              <a:gd name="T4" fmla="*/ 2147483646 w 181"/>
              <a:gd name="T5" fmla="*/ 2147483646 h 54"/>
              <a:gd name="T6" fmla="*/ 2147483646 w 181"/>
              <a:gd name="T7" fmla="*/ 2147483646 h 54"/>
              <a:gd name="T8" fmla="*/ 2147483646 w 181"/>
              <a:gd name="T9" fmla="*/ 2147483646 h 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1"/>
              <a:gd name="T16" fmla="*/ 0 h 54"/>
              <a:gd name="T17" fmla="*/ 181 w 181"/>
              <a:gd name="T18" fmla="*/ 54 h 5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1" h="54">
                <a:moveTo>
                  <a:pt x="150" y="12"/>
                </a:moveTo>
                <a:cubicBezTo>
                  <a:pt x="166" y="0"/>
                  <a:pt x="181" y="30"/>
                  <a:pt x="160" y="43"/>
                </a:cubicBezTo>
                <a:cubicBezTo>
                  <a:pt x="144" y="54"/>
                  <a:pt x="119" y="39"/>
                  <a:pt x="91" y="39"/>
                </a:cubicBezTo>
                <a:cubicBezTo>
                  <a:pt x="63" y="39"/>
                  <a:pt x="37" y="54"/>
                  <a:pt x="21" y="43"/>
                </a:cubicBezTo>
                <a:cubicBezTo>
                  <a:pt x="0" y="30"/>
                  <a:pt x="15" y="0"/>
                  <a:pt x="32" y="12"/>
                </a:cubicBezTo>
              </a:path>
            </a:pathLst>
          </a:custGeom>
          <a:noFill/>
          <a:ln w="6350" cap="rnd">
            <a:solidFill>
              <a:srgbClr val="000000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8514" name="Freeform 631"/>
          <p:cNvSpPr>
            <a:spLocks noChangeArrowheads="1"/>
          </p:cNvSpPr>
          <p:nvPr/>
        </p:nvSpPr>
        <p:spPr bwMode="auto">
          <a:xfrm>
            <a:off x="3208338" y="5105400"/>
            <a:ext cx="203200" cy="227013"/>
          </a:xfrm>
          <a:custGeom>
            <a:avLst/>
            <a:gdLst>
              <a:gd name="T0" fmla="*/ 0 w 34"/>
              <a:gd name="T1" fmla="*/ 2147483646 h 38"/>
              <a:gd name="T2" fmla="*/ 2147483646 w 34"/>
              <a:gd name="T3" fmla="*/ 2147483646 h 38"/>
              <a:gd name="T4" fmla="*/ 2147483646 w 34"/>
              <a:gd name="T5" fmla="*/ 2147483646 h 38"/>
              <a:gd name="T6" fmla="*/ 2147483646 w 34"/>
              <a:gd name="T7" fmla="*/ 2147483646 h 38"/>
              <a:gd name="T8" fmla="*/ 0 w 34"/>
              <a:gd name="T9" fmla="*/ 2147483646 h 3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"/>
              <a:gd name="T16" fmla="*/ 0 h 38"/>
              <a:gd name="T17" fmla="*/ 34 w 34"/>
              <a:gd name="T18" fmla="*/ 38 h 3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" h="38">
                <a:moveTo>
                  <a:pt x="0" y="20"/>
                </a:moveTo>
                <a:cubicBezTo>
                  <a:pt x="0" y="34"/>
                  <a:pt x="8" y="38"/>
                  <a:pt x="17" y="38"/>
                </a:cubicBezTo>
                <a:cubicBezTo>
                  <a:pt x="29" y="38"/>
                  <a:pt x="34" y="29"/>
                  <a:pt x="34" y="19"/>
                </a:cubicBezTo>
                <a:cubicBezTo>
                  <a:pt x="34" y="10"/>
                  <a:pt x="30" y="0"/>
                  <a:pt x="18" y="1"/>
                </a:cubicBezTo>
                <a:cubicBezTo>
                  <a:pt x="9" y="1"/>
                  <a:pt x="0" y="9"/>
                  <a:pt x="0" y="20"/>
                </a:cubicBezTo>
                <a:close/>
              </a:path>
            </a:pathLst>
          </a:custGeom>
          <a:solidFill>
            <a:srgbClr val="FFFFFF"/>
          </a:solidFill>
          <a:ln w="6350" cap="rnd">
            <a:solidFill>
              <a:srgbClr val="000000"/>
            </a:solidFill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8515" name="Freeform 632"/>
          <p:cNvSpPr>
            <a:spLocks noChangeArrowheads="1"/>
          </p:cNvSpPr>
          <p:nvPr/>
        </p:nvSpPr>
        <p:spPr bwMode="auto">
          <a:xfrm>
            <a:off x="3340100" y="5207000"/>
            <a:ext cx="47625" cy="71438"/>
          </a:xfrm>
          <a:custGeom>
            <a:avLst/>
            <a:gdLst>
              <a:gd name="T0" fmla="*/ 2147483646 w 8"/>
              <a:gd name="T1" fmla="*/ 2147483646 h 12"/>
              <a:gd name="T2" fmla="*/ 2147483646 w 8"/>
              <a:gd name="T3" fmla="*/ 2147483646 h 12"/>
              <a:gd name="T4" fmla="*/ 0 w 8"/>
              <a:gd name="T5" fmla="*/ 2147483646 h 12"/>
              <a:gd name="T6" fmla="*/ 2147483646 w 8"/>
              <a:gd name="T7" fmla="*/ 0 h 12"/>
              <a:gd name="T8" fmla="*/ 2147483646 w 8"/>
              <a:gd name="T9" fmla="*/ 2147483646 h 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"/>
              <a:gd name="T16" fmla="*/ 0 h 12"/>
              <a:gd name="T17" fmla="*/ 8 w 8"/>
              <a:gd name="T18" fmla="*/ 12 h 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" h="12">
                <a:moveTo>
                  <a:pt x="8" y="6"/>
                </a:moveTo>
                <a:cubicBezTo>
                  <a:pt x="8" y="10"/>
                  <a:pt x="6" y="12"/>
                  <a:pt x="4" y="12"/>
                </a:cubicBezTo>
                <a:cubicBezTo>
                  <a:pt x="1" y="12"/>
                  <a:pt x="0" y="9"/>
                  <a:pt x="0" y="6"/>
                </a:cubicBezTo>
                <a:cubicBezTo>
                  <a:pt x="0" y="3"/>
                  <a:pt x="1" y="0"/>
                  <a:pt x="4" y="0"/>
                </a:cubicBezTo>
                <a:cubicBezTo>
                  <a:pt x="6" y="0"/>
                  <a:pt x="8" y="3"/>
                  <a:pt x="8" y="6"/>
                </a:cubicBezTo>
                <a:close/>
              </a:path>
            </a:pathLst>
          </a:custGeom>
          <a:solidFill>
            <a:srgbClr val="000000"/>
          </a:solidFill>
          <a:ln w="6350" cap="rnd">
            <a:solidFill>
              <a:srgbClr val="000000"/>
            </a:solidFill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8516" name="Freeform 633"/>
          <p:cNvSpPr>
            <a:spLocks noChangeArrowheads="1"/>
          </p:cNvSpPr>
          <p:nvPr/>
        </p:nvSpPr>
        <p:spPr bwMode="auto">
          <a:xfrm>
            <a:off x="3411538" y="5105400"/>
            <a:ext cx="203200" cy="227013"/>
          </a:xfrm>
          <a:custGeom>
            <a:avLst/>
            <a:gdLst>
              <a:gd name="T0" fmla="*/ 2147483646 w 34"/>
              <a:gd name="T1" fmla="*/ 2147483646 h 38"/>
              <a:gd name="T2" fmla="*/ 2147483646 w 34"/>
              <a:gd name="T3" fmla="*/ 2147483646 h 38"/>
              <a:gd name="T4" fmla="*/ 0 w 34"/>
              <a:gd name="T5" fmla="*/ 2147483646 h 38"/>
              <a:gd name="T6" fmla="*/ 2147483646 w 34"/>
              <a:gd name="T7" fmla="*/ 2147483646 h 38"/>
              <a:gd name="T8" fmla="*/ 2147483646 w 34"/>
              <a:gd name="T9" fmla="*/ 2147483646 h 3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"/>
              <a:gd name="T16" fmla="*/ 0 h 38"/>
              <a:gd name="T17" fmla="*/ 34 w 34"/>
              <a:gd name="T18" fmla="*/ 38 h 3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" h="38">
                <a:moveTo>
                  <a:pt x="34" y="20"/>
                </a:moveTo>
                <a:cubicBezTo>
                  <a:pt x="33" y="34"/>
                  <a:pt x="26" y="38"/>
                  <a:pt x="16" y="38"/>
                </a:cubicBezTo>
                <a:cubicBezTo>
                  <a:pt x="4" y="38"/>
                  <a:pt x="0" y="29"/>
                  <a:pt x="0" y="19"/>
                </a:cubicBezTo>
                <a:cubicBezTo>
                  <a:pt x="0" y="10"/>
                  <a:pt x="4" y="0"/>
                  <a:pt x="16" y="1"/>
                </a:cubicBezTo>
                <a:cubicBezTo>
                  <a:pt x="25" y="1"/>
                  <a:pt x="34" y="9"/>
                  <a:pt x="34" y="20"/>
                </a:cubicBezTo>
                <a:close/>
              </a:path>
            </a:pathLst>
          </a:custGeom>
          <a:solidFill>
            <a:srgbClr val="FFFFFF"/>
          </a:solidFill>
          <a:ln w="6350" cap="rnd">
            <a:solidFill>
              <a:srgbClr val="000000"/>
            </a:solidFill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8517" name="Oval 634"/>
          <p:cNvSpPr>
            <a:spLocks noChangeArrowheads="1"/>
          </p:cNvSpPr>
          <p:nvPr/>
        </p:nvSpPr>
        <p:spPr bwMode="auto">
          <a:xfrm>
            <a:off x="3352800" y="5224463"/>
            <a:ext cx="17463" cy="17462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000000"/>
              </a:solidFill>
              <a:sym typeface="宋体" panose="02010600030101010101" pitchFamily="2" charset="-122"/>
            </a:endParaRPr>
          </a:p>
        </p:txBody>
      </p:sp>
      <p:sp>
        <p:nvSpPr>
          <p:cNvPr id="38518" name="Freeform 635"/>
          <p:cNvSpPr>
            <a:spLocks noChangeArrowheads="1"/>
          </p:cNvSpPr>
          <p:nvPr/>
        </p:nvSpPr>
        <p:spPr bwMode="auto">
          <a:xfrm>
            <a:off x="3084513" y="6067425"/>
            <a:ext cx="679450" cy="482600"/>
          </a:xfrm>
          <a:custGeom>
            <a:avLst/>
            <a:gdLst>
              <a:gd name="T0" fmla="*/ 2147483646 w 114"/>
              <a:gd name="T1" fmla="*/ 0 h 81"/>
              <a:gd name="T2" fmla="*/ 2147483646 w 114"/>
              <a:gd name="T3" fmla="*/ 2147483646 h 81"/>
              <a:gd name="T4" fmla="*/ 2147483646 w 114"/>
              <a:gd name="T5" fmla="*/ 2147483646 h 81"/>
              <a:gd name="T6" fmla="*/ 2147483646 w 114"/>
              <a:gd name="T7" fmla="*/ 2147483646 h 81"/>
              <a:gd name="T8" fmla="*/ 2147483646 w 114"/>
              <a:gd name="T9" fmla="*/ 2147483646 h 81"/>
              <a:gd name="T10" fmla="*/ 2147483646 w 114"/>
              <a:gd name="T11" fmla="*/ 0 h 8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14"/>
              <a:gd name="T19" fmla="*/ 0 h 81"/>
              <a:gd name="T20" fmla="*/ 114 w 114"/>
              <a:gd name="T21" fmla="*/ 81 h 8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14" h="81">
                <a:moveTo>
                  <a:pt x="1" y="0"/>
                </a:moveTo>
                <a:cubicBezTo>
                  <a:pt x="0" y="29"/>
                  <a:pt x="2" y="81"/>
                  <a:pt x="23" y="81"/>
                </a:cubicBezTo>
                <a:cubicBezTo>
                  <a:pt x="43" y="81"/>
                  <a:pt x="31" y="78"/>
                  <a:pt x="57" y="79"/>
                </a:cubicBezTo>
                <a:cubicBezTo>
                  <a:pt x="84" y="79"/>
                  <a:pt x="86" y="81"/>
                  <a:pt x="86" y="81"/>
                </a:cubicBezTo>
                <a:cubicBezTo>
                  <a:pt x="86" y="81"/>
                  <a:pt x="114" y="76"/>
                  <a:pt x="111" y="44"/>
                </a:cubicBezTo>
                <a:cubicBezTo>
                  <a:pt x="110" y="25"/>
                  <a:pt x="111" y="0"/>
                  <a:pt x="111" y="0"/>
                </a:cubicBezTo>
              </a:path>
            </a:pathLst>
          </a:custGeom>
          <a:solidFill>
            <a:srgbClr val="00A0E9"/>
          </a:solidFill>
          <a:ln w="6350" cap="rnd">
            <a:solidFill>
              <a:srgbClr val="000000"/>
            </a:solidFill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8519" name="Freeform 636"/>
          <p:cNvSpPr>
            <a:spLocks noChangeArrowheads="1"/>
          </p:cNvSpPr>
          <p:nvPr/>
        </p:nvSpPr>
        <p:spPr bwMode="auto">
          <a:xfrm>
            <a:off x="3084513" y="6067425"/>
            <a:ext cx="679450" cy="482600"/>
          </a:xfrm>
          <a:custGeom>
            <a:avLst/>
            <a:gdLst>
              <a:gd name="T0" fmla="*/ 2147483646 w 114"/>
              <a:gd name="T1" fmla="*/ 0 h 81"/>
              <a:gd name="T2" fmla="*/ 2147483646 w 114"/>
              <a:gd name="T3" fmla="*/ 2147483646 h 81"/>
              <a:gd name="T4" fmla="*/ 2147483646 w 114"/>
              <a:gd name="T5" fmla="*/ 2147483646 h 81"/>
              <a:gd name="T6" fmla="*/ 2147483646 w 114"/>
              <a:gd name="T7" fmla="*/ 2147483646 h 81"/>
              <a:gd name="T8" fmla="*/ 2147483646 w 114"/>
              <a:gd name="T9" fmla="*/ 2147483646 h 81"/>
              <a:gd name="T10" fmla="*/ 2147483646 w 114"/>
              <a:gd name="T11" fmla="*/ 0 h 8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14"/>
              <a:gd name="T19" fmla="*/ 0 h 81"/>
              <a:gd name="T20" fmla="*/ 114 w 114"/>
              <a:gd name="T21" fmla="*/ 81 h 8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14" h="81">
                <a:moveTo>
                  <a:pt x="1" y="0"/>
                </a:moveTo>
                <a:cubicBezTo>
                  <a:pt x="0" y="29"/>
                  <a:pt x="2" y="81"/>
                  <a:pt x="23" y="81"/>
                </a:cubicBezTo>
                <a:cubicBezTo>
                  <a:pt x="43" y="81"/>
                  <a:pt x="31" y="78"/>
                  <a:pt x="57" y="79"/>
                </a:cubicBezTo>
                <a:cubicBezTo>
                  <a:pt x="84" y="79"/>
                  <a:pt x="86" y="81"/>
                  <a:pt x="86" y="81"/>
                </a:cubicBezTo>
                <a:cubicBezTo>
                  <a:pt x="86" y="81"/>
                  <a:pt x="114" y="76"/>
                  <a:pt x="111" y="44"/>
                </a:cubicBezTo>
                <a:cubicBezTo>
                  <a:pt x="110" y="25"/>
                  <a:pt x="111" y="0"/>
                  <a:pt x="111" y="0"/>
                </a:cubicBezTo>
              </a:path>
            </a:pathLst>
          </a:custGeom>
          <a:noFill/>
          <a:ln w="6350" cap="rnd">
            <a:solidFill>
              <a:srgbClr val="000000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8520" name="Freeform 637"/>
          <p:cNvSpPr>
            <a:spLocks noChangeArrowheads="1"/>
          </p:cNvSpPr>
          <p:nvPr/>
        </p:nvSpPr>
        <p:spPr bwMode="auto">
          <a:xfrm>
            <a:off x="3065463" y="6007100"/>
            <a:ext cx="715962" cy="423863"/>
          </a:xfrm>
          <a:custGeom>
            <a:avLst/>
            <a:gdLst>
              <a:gd name="T0" fmla="*/ 2147483646 w 120"/>
              <a:gd name="T1" fmla="*/ 0 h 71"/>
              <a:gd name="T2" fmla="*/ 2147483646 w 120"/>
              <a:gd name="T3" fmla="*/ 2147483646 h 71"/>
              <a:gd name="T4" fmla="*/ 2147483646 w 120"/>
              <a:gd name="T5" fmla="*/ 2147483646 h 71"/>
              <a:gd name="T6" fmla="*/ 0 60000 65536"/>
              <a:gd name="T7" fmla="*/ 0 60000 65536"/>
              <a:gd name="T8" fmla="*/ 0 60000 65536"/>
              <a:gd name="T9" fmla="*/ 0 w 120"/>
              <a:gd name="T10" fmla="*/ 0 h 71"/>
              <a:gd name="T11" fmla="*/ 120 w 120"/>
              <a:gd name="T12" fmla="*/ 71 h 7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0" h="71">
                <a:moveTo>
                  <a:pt x="38" y="0"/>
                </a:moveTo>
                <a:cubicBezTo>
                  <a:pt x="0" y="12"/>
                  <a:pt x="18" y="71"/>
                  <a:pt x="61" y="71"/>
                </a:cubicBezTo>
                <a:cubicBezTo>
                  <a:pt x="104" y="71"/>
                  <a:pt x="120" y="12"/>
                  <a:pt x="84" y="1"/>
                </a:cubicBezTo>
              </a:path>
            </a:pathLst>
          </a:custGeom>
          <a:solidFill>
            <a:srgbClr val="FFFFFF"/>
          </a:solidFill>
          <a:ln w="6350" cap="rnd">
            <a:solidFill>
              <a:srgbClr val="000000"/>
            </a:solidFill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8521" name="Freeform 638"/>
          <p:cNvSpPr>
            <a:spLocks noChangeArrowheads="1"/>
          </p:cNvSpPr>
          <p:nvPr/>
        </p:nvSpPr>
        <p:spPr bwMode="auto">
          <a:xfrm>
            <a:off x="3065463" y="6007100"/>
            <a:ext cx="715962" cy="423863"/>
          </a:xfrm>
          <a:custGeom>
            <a:avLst/>
            <a:gdLst>
              <a:gd name="T0" fmla="*/ 2147483646 w 120"/>
              <a:gd name="T1" fmla="*/ 0 h 71"/>
              <a:gd name="T2" fmla="*/ 2147483646 w 120"/>
              <a:gd name="T3" fmla="*/ 2147483646 h 71"/>
              <a:gd name="T4" fmla="*/ 2147483646 w 120"/>
              <a:gd name="T5" fmla="*/ 2147483646 h 71"/>
              <a:gd name="T6" fmla="*/ 0 60000 65536"/>
              <a:gd name="T7" fmla="*/ 0 60000 65536"/>
              <a:gd name="T8" fmla="*/ 0 60000 65536"/>
              <a:gd name="T9" fmla="*/ 0 w 120"/>
              <a:gd name="T10" fmla="*/ 0 h 71"/>
              <a:gd name="T11" fmla="*/ 120 w 120"/>
              <a:gd name="T12" fmla="*/ 71 h 7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0" h="71">
                <a:moveTo>
                  <a:pt x="38" y="0"/>
                </a:moveTo>
                <a:cubicBezTo>
                  <a:pt x="0" y="12"/>
                  <a:pt x="18" y="71"/>
                  <a:pt x="61" y="71"/>
                </a:cubicBezTo>
                <a:cubicBezTo>
                  <a:pt x="104" y="71"/>
                  <a:pt x="120" y="12"/>
                  <a:pt x="84" y="1"/>
                </a:cubicBezTo>
              </a:path>
            </a:pathLst>
          </a:custGeom>
          <a:noFill/>
          <a:ln w="6350" cap="rnd">
            <a:solidFill>
              <a:srgbClr val="000000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8522" name="Line 639"/>
          <p:cNvSpPr>
            <a:spLocks noChangeShapeType="1"/>
          </p:cNvSpPr>
          <p:nvPr/>
        </p:nvSpPr>
        <p:spPr bwMode="auto">
          <a:xfrm>
            <a:off x="3411538" y="5427663"/>
            <a:ext cx="6350" cy="161925"/>
          </a:xfrm>
          <a:prstGeom prst="line">
            <a:avLst/>
          </a:prstGeom>
          <a:noFill/>
          <a:ln w="6350" cap="rnd">
            <a:solidFill>
              <a:srgbClr val="000000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8523" name="Freeform 640"/>
          <p:cNvSpPr>
            <a:spLocks noChangeArrowheads="1"/>
          </p:cNvSpPr>
          <p:nvPr/>
        </p:nvSpPr>
        <p:spPr bwMode="auto">
          <a:xfrm>
            <a:off x="3089275" y="5356225"/>
            <a:ext cx="233363" cy="77788"/>
          </a:xfrm>
          <a:custGeom>
            <a:avLst/>
            <a:gdLst>
              <a:gd name="T0" fmla="*/ 0 w 39"/>
              <a:gd name="T1" fmla="*/ 0 h 13"/>
              <a:gd name="T2" fmla="*/ 2147483646 w 39"/>
              <a:gd name="T3" fmla="*/ 2147483646 h 13"/>
              <a:gd name="T4" fmla="*/ 0 60000 65536"/>
              <a:gd name="T5" fmla="*/ 0 60000 65536"/>
              <a:gd name="T6" fmla="*/ 0 w 39"/>
              <a:gd name="T7" fmla="*/ 0 h 13"/>
              <a:gd name="T8" fmla="*/ 39 w 39"/>
              <a:gd name="T9" fmla="*/ 13 h 1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9" h="13">
                <a:moveTo>
                  <a:pt x="0" y="0"/>
                </a:moveTo>
                <a:cubicBezTo>
                  <a:pt x="14" y="3"/>
                  <a:pt x="39" y="13"/>
                  <a:pt x="39" y="13"/>
                </a:cubicBezTo>
              </a:path>
            </a:pathLst>
          </a:custGeom>
          <a:noFill/>
          <a:ln w="6350" cap="rnd">
            <a:solidFill>
              <a:srgbClr val="000000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8524" name="Freeform 641"/>
          <p:cNvSpPr>
            <a:spLocks noChangeArrowheads="1"/>
          </p:cNvSpPr>
          <p:nvPr/>
        </p:nvSpPr>
        <p:spPr bwMode="auto">
          <a:xfrm>
            <a:off x="3054350" y="5468938"/>
            <a:ext cx="261938" cy="12700"/>
          </a:xfrm>
          <a:custGeom>
            <a:avLst/>
            <a:gdLst>
              <a:gd name="T0" fmla="*/ 2147483646 w 44"/>
              <a:gd name="T1" fmla="*/ 2147483646 h 2"/>
              <a:gd name="T2" fmla="*/ 0 w 44"/>
              <a:gd name="T3" fmla="*/ 0 h 2"/>
              <a:gd name="T4" fmla="*/ 0 60000 65536"/>
              <a:gd name="T5" fmla="*/ 0 60000 65536"/>
              <a:gd name="T6" fmla="*/ 0 w 44"/>
              <a:gd name="T7" fmla="*/ 0 h 2"/>
              <a:gd name="T8" fmla="*/ 44 w 44"/>
              <a:gd name="T9" fmla="*/ 2 h 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4" h="2">
                <a:moveTo>
                  <a:pt x="44" y="2"/>
                </a:moveTo>
                <a:cubicBezTo>
                  <a:pt x="44" y="2"/>
                  <a:pt x="17" y="1"/>
                  <a:pt x="0" y="0"/>
                </a:cubicBezTo>
              </a:path>
            </a:pathLst>
          </a:custGeom>
          <a:noFill/>
          <a:ln w="6350" cap="rnd">
            <a:solidFill>
              <a:srgbClr val="000000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8525" name="Freeform 642"/>
          <p:cNvSpPr>
            <a:spLocks noChangeArrowheads="1"/>
          </p:cNvSpPr>
          <p:nvPr/>
        </p:nvSpPr>
        <p:spPr bwMode="auto">
          <a:xfrm>
            <a:off x="3065463" y="5546725"/>
            <a:ext cx="244475" cy="36513"/>
          </a:xfrm>
          <a:custGeom>
            <a:avLst/>
            <a:gdLst>
              <a:gd name="T0" fmla="*/ 0 w 41"/>
              <a:gd name="T1" fmla="*/ 2147483646 h 6"/>
              <a:gd name="T2" fmla="*/ 2147483646 w 41"/>
              <a:gd name="T3" fmla="*/ 0 h 6"/>
              <a:gd name="T4" fmla="*/ 0 60000 65536"/>
              <a:gd name="T5" fmla="*/ 0 60000 65536"/>
              <a:gd name="T6" fmla="*/ 0 w 41"/>
              <a:gd name="T7" fmla="*/ 0 h 6"/>
              <a:gd name="T8" fmla="*/ 41 w 41"/>
              <a:gd name="T9" fmla="*/ 6 h 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1" h="6">
                <a:moveTo>
                  <a:pt x="0" y="6"/>
                </a:moveTo>
                <a:cubicBezTo>
                  <a:pt x="20" y="1"/>
                  <a:pt x="41" y="0"/>
                  <a:pt x="41" y="0"/>
                </a:cubicBezTo>
              </a:path>
            </a:pathLst>
          </a:custGeom>
          <a:noFill/>
          <a:ln w="6350" cap="rnd">
            <a:solidFill>
              <a:srgbClr val="000000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8526" name="Freeform 643"/>
          <p:cNvSpPr>
            <a:spLocks noChangeArrowheads="1"/>
          </p:cNvSpPr>
          <p:nvPr/>
        </p:nvSpPr>
        <p:spPr bwMode="auto">
          <a:xfrm>
            <a:off x="3506788" y="5356225"/>
            <a:ext cx="246062" cy="84138"/>
          </a:xfrm>
          <a:custGeom>
            <a:avLst/>
            <a:gdLst>
              <a:gd name="T0" fmla="*/ 0 w 41"/>
              <a:gd name="T1" fmla="*/ 2147483646 h 14"/>
              <a:gd name="T2" fmla="*/ 2147483646 w 41"/>
              <a:gd name="T3" fmla="*/ 0 h 14"/>
              <a:gd name="T4" fmla="*/ 0 60000 65536"/>
              <a:gd name="T5" fmla="*/ 0 60000 65536"/>
              <a:gd name="T6" fmla="*/ 0 w 41"/>
              <a:gd name="T7" fmla="*/ 0 h 14"/>
              <a:gd name="T8" fmla="*/ 41 w 41"/>
              <a:gd name="T9" fmla="*/ 14 h 1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1" h="14">
                <a:moveTo>
                  <a:pt x="0" y="14"/>
                </a:moveTo>
                <a:cubicBezTo>
                  <a:pt x="23" y="6"/>
                  <a:pt x="22" y="6"/>
                  <a:pt x="41" y="0"/>
                </a:cubicBezTo>
              </a:path>
            </a:pathLst>
          </a:custGeom>
          <a:noFill/>
          <a:ln w="6350" cap="rnd">
            <a:solidFill>
              <a:srgbClr val="000000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8527" name="Freeform 644"/>
          <p:cNvSpPr>
            <a:spLocks noChangeArrowheads="1"/>
          </p:cNvSpPr>
          <p:nvPr/>
        </p:nvSpPr>
        <p:spPr bwMode="auto">
          <a:xfrm>
            <a:off x="3519488" y="5475288"/>
            <a:ext cx="261937" cy="12700"/>
          </a:xfrm>
          <a:custGeom>
            <a:avLst/>
            <a:gdLst>
              <a:gd name="T0" fmla="*/ 0 w 44"/>
              <a:gd name="T1" fmla="*/ 2147483646 h 2"/>
              <a:gd name="T2" fmla="*/ 2147483646 w 44"/>
              <a:gd name="T3" fmla="*/ 0 h 2"/>
              <a:gd name="T4" fmla="*/ 0 60000 65536"/>
              <a:gd name="T5" fmla="*/ 0 60000 65536"/>
              <a:gd name="T6" fmla="*/ 0 w 44"/>
              <a:gd name="T7" fmla="*/ 0 h 2"/>
              <a:gd name="T8" fmla="*/ 44 w 44"/>
              <a:gd name="T9" fmla="*/ 2 h 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4" h="2">
                <a:moveTo>
                  <a:pt x="0" y="2"/>
                </a:moveTo>
                <a:cubicBezTo>
                  <a:pt x="16" y="1"/>
                  <a:pt x="39" y="0"/>
                  <a:pt x="44" y="0"/>
                </a:cubicBezTo>
              </a:path>
            </a:pathLst>
          </a:custGeom>
          <a:noFill/>
          <a:ln w="6350" cap="rnd">
            <a:solidFill>
              <a:srgbClr val="000000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8528" name="Freeform 645"/>
          <p:cNvSpPr>
            <a:spLocks noChangeArrowheads="1"/>
          </p:cNvSpPr>
          <p:nvPr/>
        </p:nvSpPr>
        <p:spPr bwMode="auto">
          <a:xfrm>
            <a:off x="3519488" y="5546725"/>
            <a:ext cx="250825" cy="36513"/>
          </a:xfrm>
          <a:custGeom>
            <a:avLst/>
            <a:gdLst>
              <a:gd name="T0" fmla="*/ 0 w 42"/>
              <a:gd name="T1" fmla="*/ 0 h 6"/>
              <a:gd name="T2" fmla="*/ 2147483646 w 42"/>
              <a:gd name="T3" fmla="*/ 2147483646 h 6"/>
              <a:gd name="T4" fmla="*/ 0 60000 65536"/>
              <a:gd name="T5" fmla="*/ 0 60000 65536"/>
              <a:gd name="T6" fmla="*/ 0 w 42"/>
              <a:gd name="T7" fmla="*/ 0 h 6"/>
              <a:gd name="T8" fmla="*/ 42 w 42"/>
              <a:gd name="T9" fmla="*/ 6 h 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2" h="6">
                <a:moveTo>
                  <a:pt x="0" y="0"/>
                </a:moveTo>
                <a:cubicBezTo>
                  <a:pt x="24" y="3"/>
                  <a:pt x="39" y="5"/>
                  <a:pt x="42" y="6"/>
                </a:cubicBezTo>
              </a:path>
            </a:pathLst>
          </a:custGeom>
          <a:noFill/>
          <a:ln w="6350" cap="rnd">
            <a:solidFill>
              <a:srgbClr val="000000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8529" name="Freeform 646"/>
          <p:cNvSpPr>
            <a:spLocks noChangeArrowheads="1"/>
          </p:cNvSpPr>
          <p:nvPr/>
        </p:nvSpPr>
        <p:spPr bwMode="auto">
          <a:xfrm>
            <a:off x="3208338" y="5786438"/>
            <a:ext cx="412750" cy="160337"/>
          </a:xfrm>
          <a:custGeom>
            <a:avLst/>
            <a:gdLst>
              <a:gd name="T0" fmla="*/ 2147483646 w 69"/>
              <a:gd name="T1" fmla="*/ 2147483646 h 27"/>
              <a:gd name="T2" fmla="*/ 2147483646 w 69"/>
              <a:gd name="T3" fmla="*/ 2147483646 h 27"/>
              <a:gd name="T4" fmla="*/ 2147483646 w 69"/>
              <a:gd name="T5" fmla="*/ 2147483646 h 27"/>
              <a:gd name="T6" fmla="*/ 0 w 69"/>
              <a:gd name="T7" fmla="*/ 2147483646 h 27"/>
              <a:gd name="T8" fmla="*/ 2147483646 w 69"/>
              <a:gd name="T9" fmla="*/ 2147483646 h 2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9"/>
              <a:gd name="T16" fmla="*/ 0 h 27"/>
              <a:gd name="T17" fmla="*/ 69 w 69"/>
              <a:gd name="T18" fmla="*/ 27 h 2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9" h="27">
                <a:moveTo>
                  <a:pt x="34" y="27"/>
                </a:moveTo>
                <a:cubicBezTo>
                  <a:pt x="47" y="27"/>
                  <a:pt x="59" y="21"/>
                  <a:pt x="69" y="12"/>
                </a:cubicBezTo>
                <a:cubicBezTo>
                  <a:pt x="66" y="2"/>
                  <a:pt x="46" y="0"/>
                  <a:pt x="35" y="8"/>
                </a:cubicBezTo>
                <a:cubicBezTo>
                  <a:pt x="23" y="0"/>
                  <a:pt x="3" y="3"/>
                  <a:pt x="0" y="14"/>
                </a:cubicBezTo>
                <a:cubicBezTo>
                  <a:pt x="9" y="22"/>
                  <a:pt x="21" y="27"/>
                  <a:pt x="34" y="27"/>
                </a:cubicBezTo>
                <a:close/>
              </a:path>
            </a:pathLst>
          </a:custGeom>
          <a:solidFill>
            <a:srgbClr val="EF7C1C"/>
          </a:solidFill>
          <a:ln w="6350" cap="rnd">
            <a:solidFill>
              <a:srgbClr val="000000"/>
            </a:solidFill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8530" name="Freeform 647"/>
          <p:cNvSpPr>
            <a:spLocks noChangeArrowheads="1"/>
          </p:cNvSpPr>
          <p:nvPr/>
        </p:nvSpPr>
        <p:spPr bwMode="auto">
          <a:xfrm>
            <a:off x="3084513" y="5935663"/>
            <a:ext cx="673100" cy="84137"/>
          </a:xfrm>
          <a:custGeom>
            <a:avLst/>
            <a:gdLst>
              <a:gd name="T0" fmla="*/ 2147483646 w 113"/>
              <a:gd name="T1" fmla="*/ 2147483646 h 14"/>
              <a:gd name="T2" fmla="*/ 2147483646 w 113"/>
              <a:gd name="T3" fmla="*/ 0 h 14"/>
              <a:gd name="T4" fmla="*/ 2147483646 w 113"/>
              <a:gd name="T5" fmla="*/ 2147483646 h 14"/>
              <a:gd name="T6" fmla="*/ 2147483646 w 113"/>
              <a:gd name="T7" fmla="*/ 2147483646 h 14"/>
              <a:gd name="T8" fmla="*/ 0 w 113"/>
              <a:gd name="T9" fmla="*/ 2147483646 h 14"/>
              <a:gd name="T10" fmla="*/ 2147483646 w 113"/>
              <a:gd name="T11" fmla="*/ 2147483646 h 1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13"/>
              <a:gd name="T19" fmla="*/ 0 h 14"/>
              <a:gd name="T20" fmla="*/ 113 w 113"/>
              <a:gd name="T21" fmla="*/ 14 h 1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13" h="14">
                <a:moveTo>
                  <a:pt x="1" y="1"/>
                </a:moveTo>
                <a:cubicBezTo>
                  <a:pt x="38" y="6"/>
                  <a:pt x="77" y="8"/>
                  <a:pt x="112" y="0"/>
                </a:cubicBezTo>
                <a:cubicBezTo>
                  <a:pt x="113" y="0"/>
                  <a:pt x="113" y="7"/>
                  <a:pt x="110" y="9"/>
                </a:cubicBezTo>
                <a:cubicBezTo>
                  <a:pt x="105" y="12"/>
                  <a:pt x="79" y="14"/>
                  <a:pt x="55" y="14"/>
                </a:cubicBezTo>
                <a:cubicBezTo>
                  <a:pt x="32" y="14"/>
                  <a:pt x="1" y="12"/>
                  <a:pt x="0" y="7"/>
                </a:cubicBezTo>
                <a:cubicBezTo>
                  <a:pt x="0" y="4"/>
                  <a:pt x="0" y="1"/>
                  <a:pt x="1" y="1"/>
                </a:cubicBezTo>
                <a:close/>
              </a:path>
            </a:pathLst>
          </a:custGeom>
          <a:solidFill>
            <a:srgbClr val="E1002A"/>
          </a:solidFill>
          <a:ln w="6350" cap="rnd">
            <a:solidFill>
              <a:srgbClr val="000000"/>
            </a:solidFill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8531" name="Freeform 648"/>
          <p:cNvSpPr>
            <a:spLocks noChangeArrowheads="1"/>
          </p:cNvSpPr>
          <p:nvPr/>
        </p:nvSpPr>
        <p:spPr bwMode="auto">
          <a:xfrm>
            <a:off x="3203575" y="6186488"/>
            <a:ext cx="441325" cy="196850"/>
          </a:xfrm>
          <a:custGeom>
            <a:avLst/>
            <a:gdLst>
              <a:gd name="T0" fmla="*/ 2147483646 w 74"/>
              <a:gd name="T1" fmla="*/ 0 h 33"/>
              <a:gd name="T2" fmla="*/ 2147483646 w 74"/>
              <a:gd name="T3" fmla="*/ 0 h 33"/>
              <a:gd name="T4" fmla="*/ 2147483646 w 74"/>
              <a:gd name="T5" fmla="*/ 2147483646 h 33"/>
              <a:gd name="T6" fmla="*/ 2147483646 w 74"/>
              <a:gd name="T7" fmla="*/ 0 h 33"/>
              <a:gd name="T8" fmla="*/ 0 60000 65536"/>
              <a:gd name="T9" fmla="*/ 0 60000 65536"/>
              <a:gd name="T10" fmla="*/ 0 60000 65536"/>
              <a:gd name="T11" fmla="*/ 0 60000 65536"/>
              <a:gd name="T12" fmla="*/ 0 w 74"/>
              <a:gd name="T13" fmla="*/ 0 h 33"/>
              <a:gd name="T14" fmla="*/ 74 w 74"/>
              <a:gd name="T15" fmla="*/ 33 h 3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4" h="33">
                <a:moveTo>
                  <a:pt x="3" y="0"/>
                </a:moveTo>
                <a:cubicBezTo>
                  <a:pt x="71" y="0"/>
                  <a:pt x="71" y="0"/>
                  <a:pt x="71" y="0"/>
                </a:cubicBezTo>
                <a:cubicBezTo>
                  <a:pt x="74" y="18"/>
                  <a:pt x="55" y="33"/>
                  <a:pt x="36" y="33"/>
                </a:cubicBezTo>
                <a:cubicBezTo>
                  <a:pt x="15" y="32"/>
                  <a:pt x="0" y="12"/>
                  <a:pt x="3" y="0"/>
                </a:cubicBezTo>
                <a:close/>
              </a:path>
            </a:pathLst>
          </a:custGeom>
          <a:solidFill>
            <a:srgbClr val="FFFFFF"/>
          </a:solidFill>
          <a:ln w="6350" cap="rnd">
            <a:solidFill>
              <a:srgbClr val="000000"/>
            </a:solidFill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8532" name="Freeform 649"/>
          <p:cNvSpPr>
            <a:spLocks noChangeArrowheads="1"/>
          </p:cNvSpPr>
          <p:nvPr/>
        </p:nvSpPr>
        <p:spPr bwMode="auto">
          <a:xfrm>
            <a:off x="3006725" y="6227763"/>
            <a:ext cx="309563" cy="388937"/>
          </a:xfrm>
          <a:custGeom>
            <a:avLst/>
            <a:gdLst>
              <a:gd name="T0" fmla="*/ 2147483646 w 52"/>
              <a:gd name="T1" fmla="*/ 2147483646 h 65"/>
              <a:gd name="T2" fmla="*/ 2147483646 w 52"/>
              <a:gd name="T3" fmla="*/ 2147483646 h 65"/>
              <a:gd name="T4" fmla="*/ 0 w 52"/>
              <a:gd name="T5" fmla="*/ 2147483646 h 65"/>
              <a:gd name="T6" fmla="*/ 2147483646 w 52"/>
              <a:gd name="T7" fmla="*/ 0 h 65"/>
              <a:gd name="T8" fmla="*/ 2147483646 w 52"/>
              <a:gd name="T9" fmla="*/ 2147483646 h 6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"/>
              <a:gd name="T16" fmla="*/ 0 h 65"/>
              <a:gd name="T17" fmla="*/ 52 w 52"/>
              <a:gd name="T18" fmla="*/ 65 h 6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" h="65">
                <a:moveTo>
                  <a:pt x="52" y="33"/>
                </a:moveTo>
                <a:cubicBezTo>
                  <a:pt x="52" y="51"/>
                  <a:pt x="48" y="65"/>
                  <a:pt x="26" y="65"/>
                </a:cubicBezTo>
                <a:cubicBezTo>
                  <a:pt x="5" y="65"/>
                  <a:pt x="0" y="50"/>
                  <a:pt x="0" y="32"/>
                </a:cubicBezTo>
                <a:cubicBezTo>
                  <a:pt x="0" y="8"/>
                  <a:pt x="11" y="1"/>
                  <a:pt x="26" y="0"/>
                </a:cubicBezTo>
                <a:cubicBezTo>
                  <a:pt x="45" y="0"/>
                  <a:pt x="52" y="15"/>
                  <a:pt x="52" y="33"/>
                </a:cubicBezTo>
                <a:close/>
              </a:path>
            </a:pathLst>
          </a:custGeom>
          <a:solidFill>
            <a:srgbClr val="FFFFFF"/>
          </a:solidFill>
          <a:ln w="6350" cap="rnd">
            <a:solidFill>
              <a:srgbClr val="000000"/>
            </a:solidFill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8533" name="Freeform 650"/>
          <p:cNvSpPr>
            <a:spLocks noChangeArrowheads="1"/>
          </p:cNvSpPr>
          <p:nvPr/>
        </p:nvSpPr>
        <p:spPr bwMode="auto">
          <a:xfrm>
            <a:off x="3525838" y="6223000"/>
            <a:ext cx="309562" cy="393700"/>
          </a:xfrm>
          <a:custGeom>
            <a:avLst/>
            <a:gdLst>
              <a:gd name="T0" fmla="*/ 0 w 52"/>
              <a:gd name="T1" fmla="*/ 2147483646 h 66"/>
              <a:gd name="T2" fmla="*/ 2147483646 w 52"/>
              <a:gd name="T3" fmla="*/ 2147483646 h 66"/>
              <a:gd name="T4" fmla="*/ 2147483646 w 52"/>
              <a:gd name="T5" fmla="*/ 2147483646 h 66"/>
              <a:gd name="T6" fmla="*/ 2147483646 w 52"/>
              <a:gd name="T7" fmla="*/ 0 h 66"/>
              <a:gd name="T8" fmla="*/ 0 w 52"/>
              <a:gd name="T9" fmla="*/ 2147483646 h 6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"/>
              <a:gd name="T16" fmla="*/ 0 h 66"/>
              <a:gd name="T17" fmla="*/ 52 w 52"/>
              <a:gd name="T18" fmla="*/ 66 h 6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" h="66">
                <a:moveTo>
                  <a:pt x="0" y="33"/>
                </a:moveTo>
                <a:cubicBezTo>
                  <a:pt x="0" y="51"/>
                  <a:pt x="3" y="66"/>
                  <a:pt x="26" y="66"/>
                </a:cubicBezTo>
                <a:cubicBezTo>
                  <a:pt x="46" y="66"/>
                  <a:pt x="50" y="49"/>
                  <a:pt x="51" y="31"/>
                </a:cubicBezTo>
                <a:cubicBezTo>
                  <a:pt x="52" y="9"/>
                  <a:pt x="40" y="0"/>
                  <a:pt x="26" y="0"/>
                </a:cubicBezTo>
                <a:cubicBezTo>
                  <a:pt x="7" y="0"/>
                  <a:pt x="0" y="15"/>
                  <a:pt x="0" y="33"/>
                </a:cubicBezTo>
                <a:close/>
              </a:path>
            </a:pathLst>
          </a:custGeom>
          <a:solidFill>
            <a:srgbClr val="FFFFFF"/>
          </a:solidFill>
          <a:ln w="6350" cap="rnd">
            <a:solidFill>
              <a:srgbClr val="000000"/>
            </a:solidFill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8534" name="Oval 651"/>
          <p:cNvSpPr>
            <a:spLocks noChangeArrowheads="1"/>
          </p:cNvSpPr>
          <p:nvPr/>
        </p:nvSpPr>
        <p:spPr bwMode="auto">
          <a:xfrm>
            <a:off x="3895725" y="5607050"/>
            <a:ext cx="231775" cy="238125"/>
          </a:xfrm>
          <a:prstGeom prst="ellipse">
            <a:avLst/>
          </a:prstGeom>
          <a:solidFill>
            <a:srgbClr val="FFFFFF"/>
          </a:solidFill>
          <a:ln w="6350" cap="rnd">
            <a:solidFill>
              <a:srgbClr val="000000"/>
            </a:solidFill>
            <a:beve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000000"/>
              </a:solidFill>
              <a:sym typeface="宋体" panose="02010600030101010101" pitchFamily="2" charset="-122"/>
            </a:endParaRPr>
          </a:p>
        </p:txBody>
      </p:sp>
      <p:sp>
        <p:nvSpPr>
          <p:cNvPr id="38535" name="Oval 652"/>
          <p:cNvSpPr>
            <a:spLocks noChangeArrowheads="1"/>
          </p:cNvSpPr>
          <p:nvPr/>
        </p:nvSpPr>
        <p:spPr bwMode="auto">
          <a:xfrm>
            <a:off x="3346450" y="5295900"/>
            <a:ext cx="131763" cy="131763"/>
          </a:xfrm>
          <a:prstGeom prst="ellipse">
            <a:avLst/>
          </a:prstGeom>
          <a:solidFill>
            <a:srgbClr val="E1002A"/>
          </a:solidFill>
          <a:ln w="6350" cap="rnd">
            <a:solidFill>
              <a:srgbClr val="000000"/>
            </a:solidFill>
            <a:beve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000000"/>
              </a:solidFill>
              <a:sym typeface="宋体" panose="02010600030101010101" pitchFamily="2" charset="-122"/>
            </a:endParaRPr>
          </a:p>
        </p:txBody>
      </p:sp>
      <p:sp>
        <p:nvSpPr>
          <p:cNvPr id="38536" name="Oval 653"/>
          <p:cNvSpPr>
            <a:spLocks noChangeArrowheads="1"/>
          </p:cNvSpPr>
          <p:nvPr/>
        </p:nvSpPr>
        <p:spPr bwMode="auto">
          <a:xfrm>
            <a:off x="3381375" y="5319713"/>
            <a:ext cx="42863" cy="476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000000"/>
              </a:solidFill>
              <a:sym typeface="宋体" panose="02010600030101010101" pitchFamily="2" charset="-122"/>
            </a:endParaRPr>
          </a:p>
        </p:txBody>
      </p:sp>
      <p:sp>
        <p:nvSpPr>
          <p:cNvPr id="38537" name="Oval 654"/>
          <p:cNvSpPr>
            <a:spLocks noChangeArrowheads="1"/>
          </p:cNvSpPr>
          <p:nvPr/>
        </p:nvSpPr>
        <p:spPr bwMode="auto">
          <a:xfrm>
            <a:off x="3328988" y="5995988"/>
            <a:ext cx="173037" cy="166687"/>
          </a:xfrm>
          <a:prstGeom prst="ellipse">
            <a:avLst/>
          </a:prstGeom>
          <a:solidFill>
            <a:srgbClr val="FFE53F"/>
          </a:solidFill>
          <a:ln w="6350" cap="rnd">
            <a:solidFill>
              <a:srgbClr val="000000"/>
            </a:solidFill>
            <a:beve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000000"/>
              </a:solidFill>
              <a:sym typeface="宋体" panose="02010600030101010101" pitchFamily="2" charset="-122"/>
            </a:endParaRPr>
          </a:p>
        </p:txBody>
      </p:sp>
      <p:sp>
        <p:nvSpPr>
          <p:cNvPr id="38538" name="Freeform 655"/>
          <p:cNvSpPr>
            <a:spLocks noChangeArrowheads="1"/>
          </p:cNvSpPr>
          <p:nvPr/>
        </p:nvSpPr>
        <p:spPr bwMode="auto">
          <a:xfrm>
            <a:off x="3322638" y="6043613"/>
            <a:ext cx="184150" cy="17462"/>
          </a:xfrm>
          <a:custGeom>
            <a:avLst/>
            <a:gdLst>
              <a:gd name="T0" fmla="*/ 2147483646 w 31"/>
              <a:gd name="T1" fmla="*/ 0 h 3"/>
              <a:gd name="T2" fmla="*/ 2147483646 w 31"/>
              <a:gd name="T3" fmla="*/ 2147483646 h 3"/>
              <a:gd name="T4" fmla="*/ 2147483646 w 31"/>
              <a:gd name="T5" fmla="*/ 2147483646 h 3"/>
              <a:gd name="T6" fmla="*/ 2147483646 w 31"/>
              <a:gd name="T7" fmla="*/ 0 h 3"/>
              <a:gd name="T8" fmla="*/ 2147483646 w 31"/>
              <a:gd name="T9" fmla="*/ 0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1"/>
              <a:gd name="T16" fmla="*/ 0 h 3"/>
              <a:gd name="T17" fmla="*/ 31 w 31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1" h="3">
                <a:moveTo>
                  <a:pt x="2" y="0"/>
                </a:moveTo>
                <a:cubicBezTo>
                  <a:pt x="0" y="1"/>
                  <a:pt x="0" y="3"/>
                  <a:pt x="1" y="3"/>
                </a:cubicBezTo>
                <a:cubicBezTo>
                  <a:pt x="8" y="2"/>
                  <a:pt x="24" y="2"/>
                  <a:pt x="30" y="3"/>
                </a:cubicBezTo>
                <a:cubicBezTo>
                  <a:pt x="31" y="3"/>
                  <a:pt x="31" y="0"/>
                  <a:pt x="29" y="0"/>
                </a:cubicBezTo>
                <a:cubicBezTo>
                  <a:pt x="22" y="0"/>
                  <a:pt x="9" y="0"/>
                  <a:pt x="2" y="0"/>
                </a:cubicBezTo>
                <a:close/>
              </a:path>
            </a:pathLst>
          </a:custGeom>
          <a:solidFill>
            <a:srgbClr val="FFE53F"/>
          </a:solidFill>
          <a:ln w="6350" cap="rnd">
            <a:solidFill>
              <a:srgbClr val="000000"/>
            </a:solidFill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8539" name="Freeform 656"/>
          <p:cNvSpPr>
            <a:spLocks noChangeArrowheads="1"/>
          </p:cNvSpPr>
          <p:nvPr/>
        </p:nvSpPr>
        <p:spPr bwMode="auto">
          <a:xfrm>
            <a:off x="3417888" y="6115050"/>
            <a:ext cx="1587" cy="47625"/>
          </a:xfrm>
          <a:custGeom>
            <a:avLst/>
            <a:gdLst>
              <a:gd name="T0" fmla="*/ 0 w 635"/>
              <a:gd name="T1" fmla="*/ 0 h 30"/>
              <a:gd name="T2" fmla="*/ 0 w 635"/>
              <a:gd name="T3" fmla="*/ 2147483646 h 30"/>
              <a:gd name="T4" fmla="*/ 0 w 635"/>
              <a:gd name="T5" fmla="*/ 0 h 30"/>
              <a:gd name="T6" fmla="*/ 0 60000 65536"/>
              <a:gd name="T7" fmla="*/ 0 60000 65536"/>
              <a:gd name="T8" fmla="*/ 0 60000 65536"/>
              <a:gd name="T9" fmla="*/ 0 w 635"/>
              <a:gd name="T10" fmla="*/ 0 h 30"/>
              <a:gd name="T11" fmla="*/ 635 w 635"/>
              <a:gd name="T12" fmla="*/ 30 h 3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35" h="30">
                <a:moveTo>
                  <a:pt x="0" y="0"/>
                </a:moveTo>
                <a:lnTo>
                  <a:pt x="0" y="30"/>
                </a:lnTo>
                <a:lnTo>
                  <a:pt x="0" y="0"/>
                </a:lnTo>
                <a:close/>
              </a:path>
            </a:pathLst>
          </a:custGeom>
          <a:solidFill>
            <a:srgbClr val="FFE53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8540" name="Line 657"/>
          <p:cNvSpPr>
            <a:spLocks noChangeShapeType="1"/>
          </p:cNvSpPr>
          <p:nvPr/>
        </p:nvSpPr>
        <p:spPr bwMode="auto">
          <a:xfrm>
            <a:off x="3417888" y="6115050"/>
            <a:ext cx="1587" cy="47625"/>
          </a:xfrm>
          <a:prstGeom prst="line">
            <a:avLst/>
          </a:prstGeom>
          <a:noFill/>
          <a:ln w="6350" cap="rnd">
            <a:solidFill>
              <a:srgbClr val="000000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8541" name="Oval 658"/>
          <p:cNvSpPr>
            <a:spLocks noChangeArrowheads="1"/>
          </p:cNvSpPr>
          <p:nvPr/>
        </p:nvSpPr>
        <p:spPr bwMode="auto">
          <a:xfrm>
            <a:off x="3400425" y="6084888"/>
            <a:ext cx="34925" cy="36512"/>
          </a:xfrm>
          <a:prstGeom prst="ellipse">
            <a:avLst/>
          </a:prstGeom>
          <a:solidFill>
            <a:srgbClr val="7D6B55"/>
          </a:solidFill>
          <a:ln w="6350" cap="rnd">
            <a:solidFill>
              <a:srgbClr val="000000"/>
            </a:solidFill>
            <a:beve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000000"/>
              </a:solidFill>
              <a:sym typeface="宋体" panose="02010600030101010101" pitchFamily="2" charset="-122"/>
            </a:endParaRPr>
          </a:p>
        </p:txBody>
      </p:sp>
      <p:sp>
        <p:nvSpPr>
          <p:cNvPr id="38542" name="Freeform 659"/>
          <p:cNvSpPr>
            <a:spLocks noChangeArrowheads="1"/>
          </p:cNvSpPr>
          <p:nvPr/>
        </p:nvSpPr>
        <p:spPr bwMode="auto">
          <a:xfrm>
            <a:off x="3435350" y="5213350"/>
            <a:ext cx="84138" cy="52388"/>
          </a:xfrm>
          <a:custGeom>
            <a:avLst/>
            <a:gdLst>
              <a:gd name="T0" fmla="*/ 2147483646 w 14"/>
              <a:gd name="T1" fmla="*/ 2147483646 h 9"/>
              <a:gd name="T2" fmla="*/ 2147483646 w 14"/>
              <a:gd name="T3" fmla="*/ 2147483646 h 9"/>
              <a:gd name="T4" fmla="*/ 2147483646 w 14"/>
              <a:gd name="T5" fmla="*/ 2147483646 h 9"/>
              <a:gd name="T6" fmla="*/ 2147483646 w 14"/>
              <a:gd name="T7" fmla="*/ 2147483646 h 9"/>
              <a:gd name="T8" fmla="*/ 2147483646 w 14"/>
              <a:gd name="T9" fmla="*/ 2147483646 h 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"/>
              <a:gd name="T16" fmla="*/ 0 h 9"/>
              <a:gd name="T17" fmla="*/ 14 w 14"/>
              <a:gd name="T18" fmla="*/ 9 h 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" h="9">
                <a:moveTo>
                  <a:pt x="1" y="7"/>
                </a:moveTo>
                <a:cubicBezTo>
                  <a:pt x="3" y="0"/>
                  <a:pt x="12" y="1"/>
                  <a:pt x="13" y="8"/>
                </a:cubicBezTo>
                <a:cubicBezTo>
                  <a:pt x="14" y="9"/>
                  <a:pt x="13" y="9"/>
                  <a:pt x="12" y="8"/>
                </a:cubicBezTo>
                <a:cubicBezTo>
                  <a:pt x="10" y="2"/>
                  <a:pt x="4" y="2"/>
                  <a:pt x="2" y="8"/>
                </a:cubicBezTo>
                <a:cubicBezTo>
                  <a:pt x="1" y="9"/>
                  <a:pt x="0" y="8"/>
                  <a:pt x="1" y="7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 spd="slow" advTm="0"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 bwMode="auto">
          <a:xfrm>
            <a:off x="0" y="638175"/>
            <a:ext cx="7851775" cy="6219825"/>
            <a:chOff x="0" y="0"/>
            <a:chExt cx="7850909" cy="6220691"/>
          </a:xfrm>
        </p:grpSpPr>
        <p:sp>
          <p:nvSpPr>
            <p:cNvPr id="6164" name="矩形 4"/>
            <p:cNvSpPr>
              <a:spLocks noChangeArrowheads="1"/>
            </p:cNvSpPr>
            <p:nvPr/>
          </p:nvSpPr>
          <p:spPr bwMode="auto">
            <a:xfrm>
              <a:off x="0" y="0"/>
              <a:ext cx="7850909" cy="6220691"/>
            </a:xfrm>
            <a:prstGeom prst="rect">
              <a:avLst/>
            </a:prstGeom>
            <a:solidFill>
              <a:srgbClr val="00A0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6165" name="矩形 5"/>
            <p:cNvSpPr>
              <a:spLocks noChangeArrowheads="1"/>
            </p:cNvSpPr>
            <p:nvPr/>
          </p:nvSpPr>
          <p:spPr bwMode="auto">
            <a:xfrm>
              <a:off x="0" y="240147"/>
              <a:ext cx="7472218" cy="59805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pic>
        <p:nvPicPr>
          <p:cNvPr id="4101" name="图片 6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375" y="1249363"/>
            <a:ext cx="4725988" cy="560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6"/>
          <p:cNvGrpSpPr/>
          <p:nvPr/>
        </p:nvGrpSpPr>
        <p:grpSpPr bwMode="auto">
          <a:xfrm>
            <a:off x="498475" y="1035050"/>
            <a:ext cx="6046788" cy="1828800"/>
            <a:chOff x="0" y="0"/>
            <a:chExt cx="6046994" cy="1828699"/>
          </a:xfrm>
        </p:grpSpPr>
        <p:sp>
          <p:nvSpPr>
            <p:cNvPr id="6162" name="矩形 8"/>
            <p:cNvSpPr>
              <a:spLocks noChangeArrowheads="1"/>
            </p:cNvSpPr>
            <p:nvPr/>
          </p:nvSpPr>
          <p:spPr bwMode="auto">
            <a:xfrm>
              <a:off x="716799" y="430416"/>
              <a:ext cx="5330195" cy="881046"/>
            </a:xfrm>
            <a:prstGeom prst="rect">
              <a:avLst/>
            </a:prstGeom>
            <a:solidFill>
              <a:srgbClr val="E1002A"/>
            </a:solidFill>
            <a:ln w="127000">
              <a:solidFill>
                <a:srgbClr val="262626"/>
              </a:solidFill>
              <a:bevel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3200" b="1">
                  <a:solidFill>
                    <a:srgbClr val="FFFFFF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  <a:sym typeface="Adobe 黑体 Std R" panose="020B0400000000000000" pitchFamily="34" charset="-122"/>
                </a:rPr>
                <a:t>输入您的目录</a:t>
              </a:r>
              <a:endParaRPr lang="zh-CN" altLang="en-US" sz="3200" b="1">
                <a:solidFill>
                  <a:srgbClr val="FFFFFF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  <a:sym typeface="Adobe 黑体 Std R" panose="020B0400000000000000" pitchFamily="34" charset="-122"/>
              </a:endParaRPr>
            </a:p>
          </p:txBody>
        </p:sp>
        <p:pic>
          <p:nvPicPr>
            <p:cNvPr id="6163" name="图片 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85241" cy="18286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 9"/>
          <p:cNvGrpSpPr/>
          <p:nvPr/>
        </p:nvGrpSpPr>
        <p:grpSpPr bwMode="auto">
          <a:xfrm>
            <a:off x="498475" y="2379663"/>
            <a:ext cx="6046788" cy="1828800"/>
            <a:chOff x="0" y="0"/>
            <a:chExt cx="6046994" cy="1828699"/>
          </a:xfrm>
        </p:grpSpPr>
        <p:sp>
          <p:nvSpPr>
            <p:cNvPr id="6160" name="矩形 13"/>
            <p:cNvSpPr>
              <a:spLocks noChangeArrowheads="1"/>
            </p:cNvSpPr>
            <p:nvPr/>
          </p:nvSpPr>
          <p:spPr bwMode="auto">
            <a:xfrm>
              <a:off x="716799" y="430416"/>
              <a:ext cx="5330195" cy="881046"/>
            </a:xfrm>
            <a:prstGeom prst="rect">
              <a:avLst/>
            </a:prstGeom>
            <a:solidFill>
              <a:srgbClr val="E1002A"/>
            </a:solidFill>
            <a:ln w="127000">
              <a:solidFill>
                <a:srgbClr val="262626"/>
              </a:solidFill>
              <a:bevel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3200" b="1">
                  <a:solidFill>
                    <a:srgbClr val="FFFFFF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  <a:sym typeface="Adobe 黑体 Std R" panose="020B0400000000000000" pitchFamily="34" charset="-122"/>
                </a:rPr>
                <a:t>输入您的目录</a:t>
              </a:r>
              <a:endParaRPr lang="zh-CN" altLang="en-US" sz="3200" b="1">
                <a:solidFill>
                  <a:srgbClr val="FFFFFF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  <a:sym typeface="Adobe 黑体 Std R" panose="020B0400000000000000" pitchFamily="34" charset="-122"/>
              </a:endParaRPr>
            </a:p>
          </p:txBody>
        </p:sp>
        <p:pic>
          <p:nvPicPr>
            <p:cNvPr id="6161" name="图片 1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85241" cy="18286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 12"/>
          <p:cNvGrpSpPr/>
          <p:nvPr/>
        </p:nvGrpSpPr>
        <p:grpSpPr bwMode="auto">
          <a:xfrm>
            <a:off x="498475" y="3803650"/>
            <a:ext cx="6046788" cy="1828800"/>
            <a:chOff x="0" y="0"/>
            <a:chExt cx="6046994" cy="1828699"/>
          </a:xfrm>
        </p:grpSpPr>
        <p:sp>
          <p:nvSpPr>
            <p:cNvPr id="6158" name="矩形 16"/>
            <p:cNvSpPr>
              <a:spLocks noChangeArrowheads="1"/>
            </p:cNvSpPr>
            <p:nvPr/>
          </p:nvSpPr>
          <p:spPr bwMode="auto">
            <a:xfrm>
              <a:off x="716799" y="430416"/>
              <a:ext cx="5330195" cy="881046"/>
            </a:xfrm>
            <a:prstGeom prst="rect">
              <a:avLst/>
            </a:prstGeom>
            <a:solidFill>
              <a:srgbClr val="E1002A"/>
            </a:solidFill>
            <a:ln w="127000">
              <a:solidFill>
                <a:srgbClr val="262626"/>
              </a:solidFill>
              <a:bevel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3200" b="1">
                  <a:solidFill>
                    <a:srgbClr val="FFFFFF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  <a:sym typeface="Adobe 黑体 Std R" panose="020B0400000000000000" pitchFamily="34" charset="-122"/>
                </a:rPr>
                <a:t>输入您的目录</a:t>
              </a:r>
              <a:endParaRPr lang="zh-CN" altLang="en-US" sz="3200" b="1">
                <a:solidFill>
                  <a:srgbClr val="FFFFFF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  <a:sym typeface="Adobe 黑体 Std R" panose="020B0400000000000000" pitchFamily="34" charset="-122"/>
              </a:endParaRPr>
            </a:p>
          </p:txBody>
        </p:sp>
        <p:pic>
          <p:nvPicPr>
            <p:cNvPr id="6159" name="图片 1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85241" cy="18286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" name="Group 15"/>
          <p:cNvGrpSpPr/>
          <p:nvPr/>
        </p:nvGrpSpPr>
        <p:grpSpPr bwMode="auto">
          <a:xfrm>
            <a:off x="498475" y="5140325"/>
            <a:ext cx="6046788" cy="1828800"/>
            <a:chOff x="0" y="0"/>
            <a:chExt cx="6046994" cy="1828699"/>
          </a:xfrm>
        </p:grpSpPr>
        <p:sp>
          <p:nvSpPr>
            <p:cNvPr id="6156" name="矩形 19"/>
            <p:cNvSpPr>
              <a:spLocks noChangeArrowheads="1"/>
            </p:cNvSpPr>
            <p:nvPr/>
          </p:nvSpPr>
          <p:spPr bwMode="auto">
            <a:xfrm>
              <a:off x="716799" y="430416"/>
              <a:ext cx="5330195" cy="881046"/>
            </a:xfrm>
            <a:prstGeom prst="rect">
              <a:avLst/>
            </a:prstGeom>
            <a:solidFill>
              <a:srgbClr val="E1002A"/>
            </a:solidFill>
            <a:ln w="127000">
              <a:solidFill>
                <a:srgbClr val="262626"/>
              </a:solidFill>
              <a:bevel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3200" b="1">
                  <a:solidFill>
                    <a:srgbClr val="FFFFFF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  <a:sym typeface="Adobe 黑体 Std R" panose="020B0400000000000000" pitchFamily="34" charset="-122"/>
                </a:rPr>
                <a:t>输入您的目录</a:t>
              </a:r>
              <a:endParaRPr lang="zh-CN" altLang="en-US" sz="3200" b="1">
                <a:solidFill>
                  <a:srgbClr val="FFFFFF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  <a:sym typeface="Adobe 黑体 Std R" panose="020B0400000000000000" pitchFamily="34" charset="-122"/>
              </a:endParaRPr>
            </a:p>
          </p:txBody>
        </p:sp>
        <p:pic>
          <p:nvPicPr>
            <p:cNvPr id="6157" name="图片 2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85241" cy="18286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" name="Group 18"/>
          <p:cNvGrpSpPr/>
          <p:nvPr/>
        </p:nvGrpSpPr>
        <p:grpSpPr bwMode="auto">
          <a:xfrm>
            <a:off x="8245475" y="138113"/>
            <a:ext cx="3567113" cy="1582737"/>
            <a:chOff x="0" y="0"/>
            <a:chExt cx="3568271" cy="1582295"/>
          </a:xfrm>
        </p:grpSpPr>
        <p:sp>
          <p:nvSpPr>
            <p:cNvPr id="6153" name="圆角矩形 23"/>
            <p:cNvSpPr>
              <a:spLocks noChangeArrowheads="1"/>
            </p:cNvSpPr>
            <p:nvPr/>
          </p:nvSpPr>
          <p:spPr bwMode="auto">
            <a:xfrm>
              <a:off x="141580" y="0"/>
              <a:ext cx="3426691" cy="766618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4000" b="1">
                  <a:solidFill>
                    <a:srgbClr val="E1002A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  <a:sym typeface="Adobe 黑体 Std R" panose="020B0400000000000000" pitchFamily="34" charset="-122"/>
                </a:rPr>
                <a:t>目录</a:t>
              </a:r>
              <a:endParaRPr lang="zh-CN" altLang="en-US" sz="4000" b="1">
                <a:solidFill>
                  <a:srgbClr val="E1002A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  <a:sym typeface="Adobe 黑体 Std R" panose="020B0400000000000000" pitchFamily="34" charset="-122"/>
              </a:endParaRPr>
            </a:p>
          </p:txBody>
        </p:sp>
        <p:sp>
          <p:nvSpPr>
            <p:cNvPr id="6154" name="椭圆 24"/>
            <p:cNvSpPr>
              <a:spLocks noChangeArrowheads="1"/>
            </p:cNvSpPr>
            <p:nvPr/>
          </p:nvSpPr>
          <p:spPr bwMode="auto">
            <a:xfrm>
              <a:off x="0" y="855395"/>
              <a:ext cx="471054" cy="47105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6155" name="椭圆 25"/>
            <p:cNvSpPr>
              <a:spLocks noChangeArrowheads="1"/>
            </p:cNvSpPr>
            <p:nvPr/>
          </p:nvSpPr>
          <p:spPr bwMode="auto">
            <a:xfrm>
              <a:off x="369454" y="1252559"/>
              <a:ext cx="329736" cy="3297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</p:spTree>
  </p:cSld>
  <p:clrMapOvr>
    <a:masterClrMapping/>
  </p:clrMapOvr>
  <p:transition spd="slow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矩形 3"/>
          <p:cNvSpPr>
            <a:spLocks noChangeArrowheads="1"/>
          </p:cNvSpPr>
          <p:nvPr/>
        </p:nvSpPr>
        <p:spPr bwMode="auto">
          <a:xfrm>
            <a:off x="5006975" y="2012950"/>
            <a:ext cx="2179638" cy="3916363"/>
          </a:xfrm>
          <a:prstGeom prst="rect">
            <a:avLst/>
          </a:prstGeom>
          <a:solidFill>
            <a:schemeClr val="bg1"/>
          </a:solidFill>
          <a:ln w="63500">
            <a:solidFill>
              <a:srgbClr val="231815"/>
            </a:solidFill>
            <a:beve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>
                <a:solidFill>
                  <a:srgbClr val="231815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输入文本</a:t>
            </a:r>
            <a:endParaRPr lang="zh-CN" altLang="en-US" sz="1800">
              <a:solidFill>
                <a:srgbClr val="231815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195" name="矩形 6"/>
          <p:cNvSpPr>
            <a:spLocks noChangeArrowheads="1"/>
          </p:cNvSpPr>
          <p:nvPr/>
        </p:nvSpPr>
        <p:spPr bwMode="auto">
          <a:xfrm>
            <a:off x="1865313" y="2012950"/>
            <a:ext cx="2179637" cy="3916363"/>
          </a:xfrm>
          <a:prstGeom prst="rect">
            <a:avLst/>
          </a:prstGeom>
          <a:solidFill>
            <a:schemeClr val="bg1"/>
          </a:solidFill>
          <a:ln w="63500">
            <a:solidFill>
              <a:srgbClr val="231815"/>
            </a:solidFill>
            <a:beve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>
                <a:solidFill>
                  <a:srgbClr val="231815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输入文本</a:t>
            </a:r>
            <a:endParaRPr lang="zh-CN" altLang="en-US" sz="1800">
              <a:solidFill>
                <a:srgbClr val="231815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196" name="矩形 7"/>
          <p:cNvSpPr>
            <a:spLocks noChangeArrowheads="1"/>
          </p:cNvSpPr>
          <p:nvPr/>
        </p:nvSpPr>
        <p:spPr bwMode="auto">
          <a:xfrm>
            <a:off x="8147050" y="2012950"/>
            <a:ext cx="2179638" cy="3916363"/>
          </a:xfrm>
          <a:prstGeom prst="rect">
            <a:avLst/>
          </a:prstGeom>
          <a:solidFill>
            <a:schemeClr val="bg1"/>
          </a:solidFill>
          <a:ln w="63500">
            <a:solidFill>
              <a:srgbClr val="231815"/>
            </a:solidFill>
            <a:beve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>
                <a:solidFill>
                  <a:srgbClr val="231815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输入文本</a:t>
            </a:r>
            <a:endParaRPr lang="zh-CN" altLang="en-US" sz="1800">
              <a:solidFill>
                <a:srgbClr val="231815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197" name="文本框 8"/>
          <p:cNvSpPr>
            <a:spLocks noChangeArrowheads="1"/>
          </p:cNvSpPr>
          <p:nvPr/>
        </p:nvSpPr>
        <p:spPr bwMode="auto">
          <a:xfrm>
            <a:off x="111125" y="111125"/>
            <a:ext cx="45815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  <a:sym typeface="Adobe 黑体 Std R" panose="020B0400000000000000" pitchFamily="34" charset="-122"/>
              </a:rPr>
              <a:t>添加标题目录</a:t>
            </a:r>
            <a:endParaRPr lang="zh-CN" altLang="en-US" b="1">
              <a:solidFill>
                <a:schemeClr val="bg1"/>
              </a:solidFill>
              <a:latin typeface="Adobe 黑体 Std R" panose="020B0400000000000000" pitchFamily="34" charset="-122"/>
              <a:ea typeface="Adobe 黑体 Std R" panose="020B0400000000000000" pitchFamily="34" charset="-122"/>
              <a:sym typeface="Adobe 黑体 Std R" panose="020B0400000000000000" pitchFamily="34" charset="-122"/>
            </a:endParaRPr>
          </a:p>
        </p:txBody>
      </p:sp>
      <p:pic>
        <p:nvPicPr>
          <p:cNvPr id="8198" name="图片 9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02318">
            <a:off x="8866188" y="1487488"/>
            <a:ext cx="739775" cy="105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图片 10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545291">
            <a:off x="2586038" y="1455738"/>
            <a:ext cx="739775" cy="105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图片 11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1675" y="1455738"/>
            <a:ext cx="739775" cy="105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0"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2"/>
          <p:cNvGrpSpPr/>
          <p:nvPr/>
        </p:nvGrpSpPr>
        <p:grpSpPr bwMode="auto">
          <a:xfrm>
            <a:off x="817563" y="1755775"/>
            <a:ext cx="10533062" cy="4313238"/>
            <a:chOff x="0" y="0"/>
            <a:chExt cx="10534073" cy="4313382"/>
          </a:xfrm>
        </p:grpSpPr>
        <p:grpSp>
          <p:nvGrpSpPr>
            <p:cNvPr id="10255" name="Group 3"/>
            <p:cNvGrpSpPr/>
            <p:nvPr/>
          </p:nvGrpSpPr>
          <p:grpSpPr bwMode="auto">
            <a:xfrm>
              <a:off x="4989945" y="164716"/>
              <a:ext cx="554183" cy="554183"/>
              <a:chOff x="0" y="0"/>
              <a:chExt cx="3556000" cy="3556000"/>
            </a:xfrm>
          </p:grpSpPr>
          <p:sp>
            <p:nvSpPr>
              <p:cNvPr id="10272" name="空心弧 6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3556000" cy="3556000"/>
              </a:xfrm>
              <a:custGeom>
                <a:avLst/>
                <a:gdLst>
                  <a:gd name="T0" fmla="*/ 2147483646 w 21600"/>
                  <a:gd name="T1" fmla="*/ 0 h 21600"/>
                  <a:gd name="T2" fmla="*/ 2147483646 w 21600"/>
                  <a:gd name="T3" fmla="*/ 2147483646 h 21600"/>
                  <a:gd name="T4" fmla="*/ 2147483646 w 21600"/>
                  <a:gd name="T5" fmla="*/ 2147483646 h 21600"/>
                  <a:gd name="T6" fmla="*/ 2147483646 w 21600"/>
                  <a:gd name="T7" fmla="*/ 2147483646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13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lnTo>
                      <a:pt x="5400" y="10800"/>
                    </a:lnTo>
                    <a:close/>
                  </a:path>
                </a:pathLst>
              </a:custGeom>
              <a:solidFill>
                <a:srgbClr val="00A0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273" name="空心弧 69"/>
              <p:cNvSpPr>
                <a:spLocks noChangeArrowheads="1"/>
              </p:cNvSpPr>
              <p:nvPr/>
            </p:nvSpPr>
            <p:spPr bwMode="auto">
              <a:xfrm rot="10800000">
                <a:off x="0" y="0"/>
                <a:ext cx="3556000" cy="3556000"/>
              </a:xfrm>
              <a:custGeom>
                <a:avLst/>
                <a:gdLst>
                  <a:gd name="T0" fmla="*/ 2147483646 w 21600"/>
                  <a:gd name="T1" fmla="*/ 0 h 21600"/>
                  <a:gd name="T2" fmla="*/ 2147483646 w 21600"/>
                  <a:gd name="T3" fmla="*/ 2147483646 h 21600"/>
                  <a:gd name="T4" fmla="*/ 2147483646 w 21600"/>
                  <a:gd name="T5" fmla="*/ 2147483646 h 21600"/>
                  <a:gd name="T6" fmla="*/ 2147483646 w 21600"/>
                  <a:gd name="T7" fmla="*/ 2147483646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13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lnTo>
                      <a:pt x="5400" y="10800"/>
                    </a:lnTo>
                    <a:close/>
                  </a:path>
                </a:pathLst>
              </a:custGeom>
              <a:solidFill>
                <a:srgbClr val="FFF1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grpSp>
          <p:nvGrpSpPr>
            <p:cNvPr id="10256" name="Group 6"/>
            <p:cNvGrpSpPr/>
            <p:nvPr/>
          </p:nvGrpSpPr>
          <p:grpSpPr bwMode="auto">
            <a:xfrm>
              <a:off x="4989945" y="883613"/>
              <a:ext cx="554183" cy="554183"/>
              <a:chOff x="0" y="0"/>
              <a:chExt cx="3556000" cy="3556000"/>
            </a:xfrm>
          </p:grpSpPr>
          <p:sp>
            <p:nvSpPr>
              <p:cNvPr id="10270" name="空心弧 72"/>
              <p:cNvSpPr>
                <a:spLocks noChangeArrowheads="1"/>
              </p:cNvSpPr>
              <p:nvPr/>
            </p:nvSpPr>
            <p:spPr bwMode="auto">
              <a:xfrm>
                <a:off x="0" y="0"/>
                <a:ext cx="3556000" cy="3556000"/>
              </a:xfrm>
              <a:custGeom>
                <a:avLst/>
                <a:gdLst>
                  <a:gd name="T0" fmla="*/ 2147483646 w 21600"/>
                  <a:gd name="T1" fmla="*/ 0 h 21600"/>
                  <a:gd name="T2" fmla="*/ 2147483646 w 21600"/>
                  <a:gd name="T3" fmla="*/ 2147483646 h 21600"/>
                  <a:gd name="T4" fmla="*/ 2147483646 w 21600"/>
                  <a:gd name="T5" fmla="*/ 2147483646 h 21600"/>
                  <a:gd name="T6" fmla="*/ 2147483646 w 21600"/>
                  <a:gd name="T7" fmla="*/ 2147483646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13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lnTo>
                      <a:pt x="5400" y="10800"/>
                    </a:lnTo>
                    <a:close/>
                  </a:path>
                </a:pathLst>
              </a:custGeom>
              <a:solidFill>
                <a:srgbClr val="00A0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271" name="空心弧 73"/>
              <p:cNvSpPr>
                <a:spLocks noChangeArrowheads="1"/>
              </p:cNvSpPr>
              <p:nvPr/>
            </p:nvSpPr>
            <p:spPr bwMode="auto">
              <a:xfrm rot="10800000">
                <a:off x="0" y="0"/>
                <a:ext cx="3556000" cy="3556000"/>
              </a:xfrm>
              <a:custGeom>
                <a:avLst/>
                <a:gdLst>
                  <a:gd name="T0" fmla="*/ 2147483646 w 21600"/>
                  <a:gd name="T1" fmla="*/ 0 h 21600"/>
                  <a:gd name="T2" fmla="*/ 2147483646 w 21600"/>
                  <a:gd name="T3" fmla="*/ 2147483646 h 21600"/>
                  <a:gd name="T4" fmla="*/ 2147483646 w 21600"/>
                  <a:gd name="T5" fmla="*/ 2147483646 h 21600"/>
                  <a:gd name="T6" fmla="*/ 2147483646 w 21600"/>
                  <a:gd name="T7" fmla="*/ 2147483646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13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lnTo>
                      <a:pt x="5400" y="10800"/>
                    </a:lnTo>
                    <a:close/>
                  </a:path>
                </a:pathLst>
              </a:custGeom>
              <a:solidFill>
                <a:srgbClr val="FFF1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grpSp>
          <p:nvGrpSpPr>
            <p:cNvPr id="10257" name="Group 9"/>
            <p:cNvGrpSpPr/>
            <p:nvPr/>
          </p:nvGrpSpPr>
          <p:grpSpPr bwMode="auto">
            <a:xfrm>
              <a:off x="4989945" y="1602510"/>
              <a:ext cx="554183" cy="554183"/>
              <a:chOff x="0" y="0"/>
              <a:chExt cx="3556000" cy="3556000"/>
            </a:xfrm>
          </p:grpSpPr>
          <p:sp>
            <p:nvSpPr>
              <p:cNvPr id="10268" name="空心弧 7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3556000" cy="3556000"/>
              </a:xfrm>
              <a:custGeom>
                <a:avLst/>
                <a:gdLst>
                  <a:gd name="T0" fmla="*/ 2147483646 w 21600"/>
                  <a:gd name="T1" fmla="*/ 0 h 21600"/>
                  <a:gd name="T2" fmla="*/ 2147483646 w 21600"/>
                  <a:gd name="T3" fmla="*/ 2147483646 h 21600"/>
                  <a:gd name="T4" fmla="*/ 2147483646 w 21600"/>
                  <a:gd name="T5" fmla="*/ 2147483646 h 21600"/>
                  <a:gd name="T6" fmla="*/ 2147483646 w 21600"/>
                  <a:gd name="T7" fmla="*/ 2147483646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13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lnTo>
                      <a:pt x="5400" y="10800"/>
                    </a:lnTo>
                    <a:close/>
                  </a:path>
                </a:pathLst>
              </a:custGeom>
              <a:solidFill>
                <a:srgbClr val="00A0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269" name="空心弧 76"/>
              <p:cNvSpPr>
                <a:spLocks noChangeArrowheads="1"/>
              </p:cNvSpPr>
              <p:nvPr/>
            </p:nvSpPr>
            <p:spPr bwMode="auto">
              <a:xfrm rot="10800000">
                <a:off x="0" y="0"/>
                <a:ext cx="3556000" cy="3556000"/>
              </a:xfrm>
              <a:custGeom>
                <a:avLst/>
                <a:gdLst>
                  <a:gd name="T0" fmla="*/ 2147483646 w 21600"/>
                  <a:gd name="T1" fmla="*/ 0 h 21600"/>
                  <a:gd name="T2" fmla="*/ 2147483646 w 21600"/>
                  <a:gd name="T3" fmla="*/ 2147483646 h 21600"/>
                  <a:gd name="T4" fmla="*/ 2147483646 w 21600"/>
                  <a:gd name="T5" fmla="*/ 2147483646 h 21600"/>
                  <a:gd name="T6" fmla="*/ 2147483646 w 21600"/>
                  <a:gd name="T7" fmla="*/ 2147483646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13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lnTo>
                      <a:pt x="5400" y="10800"/>
                    </a:lnTo>
                    <a:close/>
                  </a:path>
                </a:pathLst>
              </a:custGeom>
              <a:solidFill>
                <a:srgbClr val="FFF1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grpSp>
          <p:nvGrpSpPr>
            <p:cNvPr id="10258" name="Group 12"/>
            <p:cNvGrpSpPr/>
            <p:nvPr/>
          </p:nvGrpSpPr>
          <p:grpSpPr bwMode="auto">
            <a:xfrm>
              <a:off x="4989945" y="2321407"/>
              <a:ext cx="554183" cy="554183"/>
              <a:chOff x="0" y="0"/>
              <a:chExt cx="3556000" cy="3556000"/>
            </a:xfrm>
          </p:grpSpPr>
          <p:sp>
            <p:nvSpPr>
              <p:cNvPr id="10266" name="空心弧 7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3556000" cy="3556000"/>
              </a:xfrm>
              <a:custGeom>
                <a:avLst/>
                <a:gdLst>
                  <a:gd name="T0" fmla="*/ 2147483646 w 21600"/>
                  <a:gd name="T1" fmla="*/ 0 h 21600"/>
                  <a:gd name="T2" fmla="*/ 2147483646 w 21600"/>
                  <a:gd name="T3" fmla="*/ 2147483646 h 21600"/>
                  <a:gd name="T4" fmla="*/ 2147483646 w 21600"/>
                  <a:gd name="T5" fmla="*/ 2147483646 h 21600"/>
                  <a:gd name="T6" fmla="*/ 2147483646 w 21600"/>
                  <a:gd name="T7" fmla="*/ 2147483646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13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lnTo>
                      <a:pt x="5400" y="10800"/>
                    </a:lnTo>
                    <a:close/>
                  </a:path>
                </a:pathLst>
              </a:custGeom>
              <a:solidFill>
                <a:srgbClr val="00A0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267" name="空心弧 79"/>
              <p:cNvSpPr>
                <a:spLocks noChangeArrowheads="1"/>
              </p:cNvSpPr>
              <p:nvPr/>
            </p:nvSpPr>
            <p:spPr bwMode="auto">
              <a:xfrm rot="10800000">
                <a:off x="0" y="0"/>
                <a:ext cx="3556000" cy="3556000"/>
              </a:xfrm>
              <a:custGeom>
                <a:avLst/>
                <a:gdLst>
                  <a:gd name="T0" fmla="*/ 2147483646 w 21600"/>
                  <a:gd name="T1" fmla="*/ 0 h 21600"/>
                  <a:gd name="T2" fmla="*/ 2147483646 w 21600"/>
                  <a:gd name="T3" fmla="*/ 2147483646 h 21600"/>
                  <a:gd name="T4" fmla="*/ 2147483646 w 21600"/>
                  <a:gd name="T5" fmla="*/ 2147483646 h 21600"/>
                  <a:gd name="T6" fmla="*/ 2147483646 w 21600"/>
                  <a:gd name="T7" fmla="*/ 2147483646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13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lnTo>
                      <a:pt x="5400" y="10800"/>
                    </a:lnTo>
                    <a:close/>
                  </a:path>
                </a:pathLst>
              </a:custGeom>
              <a:solidFill>
                <a:srgbClr val="FFF1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sp>
          <p:nvSpPr>
            <p:cNvPr id="10259" name="直接连接符 83"/>
            <p:cNvSpPr>
              <a:spLocks noChangeShapeType="1"/>
            </p:cNvSpPr>
            <p:nvPr/>
          </p:nvSpPr>
          <p:spPr bwMode="auto">
            <a:xfrm flipV="1">
              <a:off x="0" y="0"/>
              <a:ext cx="10534073" cy="2"/>
            </a:xfrm>
            <a:prstGeom prst="line">
              <a:avLst/>
            </a:prstGeom>
            <a:noFill/>
            <a:ln w="38100">
              <a:solidFill>
                <a:srgbClr val="00A0E9"/>
              </a:solidFill>
              <a:prstDash val="lgDash"/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0260" name="Group 16"/>
            <p:cNvGrpSpPr/>
            <p:nvPr/>
          </p:nvGrpSpPr>
          <p:grpSpPr bwMode="auto">
            <a:xfrm>
              <a:off x="4989945" y="3040304"/>
              <a:ext cx="554183" cy="554183"/>
              <a:chOff x="0" y="0"/>
              <a:chExt cx="3556000" cy="3556000"/>
            </a:xfrm>
          </p:grpSpPr>
          <p:sp>
            <p:nvSpPr>
              <p:cNvPr id="10264" name="空心弧 9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3556000" cy="3556000"/>
              </a:xfrm>
              <a:custGeom>
                <a:avLst/>
                <a:gdLst>
                  <a:gd name="T0" fmla="*/ 2147483646 w 21600"/>
                  <a:gd name="T1" fmla="*/ 0 h 21600"/>
                  <a:gd name="T2" fmla="*/ 2147483646 w 21600"/>
                  <a:gd name="T3" fmla="*/ 2147483646 h 21600"/>
                  <a:gd name="T4" fmla="*/ 2147483646 w 21600"/>
                  <a:gd name="T5" fmla="*/ 2147483646 h 21600"/>
                  <a:gd name="T6" fmla="*/ 2147483646 w 21600"/>
                  <a:gd name="T7" fmla="*/ 2147483646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13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lnTo>
                      <a:pt x="5400" y="10800"/>
                    </a:lnTo>
                    <a:close/>
                  </a:path>
                </a:pathLst>
              </a:custGeom>
              <a:solidFill>
                <a:srgbClr val="00A0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265" name="空心弧 91"/>
              <p:cNvSpPr>
                <a:spLocks noChangeArrowheads="1"/>
              </p:cNvSpPr>
              <p:nvPr/>
            </p:nvSpPr>
            <p:spPr bwMode="auto">
              <a:xfrm rot="10800000">
                <a:off x="0" y="0"/>
                <a:ext cx="3556000" cy="3556000"/>
              </a:xfrm>
              <a:custGeom>
                <a:avLst/>
                <a:gdLst>
                  <a:gd name="T0" fmla="*/ 2147483646 w 21600"/>
                  <a:gd name="T1" fmla="*/ 0 h 21600"/>
                  <a:gd name="T2" fmla="*/ 2147483646 w 21600"/>
                  <a:gd name="T3" fmla="*/ 2147483646 h 21600"/>
                  <a:gd name="T4" fmla="*/ 2147483646 w 21600"/>
                  <a:gd name="T5" fmla="*/ 2147483646 h 21600"/>
                  <a:gd name="T6" fmla="*/ 2147483646 w 21600"/>
                  <a:gd name="T7" fmla="*/ 2147483646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13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lnTo>
                      <a:pt x="5400" y="10800"/>
                    </a:lnTo>
                    <a:close/>
                  </a:path>
                </a:pathLst>
              </a:custGeom>
              <a:solidFill>
                <a:srgbClr val="FFF1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grpSp>
          <p:nvGrpSpPr>
            <p:cNvPr id="10261" name="Group 19"/>
            <p:cNvGrpSpPr/>
            <p:nvPr/>
          </p:nvGrpSpPr>
          <p:grpSpPr bwMode="auto">
            <a:xfrm>
              <a:off x="4989945" y="3759199"/>
              <a:ext cx="554183" cy="554183"/>
              <a:chOff x="0" y="0"/>
              <a:chExt cx="3556000" cy="3556000"/>
            </a:xfrm>
          </p:grpSpPr>
          <p:sp>
            <p:nvSpPr>
              <p:cNvPr id="10262" name="空心弧 93"/>
              <p:cNvSpPr>
                <a:spLocks noChangeArrowheads="1"/>
              </p:cNvSpPr>
              <p:nvPr/>
            </p:nvSpPr>
            <p:spPr bwMode="auto">
              <a:xfrm>
                <a:off x="0" y="0"/>
                <a:ext cx="3556000" cy="3556000"/>
              </a:xfrm>
              <a:custGeom>
                <a:avLst/>
                <a:gdLst>
                  <a:gd name="T0" fmla="*/ 2147483646 w 21600"/>
                  <a:gd name="T1" fmla="*/ 0 h 21600"/>
                  <a:gd name="T2" fmla="*/ 2147483646 w 21600"/>
                  <a:gd name="T3" fmla="*/ 2147483646 h 21600"/>
                  <a:gd name="T4" fmla="*/ 2147483646 w 21600"/>
                  <a:gd name="T5" fmla="*/ 2147483646 h 21600"/>
                  <a:gd name="T6" fmla="*/ 2147483646 w 21600"/>
                  <a:gd name="T7" fmla="*/ 2147483646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13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lnTo>
                      <a:pt x="5400" y="10800"/>
                    </a:lnTo>
                    <a:close/>
                  </a:path>
                </a:pathLst>
              </a:custGeom>
              <a:solidFill>
                <a:srgbClr val="00A0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263" name="空心弧 94"/>
              <p:cNvSpPr>
                <a:spLocks noChangeArrowheads="1"/>
              </p:cNvSpPr>
              <p:nvPr/>
            </p:nvSpPr>
            <p:spPr bwMode="auto">
              <a:xfrm rot="10800000">
                <a:off x="0" y="0"/>
                <a:ext cx="3556000" cy="3556000"/>
              </a:xfrm>
              <a:custGeom>
                <a:avLst/>
                <a:gdLst>
                  <a:gd name="T0" fmla="*/ 2147483646 w 21600"/>
                  <a:gd name="T1" fmla="*/ 0 h 21600"/>
                  <a:gd name="T2" fmla="*/ 2147483646 w 21600"/>
                  <a:gd name="T3" fmla="*/ 2147483646 h 21600"/>
                  <a:gd name="T4" fmla="*/ 2147483646 w 21600"/>
                  <a:gd name="T5" fmla="*/ 2147483646 h 21600"/>
                  <a:gd name="T6" fmla="*/ 2147483646 w 21600"/>
                  <a:gd name="T7" fmla="*/ 2147483646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13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lnTo>
                      <a:pt x="5400" y="10800"/>
                    </a:lnTo>
                    <a:close/>
                  </a:path>
                </a:pathLst>
              </a:custGeom>
              <a:solidFill>
                <a:srgbClr val="FFF1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</p:grpSp>
      <p:sp>
        <p:nvSpPr>
          <p:cNvPr id="10243" name="文本框 96"/>
          <p:cNvSpPr>
            <a:spLocks noChangeArrowheads="1"/>
          </p:cNvSpPr>
          <p:nvPr/>
        </p:nvSpPr>
        <p:spPr bwMode="auto">
          <a:xfrm>
            <a:off x="2119313" y="1919288"/>
            <a:ext cx="36877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lang="zh-CN" altLang="en-US" sz="1800">
                <a:solidFill>
                  <a:srgbClr val="000000"/>
                </a:solidFill>
                <a:sym typeface="宋体" panose="02010600030101010101" pitchFamily="2" charset="-122"/>
              </a:rPr>
              <a:t>输入文本</a:t>
            </a:r>
            <a:r>
              <a:rPr lang="en-US" altLang="zh-CN" sz="1800">
                <a:solidFill>
                  <a:srgbClr val="000000"/>
                </a:solidFill>
              </a:rPr>
              <a:t>;</a:t>
            </a:r>
            <a:r>
              <a:rPr lang="zh-CN" altLang="en-US" sz="1800">
                <a:solidFill>
                  <a:srgbClr val="000000"/>
                </a:solidFill>
                <a:sym typeface="宋体" panose="02010600030101010101" pitchFamily="2" charset="-122"/>
              </a:rPr>
              <a:t>输入文本</a:t>
            </a:r>
            <a:r>
              <a:rPr lang="en-US" altLang="zh-CN" sz="1800">
                <a:solidFill>
                  <a:srgbClr val="000000"/>
                </a:solidFill>
              </a:rPr>
              <a:t>;</a:t>
            </a:r>
            <a:r>
              <a:rPr lang="zh-CN" altLang="en-US" sz="1800">
                <a:solidFill>
                  <a:srgbClr val="000000"/>
                </a:solidFill>
                <a:sym typeface="宋体" panose="02010600030101010101" pitchFamily="2" charset="-122"/>
              </a:rPr>
              <a:t>输入文本</a:t>
            </a:r>
            <a:r>
              <a:rPr lang="en-US" altLang="zh-CN" sz="1800">
                <a:solidFill>
                  <a:srgbClr val="000000"/>
                </a:solidFill>
              </a:rPr>
              <a:t>;</a:t>
            </a:r>
            <a:endParaRPr lang="zh-CN" altLang="en-US" sz="1800">
              <a:solidFill>
                <a:srgbClr val="000000"/>
              </a:solidFill>
              <a:sym typeface="宋体" panose="02010600030101010101" pitchFamily="2" charset="-122"/>
            </a:endParaRPr>
          </a:p>
        </p:txBody>
      </p:sp>
      <p:sp>
        <p:nvSpPr>
          <p:cNvPr id="10244" name="文本框 101"/>
          <p:cNvSpPr>
            <a:spLocks noChangeArrowheads="1"/>
          </p:cNvSpPr>
          <p:nvPr/>
        </p:nvSpPr>
        <p:spPr bwMode="auto">
          <a:xfrm>
            <a:off x="2119313" y="2640013"/>
            <a:ext cx="36877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lang="zh-CN" altLang="en-US" sz="1800">
                <a:solidFill>
                  <a:srgbClr val="000000"/>
                </a:solidFill>
                <a:sym typeface="宋体" panose="02010600030101010101" pitchFamily="2" charset="-122"/>
              </a:rPr>
              <a:t>输入文本</a:t>
            </a:r>
            <a:r>
              <a:rPr lang="en-US" altLang="zh-CN" sz="1800">
                <a:solidFill>
                  <a:srgbClr val="000000"/>
                </a:solidFill>
              </a:rPr>
              <a:t>;</a:t>
            </a:r>
            <a:r>
              <a:rPr lang="zh-CN" altLang="en-US" sz="1800">
                <a:solidFill>
                  <a:srgbClr val="000000"/>
                </a:solidFill>
                <a:sym typeface="宋体" panose="02010600030101010101" pitchFamily="2" charset="-122"/>
              </a:rPr>
              <a:t>输入文本</a:t>
            </a:r>
            <a:r>
              <a:rPr lang="en-US" altLang="zh-CN" sz="1800">
                <a:solidFill>
                  <a:srgbClr val="000000"/>
                </a:solidFill>
              </a:rPr>
              <a:t>;</a:t>
            </a:r>
            <a:r>
              <a:rPr lang="zh-CN" altLang="en-US" sz="1800">
                <a:solidFill>
                  <a:srgbClr val="000000"/>
                </a:solidFill>
                <a:sym typeface="宋体" panose="02010600030101010101" pitchFamily="2" charset="-122"/>
              </a:rPr>
              <a:t>输入文本</a:t>
            </a:r>
            <a:r>
              <a:rPr lang="en-US" altLang="zh-CN" sz="1800">
                <a:solidFill>
                  <a:srgbClr val="000000"/>
                </a:solidFill>
              </a:rPr>
              <a:t>;</a:t>
            </a:r>
            <a:endParaRPr lang="zh-CN" altLang="en-US" sz="1800">
              <a:solidFill>
                <a:srgbClr val="000000"/>
              </a:solidFill>
              <a:sym typeface="宋体" panose="02010600030101010101" pitchFamily="2" charset="-122"/>
            </a:endParaRPr>
          </a:p>
        </p:txBody>
      </p:sp>
      <p:sp>
        <p:nvSpPr>
          <p:cNvPr id="10245" name="文本框 102"/>
          <p:cNvSpPr>
            <a:spLocks noChangeArrowheads="1"/>
          </p:cNvSpPr>
          <p:nvPr/>
        </p:nvSpPr>
        <p:spPr bwMode="auto">
          <a:xfrm>
            <a:off x="2119313" y="3360738"/>
            <a:ext cx="36877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lang="zh-CN" altLang="en-US" sz="1800">
                <a:solidFill>
                  <a:srgbClr val="000000"/>
                </a:solidFill>
                <a:sym typeface="宋体" panose="02010600030101010101" pitchFamily="2" charset="-122"/>
              </a:rPr>
              <a:t>输入文本</a:t>
            </a:r>
            <a:r>
              <a:rPr lang="en-US" altLang="zh-CN" sz="1800">
                <a:solidFill>
                  <a:srgbClr val="000000"/>
                </a:solidFill>
              </a:rPr>
              <a:t>;</a:t>
            </a:r>
            <a:r>
              <a:rPr lang="zh-CN" altLang="en-US" sz="1800">
                <a:solidFill>
                  <a:srgbClr val="000000"/>
                </a:solidFill>
                <a:sym typeface="宋体" panose="02010600030101010101" pitchFamily="2" charset="-122"/>
              </a:rPr>
              <a:t>输入文本</a:t>
            </a:r>
            <a:r>
              <a:rPr lang="en-US" altLang="zh-CN" sz="1800">
                <a:solidFill>
                  <a:srgbClr val="000000"/>
                </a:solidFill>
              </a:rPr>
              <a:t>;</a:t>
            </a:r>
            <a:r>
              <a:rPr lang="zh-CN" altLang="en-US" sz="1800">
                <a:solidFill>
                  <a:srgbClr val="000000"/>
                </a:solidFill>
                <a:sym typeface="宋体" panose="02010600030101010101" pitchFamily="2" charset="-122"/>
              </a:rPr>
              <a:t>输入文本</a:t>
            </a:r>
            <a:r>
              <a:rPr lang="en-US" altLang="zh-CN" sz="1800">
                <a:solidFill>
                  <a:srgbClr val="000000"/>
                </a:solidFill>
              </a:rPr>
              <a:t>;</a:t>
            </a:r>
            <a:endParaRPr lang="zh-CN" altLang="en-US" sz="1800">
              <a:solidFill>
                <a:srgbClr val="000000"/>
              </a:solidFill>
              <a:sym typeface="宋体" panose="02010600030101010101" pitchFamily="2" charset="-122"/>
            </a:endParaRPr>
          </a:p>
        </p:txBody>
      </p:sp>
      <p:sp>
        <p:nvSpPr>
          <p:cNvPr id="10246" name="文本框 103"/>
          <p:cNvSpPr>
            <a:spLocks noChangeArrowheads="1"/>
          </p:cNvSpPr>
          <p:nvPr/>
        </p:nvSpPr>
        <p:spPr bwMode="auto">
          <a:xfrm>
            <a:off x="2119313" y="4081463"/>
            <a:ext cx="36877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lang="zh-CN" altLang="en-US" sz="1800">
                <a:solidFill>
                  <a:srgbClr val="000000"/>
                </a:solidFill>
                <a:sym typeface="宋体" panose="02010600030101010101" pitchFamily="2" charset="-122"/>
              </a:rPr>
              <a:t>输入文本</a:t>
            </a:r>
            <a:r>
              <a:rPr lang="en-US" altLang="zh-CN" sz="1800">
                <a:solidFill>
                  <a:srgbClr val="000000"/>
                </a:solidFill>
              </a:rPr>
              <a:t>;</a:t>
            </a:r>
            <a:r>
              <a:rPr lang="zh-CN" altLang="en-US" sz="1800">
                <a:solidFill>
                  <a:srgbClr val="000000"/>
                </a:solidFill>
                <a:sym typeface="宋体" panose="02010600030101010101" pitchFamily="2" charset="-122"/>
              </a:rPr>
              <a:t>输入文本</a:t>
            </a:r>
            <a:r>
              <a:rPr lang="en-US" altLang="zh-CN" sz="1800">
                <a:solidFill>
                  <a:srgbClr val="000000"/>
                </a:solidFill>
              </a:rPr>
              <a:t>;</a:t>
            </a:r>
            <a:r>
              <a:rPr lang="zh-CN" altLang="en-US" sz="1800">
                <a:solidFill>
                  <a:srgbClr val="000000"/>
                </a:solidFill>
                <a:sym typeface="宋体" panose="02010600030101010101" pitchFamily="2" charset="-122"/>
              </a:rPr>
              <a:t>输入文本</a:t>
            </a:r>
            <a:r>
              <a:rPr lang="en-US" altLang="zh-CN" sz="1800">
                <a:solidFill>
                  <a:srgbClr val="000000"/>
                </a:solidFill>
              </a:rPr>
              <a:t>;</a:t>
            </a:r>
            <a:endParaRPr lang="zh-CN" altLang="en-US" sz="1800">
              <a:solidFill>
                <a:srgbClr val="000000"/>
              </a:solidFill>
              <a:sym typeface="宋体" panose="02010600030101010101" pitchFamily="2" charset="-122"/>
            </a:endParaRPr>
          </a:p>
        </p:txBody>
      </p:sp>
      <p:sp>
        <p:nvSpPr>
          <p:cNvPr id="10247" name="文本框 104"/>
          <p:cNvSpPr>
            <a:spLocks noChangeArrowheads="1"/>
          </p:cNvSpPr>
          <p:nvPr/>
        </p:nvSpPr>
        <p:spPr bwMode="auto">
          <a:xfrm>
            <a:off x="2119313" y="4800600"/>
            <a:ext cx="36877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lang="zh-CN" altLang="en-US" sz="1800">
                <a:solidFill>
                  <a:srgbClr val="000000"/>
                </a:solidFill>
                <a:sym typeface="宋体" panose="02010600030101010101" pitchFamily="2" charset="-122"/>
              </a:rPr>
              <a:t>输入文本</a:t>
            </a:r>
            <a:r>
              <a:rPr lang="en-US" altLang="zh-CN" sz="1800">
                <a:solidFill>
                  <a:srgbClr val="000000"/>
                </a:solidFill>
              </a:rPr>
              <a:t>;</a:t>
            </a:r>
            <a:r>
              <a:rPr lang="zh-CN" altLang="en-US" sz="1800">
                <a:solidFill>
                  <a:srgbClr val="000000"/>
                </a:solidFill>
                <a:sym typeface="宋体" panose="02010600030101010101" pitchFamily="2" charset="-122"/>
              </a:rPr>
              <a:t>输入文本</a:t>
            </a:r>
            <a:r>
              <a:rPr lang="en-US" altLang="zh-CN" sz="1800">
                <a:solidFill>
                  <a:srgbClr val="000000"/>
                </a:solidFill>
              </a:rPr>
              <a:t>;</a:t>
            </a:r>
            <a:r>
              <a:rPr lang="zh-CN" altLang="en-US" sz="1800">
                <a:solidFill>
                  <a:srgbClr val="000000"/>
                </a:solidFill>
                <a:sym typeface="宋体" panose="02010600030101010101" pitchFamily="2" charset="-122"/>
              </a:rPr>
              <a:t>输入文本</a:t>
            </a:r>
            <a:r>
              <a:rPr lang="en-US" altLang="zh-CN" sz="1800">
                <a:solidFill>
                  <a:srgbClr val="000000"/>
                </a:solidFill>
              </a:rPr>
              <a:t>;</a:t>
            </a:r>
            <a:endParaRPr lang="zh-CN" altLang="en-US" sz="1800">
              <a:solidFill>
                <a:srgbClr val="000000"/>
              </a:solidFill>
              <a:sym typeface="宋体" panose="02010600030101010101" pitchFamily="2" charset="-122"/>
            </a:endParaRPr>
          </a:p>
        </p:txBody>
      </p:sp>
      <p:sp>
        <p:nvSpPr>
          <p:cNvPr id="10248" name="文本框 105"/>
          <p:cNvSpPr>
            <a:spLocks noChangeArrowheads="1"/>
          </p:cNvSpPr>
          <p:nvPr/>
        </p:nvSpPr>
        <p:spPr bwMode="auto">
          <a:xfrm>
            <a:off x="2119313" y="5521325"/>
            <a:ext cx="36877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lang="zh-CN" altLang="en-US" sz="1800">
                <a:solidFill>
                  <a:srgbClr val="000000"/>
                </a:solidFill>
                <a:sym typeface="宋体" panose="02010600030101010101" pitchFamily="2" charset="-122"/>
              </a:rPr>
              <a:t>输入文本</a:t>
            </a:r>
            <a:r>
              <a:rPr lang="en-US" altLang="zh-CN" sz="1800">
                <a:solidFill>
                  <a:srgbClr val="000000"/>
                </a:solidFill>
              </a:rPr>
              <a:t>;</a:t>
            </a:r>
            <a:r>
              <a:rPr lang="zh-CN" altLang="en-US" sz="1800">
                <a:solidFill>
                  <a:srgbClr val="000000"/>
                </a:solidFill>
                <a:sym typeface="宋体" panose="02010600030101010101" pitchFamily="2" charset="-122"/>
              </a:rPr>
              <a:t>输入文本</a:t>
            </a:r>
            <a:r>
              <a:rPr lang="en-US" altLang="zh-CN" sz="1800">
                <a:solidFill>
                  <a:srgbClr val="000000"/>
                </a:solidFill>
              </a:rPr>
              <a:t>;</a:t>
            </a:r>
            <a:r>
              <a:rPr lang="zh-CN" altLang="en-US" sz="1800">
                <a:solidFill>
                  <a:srgbClr val="000000"/>
                </a:solidFill>
                <a:sym typeface="宋体" panose="02010600030101010101" pitchFamily="2" charset="-122"/>
              </a:rPr>
              <a:t>输入文本</a:t>
            </a:r>
            <a:r>
              <a:rPr lang="en-US" altLang="zh-CN" sz="1800">
                <a:solidFill>
                  <a:srgbClr val="000000"/>
                </a:solidFill>
              </a:rPr>
              <a:t>;</a:t>
            </a:r>
            <a:endParaRPr lang="zh-CN" altLang="en-US" sz="1800">
              <a:solidFill>
                <a:srgbClr val="000000"/>
              </a:solidFill>
              <a:sym typeface="宋体" panose="02010600030101010101" pitchFamily="2" charset="-122"/>
            </a:endParaRPr>
          </a:p>
        </p:txBody>
      </p:sp>
      <p:sp>
        <p:nvSpPr>
          <p:cNvPr id="10249" name="文本框 106"/>
          <p:cNvSpPr>
            <a:spLocks noChangeArrowheads="1"/>
          </p:cNvSpPr>
          <p:nvPr/>
        </p:nvSpPr>
        <p:spPr bwMode="auto">
          <a:xfrm>
            <a:off x="6746875" y="1927225"/>
            <a:ext cx="36877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lang="zh-CN" altLang="en-US" sz="1800">
                <a:solidFill>
                  <a:srgbClr val="000000"/>
                </a:solidFill>
                <a:sym typeface="宋体" panose="02010600030101010101" pitchFamily="2" charset="-122"/>
              </a:rPr>
              <a:t>输入文本</a:t>
            </a:r>
            <a:r>
              <a:rPr lang="en-US" altLang="zh-CN" sz="1800">
                <a:solidFill>
                  <a:srgbClr val="000000"/>
                </a:solidFill>
              </a:rPr>
              <a:t>;</a:t>
            </a:r>
            <a:r>
              <a:rPr lang="zh-CN" altLang="en-US" sz="1800">
                <a:solidFill>
                  <a:srgbClr val="000000"/>
                </a:solidFill>
                <a:sym typeface="宋体" panose="02010600030101010101" pitchFamily="2" charset="-122"/>
              </a:rPr>
              <a:t>输入文本</a:t>
            </a:r>
            <a:r>
              <a:rPr lang="en-US" altLang="zh-CN" sz="1800">
                <a:solidFill>
                  <a:srgbClr val="000000"/>
                </a:solidFill>
              </a:rPr>
              <a:t>;</a:t>
            </a:r>
            <a:r>
              <a:rPr lang="zh-CN" altLang="en-US" sz="1800">
                <a:solidFill>
                  <a:srgbClr val="000000"/>
                </a:solidFill>
                <a:sym typeface="宋体" panose="02010600030101010101" pitchFamily="2" charset="-122"/>
              </a:rPr>
              <a:t>输入文本</a:t>
            </a:r>
            <a:r>
              <a:rPr lang="en-US" altLang="zh-CN" sz="1800">
                <a:solidFill>
                  <a:srgbClr val="000000"/>
                </a:solidFill>
              </a:rPr>
              <a:t>;</a:t>
            </a:r>
            <a:endParaRPr lang="zh-CN" altLang="en-US" sz="1800">
              <a:solidFill>
                <a:srgbClr val="000000"/>
              </a:solidFill>
              <a:sym typeface="宋体" panose="02010600030101010101" pitchFamily="2" charset="-122"/>
            </a:endParaRPr>
          </a:p>
        </p:txBody>
      </p:sp>
      <p:sp>
        <p:nvSpPr>
          <p:cNvPr id="10250" name="文本框 107"/>
          <p:cNvSpPr>
            <a:spLocks noChangeArrowheads="1"/>
          </p:cNvSpPr>
          <p:nvPr/>
        </p:nvSpPr>
        <p:spPr bwMode="auto">
          <a:xfrm>
            <a:off x="6746875" y="2647950"/>
            <a:ext cx="36877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lang="zh-CN" altLang="en-US" sz="1800">
                <a:solidFill>
                  <a:srgbClr val="000000"/>
                </a:solidFill>
                <a:sym typeface="宋体" panose="02010600030101010101" pitchFamily="2" charset="-122"/>
              </a:rPr>
              <a:t>输入文本</a:t>
            </a:r>
            <a:r>
              <a:rPr lang="en-US" altLang="zh-CN" sz="1800">
                <a:solidFill>
                  <a:srgbClr val="000000"/>
                </a:solidFill>
              </a:rPr>
              <a:t>;</a:t>
            </a:r>
            <a:r>
              <a:rPr lang="zh-CN" altLang="en-US" sz="1800">
                <a:solidFill>
                  <a:srgbClr val="000000"/>
                </a:solidFill>
                <a:sym typeface="宋体" panose="02010600030101010101" pitchFamily="2" charset="-122"/>
              </a:rPr>
              <a:t>输入文本</a:t>
            </a:r>
            <a:r>
              <a:rPr lang="en-US" altLang="zh-CN" sz="1800">
                <a:solidFill>
                  <a:srgbClr val="000000"/>
                </a:solidFill>
              </a:rPr>
              <a:t>;</a:t>
            </a:r>
            <a:r>
              <a:rPr lang="zh-CN" altLang="en-US" sz="1800">
                <a:solidFill>
                  <a:srgbClr val="000000"/>
                </a:solidFill>
                <a:sym typeface="宋体" panose="02010600030101010101" pitchFamily="2" charset="-122"/>
              </a:rPr>
              <a:t>输入文本</a:t>
            </a:r>
            <a:r>
              <a:rPr lang="en-US" altLang="zh-CN" sz="1800">
                <a:solidFill>
                  <a:srgbClr val="000000"/>
                </a:solidFill>
              </a:rPr>
              <a:t>;</a:t>
            </a:r>
            <a:endParaRPr lang="zh-CN" altLang="en-US" sz="1800">
              <a:solidFill>
                <a:srgbClr val="000000"/>
              </a:solidFill>
              <a:sym typeface="宋体" panose="02010600030101010101" pitchFamily="2" charset="-122"/>
            </a:endParaRPr>
          </a:p>
        </p:txBody>
      </p:sp>
      <p:sp>
        <p:nvSpPr>
          <p:cNvPr id="10251" name="文本框 108"/>
          <p:cNvSpPr>
            <a:spLocks noChangeArrowheads="1"/>
          </p:cNvSpPr>
          <p:nvPr/>
        </p:nvSpPr>
        <p:spPr bwMode="auto">
          <a:xfrm>
            <a:off x="6746875" y="3368675"/>
            <a:ext cx="36877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lang="zh-CN" altLang="en-US" sz="1800">
                <a:solidFill>
                  <a:srgbClr val="000000"/>
                </a:solidFill>
                <a:sym typeface="宋体" panose="02010600030101010101" pitchFamily="2" charset="-122"/>
              </a:rPr>
              <a:t>输入文本</a:t>
            </a:r>
            <a:r>
              <a:rPr lang="en-US" altLang="zh-CN" sz="1800">
                <a:solidFill>
                  <a:srgbClr val="000000"/>
                </a:solidFill>
              </a:rPr>
              <a:t>;</a:t>
            </a:r>
            <a:r>
              <a:rPr lang="zh-CN" altLang="en-US" sz="1800">
                <a:solidFill>
                  <a:srgbClr val="000000"/>
                </a:solidFill>
                <a:sym typeface="宋体" panose="02010600030101010101" pitchFamily="2" charset="-122"/>
              </a:rPr>
              <a:t>输入文本</a:t>
            </a:r>
            <a:r>
              <a:rPr lang="en-US" altLang="zh-CN" sz="1800">
                <a:solidFill>
                  <a:srgbClr val="000000"/>
                </a:solidFill>
              </a:rPr>
              <a:t>;</a:t>
            </a:r>
            <a:r>
              <a:rPr lang="zh-CN" altLang="en-US" sz="1800">
                <a:solidFill>
                  <a:srgbClr val="000000"/>
                </a:solidFill>
                <a:sym typeface="宋体" panose="02010600030101010101" pitchFamily="2" charset="-122"/>
              </a:rPr>
              <a:t>输入文本</a:t>
            </a:r>
            <a:r>
              <a:rPr lang="en-US" altLang="zh-CN" sz="1800">
                <a:solidFill>
                  <a:srgbClr val="000000"/>
                </a:solidFill>
              </a:rPr>
              <a:t>;</a:t>
            </a:r>
            <a:endParaRPr lang="zh-CN" altLang="en-US" sz="1800">
              <a:solidFill>
                <a:srgbClr val="000000"/>
              </a:solidFill>
              <a:sym typeface="宋体" panose="02010600030101010101" pitchFamily="2" charset="-122"/>
            </a:endParaRPr>
          </a:p>
        </p:txBody>
      </p:sp>
      <p:sp>
        <p:nvSpPr>
          <p:cNvPr id="10252" name="文本框 109"/>
          <p:cNvSpPr>
            <a:spLocks noChangeArrowheads="1"/>
          </p:cNvSpPr>
          <p:nvPr/>
        </p:nvSpPr>
        <p:spPr bwMode="auto">
          <a:xfrm>
            <a:off x="6746875" y="4089400"/>
            <a:ext cx="36877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lang="zh-CN" altLang="en-US" sz="1800">
                <a:solidFill>
                  <a:srgbClr val="000000"/>
                </a:solidFill>
                <a:sym typeface="宋体" panose="02010600030101010101" pitchFamily="2" charset="-122"/>
              </a:rPr>
              <a:t>输入文本</a:t>
            </a:r>
            <a:r>
              <a:rPr lang="en-US" altLang="zh-CN" sz="1800">
                <a:solidFill>
                  <a:srgbClr val="000000"/>
                </a:solidFill>
              </a:rPr>
              <a:t>;</a:t>
            </a:r>
            <a:r>
              <a:rPr lang="zh-CN" altLang="en-US" sz="1800">
                <a:solidFill>
                  <a:srgbClr val="000000"/>
                </a:solidFill>
                <a:sym typeface="宋体" panose="02010600030101010101" pitchFamily="2" charset="-122"/>
              </a:rPr>
              <a:t>输入文本</a:t>
            </a:r>
            <a:r>
              <a:rPr lang="en-US" altLang="zh-CN" sz="1800">
                <a:solidFill>
                  <a:srgbClr val="000000"/>
                </a:solidFill>
              </a:rPr>
              <a:t>;</a:t>
            </a:r>
            <a:r>
              <a:rPr lang="zh-CN" altLang="en-US" sz="1800">
                <a:solidFill>
                  <a:srgbClr val="000000"/>
                </a:solidFill>
                <a:sym typeface="宋体" panose="02010600030101010101" pitchFamily="2" charset="-122"/>
              </a:rPr>
              <a:t>输入文本</a:t>
            </a:r>
            <a:r>
              <a:rPr lang="en-US" altLang="zh-CN" sz="1800">
                <a:solidFill>
                  <a:srgbClr val="000000"/>
                </a:solidFill>
              </a:rPr>
              <a:t>;</a:t>
            </a:r>
            <a:endParaRPr lang="zh-CN" altLang="en-US" sz="1800">
              <a:solidFill>
                <a:srgbClr val="000000"/>
              </a:solidFill>
              <a:sym typeface="宋体" panose="02010600030101010101" pitchFamily="2" charset="-122"/>
            </a:endParaRPr>
          </a:p>
        </p:txBody>
      </p:sp>
      <p:sp>
        <p:nvSpPr>
          <p:cNvPr id="10253" name="文本框 110"/>
          <p:cNvSpPr>
            <a:spLocks noChangeArrowheads="1"/>
          </p:cNvSpPr>
          <p:nvPr/>
        </p:nvSpPr>
        <p:spPr bwMode="auto">
          <a:xfrm>
            <a:off x="6746875" y="4808538"/>
            <a:ext cx="36877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lang="zh-CN" altLang="en-US" sz="1800">
                <a:solidFill>
                  <a:srgbClr val="000000"/>
                </a:solidFill>
                <a:sym typeface="宋体" panose="02010600030101010101" pitchFamily="2" charset="-122"/>
              </a:rPr>
              <a:t>输入文本</a:t>
            </a:r>
            <a:r>
              <a:rPr lang="en-US" altLang="zh-CN" sz="1800">
                <a:solidFill>
                  <a:srgbClr val="000000"/>
                </a:solidFill>
              </a:rPr>
              <a:t>;</a:t>
            </a:r>
            <a:r>
              <a:rPr lang="zh-CN" altLang="en-US" sz="1800">
                <a:solidFill>
                  <a:srgbClr val="000000"/>
                </a:solidFill>
                <a:sym typeface="宋体" panose="02010600030101010101" pitchFamily="2" charset="-122"/>
              </a:rPr>
              <a:t>输入文本</a:t>
            </a:r>
            <a:r>
              <a:rPr lang="en-US" altLang="zh-CN" sz="1800">
                <a:solidFill>
                  <a:srgbClr val="000000"/>
                </a:solidFill>
              </a:rPr>
              <a:t>;</a:t>
            </a:r>
            <a:r>
              <a:rPr lang="zh-CN" altLang="en-US" sz="1800">
                <a:solidFill>
                  <a:srgbClr val="000000"/>
                </a:solidFill>
                <a:sym typeface="宋体" panose="02010600030101010101" pitchFamily="2" charset="-122"/>
              </a:rPr>
              <a:t>输入文本</a:t>
            </a:r>
            <a:r>
              <a:rPr lang="en-US" altLang="zh-CN" sz="1800">
                <a:solidFill>
                  <a:srgbClr val="000000"/>
                </a:solidFill>
              </a:rPr>
              <a:t>;</a:t>
            </a:r>
            <a:endParaRPr lang="zh-CN" altLang="en-US" sz="1800">
              <a:solidFill>
                <a:srgbClr val="000000"/>
              </a:solidFill>
              <a:sym typeface="宋体" panose="02010600030101010101" pitchFamily="2" charset="-122"/>
            </a:endParaRPr>
          </a:p>
        </p:txBody>
      </p:sp>
      <p:sp>
        <p:nvSpPr>
          <p:cNvPr id="10254" name="文本框 111"/>
          <p:cNvSpPr>
            <a:spLocks noChangeArrowheads="1"/>
          </p:cNvSpPr>
          <p:nvPr/>
        </p:nvSpPr>
        <p:spPr bwMode="auto">
          <a:xfrm>
            <a:off x="6746875" y="5529263"/>
            <a:ext cx="36877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lang="zh-CN" altLang="en-US" sz="1800">
                <a:solidFill>
                  <a:srgbClr val="000000"/>
                </a:solidFill>
                <a:sym typeface="宋体" panose="02010600030101010101" pitchFamily="2" charset="-122"/>
              </a:rPr>
              <a:t>输入文本</a:t>
            </a:r>
            <a:r>
              <a:rPr lang="en-US" altLang="zh-CN" sz="1800">
                <a:solidFill>
                  <a:srgbClr val="000000"/>
                </a:solidFill>
              </a:rPr>
              <a:t>;</a:t>
            </a:r>
            <a:r>
              <a:rPr lang="zh-CN" altLang="en-US" sz="1800">
                <a:solidFill>
                  <a:srgbClr val="000000"/>
                </a:solidFill>
                <a:sym typeface="宋体" panose="02010600030101010101" pitchFamily="2" charset="-122"/>
              </a:rPr>
              <a:t>输入文本</a:t>
            </a:r>
            <a:r>
              <a:rPr lang="en-US" altLang="zh-CN" sz="1800">
                <a:solidFill>
                  <a:srgbClr val="000000"/>
                </a:solidFill>
              </a:rPr>
              <a:t>;</a:t>
            </a:r>
            <a:r>
              <a:rPr lang="zh-CN" altLang="en-US" sz="1800">
                <a:solidFill>
                  <a:srgbClr val="000000"/>
                </a:solidFill>
                <a:sym typeface="宋体" panose="02010600030101010101" pitchFamily="2" charset="-122"/>
              </a:rPr>
              <a:t>输入文本</a:t>
            </a:r>
            <a:r>
              <a:rPr lang="en-US" altLang="zh-CN" sz="1800">
                <a:solidFill>
                  <a:srgbClr val="000000"/>
                </a:solidFill>
              </a:rPr>
              <a:t>;</a:t>
            </a:r>
            <a:endParaRPr lang="zh-CN" altLang="en-US" sz="1800">
              <a:solidFill>
                <a:srgbClr val="000000"/>
              </a:solidFill>
              <a:sym typeface="宋体" panose="02010600030101010101" pitchFamily="2" charset="-122"/>
            </a:endParaRPr>
          </a:p>
        </p:txBody>
      </p:sp>
    </p:spTree>
  </p:cSld>
  <p:clrMapOvr>
    <a:masterClrMapping/>
  </p:clrMapOvr>
  <p:transition spd="slow" advTm="0"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文本框 8"/>
          <p:cNvSpPr>
            <a:spLocks noChangeArrowheads="1"/>
          </p:cNvSpPr>
          <p:nvPr/>
        </p:nvSpPr>
        <p:spPr bwMode="auto">
          <a:xfrm>
            <a:off x="111125" y="111125"/>
            <a:ext cx="45815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>
                <a:solidFill>
                  <a:srgbClr val="FFFFFF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  <a:sym typeface="Adobe 黑体 Std R" panose="020B0400000000000000" pitchFamily="34" charset="-122"/>
              </a:rPr>
              <a:t>添加标题目录</a:t>
            </a:r>
            <a:endParaRPr lang="zh-CN" altLang="en-US" b="1">
              <a:solidFill>
                <a:srgbClr val="FFFFFF"/>
              </a:solidFill>
              <a:latin typeface="Adobe 黑体 Std R" panose="020B0400000000000000" pitchFamily="34" charset="-122"/>
              <a:ea typeface="Adobe 黑体 Std R" panose="020B0400000000000000" pitchFamily="34" charset="-122"/>
              <a:sym typeface="Adobe 黑体 Std R" panose="020B0400000000000000" pitchFamily="34" charset="-122"/>
            </a:endParaRPr>
          </a:p>
        </p:txBody>
      </p:sp>
      <p:grpSp>
        <p:nvGrpSpPr>
          <p:cNvPr id="12291" name="Group 3"/>
          <p:cNvGrpSpPr/>
          <p:nvPr/>
        </p:nvGrpSpPr>
        <p:grpSpPr bwMode="auto">
          <a:xfrm>
            <a:off x="1838325" y="2428875"/>
            <a:ext cx="8756650" cy="3241675"/>
            <a:chOff x="0" y="0"/>
            <a:chExt cx="8755790" cy="3241965"/>
          </a:xfrm>
        </p:grpSpPr>
        <p:grpSp>
          <p:nvGrpSpPr>
            <p:cNvPr id="12292" name="Group 4"/>
            <p:cNvGrpSpPr/>
            <p:nvPr/>
          </p:nvGrpSpPr>
          <p:grpSpPr bwMode="auto">
            <a:xfrm>
              <a:off x="0" y="9236"/>
              <a:ext cx="2548954" cy="3131129"/>
              <a:chOff x="0" y="0"/>
              <a:chExt cx="2548954" cy="3131129"/>
            </a:xfrm>
          </p:grpSpPr>
          <p:grpSp>
            <p:nvGrpSpPr>
              <p:cNvPr id="12319" name="Group 5"/>
              <p:cNvGrpSpPr/>
              <p:nvPr/>
            </p:nvGrpSpPr>
            <p:grpSpPr bwMode="auto">
              <a:xfrm>
                <a:off x="0" y="1662546"/>
                <a:ext cx="2548954" cy="1468583"/>
                <a:chOff x="0" y="0"/>
                <a:chExt cx="7823200" cy="4507347"/>
              </a:xfrm>
            </p:grpSpPr>
            <p:grpSp>
              <p:nvGrpSpPr>
                <p:cNvPr id="12326" name="Group 6"/>
                <p:cNvGrpSpPr/>
                <p:nvPr/>
              </p:nvGrpSpPr>
              <p:grpSpPr bwMode="auto">
                <a:xfrm>
                  <a:off x="0" y="350983"/>
                  <a:ext cx="7823200" cy="4156364"/>
                  <a:chOff x="0" y="0"/>
                  <a:chExt cx="7823200" cy="4156364"/>
                </a:xfrm>
              </p:grpSpPr>
              <p:sp>
                <p:nvSpPr>
                  <p:cNvPr id="12328" name="圆角矩形 1"/>
                  <p:cNvSpPr>
                    <a:spLocks noChangeArrowheads="1"/>
                  </p:cNvSpPr>
                  <p:nvPr/>
                </p:nvSpPr>
                <p:spPr bwMode="auto">
                  <a:xfrm>
                    <a:off x="0" y="0"/>
                    <a:ext cx="7823200" cy="415636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A0E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bevel/>
                      </a14:hiddenLine>
                    </a:ext>
                  </a:extLst>
                </p:spPr>
                <p:txBody>
                  <a:bodyPr anchor="ctr"/>
                  <a:lstStyle>
                    <a:lvl1pPr>
                      <a:lnSpc>
                        <a:spcPct val="9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Char char="•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1pPr>
                    <a:lvl2pPr marL="742950" indent="-28575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2pPr>
                    <a:lvl3pPr marL="11430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3pPr>
                    <a:lvl4pPr marL="16002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4pPr>
                    <a:lvl5pPr marL="20574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9pPr>
                  </a:lstStyle>
                  <a:p>
                    <a:pPr algn="ctr" eaLnBrk="1" hangingPunct="1">
                      <a:lnSpc>
                        <a:spcPct val="100000"/>
                      </a:lnSpc>
                      <a:spcBef>
                        <a:spcPct val="0"/>
                      </a:spcBef>
                      <a:buFont typeface="Arial" panose="020B0604020202020204" pitchFamily="34" charset="0"/>
                      <a:buNone/>
                    </a:pPr>
                    <a:endParaRPr lang="zh-CN" altLang="zh-CN" sz="1800">
                      <a:solidFill>
                        <a:srgbClr val="231815"/>
                      </a:solidFill>
                      <a:latin typeface="宋体" panose="02010600030101010101" pitchFamily="2" charset="-122"/>
                      <a:sym typeface="宋体" panose="02010600030101010101" pitchFamily="2" charset="-122"/>
                    </a:endParaRPr>
                  </a:p>
                </p:txBody>
              </p:sp>
              <p:sp>
                <p:nvSpPr>
                  <p:cNvPr id="12329" name="圆角矩形 5"/>
                  <p:cNvSpPr>
                    <a:spLocks noChangeArrowheads="1"/>
                  </p:cNvSpPr>
                  <p:nvPr/>
                </p:nvSpPr>
                <p:spPr bwMode="auto">
                  <a:xfrm>
                    <a:off x="286326" y="184728"/>
                    <a:ext cx="7250547" cy="3666835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bevel/>
                      </a14:hiddenLine>
                    </a:ext>
                  </a:extLst>
                </p:spPr>
                <p:txBody>
                  <a:bodyPr anchor="ctr"/>
                  <a:lstStyle>
                    <a:lvl1pPr>
                      <a:lnSpc>
                        <a:spcPct val="9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Char char="•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1pPr>
                    <a:lvl2pPr marL="742950" indent="-28575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2pPr>
                    <a:lvl3pPr marL="11430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3pPr>
                    <a:lvl4pPr marL="16002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4pPr>
                    <a:lvl5pPr marL="20574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9pPr>
                  </a:lstStyle>
                  <a:p>
                    <a:pPr algn="ctr" eaLnBrk="1" hangingPunct="1">
                      <a:lnSpc>
                        <a:spcPct val="100000"/>
                      </a:lnSpc>
                      <a:spcBef>
                        <a:spcPct val="0"/>
                      </a:spcBef>
                      <a:buFont typeface="Arial" panose="020B0604020202020204" pitchFamily="34" charset="0"/>
                      <a:buNone/>
                    </a:pPr>
                    <a:r>
                      <a:rPr lang="zh-CN" altLang="en-US" sz="1800">
                        <a:solidFill>
                          <a:srgbClr val="231815"/>
                        </a:solidFill>
                        <a:latin typeface="宋体" panose="02010600030101010101" pitchFamily="2" charset="-122"/>
                        <a:sym typeface="宋体" panose="02010600030101010101" pitchFamily="2" charset="-122"/>
                      </a:rPr>
                      <a:t>输入文本</a:t>
                    </a:r>
                    <a:endParaRPr lang="zh-CN" altLang="en-US" sz="1800">
                      <a:solidFill>
                        <a:srgbClr val="231815"/>
                      </a:solidFill>
                      <a:latin typeface="宋体" panose="02010600030101010101" pitchFamily="2" charset="-122"/>
                      <a:sym typeface="宋体" panose="02010600030101010101" pitchFamily="2" charset="-122"/>
                    </a:endParaRPr>
                  </a:p>
                </p:txBody>
              </p:sp>
              <p:sp>
                <p:nvSpPr>
                  <p:cNvPr id="12330" name="矩形 2"/>
                  <p:cNvSpPr>
                    <a:spLocks noChangeArrowheads="1"/>
                  </p:cNvSpPr>
                  <p:nvPr/>
                </p:nvSpPr>
                <p:spPr bwMode="auto">
                  <a:xfrm>
                    <a:off x="0" y="0"/>
                    <a:ext cx="7823200" cy="831273"/>
                  </a:xfrm>
                  <a:prstGeom prst="rect">
                    <a:avLst/>
                  </a:prstGeom>
                  <a:solidFill>
                    <a:srgbClr val="E1002A"/>
                  </a:solidFill>
                  <a:ln w="12700">
                    <a:solidFill>
                      <a:srgbClr val="42719B"/>
                    </a:solidFill>
                    <a:miter lim="800000"/>
                  </a:ln>
                </p:spPr>
                <p:txBody>
                  <a:bodyPr anchor="ctr"/>
                  <a:lstStyle>
                    <a:lvl1pPr>
                      <a:lnSpc>
                        <a:spcPct val="9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Char char="•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1pPr>
                    <a:lvl2pPr marL="742950" indent="-28575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2pPr>
                    <a:lvl3pPr marL="11430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3pPr>
                    <a:lvl4pPr marL="16002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4pPr>
                    <a:lvl5pPr marL="20574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9pPr>
                  </a:lstStyle>
                  <a:p>
                    <a:pPr algn="ctr" eaLnBrk="1" hangingPunct="1">
                      <a:lnSpc>
                        <a:spcPct val="100000"/>
                      </a:lnSpc>
                      <a:spcBef>
                        <a:spcPct val="0"/>
                      </a:spcBef>
                      <a:buFont typeface="Arial" panose="020B0604020202020204" pitchFamily="34" charset="0"/>
                      <a:buNone/>
                    </a:pPr>
                    <a:endParaRPr lang="zh-CN" altLang="zh-CN" sz="1800">
                      <a:solidFill>
                        <a:srgbClr val="231815"/>
                      </a:solidFill>
                      <a:latin typeface="宋体" panose="02010600030101010101" pitchFamily="2" charset="-122"/>
                      <a:sym typeface="宋体" panose="02010600030101010101" pitchFamily="2" charset="-122"/>
                    </a:endParaRPr>
                  </a:p>
                </p:txBody>
              </p:sp>
            </p:grpSp>
            <p:pic>
              <p:nvPicPr>
                <p:cNvPr id="12327" name="图片 3"/>
                <p:cNvPicPr>
                  <a:picLocks noChangeAspect="1" noChangeArrowheads="1"/>
                </p:cNvPicPr>
                <p:nvPr/>
              </p:nvPicPr>
              <p:blipFill>
                <a:blip r:embed="rId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268944" y="0"/>
                  <a:ext cx="1285312" cy="182880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12320" name="Group 11"/>
              <p:cNvGrpSpPr/>
              <p:nvPr/>
            </p:nvGrpSpPr>
            <p:grpSpPr bwMode="auto">
              <a:xfrm>
                <a:off x="0" y="0"/>
                <a:ext cx="2548954" cy="1468583"/>
                <a:chOff x="0" y="0"/>
                <a:chExt cx="7823200" cy="4507347"/>
              </a:xfrm>
            </p:grpSpPr>
            <p:grpSp>
              <p:nvGrpSpPr>
                <p:cNvPr id="12321" name="Group 12"/>
                <p:cNvGrpSpPr/>
                <p:nvPr/>
              </p:nvGrpSpPr>
              <p:grpSpPr bwMode="auto">
                <a:xfrm>
                  <a:off x="0" y="350983"/>
                  <a:ext cx="7823200" cy="4156364"/>
                  <a:chOff x="0" y="0"/>
                  <a:chExt cx="7823200" cy="4156364"/>
                </a:xfrm>
              </p:grpSpPr>
              <p:sp>
                <p:nvSpPr>
                  <p:cNvPr id="12323" name="圆角矩形 12"/>
                  <p:cNvSpPr>
                    <a:spLocks noChangeArrowheads="1"/>
                  </p:cNvSpPr>
                  <p:nvPr/>
                </p:nvSpPr>
                <p:spPr bwMode="auto">
                  <a:xfrm>
                    <a:off x="0" y="0"/>
                    <a:ext cx="7823200" cy="415636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A0E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bevel/>
                      </a14:hiddenLine>
                    </a:ext>
                  </a:extLst>
                </p:spPr>
                <p:txBody>
                  <a:bodyPr anchor="ctr"/>
                  <a:lstStyle>
                    <a:lvl1pPr>
                      <a:lnSpc>
                        <a:spcPct val="9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Char char="•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1pPr>
                    <a:lvl2pPr marL="742950" indent="-28575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2pPr>
                    <a:lvl3pPr marL="11430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3pPr>
                    <a:lvl4pPr marL="16002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4pPr>
                    <a:lvl5pPr marL="20574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9pPr>
                  </a:lstStyle>
                  <a:p>
                    <a:pPr algn="ctr" eaLnBrk="1" hangingPunct="1">
                      <a:lnSpc>
                        <a:spcPct val="100000"/>
                      </a:lnSpc>
                      <a:spcBef>
                        <a:spcPct val="0"/>
                      </a:spcBef>
                      <a:buFont typeface="Arial" panose="020B0604020202020204" pitchFamily="34" charset="0"/>
                      <a:buNone/>
                    </a:pPr>
                    <a:endParaRPr lang="zh-CN" altLang="zh-CN" sz="1800">
                      <a:solidFill>
                        <a:srgbClr val="231815"/>
                      </a:solidFill>
                      <a:latin typeface="宋体" panose="02010600030101010101" pitchFamily="2" charset="-122"/>
                      <a:sym typeface="宋体" panose="02010600030101010101" pitchFamily="2" charset="-122"/>
                    </a:endParaRPr>
                  </a:p>
                </p:txBody>
              </p:sp>
              <p:sp>
                <p:nvSpPr>
                  <p:cNvPr id="12324" name="圆角矩形 13"/>
                  <p:cNvSpPr>
                    <a:spLocks noChangeArrowheads="1"/>
                  </p:cNvSpPr>
                  <p:nvPr/>
                </p:nvSpPr>
                <p:spPr bwMode="auto">
                  <a:xfrm>
                    <a:off x="286326" y="184728"/>
                    <a:ext cx="7250547" cy="3666835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bevel/>
                      </a14:hiddenLine>
                    </a:ext>
                  </a:extLst>
                </p:spPr>
                <p:txBody>
                  <a:bodyPr anchor="ctr"/>
                  <a:lstStyle>
                    <a:lvl1pPr>
                      <a:lnSpc>
                        <a:spcPct val="9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Char char="•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1pPr>
                    <a:lvl2pPr marL="742950" indent="-28575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2pPr>
                    <a:lvl3pPr marL="11430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3pPr>
                    <a:lvl4pPr marL="16002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4pPr>
                    <a:lvl5pPr marL="20574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9pPr>
                  </a:lstStyle>
                  <a:p>
                    <a:pPr algn="ctr" eaLnBrk="1" hangingPunct="1">
                      <a:lnSpc>
                        <a:spcPct val="100000"/>
                      </a:lnSpc>
                      <a:spcBef>
                        <a:spcPct val="0"/>
                      </a:spcBef>
                      <a:buFont typeface="Arial" panose="020B0604020202020204" pitchFamily="34" charset="0"/>
                      <a:buNone/>
                    </a:pPr>
                    <a:r>
                      <a:rPr lang="zh-CN" altLang="en-US" sz="1800">
                        <a:solidFill>
                          <a:srgbClr val="231815"/>
                        </a:solidFill>
                        <a:latin typeface="宋体" panose="02010600030101010101" pitchFamily="2" charset="-122"/>
                        <a:sym typeface="宋体" panose="02010600030101010101" pitchFamily="2" charset="-122"/>
                      </a:rPr>
                      <a:t>输入文本</a:t>
                    </a:r>
                    <a:endParaRPr lang="zh-CN" altLang="en-US" sz="1800">
                      <a:solidFill>
                        <a:srgbClr val="231815"/>
                      </a:solidFill>
                      <a:latin typeface="宋体" panose="02010600030101010101" pitchFamily="2" charset="-122"/>
                      <a:sym typeface="宋体" panose="02010600030101010101" pitchFamily="2" charset="-122"/>
                    </a:endParaRPr>
                  </a:p>
                </p:txBody>
              </p:sp>
              <p:sp>
                <p:nvSpPr>
                  <p:cNvPr id="12325" name="矩形 14"/>
                  <p:cNvSpPr>
                    <a:spLocks noChangeArrowheads="1"/>
                  </p:cNvSpPr>
                  <p:nvPr/>
                </p:nvSpPr>
                <p:spPr bwMode="auto">
                  <a:xfrm>
                    <a:off x="0" y="0"/>
                    <a:ext cx="7823200" cy="831273"/>
                  </a:xfrm>
                  <a:prstGeom prst="rect">
                    <a:avLst/>
                  </a:prstGeom>
                  <a:solidFill>
                    <a:srgbClr val="E1002A"/>
                  </a:solidFill>
                  <a:ln w="12700">
                    <a:solidFill>
                      <a:srgbClr val="42719B"/>
                    </a:solidFill>
                    <a:miter lim="800000"/>
                  </a:ln>
                </p:spPr>
                <p:txBody>
                  <a:bodyPr anchor="ctr"/>
                  <a:lstStyle>
                    <a:lvl1pPr>
                      <a:lnSpc>
                        <a:spcPct val="9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Char char="•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1pPr>
                    <a:lvl2pPr marL="742950" indent="-28575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2pPr>
                    <a:lvl3pPr marL="11430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3pPr>
                    <a:lvl4pPr marL="16002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4pPr>
                    <a:lvl5pPr marL="20574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9pPr>
                  </a:lstStyle>
                  <a:p>
                    <a:pPr algn="ctr" eaLnBrk="1" hangingPunct="1">
                      <a:lnSpc>
                        <a:spcPct val="100000"/>
                      </a:lnSpc>
                      <a:spcBef>
                        <a:spcPct val="0"/>
                      </a:spcBef>
                      <a:buFont typeface="Arial" panose="020B0604020202020204" pitchFamily="34" charset="0"/>
                      <a:buNone/>
                    </a:pPr>
                    <a:endParaRPr lang="zh-CN" altLang="zh-CN" sz="1800">
                      <a:solidFill>
                        <a:srgbClr val="231815"/>
                      </a:solidFill>
                      <a:latin typeface="宋体" panose="02010600030101010101" pitchFamily="2" charset="-122"/>
                      <a:sym typeface="宋体" panose="02010600030101010101" pitchFamily="2" charset="-122"/>
                    </a:endParaRPr>
                  </a:p>
                </p:txBody>
              </p:sp>
            </p:grpSp>
            <p:pic>
              <p:nvPicPr>
                <p:cNvPr id="12322" name="图片 11"/>
                <p:cNvPicPr>
                  <a:picLocks noChangeAspect="1" noChangeArrowheads="1"/>
                </p:cNvPicPr>
                <p:nvPr/>
              </p:nvPicPr>
              <p:blipFill>
                <a:blip r:embed="rId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268944" y="0"/>
                  <a:ext cx="1285312" cy="182880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grpSp>
          <p:nvGrpSpPr>
            <p:cNvPr id="12293" name="Group 17"/>
            <p:cNvGrpSpPr/>
            <p:nvPr/>
          </p:nvGrpSpPr>
          <p:grpSpPr bwMode="auto">
            <a:xfrm>
              <a:off x="2987964" y="0"/>
              <a:ext cx="2548954" cy="3177310"/>
              <a:chOff x="0" y="0"/>
              <a:chExt cx="2548954" cy="3177310"/>
            </a:xfrm>
          </p:grpSpPr>
          <p:grpSp>
            <p:nvGrpSpPr>
              <p:cNvPr id="12307" name="Group 18"/>
              <p:cNvGrpSpPr/>
              <p:nvPr/>
            </p:nvGrpSpPr>
            <p:grpSpPr bwMode="auto">
              <a:xfrm>
                <a:off x="0" y="0"/>
                <a:ext cx="2548954" cy="1468583"/>
                <a:chOff x="0" y="0"/>
                <a:chExt cx="7823200" cy="4507347"/>
              </a:xfrm>
            </p:grpSpPr>
            <p:grpSp>
              <p:nvGrpSpPr>
                <p:cNvPr id="12314" name="Group 19"/>
                <p:cNvGrpSpPr/>
                <p:nvPr/>
              </p:nvGrpSpPr>
              <p:grpSpPr bwMode="auto">
                <a:xfrm>
                  <a:off x="0" y="350983"/>
                  <a:ext cx="7823200" cy="4156364"/>
                  <a:chOff x="0" y="0"/>
                  <a:chExt cx="7823200" cy="4156364"/>
                </a:xfrm>
              </p:grpSpPr>
              <p:sp>
                <p:nvSpPr>
                  <p:cNvPr id="12316" name="圆角矩形 18"/>
                  <p:cNvSpPr>
                    <a:spLocks noChangeArrowheads="1"/>
                  </p:cNvSpPr>
                  <p:nvPr/>
                </p:nvSpPr>
                <p:spPr bwMode="auto">
                  <a:xfrm>
                    <a:off x="0" y="0"/>
                    <a:ext cx="7823200" cy="415636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A0E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bevel/>
                      </a14:hiddenLine>
                    </a:ext>
                  </a:extLst>
                </p:spPr>
                <p:txBody>
                  <a:bodyPr anchor="ctr"/>
                  <a:lstStyle>
                    <a:lvl1pPr>
                      <a:lnSpc>
                        <a:spcPct val="9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Char char="•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1pPr>
                    <a:lvl2pPr marL="742950" indent="-28575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2pPr>
                    <a:lvl3pPr marL="11430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3pPr>
                    <a:lvl4pPr marL="16002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4pPr>
                    <a:lvl5pPr marL="20574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9pPr>
                  </a:lstStyle>
                  <a:p>
                    <a:pPr algn="ctr" eaLnBrk="1" hangingPunct="1">
                      <a:lnSpc>
                        <a:spcPct val="100000"/>
                      </a:lnSpc>
                      <a:spcBef>
                        <a:spcPct val="0"/>
                      </a:spcBef>
                      <a:buFont typeface="Arial" panose="020B0604020202020204" pitchFamily="34" charset="0"/>
                      <a:buNone/>
                    </a:pPr>
                    <a:endParaRPr lang="zh-CN" altLang="zh-CN" sz="1800">
                      <a:solidFill>
                        <a:srgbClr val="231815"/>
                      </a:solidFill>
                      <a:latin typeface="宋体" panose="02010600030101010101" pitchFamily="2" charset="-122"/>
                      <a:sym typeface="宋体" panose="02010600030101010101" pitchFamily="2" charset="-122"/>
                    </a:endParaRPr>
                  </a:p>
                </p:txBody>
              </p:sp>
              <p:sp>
                <p:nvSpPr>
                  <p:cNvPr id="12317" name="圆角矩形 19"/>
                  <p:cNvSpPr>
                    <a:spLocks noChangeArrowheads="1"/>
                  </p:cNvSpPr>
                  <p:nvPr/>
                </p:nvSpPr>
                <p:spPr bwMode="auto">
                  <a:xfrm>
                    <a:off x="286326" y="184728"/>
                    <a:ext cx="7250547" cy="3666835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bevel/>
                      </a14:hiddenLine>
                    </a:ext>
                  </a:extLst>
                </p:spPr>
                <p:txBody>
                  <a:bodyPr anchor="ctr"/>
                  <a:lstStyle>
                    <a:lvl1pPr>
                      <a:lnSpc>
                        <a:spcPct val="9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Char char="•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1pPr>
                    <a:lvl2pPr marL="742950" indent="-28575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2pPr>
                    <a:lvl3pPr marL="11430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3pPr>
                    <a:lvl4pPr marL="16002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4pPr>
                    <a:lvl5pPr marL="20574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9pPr>
                  </a:lstStyle>
                  <a:p>
                    <a:pPr algn="ctr" eaLnBrk="1" hangingPunct="1">
                      <a:lnSpc>
                        <a:spcPct val="100000"/>
                      </a:lnSpc>
                      <a:spcBef>
                        <a:spcPct val="0"/>
                      </a:spcBef>
                      <a:buFont typeface="Arial" panose="020B0604020202020204" pitchFamily="34" charset="0"/>
                      <a:buNone/>
                    </a:pPr>
                    <a:r>
                      <a:rPr lang="zh-CN" altLang="en-US" sz="1800">
                        <a:solidFill>
                          <a:srgbClr val="231815"/>
                        </a:solidFill>
                        <a:latin typeface="宋体" panose="02010600030101010101" pitchFamily="2" charset="-122"/>
                        <a:sym typeface="宋体" panose="02010600030101010101" pitchFamily="2" charset="-122"/>
                      </a:rPr>
                      <a:t>输入文本</a:t>
                    </a:r>
                    <a:endParaRPr lang="zh-CN" altLang="en-US" sz="1800">
                      <a:solidFill>
                        <a:srgbClr val="231815"/>
                      </a:solidFill>
                      <a:latin typeface="宋体" panose="02010600030101010101" pitchFamily="2" charset="-122"/>
                      <a:sym typeface="宋体" panose="02010600030101010101" pitchFamily="2" charset="-122"/>
                    </a:endParaRPr>
                  </a:p>
                </p:txBody>
              </p:sp>
              <p:sp>
                <p:nvSpPr>
                  <p:cNvPr id="12318" name="矩形 20"/>
                  <p:cNvSpPr>
                    <a:spLocks noChangeArrowheads="1"/>
                  </p:cNvSpPr>
                  <p:nvPr/>
                </p:nvSpPr>
                <p:spPr bwMode="auto">
                  <a:xfrm>
                    <a:off x="0" y="0"/>
                    <a:ext cx="7823200" cy="831273"/>
                  </a:xfrm>
                  <a:prstGeom prst="rect">
                    <a:avLst/>
                  </a:prstGeom>
                  <a:solidFill>
                    <a:srgbClr val="E1002A"/>
                  </a:solidFill>
                  <a:ln w="12700">
                    <a:solidFill>
                      <a:srgbClr val="42719B"/>
                    </a:solidFill>
                    <a:miter lim="800000"/>
                  </a:ln>
                </p:spPr>
                <p:txBody>
                  <a:bodyPr anchor="ctr"/>
                  <a:lstStyle>
                    <a:lvl1pPr>
                      <a:lnSpc>
                        <a:spcPct val="9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Char char="•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1pPr>
                    <a:lvl2pPr marL="742950" indent="-28575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2pPr>
                    <a:lvl3pPr marL="11430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3pPr>
                    <a:lvl4pPr marL="16002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4pPr>
                    <a:lvl5pPr marL="20574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9pPr>
                  </a:lstStyle>
                  <a:p>
                    <a:pPr algn="ctr" eaLnBrk="1" hangingPunct="1">
                      <a:lnSpc>
                        <a:spcPct val="100000"/>
                      </a:lnSpc>
                      <a:spcBef>
                        <a:spcPct val="0"/>
                      </a:spcBef>
                      <a:buFont typeface="Arial" panose="020B0604020202020204" pitchFamily="34" charset="0"/>
                      <a:buNone/>
                    </a:pPr>
                    <a:endParaRPr lang="zh-CN" altLang="zh-CN" sz="1800">
                      <a:solidFill>
                        <a:srgbClr val="231815"/>
                      </a:solidFill>
                      <a:latin typeface="宋体" panose="02010600030101010101" pitchFamily="2" charset="-122"/>
                      <a:sym typeface="宋体" panose="02010600030101010101" pitchFamily="2" charset="-122"/>
                    </a:endParaRPr>
                  </a:p>
                </p:txBody>
              </p:sp>
            </p:grpSp>
            <p:pic>
              <p:nvPicPr>
                <p:cNvPr id="12315" name="图片 17"/>
                <p:cNvPicPr>
                  <a:picLocks noChangeAspect="1" noChangeArrowheads="1"/>
                </p:cNvPicPr>
                <p:nvPr/>
              </p:nvPicPr>
              <p:blipFill>
                <a:blip r:embed="rId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268944" y="0"/>
                  <a:ext cx="1285312" cy="182880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12308" name="Group 24"/>
              <p:cNvGrpSpPr/>
              <p:nvPr/>
            </p:nvGrpSpPr>
            <p:grpSpPr bwMode="auto">
              <a:xfrm>
                <a:off x="0" y="1708727"/>
                <a:ext cx="2548954" cy="1468583"/>
                <a:chOff x="0" y="0"/>
                <a:chExt cx="7823200" cy="4507347"/>
              </a:xfrm>
            </p:grpSpPr>
            <p:grpSp>
              <p:nvGrpSpPr>
                <p:cNvPr id="12309" name="Group 25"/>
                <p:cNvGrpSpPr/>
                <p:nvPr/>
              </p:nvGrpSpPr>
              <p:grpSpPr bwMode="auto">
                <a:xfrm>
                  <a:off x="0" y="350983"/>
                  <a:ext cx="7823200" cy="4156364"/>
                  <a:chOff x="0" y="0"/>
                  <a:chExt cx="7823200" cy="4156364"/>
                </a:xfrm>
              </p:grpSpPr>
              <p:sp>
                <p:nvSpPr>
                  <p:cNvPr id="12311" name="圆角矩形 24"/>
                  <p:cNvSpPr>
                    <a:spLocks noChangeArrowheads="1"/>
                  </p:cNvSpPr>
                  <p:nvPr/>
                </p:nvSpPr>
                <p:spPr bwMode="auto">
                  <a:xfrm>
                    <a:off x="0" y="0"/>
                    <a:ext cx="7823200" cy="415636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A0E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bevel/>
                      </a14:hiddenLine>
                    </a:ext>
                  </a:extLst>
                </p:spPr>
                <p:txBody>
                  <a:bodyPr anchor="ctr"/>
                  <a:lstStyle>
                    <a:lvl1pPr>
                      <a:lnSpc>
                        <a:spcPct val="9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Char char="•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1pPr>
                    <a:lvl2pPr marL="742950" indent="-28575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2pPr>
                    <a:lvl3pPr marL="11430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3pPr>
                    <a:lvl4pPr marL="16002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4pPr>
                    <a:lvl5pPr marL="20574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9pPr>
                  </a:lstStyle>
                  <a:p>
                    <a:pPr algn="ctr" eaLnBrk="1" hangingPunct="1">
                      <a:lnSpc>
                        <a:spcPct val="100000"/>
                      </a:lnSpc>
                      <a:spcBef>
                        <a:spcPct val="0"/>
                      </a:spcBef>
                      <a:buFont typeface="Arial" panose="020B0604020202020204" pitchFamily="34" charset="0"/>
                      <a:buNone/>
                    </a:pPr>
                    <a:endParaRPr lang="zh-CN" altLang="zh-CN" sz="1800">
                      <a:solidFill>
                        <a:srgbClr val="231815"/>
                      </a:solidFill>
                      <a:latin typeface="宋体" panose="02010600030101010101" pitchFamily="2" charset="-122"/>
                      <a:sym typeface="宋体" panose="02010600030101010101" pitchFamily="2" charset="-122"/>
                    </a:endParaRPr>
                  </a:p>
                </p:txBody>
              </p:sp>
              <p:sp>
                <p:nvSpPr>
                  <p:cNvPr id="12312" name="圆角矩形 25"/>
                  <p:cNvSpPr>
                    <a:spLocks noChangeArrowheads="1"/>
                  </p:cNvSpPr>
                  <p:nvPr/>
                </p:nvSpPr>
                <p:spPr bwMode="auto">
                  <a:xfrm>
                    <a:off x="286326" y="184728"/>
                    <a:ext cx="7250547" cy="3666835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bevel/>
                      </a14:hiddenLine>
                    </a:ext>
                  </a:extLst>
                </p:spPr>
                <p:txBody>
                  <a:bodyPr anchor="ctr"/>
                  <a:lstStyle>
                    <a:lvl1pPr>
                      <a:lnSpc>
                        <a:spcPct val="9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Char char="•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1pPr>
                    <a:lvl2pPr marL="742950" indent="-28575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2pPr>
                    <a:lvl3pPr marL="11430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3pPr>
                    <a:lvl4pPr marL="16002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4pPr>
                    <a:lvl5pPr marL="20574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9pPr>
                  </a:lstStyle>
                  <a:p>
                    <a:pPr algn="ctr" eaLnBrk="1" hangingPunct="1">
                      <a:lnSpc>
                        <a:spcPct val="100000"/>
                      </a:lnSpc>
                      <a:spcBef>
                        <a:spcPct val="0"/>
                      </a:spcBef>
                      <a:buFont typeface="Arial" panose="020B0604020202020204" pitchFamily="34" charset="0"/>
                      <a:buNone/>
                    </a:pPr>
                    <a:r>
                      <a:rPr lang="zh-CN" altLang="en-US" sz="1800">
                        <a:solidFill>
                          <a:srgbClr val="231815"/>
                        </a:solidFill>
                        <a:latin typeface="宋体" panose="02010600030101010101" pitchFamily="2" charset="-122"/>
                        <a:sym typeface="宋体" panose="02010600030101010101" pitchFamily="2" charset="-122"/>
                      </a:rPr>
                      <a:t>输入文本</a:t>
                    </a:r>
                    <a:endParaRPr lang="zh-CN" altLang="en-US" sz="1800">
                      <a:solidFill>
                        <a:srgbClr val="231815"/>
                      </a:solidFill>
                      <a:latin typeface="宋体" panose="02010600030101010101" pitchFamily="2" charset="-122"/>
                      <a:sym typeface="宋体" panose="02010600030101010101" pitchFamily="2" charset="-122"/>
                    </a:endParaRPr>
                  </a:p>
                </p:txBody>
              </p:sp>
              <p:sp>
                <p:nvSpPr>
                  <p:cNvPr id="12313" name="矩形 26"/>
                  <p:cNvSpPr>
                    <a:spLocks noChangeArrowheads="1"/>
                  </p:cNvSpPr>
                  <p:nvPr/>
                </p:nvSpPr>
                <p:spPr bwMode="auto">
                  <a:xfrm>
                    <a:off x="0" y="0"/>
                    <a:ext cx="7823200" cy="831273"/>
                  </a:xfrm>
                  <a:prstGeom prst="rect">
                    <a:avLst/>
                  </a:prstGeom>
                  <a:solidFill>
                    <a:srgbClr val="E1002A"/>
                  </a:solidFill>
                  <a:ln w="12700">
                    <a:solidFill>
                      <a:srgbClr val="42719B"/>
                    </a:solidFill>
                    <a:miter lim="800000"/>
                  </a:ln>
                </p:spPr>
                <p:txBody>
                  <a:bodyPr anchor="ctr"/>
                  <a:lstStyle>
                    <a:lvl1pPr>
                      <a:lnSpc>
                        <a:spcPct val="9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Char char="•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1pPr>
                    <a:lvl2pPr marL="742950" indent="-28575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2pPr>
                    <a:lvl3pPr marL="11430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3pPr>
                    <a:lvl4pPr marL="16002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4pPr>
                    <a:lvl5pPr marL="20574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9pPr>
                  </a:lstStyle>
                  <a:p>
                    <a:pPr algn="ctr" eaLnBrk="1" hangingPunct="1">
                      <a:lnSpc>
                        <a:spcPct val="100000"/>
                      </a:lnSpc>
                      <a:spcBef>
                        <a:spcPct val="0"/>
                      </a:spcBef>
                      <a:buFont typeface="Arial" panose="020B0604020202020204" pitchFamily="34" charset="0"/>
                      <a:buNone/>
                    </a:pPr>
                    <a:endParaRPr lang="zh-CN" altLang="zh-CN" sz="1800">
                      <a:solidFill>
                        <a:srgbClr val="231815"/>
                      </a:solidFill>
                      <a:latin typeface="宋体" panose="02010600030101010101" pitchFamily="2" charset="-122"/>
                      <a:sym typeface="宋体" panose="02010600030101010101" pitchFamily="2" charset="-122"/>
                    </a:endParaRPr>
                  </a:p>
                </p:txBody>
              </p:sp>
            </p:grpSp>
            <p:pic>
              <p:nvPicPr>
                <p:cNvPr id="12310" name="图片 23"/>
                <p:cNvPicPr>
                  <a:picLocks noChangeAspect="1" noChangeArrowheads="1"/>
                </p:cNvPicPr>
                <p:nvPr/>
              </p:nvPicPr>
              <p:blipFill>
                <a:blip r:embed="rId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268944" y="0"/>
                  <a:ext cx="1285312" cy="182880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grpSp>
          <p:nvGrpSpPr>
            <p:cNvPr id="12294" name="Group 30"/>
            <p:cNvGrpSpPr/>
            <p:nvPr/>
          </p:nvGrpSpPr>
          <p:grpSpPr bwMode="auto">
            <a:xfrm>
              <a:off x="6206836" y="36946"/>
              <a:ext cx="2548954" cy="3205019"/>
              <a:chOff x="0" y="0"/>
              <a:chExt cx="2548954" cy="3205019"/>
            </a:xfrm>
          </p:grpSpPr>
          <p:grpSp>
            <p:nvGrpSpPr>
              <p:cNvPr id="12295" name="Group 31"/>
              <p:cNvGrpSpPr/>
              <p:nvPr/>
            </p:nvGrpSpPr>
            <p:grpSpPr bwMode="auto">
              <a:xfrm>
                <a:off x="0" y="1736436"/>
                <a:ext cx="2548954" cy="1468583"/>
                <a:chOff x="0" y="0"/>
                <a:chExt cx="7823200" cy="4507347"/>
              </a:xfrm>
            </p:grpSpPr>
            <p:grpSp>
              <p:nvGrpSpPr>
                <p:cNvPr id="12302" name="Group 32"/>
                <p:cNvGrpSpPr/>
                <p:nvPr/>
              </p:nvGrpSpPr>
              <p:grpSpPr bwMode="auto">
                <a:xfrm>
                  <a:off x="0" y="350983"/>
                  <a:ext cx="7823200" cy="4156364"/>
                  <a:chOff x="0" y="0"/>
                  <a:chExt cx="7823200" cy="4156364"/>
                </a:xfrm>
              </p:grpSpPr>
              <p:sp>
                <p:nvSpPr>
                  <p:cNvPr id="12304" name="圆角矩形 30"/>
                  <p:cNvSpPr>
                    <a:spLocks noChangeArrowheads="1"/>
                  </p:cNvSpPr>
                  <p:nvPr/>
                </p:nvSpPr>
                <p:spPr bwMode="auto">
                  <a:xfrm>
                    <a:off x="0" y="0"/>
                    <a:ext cx="7823200" cy="415636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A0E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bevel/>
                      </a14:hiddenLine>
                    </a:ext>
                  </a:extLst>
                </p:spPr>
                <p:txBody>
                  <a:bodyPr anchor="ctr"/>
                  <a:lstStyle>
                    <a:lvl1pPr>
                      <a:lnSpc>
                        <a:spcPct val="9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Char char="•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1pPr>
                    <a:lvl2pPr marL="742950" indent="-28575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2pPr>
                    <a:lvl3pPr marL="11430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3pPr>
                    <a:lvl4pPr marL="16002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4pPr>
                    <a:lvl5pPr marL="20574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9pPr>
                  </a:lstStyle>
                  <a:p>
                    <a:pPr algn="ctr" eaLnBrk="1" hangingPunct="1">
                      <a:lnSpc>
                        <a:spcPct val="100000"/>
                      </a:lnSpc>
                      <a:spcBef>
                        <a:spcPct val="0"/>
                      </a:spcBef>
                      <a:buFont typeface="Arial" panose="020B0604020202020204" pitchFamily="34" charset="0"/>
                      <a:buNone/>
                    </a:pPr>
                    <a:endParaRPr lang="zh-CN" altLang="zh-CN" sz="1800">
                      <a:solidFill>
                        <a:srgbClr val="231815"/>
                      </a:solidFill>
                      <a:latin typeface="宋体" panose="02010600030101010101" pitchFamily="2" charset="-122"/>
                      <a:sym typeface="宋体" panose="02010600030101010101" pitchFamily="2" charset="-122"/>
                    </a:endParaRPr>
                  </a:p>
                </p:txBody>
              </p:sp>
              <p:sp>
                <p:nvSpPr>
                  <p:cNvPr id="12305" name="圆角矩形 31"/>
                  <p:cNvSpPr>
                    <a:spLocks noChangeArrowheads="1"/>
                  </p:cNvSpPr>
                  <p:nvPr/>
                </p:nvSpPr>
                <p:spPr bwMode="auto">
                  <a:xfrm>
                    <a:off x="286327" y="157480"/>
                    <a:ext cx="7250546" cy="3666836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bevel/>
                      </a14:hiddenLine>
                    </a:ext>
                  </a:extLst>
                </p:spPr>
                <p:txBody>
                  <a:bodyPr anchor="ctr"/>
                  <a:lstStyle>
                    <a:lvl1pPr>
                      <a:lnSpc>
                        <a:spcPct val="9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Char char="•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1pPr>
                    <a:lvl2pPr marL="742950" indent="-28575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2pPr>
                    <a:lvl3pPr marL="11430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3pPr>
                    <a:lvl4pPr marL="16002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4pPr>
                    <a:lvl5pPr marL="20574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9pPr>
                  </a:lstStyle>
                  <a:p>
                    <a:pPr algn="ctr" eaLnBrk="1" hangingPunct="1">
                      <a:lnSpc>
                        <a:spcPct val="100000"/>
                      </a:lnSpc>
                      <a:spcBef>
                        <a:spcPct val="0"/>
                      </a:spcBef>
                      <a:buFont typeface="Arial" panose="020B0604020202020204" pitchFamily="34" charset="0"/>
                      <a:buNone/>
                    </a:pPr>
                    <a:r>
                      <a:rPr lang="zh-CN" altLang="en-US" sz="1800">
                        <a:solidFill>
                          <a:srgbClr val="231815"/>
                        </a:solidFill>
                        <a:latin typeface="宋体" panose="02010600030101010101" pitchFamily="2" charset="-122"/>
                        <a:sym typeface="宋体" panose="02010600030101010101" pitchFamily="2" charset="-122"/>
                      </a:rPr>
                      <a:t>输入文本</a:t>
                    </a:r>
                    <a:endParaRPr lang="zh-CN" altLang="en-US" sz="1800">
                      <a:solidFill>
                        <a:srgbClr val="231815"/>
                      </a:solidFill>
                      <a:latin typeface="宋体" panose="02010600030101010101" pitchFamily="2" charset="-122"/>
                      <a:sym typeface="宋体" panose="02010600030101010101" pitchFamily="2" charset="-122"/>
                    </a:endParaRPr>
                  </a:p>
                </p:txBody>
              </p:sp>
              <p:sp>
                <p:nvSpPr>
                  <p:cNvPr id="12306" name="矩形 32"/>
                  <p:cNvSpPr>
                    <a:spLocks noChangeArrowheads="1"/>
                  </p:cNvSpPr>
                  <p:nvPr/>
                </p:nvSpPr>
                <p:spPr bwMode="auto">
                  <a:xfrm>
                    <a:off x="0" y="0"/>
                    <a:ext cx="7823200" cy="831273"/>
                  </a:xfrm>
                  <a:prstGeom prst="rect">
                    <a:avLst/>
                  </a:prstGeom>
                  <a:solidFill>
                    <a:srgbClr val="E1002A"/>
                  </a:solidFill>
                  <a:ln w="12700">
                    <a:solidFill>
                      <a:srgbClr val="42719B"/>
                    </a:solidFill>
                    <a:miter lim="800000"/>
                  </a:ln>
                </p:spPr>
                <p:txBody>
                  <a:bodyPr anchor="ctr"/>
                  <a:lstStyle>
                    <a:lvl1pPr>
                      <a:lnSpc>
                        <a:spcPct val="9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Char char="•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1pPr>
                    <a:lvl2pPr marL="742950" indent="-28575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2pPr>
                    <a:lvl3pPr marL="11430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3pPr>
                    <a:lvl4pPr marL="16002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4pPr>
                    <a:lvl5pPr marL="20574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9pPr>
                  </a:lstStyle>
                  <a:p>
                    <a:pPr algn="ctr" eaLnBrk="1" hangingPunct="1">
                      <a:lnSpc>
                        <a:spcPct val="100000"/>
                      </a:lnSpc>
                      <a:spcBef>
                        <a:spcPct val="0"/>
                      </a:spcBef>
                      <a:buFont typeface="Arial" panose="020B0604020202020204" pitchFamily="34" charset="0"/>
                      <a:buNone/>
                    </a:pPr>
                    <a:endParaRPr lang="zh-CN" altLang="zh-CN" sz="1800">
                      <a:solidFill>
                        <a:srgbClr val="231815"/>
                      </a:solidFill>
                      <a:latin typeface="宋体" panose="02010600030101010101" pitchFamily="2" charset="-122"/>
                      <a:sym typeface="宋体" panose="02010600030101010101" pitchFamily="2" charset="-122"/>
                    </a:endParaRPr>
                  </a:p>
                </p:txBody>
              </p:sp>
            </p:grpSp>
            <p:pic>
              <p:nvPicPr>
                <p:cNvPr id="12303" name="图片 29"/>
                <p:cNvPicPr>
                  <a:picLocks noChangeAspect="1" noChangeArrowheads="1"/>
                </p:cNvPicPr>
                <p:nvPr/>
              </p:nvPicPr>
              <p:blipFill>
                <a:blip r:embed="rId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268944" y="0"/>
                  <a:ext cx="1285312" cy="182880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12296" name="Group 37"/>
              <p:cNvGrpSpPr/>
              <p:nvPr/>
            </p:nvGrpSpPr>
            <p:grpSpPr bwMode="auto">
              <a:xfrm>
                <a:off x="0" y="0"/>
                <a:ext cx="2548954" cy="1468583"/>
                <a:chOff x="0" y="0"/>
                <a:chExt cx="7823200" cy="4507347"/>
              </a:xfrm>
            </p:grpSpPr>
            <p:grpSp>
              <p:nvGrpSpPr>
                <p:cNvPr id="12297" name="Group 38"/>
                <p:cNvGrpSpPr/>
                <p:nvPr/>
              </p:nvGrpSpPr>
              <p:grpSpPr bwMode="auto">
                <a:xfrm>
                  <a:off x="0" y="350983"/>
                  <a:ext cx="7823200" cy="4156364"/>
                  <a:chOff x="0" y="0"/>
                  <a:chExt cx="7823200" cy="4156364"/>
                </a:xfrm>
              </p:grpSpPr>
              <p:sp>
                <p:nvSpPr>
                  <p:cNvPr id="12299" name="圆角矩形 36"/>
                  <p:cNvSpPr>
                    <a:spLocks noChangeArrowheads="1"/>
                  </p:cNvSpPr>
                  <p:nvPr/>
                </p:nvSpPr>
                <p:spPr bwMode="auto">
                  <a:xfrm>
                    <a:off x="0" y="0"/>
                    <a:ext cx="7823200" cy="415636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A0E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bevel/>
                      </a14:hiddenLine>
                    </a:ext>
                  </a:extLst>
                </p:spPr>
                <p:txBody>
                  <a:bodyPr anchor="ctr"/>
                  <a:lstStyle>
                    <a:lvl1pPr>
                      <a:lnSpc>
                        <a:spcPct val="9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Char char="•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1pPr>
                    <a:lvl2pPr marL="742950" indent="-28575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2pPr>
                    <a:lvl3pPr marL="11430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3pPr>
                    <a:lvl4pPr marL="16002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4pPr>
                    <a:lvl5pPr marL="20574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9pPr>
                  </a:lstStyle>
                  <a:p>
                    <a:pPr algn="ctr" eaLnBrk="1" hangingPunct="1">
                      <a:lnSpc>
                        <a:spcPct val="100000"/>
                      </a:lnSpc>
                      <a:spcBef>
                        <a:spcPct val="0"/>
                      </a:spcBef>
                      <a:buFont typeface="Arial" panose="020B0604020202020204" pitchFamily="34" charset="0"/>
                      <a:buNone/>
                    </a:pPr>
                    <a:endParaRPr lang="zh-CN" altLang="zh-CN" sz="1800">
                      <a:solidFill>
                        <a:srgbClr val="231815"/>
                      </a:solidFill>
                      <a:latin typeface="宋体" panose="02010600030101010101" pitchFamily="2" charset="-122"/>
                      <a:sym typeface="宋体" panose="02010600030101010101" pitchFamily="2" charset="-122"/>
                    </a:endParaRPr>
                  </a:p>
                </p:txBody>
              </p:sp>
              <p:sp>
                <p:nvSpPr>
                  <p:cNvPr id="12300" name="圆角矩形 37"/>
                  <p:cNvSpPr>
                    <a:spLocks noChangeArrowheads="1"/>
                  </p:cNvSpPr>
                  <p:nvPr/>
                </p:nvSpPr>
                <p:spPr bwMode="auto">
                  <a:xfrm>
                    <a:off x="286326" y="184728"/>
                    <a:ext cx="7250547" cy="3666835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bevel/>
                      </a14:hiddenLine>
                    </a:ext>
                  </a:extLst>
                </p:spPr>
                <p:txBody>
                  <a:bodyPr anchor="ctr"/>
                  <a:lstStyle>
                    <a:lvl1pPr>
                      <a:lnSpc>
                        <a:spcPct val="9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Char char="•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1pPr>
                    <a:lvl2pPr marL="742950" indent="-28575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2pPr>
                    <a:lvl3pPr marL="11430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3pPr>
                    <a:lvl4pPr marL="16002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4pPr>
                    <a:lvl5pPr marL="20574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9pPr>
                  </a:lstStyle>
                  <a:p>
                    <a:pPr algn="ctr" eaLnBrk="1" hangingPunct="1">
                      <a:lnSpc>
                        <a:spcPct val="100000"/>
                      </a:lnSpc>
                      <a:spcBef>
                        <a:spcPct val="0"/>
                      </a:spcBef>
                      <a:buFont typeface="Arial" panose="020B0604020202020204" pitchFamily="34" charset="0"/>
                      <a:buNone/>
                    </a:pPr>
                    <a:r>
                      <a:rPr lang="zh-CN" altLang="en-US" sz="1800">
                        <a:solidFill>
                          <a:srgbClr val="231815"/>
                        </a:solidFill>
                        <a:latin typeface="宋体" panose="02010600030101010101" pitchFamily="2" charset="-122"/>
                        <a:sym typeface="宋体" panose="02010600030101010101" pitchFamily="2" charset="-122"/>
                      </a:rPr>
                      <a:t>输入文本</a:t>
                    </a:r>
                    <a:endParaRPr lang="zh-CN" altLang="en-US" sz="1800">
                      <a:solidFill>
                        <a:srgbClr val="231815"/>
                      </a:solidFill>
                      <a:latin typeface="宋体" panose="02010600030101010101" pitchFamily="2" charset="-122"/>
                      <a:sym typeface="宋体" panose="02010600030101010101" pitchFamily="2" charset="-122"/>
                    </a:endParaRPr>
                  </a:p>
                </p:txBody>
              </p:sp>
              <p:sp>
                <p:nvSpPr>
                  <p:cNvPr id="12301" name="矩形 38"/>
                  <p:cNvSpPr>
                    <a:spLocks noChangeArrowheads="1"/>
                  </p:cNvSpPr>
                  <p:nvPr/>
                </p:nvSpPr>
                <p:spPr bwMode="auto">
                  <a:xfrm>
                    <a:off x="0" y="0"/>
                    <a:ext cx="7823200" cy="831273"/>
                  </a:xfrm>
                  <a:prstGeom prst="rect">
                    <a:avLst/>
                  </a:prstGeom>
                  <a:solidFill>
                    <a:srgbClr val="E1002A"/>
                  </a:solidFill>
                  <a:ln w="12700">
                    <a:solidFill>
                      <a:srgbClr val="42719B"/>
                    </a:solidFill>
                    <a:miter lim="800000"/>
                  </a:ln>
                </p:spPr>
                <p:txBody>
                  <a:bodyPr anchor="ctr"/>
                  <a:lstStyle>
                    <a:lvl1pPr>
                      <a:lnSpc>
                        <a:spcPct val="9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Char char="•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1pPr>
                    <a:lvl2pPr marL="742950" indent="-28575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2pPr>
                    <a:lvl3pPr marL="11430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3pPr>
                    <a:lvl4pPr marL="16002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4pPr>
                    <a:lvl5pPr marL="20574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9pPr>
                  </a:lstStyle>
                  <a:p>
                    <a:pPr algn="ctr" eaLnBrk="1" hangingPunct="1">
                      <a:lnSpc>
                        <a:spcPct val="100000"/>
                      </a:lnSpc>
                      <a:spcBef>
                        <a:spcPct val="0"/>
                      </a:spcBef>
                      <a:buFont typeface="Arial" panose="020B0604020202020204" pitchFamily="34" charset="0"/>
                      <a:buNone/>
                    </a:pPr>
                    <a:endParaRPr lang="zh-CN" altLang="zh-CN" sz="1800">
                      <a:solidFill>
                        <a:srgbClr val="231815"/>
                      </a:solidFill>
                      <a:latin typeface="宋体" panose="02010600030101010101" pitchFamily="2" charset="-122"/>
                      <a:sym typeface="宋体" panose="02010600030101010101" pitchFamily="2" charset="-122"/>
                    </a:endParaRPr>
                  </a:p>
                </p:txBody>
              </p:sp>
            </p:grpSp>
            <p:pic>
              <p:nvPicPr>
                <p:cNvPr id="12298" name="图片 35"/>
                <p:cNvPicPr>
                  <a:picLocks noChangeAspect="1" noChangeArrowheads="1"/>
                </p:cNvPicPr>
                <p:nvPr/>
              </p:nvPicPr>
              <p:blipFill>
                <a:blip r:embed="rId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268944" y="0"/>
                  <a:ext cx="1285312" cy="182880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</p:grpSp>
    </p:spTree>
  </p:cSld>
  <p:clrMapOvr>
    <a:masterClrMapping/>
  </p:clrMapOvr>
  <p:transition spd="slow" advTm="0"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图片 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475" y="1617663"/>
            <a:ext cx="7796213" cy="8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图片 5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475" y="2633663"/>
            <a:ext cx="7796213" cy="8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图片 6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475" y="3649663"/>
            <a:ext cx="7796213" cy="8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图片 7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475" y="4665663"/>
            <a:ext cx="7796213" cy="8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文本框 8"/>
          <p:cNvSpPr>
            <a:spLocks noChangeArrowheads="1"/>
          </p:cNvSpPr>
          <p:nvPr/>
        </p:nvSpPr>
        <p:spPr bwMode="auto">
          <a:xfrm>
            <a:off x="2466975" y="1717675"/>
            <a:ext cx="4699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20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  <a:sym typeface="Adobe 黑体 Std R" panose="020B0400000000000000" pitchFamily="34" charset="-122"/>
              </a:rPr>
              <a:t>1</a:t>
            </a:r>
            <a:endParaRPr lang="zh-CN" altLang="en-US" sz="3200">
              <a:solidFill>
                <a:schemeClr val="bg1"/>
              </a:solidFill>
              <a:latin typeface="Adobe 黑体 Std R" panose="020B0400000000000000" pitchFamily="34" charset="-122"/>
              <a:ea typeface="Adobe 黑体 Std R" panose="020B0400000000000000" pitchFamily="34" charset="-122"/>
              <a:sym typeface="Adobe 黑体 Std R" panose="020B0400000000000000" pitchFamily="34" charset="-122"/>
            </a:endParaRPr>
          </a:p>
        </p:txBody>
      </p:sp>
      <p:sp>
        <p:nvSpPr>
          <p:cNvPr id="14343" name="文本框 9"/>
          <p:cNvSpPr>
            <a:spLocks noChangeArrowheads="1"/>
          </p:cNvSpPr>
          <p:nvPr/>
        </p:nvSpPr>
        <p:spPr bwMode="auto">
          <a:xfrm>
            <a:off x="2466975" y="2762250"/>
            <a:ext cx="4699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20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  <a:sym typeface="Adobe 黑体 Std R" panose="020B0400000000000000" pitchFamily="34" charset="-122"/>
              </a:rPr>
              <a:t>2</a:t>
            </a:r>
            <a:endParaRPr lang="zh-CN" altLang="en-US" sz="3200">
              <a:solidFill>
                <a:schemeClr val="bg1"/>
              </a:solidFill>
              <a:latin typeface="Adobe 黑体 Std R" panose="020B0400000000000000" pitchFamily="34" charset="-122"/>
              <a:ea typeface="Adobe 黑体 Std R" panose="020B0400000000000000" pitchFamily="34" charset="-122"/>
              <a:sym typeface="Adobe 黑体 Std R" panose="020B0400000000000000" pitchFamily="34" charset="-122"/>
            </a:endParaRPr>
          </a:p>
        </p:txBody>
      </p:sp>
      <p:sp>
        <p:nvSpPr>
          <p:cNvPr id="14344" name="文本框 10"/>
          <p:cNvSpPr>
            <a:spLocks noChangeArrowheads="1"/>
          </p:cNvSpPr>
          <p:nvPr/>
        </p:nvSpPr>
        <p:spPr bwMode="auto">
          <a:xfrm>
            <a:off x="2457450" y="3768725"/>
            <a:ext cx="4699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20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  <a:sym typeface="Adobe 黑体 Std R" panose="020B0400000000000000" pitchFamily="34" charset="-122"/>
              </a:rPr>
              <a:t>3</a:t>
            </a:r>
            <a:endParaRPr lang="zh-CN" altLang="en-US" sz="3200">
              <a:solidFill>
                <a:schemeClr val="bg1"/>
              </a:solidFill>
              <a:latin typeface="Adobe 黑体 Std R" panose="020B0400000000000000" pitchFamily="34" charset="-122"/>
              <a:ea typeface="Adobe 黑体 Std R" panose="020B0400000000000000" pitchFamily="34" charset="-122"/>
              <a:sym typeface="Adobe 黑体 Std R" panose="020B0400000000000000" pitchFamily="34" charset="-122"/>
            </a:endParaRPr>
          </a:p>
        </p:txBody>
      </p:sp>
      <p:sp>
        <p:nvSpPr>
          <p:cNvPr id="14345" name="文本框 11"/>
          <p:cNvSpPr>
            <a:spLocks noChangeArrowheads="1"/>
          </p:cNvSpPr>
          <p:nvPr/>
        </p:nvSpPr>
        <p:spPr bwMode="auto">
          <a:xfrm>
            <a:off x="2466975" y="4794250"/>
            <a:ext cx="4699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20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  <a:sym typeface="Adobe 黑体 Std R" panose="020B0400000000000000" pitchFamily="34" charset="-122"/>
              </a:rPr>
              <a:t>4</a:t>
            </a:r>
            <a:endParaRPr lang="zh-CN" altLang="en-US" sz="3200">
              <a:solidFill>
                <a:schemeClr val="bg1"/>
              </a:solidFill>
              <a:latin typeface="Adobe 黑体 Std R" panose="020B0400000000000000" pitchFamily="34" charset="-122"/>
              <a:ea typeface="Adobe 黑体 Std R" panose="020B0400000000000000" pitchFamily="34" charset="-122"/>
              <a:sym typeface="Adobe 黑体 Std R" panose="020B0400000000000000" pitchFamily="34" charset="-122"/>
            </a:endParaRPr>
          </a:p>
        </p:txBody>
      </p:sp>
    </p:spTree>
  </p:cSld>
  <p:clrMapOvr>
    <a:masterClrMapping/>
  </p:clrMapOvr>
  <p:transition spd="slow" advTm="0"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文本框 8"/>
          <p:cNvSpPr>
            <a:spLocks noChangeArrowheads="1"/>
          </p:cNvSpPr>
          <p:nvPr/>
        </p:nvSpPr>
        <p:spPr bwMode="auto">
          <a:xfrm>
            <a:off x="111125" y="111125"/>
            <a:ext cx="45815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>
                <a:solidFill>
                  <a:srgbClr val="FFFFFF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  <a:sym typeface="Adobe 黑体 Std R" panose="020B0400000000000000" pitchFamily="34" charset="-122"/>
              </a:rPr>
              <a:t>添加标题目录</a:t>
            </a:r>
            <a:endParaRPr lang="zh-CN" altLang="en-US" b="1">
              <a:solidFill>
                <a:srgbClr val="FFFFFF"/>
              </a:solidFill>
              <a:latin typeface="Adobe 黑体 Std R" panose="020B0400000000000000" pitchFamily="34" charset="-122"/>
              <a:ea typeface="Adobe 黑体 Std R" panose="020B0400000000000000" pitchFamily="34" charset="-122"/>
              <a:sym typeface="Adobe 黑体 Std R" panose="020B0400000000000000" pitchFamily="34" charset="-122"/>
            </a:endParaRPr>
          </a:p>
        </p:txBody>
      </p:sp>
      <p:grpSp>
        <p:nvGrpSpPr>
          <p:cNvPr id="16387" name="Group 3"/>
          <p:cNvGrpSpPr/>
          <p:nvPr/>
        </p:nvGrpSpPr>
        <p:grpSpPr bwMode="auto">
          <a:xfrm>
            <a:off x="4692650" y="1773238"/>
            <a:ext cx="3989388" cy="3746500"/>
            <a:chOff x="0" y="0"/>
            <a:chExt cx="3990109" cy="3746114"/>
          </a:xfrm>
        </p:grpSpPr>
        <p:sp>
          <p:nvSpPr>
            <p:cNvPr id="16389" name="Rectangle 5"/>
            <p:cNvSpPr>
              <a:spLocks noChangeArrowheads="1"/>
            </p:cNvSpPr>
            <p:nvPr/>
          </p:nvSpPr>
          <p:spPr bwMode="auto">
            <a:xfrm rot="-840000">
              <a:off x="3757516" y="1702810"/>
              <a:ext cx="908627" cy="5984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27940" tIns="27940" rIns="27940" bIns="27940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None/>
              </a:pPr>
              <a:r>
                <a:rPr lang="zh-CN" altLang="en-US" sz="2200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rPr>
                <a:t>铁板烧</a:t>
              </a:r>
              <a:endParaRPr lang="zh-CN" altLang="en-US" sz="22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6390" name="Rectangle 7"/>
            <p:cNvSpPr>
              <a:spLocks noChangeArrowheads="1"/>
            </p:cNvSpPr>
            <p:nvPr/>
          </p:nvSpPr>
          <p:spPr bwMode="auto">
            <a:xfrm rot="-840000">
              <a:off x="3236776" y="2610296"/>
              <a:ext cx="1211503" cy="5557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27940" tIns="27940" rIns="27940" bIns="27940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None/>
              </a:pPr>
              <a:r>
                <a:rPr lang="zh-CN" altLang="en-US" sz="2200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rPr>
                <a:t>大雄</a:t>
              </a:r>
              <a:endParaRPr lang="zh-CN" altLang="en-US" sz="22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6391" name="Rectangle 9"/>
            <p:cNvSpPr>
              <a:spLocks noChangeArrowheads="1"/>
            </p:cNvSpPr>
            <p:nvPr/>
          </p:nvSpPr>
          <p:spPr bwMode="auto">
            <a:xfrm rot="-840000">
              <a:off x="1198611" y="1570713"/>
              <a:ext cx="2101857" cy="1289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3820" tIns="83820" rIns="83820" bIns="83820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None/>
              </a:pPr>
              <a:r>
                <a:rPr lang="zh-CN" altLang="en-US" sz="6600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rPr>
                <a:t>老鼠</a:t>
              </a:r>
              <a:endParaRPr lang="zh-CN" altLang="en-US" sz="66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pic>
        <p:nvPicPr>
          <p:cNvPr id="16388" name="图片 6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1773238"/>
            <a:ext cx="3052763" cy="410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0"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00A0E9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2"/>
          <p:cNvGrpSpPr/>
          <p:nvPr/>
        </p:nvGrpSpPr>
        <p:grpSpPr bwMode="auto">
          <a:xfrm>
            <a:off x="2578100" y="177800"/>
            <a:ext cx="7037388" cy="6680200"/>
            <a:chOff x="0" y="0"/>
            <a:chExt cx="7037476" cy="6679639"/>
          </a:xfrm>
        </p:grpSpPr>
        <p:pic>
          <p:nvPicPr>
            <p:cNvPr id="18435" name="图片 3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7037476" cy="66796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36" name="文本框 4"/>
            <p:cNvSpPr>
              <a:spLocks noChangeArrowheads="1"/>
            </p:cNvSpPr>
            <p:nvPr/>
          </p:nvSpPr>
          <p:spPr bwMode="auto">
            <a:xfrm>
              <a:off x="1175170" y="3091312"/>
              <a:ext cx="4687137" cy="1754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7200" b="1">
                  <a:solidFill>
                    <a:schemeClr val="bg1"/>
                  </a:solidFill>
                </a:rPr>
                <a:t>THE END</a:t>
              </a:r>
              <a:endParaRPr lang="zh-CN" altLang="en-US" sz="7200" b="1">
                <a:solidFill>
                  <a:schemeClr val="bg1"/>
                </a:solidFill>
              </a:endParaRP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 b="1">
                <a:solidFill>
                  <a:schemeClr val="bg1"/>
                </a:solidFill>
                <a:sym typeface="宋体" panose="02010600030101010101" pitchFamily="2" charset="-122"/>
              </a:endParaRPr>
            </a:p>
          </p:txBody>
        </p:sp>
      </p:grpSp>
    </p:spTree>
  </p:cSld>
  <p:clrMapOvr>
    <a:masterClrMapping/>
  </p:clrMapOvr>
  <p:transition spd="slow" advTm="0"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00A0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roup 2"/>
          <p:cNvGrpSpPr/>
          <p:nvPr/>
        </p:nvGrpSpPr>
        <p:grpSpPr bwMode="auto">
          <a:xfrm>
            <a:off x="292100" y="860425"/>
            <a:ext cx="6229350" cy="1628775"/>
            <a:chOff x="0" y="0"/>
            <a:chExt cx="6228352" cy="1628905"/>
          </a:xfrm>
        </p:grpSpPr>
        <p:sp>
          <p:nvSpPr>
            <p:cNvPr id="20487" name="圆角矩形 5"/>
            <p:cNvSpPr>
              <a:spLocks noChangeArrowheads="1"/>
            </p:cNvSpPr>
            <p:nvPr/>
          </p:nvSpPr>
          <p:spPr bwMode="auto">
            <a:xfrm>
              <a:off x="474098" y="159727"/>
              <a:ext cx="5754254" cy="1309452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en-US" altLang="zh-CN" sz="2000" b="1">
                <a:solidFill>
                  <a:srgbClr val="00A0E9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  <a:sym typeface="Adobe 黑体 Std R" panose="020B0400000000000000" pitchFamily="34" charset="-122"/>
              </a:endParaRPr>
            </a:p>
          </p:txBody>
        </p:sp>
        <p:pic>
          <p:nvPicPr>
            <p:cNvPr id="20488" name="图片 4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499333" cy="16289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483" name="图片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1675" y="1408113"/>
            <a:ext cx="5140325" cy="544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484" name="Group 6"/>
          <p:cNvGrpSpPr/>
          <p:nvPr/>
        </p:nvGrpSpPr>
        <p:grpSpPr bwMode="auto">
          <a:xfrm>
            <a:off x="782638" y="2647950"/>
            <a:ext cx="6754812" cy="1581150"/>
            <a:chOff x="0" y="0"/>
            <a:chExt cx="6754311" cy="1580819"/>
          </a:xfrm>
        </p:grpSpPr>
        <p:sp>
          <p:nvSpPr>
            <p:cNvPr id="20485" name="圆角矩形 8"/>
            <p:cNvSpPr>
              <a:spLocks noChangeArrowheads="1"/>
            </p:cNvSpPr>
            <p:nvPr/>
          </p:nvSpPr>
          <p:spPr bwMode="auto">
            <a:xfrm>
              <a:off x="1000057" y="159727"/>
              <a:ext cx="5754254" cy="1309452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en-US" altLang="zh-CN" sz="2000" b="1">
                <a:solidFill>
                  <a:srgbClr val="00A0E9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  <a:sym typeface="Adobe 黑体 Std R" panose="020B0400000000000000" pitchFamily="34" charset="-122"/>
              </a:endParaRPr>
            </a:p>
          </p:txBody>
        </p:sp>
        <p:pic>
          <p:nvPicPr>
            <p:cNvPr id="20486" name="图片 1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018584" cy="15808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 advTm="0">
    <p:random/>
  </p:transition>
</p:sld>
</file>

<file path=ppt/theme/theme1.xml><?xml version="1.0" encoding="utf-8"?>
<a:theme xmlns:a="http://schemas.openxmlformats.org/drawingml/2006/main" name="果果圈模板www.ggq.com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www.33ppt.com</Template>
  <TotalTime>0</TotalTime>
  <Words>308</Words>
  <Application>WPS 演示</Application>
  <PresentationFormat>宽屏</PresentationFormat>
  <Paragraphs>80</Paragraphs>
  <Slides>17</Slides>
  <Notes>17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7" baseType="lpstr">
      <vt:lpstr>Arial</vt:lpstr>
      <vt:lpstr>宋体</vt:lpstr>
      <vt:lpstr>Wingdings</vt:lpstr>
      <vt:lpstr>Calibri Light</vt:lpstr>
      <vt:lpstr>Calibri</vt:lpstr>
      <vt:lpstr>方正卡通简体</vt:lpstr>
      <vt:lpstr>Adobe 黑体 Std R</vt:lpstr>
      <vt:lpstr>微软雅黑</vt:lpstr>
      <vt:lpstr>Arial Unicode MS</vt:lpstr>
      <vt:lpstr>果果圈模板www.ggq.com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一颗苹果</cp:lastModifiedBy>
  <cp:revision>2</cp:revision>
  <dcterms:created xsi:type="dcterms:W3CDTF">2021-09-09T03:49:00Z</dcterms:created>
  <dcterms:modified xsi:type="dcterms:W3CDTF">2021-09-23T08:19:02Z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382E512A82BD41789A235F430212CD70</vt:lpwstr>
  </property>
</Properties>
</file>