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88" r:id="rId5"/>
    <p:sldId id="285" r:id="rId7"/>
    <p:sldId id="293" r:id="rId8"/>
    <p:sldId id="283" r:id="rId9"/>
    <p:sldId id="292" r:id="rId10"/>
    <p:sldId id="261" r:id="rId11"/>
    <p:sldId id="289" r:id="rId12"/>
    <p:sldId id="275" r:id="rId13"/>
    <p:sldId id="263" r:id="rId14"/>
    <p:sldId id="294" r:id="rId15"/>
    <p:sldId id="265" r:id="rId16"/>
    <p:sldId id="284" r:id="rId17"/>
    <p:sldId id="290" r:id="rId18"/>
    <p:sldId id="269" r:id="rId19"/>
    <p:sldId id="270" r:id="rId20"/>
    <p:sldId id="271" r:id="rId21"/>
    <p:sldId id="272" r:id="rId22"/>
    <p:sldId id="273" r:id="rId23"/>
    <p:sldId id="291" r:id="rId24"/>
    <p:sldId id="277" r:id="rId25"/>
    <p:sldId id="296" r:id="rId26"/>
    <p:sldId id="276" r:id="rId27"/>
    <p:sldId id="295" r:id="rId28"/>
    <p:sldId id="278" r:id="rId29"/>
    <p:sldId id="286" r:id="rId30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090"/>
    <a:srgbClr val="3A3A3A"/>
    <a:srgbClr val="1F1807"/>
    <a:srgbClr val="DE6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485" y="72"/>
      </p:cViewPr>
      <p:guideLst>
        <p:guide orient="horz" pos="163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19848"/>
          <c:y val="0.0543274000000004"/>
          <c:w val="0.906032"/>
          <c:h val="0.854042000000001"/>
        </c:manualLayout>
      </c:layout>
      <c:lineChart>
        <c:grouping val="standard"/>
        <c:varyColors val="0"/>
        <c:ser>
          <c:idx val="0"/>
          <c:order val="0"/>
          <c:spPr>
            <a:ln w="12700" cap="flat" cmpd="sng" algn="ctr">
              <a:solidFill>
                <a:schemeClr val="accent1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dLbls>
            <c:delete val="1"/>
          </c:dLbls>
          <c:val>
            <c:numRef>
              <c:f>Sheet1!$B$2:$G$2</c:f>
              <c:numCache>
                <c:formatCode>General</c:formatCode>
                <c:ptCount val="6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76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Area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ln w="12700" cap="flat" cmpd="sng" algn="ctr">
              <a:solidFill>
                <a:schemeClr val="accent2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400000"/>
              </a:ln>
              <a:effectLst/>
            </c:spPr>
          </c:marker>
          <c:dLbls>
            <c:delete val="1"/>
          </c:dLbls>
          <c:val>
            <c:numRef>
              <c:f>Sheet1!$B$3:$G$3</c:f>
              <c:numCache>
                <c:formatCode>General</c:formatCode>
                <c:ptCount val="6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43</c:v>
                </c:pt>
                <c:pt idx="5">
                  <c:v>23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Area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ln w="12700" cap="flat" cmpd="sng" algn="ctr">
              <a:solidFill>
                <a:schemeClr val="accent3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3"/>
                </a:solidFill>
                <a:prstDash val="solid"/>
                <a:miter lim="400000"/>
              </a:ln>
              <a:effectLst/>
            </c:spPr>
          </c:marker>
          <c:dLbls>
            <c:delete val="1"/>
          </c:dLbls>
          <c:val>
            <c:numRef>
              <c:f>Sheet1!$B$4:$G$4</c:f>
              <c:numCache>
                <c:formatCode>General</c:formatCode>
                <c:ptCount val="6"/>
                <c:pt idx="0">
                  <c:v>45</c:v>
                </c:pt>
                <c:pt idx="1">
                  <c:v>87</c:v>
                </c:pt>
                <c:pt idx="2">
                  <c:v>43</c:v>
                </c:pt>
                <c:pt idx="3">
                  <c:v>56</c:v>
                </c:pt>
                <c:pt idx="4">
                  <c:v>89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Area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3"/>
          <c:spPr>
            <a:ln w="12700" cap="flat" cmpd="sng" algn="ctr">
              <a:solidFill>
                <a:schemeClr val="accent4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4"/>
                </a:solidFill>
                <a:prstDash val="solid"/>
                <a:miter lim="400000"/>
              </a:ln>
              <a:effectLst/>
            </c:spPr>
          </c:marker>
          <c:dLbls>
            <c:delete val="1"/>
          </c:dLbls>
          <c:val>
            <c:numRef>
              <c:f>Sheet1!$B$5:$G$5</c:f>
              <c:numCache>
                <c:formatCode>General</c:formatCode>
                <c:ptCount val="6"/>
                <c:pt idx="0">
                  <c:v>20</c:v>
                </c:pt>
                <c:pt idx="1">
                  <c:v>41</c:v>
                </c:pt>
                <c:pt idx="2">
                  <c:v>45</c:v>
                </c:pt>
                <c:pt idx="3">
                  <c:v>78</c:v>
                </c:pt>
                <c:pt idx="4">
                  <c:v>23</c:v>
                </c:pt>
                <c:pt idx="5">
                  <c:v>78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Area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227408"/>
        <c:axId val="1594222512"/>
      </c:lineChart>
      <c:catAx>
        <c:axId val="159422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594222512"/>
        <c:crosses val="autoZero"/>
        <c:auto val="1"/>
        <c:lblAlgn val="ctr"/>
        <c:lblOffset val="100"/>
        <c:noMultiLvlLbl val="1"/>
      </c:catAx>
      <c:valAx>
        <c:axId val="159422251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custDash>
                <a:ds d="200000" sp="200000"/>
              </a:custDash>
              <a:miter lim="400000"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594227408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004D-8F1E-4202-87A8-B7DF0D294D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54539-0899-40EB-AAC7-C8521069D4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19B5-5681-403A-890C-31B5DA30945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3CBB-3DD3-44D7-A6CB-12C5A9732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2375756" y="232284"/>
            <a:ext cx="2831753" cy="338555"/>
            <a:chOff x="665958" y="319364"/>
            <a:chExt cx="3775674" cy="451406"/>
          </a:xfrm>
        </p:grpSpPr>
        <p:sp>
          <p:nvSpPr>
            <p:cNvPr id="6" name="文本框 23"/>
            <p:cNvSpPr txBox="1"/>
            <p:nvPr/>
          </p:nvSpPr>
          <p:spPr>
            <a:xfrm>
              <a:off x="665958" y="319364"/>
              <a:ext cx="2024486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306003" y="429775"/>
              <a:ext cx="2135629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 userDrawn="1"/>
        </p:nvSpPr>
        <p:spPr>
          <a:xfrm>
            <a:off x="5724128" y="232284"/>
            <a:ext cx="3419872" cy="332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232284"/>
            <a:ext cx="1943708" cy="324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688128" y="232284"/>
            <a:ext cx="36000" cy="3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943708" y="232284"/>
            <a:ext cx="36000" cy="3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1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7F22-230B-43CC-A12D-6054972389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381C-2371-41C8-9939-C182CA1622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96348" y="736340"/>
            <a:ext cx="5808000" cy="707886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zh-CN" altLang="en-US" sz="4000" b="1" spc="-30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金融财务工作汇报</a:t>
            </a:r>
            <a:r>
              <a:rPr lang="en-US" altLang="zh-CN" sz="4000" b="1" spc="-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b="1" spc="-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000" b="1" spc="-3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7231" y="1492424"/>
            <a:ext cx="3324949" cy="369332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工作总结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工作计划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述职报告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868" y="2032484"/>
            <a:ext cx="2226892" cy="276999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          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0" y="0"/>
            <a:ext cx="2519772" cy="5145088"/>
          </a:xfrm>
          <a:prstGeom prst="rt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flipH="1">
            <a:off x="5688124" y="0"/>
            <a:ext cx="3455876" cy="5145088"/>
          </a:xfrm>
          <a:prstGeom prst="rt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19872" y="1888468"/>
            <a:ext cx="1548172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96036" y="1888468"/>
            <a:ext cx="828092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 rot="2700000">
            <a:off x="1614204" y="1597742"/>
            <a:ext cx="1900466" cy="1906135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/>
          <a:p>
            <a:endParaRPr lang="zh-CN" altLang="en-US" sz="700" dirty="0">
              <a:latin typeface="微软雅黑" panose="020B0503020204020204" pitchFamily="34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 rot="2700000">
            <a:off x="3184680" y="2912019"/>
            <a:ext cx="1537967" cy="1542554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/>
          <a:p>
            <a:endParaRPr lang="zh-CN" altLang="en-US" sz="700" dirty="0">
              <a:latin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 rot="2700000">
            <a:off x="3450515" y="1280597"/>
            <a:ext cx="1006298" cy="1009229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/>
          <a:p>
            <a:endParaRPr lang="zh-CN" altLang="en-US" sz="700" dirty="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5657" y="2273725"/>
            <a:ext cx="311867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53367" y="1266287"/>
            <a:ext cx="311867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10542" y="3504194"/>
            <a:ext cx="311867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5507" y="3554217"/>
            <a:ext cx="2468546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93"/>
          <p:cNvGrpSpPr>
            <a:grpSpLocks noChangeAspect="1"/>
          </p:cNvGrpSpPr>
          <p:nvPr/>
        </p:nvGrpSpPr>
        <p:grpSpPr bwMode="auto">
          <a:xfrm>
            <a:off x="3394323" y="2433891"/>
            <a:ext cx="274504" cy="255836"/>
            <a:chOff x="2775" y="2062"/>
            <a:chExt cx="205" cy="191"/>
          </a:xfrm>
          <a:solidFill>
            <a:schemeClr val="bg1"/>
          </a:solidFill>
        </p:grpSpPr>
        <p:sp>
          <p:nvSpPr>
            <p:cNvPr id="12" name="Freeform 95"/>
            <p:cNvSpPr/>
            <p:nvPr/>
          </p:nvSpPr>
          <p:spPr bwMode="auto">
            <a:xfrm>
              <a:off x="2775" y="2062"/>
              <a:ext cx="205" cy="160"/>
            </a:xfrm>
            <a:custGeom>
              <a:avLst/>
              <a:gdLst>
                <a:gd name="T0" fmla="*/ 67 w 85"/>
                <a:gd name="T1" fmla="*/ 19 h 66"/>
                <a:gd name="T2" fmla="*/ 63 w 85"/>
                <a:gd name="T3" fmla="*/ 23 h 66"/>
                <a:gd name="T4" fmla="*/ 30 w 85"/>
                <a:gd name="T5" fmla="*/ 53 h 66"/>
                <a:gd name="T6" fmla="*/ 28 w 85"/>
                <a:gd name="T7" fmla="*/ 54 h 66"/>
                <a:gd name="T8" fmla="*/ 1 w 85"/>
                <a:gd name="T9" fmla="*/ 45 h 66"/>
                <a:gd name="T10" fmla="*/ 0 w 85"/>
                <a:gd name="T11" fmla="*/ 44 h 66"/>
                <a:gd name="T12" fmla="*/ 1 w 85"/>
                <a:gd name="T13" fmla="*/ 43 h 66"/>
                <a:gd name="T14" fmla="*/ 14 w 85"/>
                <a:gd name="T15" fmla="*/ 36 h 66"/>
                <a:gd name="T16" fmla="*/ 84 w 85"/>
                <a:gd name="T17" fmla="*/ 1 h 66"/>
                <a:gd name="T18" fmla="*/ 84 w 85"/>
                <a:gd name="T19" fmla="*/ 1 h 66"/>
                <a:gd name="T20" fmla="*/ 85 w 85"/>
                <a:gd name="T21" fmla="*/ 2 h 66"/>
                <a:gd name="T22" fmla="*/ 85 w 85"/>
                <a:gd name="T23" fmla="*/ 3 h 66"/>
                <a:gd name="T24" fmla="*/ 71 w 85"/>
                <a:gd name="T25" fmla="*/ 62 h 66"/>
                <a:gd name="T26" fmla="*/ 70 w 85"/>
                <a:gd name="T27" fmla="*/ 65 h 66"/>
                <a:gd name="T28" fmla="*/ 68 w 85"/>
                <a:gd name="T29" fmla="*/ 66 h 66"/>
                <a:gd name="T30" fmla="*/ 38 w 85"/>
                <a:gd name="T31" fmla="*/ 57 h 66"/>
                <a:gd name="T32" fmla="*/ 37 w 85"/>
                <a:gd name="T33" fmla="*/ 56 h 66"/>
                <a:gd name="T34" fmla="*/ 37 w 85"/>
                <a:gd name="T35" fmla="*/ 55 h 66"/>
                <a:gd name="T36" fmla="*/ 45 w 85"/>
                <a:gd name="T37" fmla="*/ 46 h 66"/>
                <a:gd name="T38" fmla="*/ 67 w 85"/>
                <a:gd name="T39" fmla="*/ 20 h 66"/>
                <a:gd name="T40" fmla="*/ 67 w 85"/>
                <a:gd name="T41" fmla="*/ 20 h 66"/>
                <a:gd name="T42" fmla="*/ 67 w 85"/>
                <a:gd name="T43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66">
                  <a:moveTo>
                    <a:pt x="67" y="19"/>
                  </a:moveTo>
                  <a:cubicBezTo>
                    <a:pt x="66" y="21"/>
                    <a:pt x="65" y="22"/>
                    <a:pt x="63" y="23"/>
                  </a:cubicBezTo>
                  <a:cubicBezTo>
                    <a:pt x="52" y="33"/>
                    <a:pt x="41" y="43"/>
                    <a:pt x="30" y="53"/>
                  </a:cubicBezTo>
                  <a:cubicBezTo>
                    <a:pt x="29" y="54"/>
                    <a:pt x="29" y="54"/>
                    <a:pt x="28" y="54"/>
                  </a:cubicBezTo>
                  <a:cubicBezTo>
                    <a:pt x="19" y="51"/>
                    <a:pt x="10" y="48"/>
                    <a:pt x="1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5" y="41"/>
                    <a:pt x="10" y="39"/>
                    <a:pt x="14" y="36"/>
                  </a:cubicBezTo>
                  <a:cubicBezTo>
                    <a:pt x="37" y="24"/>
                    <a:pt x="61" y="13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5" y="1"/>
                    <a:pt x="85" y="2"/>
                  </a:cubicBezTo>
                  <a:cubicBezTo>
                    <a:pt x="85" y="2"/>
                    <a:pt x="85" y="2"/>
                    <a:pt x="85" y="3"/>
                  </a:cubicBezTo>
                  <a:cubicBezTo>
                    <a:pt x="80" y="22"/>
                    <a:pt x="75" y="42"/>
                    <a:pt x="71" y="62"/>
                  </a:cubicBezTo>
                  <a:cubicBezTo>
                    <a:pt x="70" y="63"/>
                    <a:pt x="70" y="64"/>
                    <a:pt x="70" y="65"/>
                  </a:cubicBezTo>
                  <a:cubicBezTo>
                    <a:pt x="70" y="66"/>
                    <a:pt x="69" y="66"/>
                    <a:pt x="68" y="66"/>
                  </a:cubicBezTo>
                  <a:cubicBezTo>
                    <a:pt x="58" y="63"/>
                    <a:pt x="48" y="60"/>
                    <a:pt x="38" y="57"/>
                  </a:cubicBezTo>
                  <a:cubicBezTo>
                    <a:pt x="38" y="57"/>
                    <a:pt x="37" y="57"/>
                    <a:pt x="37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40" y="52"/>
                    <a:pt x="42" y="49"/>
                    <a:pt x="45" y="46"/>
                  </a:cubicBezTo>
                  <a:cubicBezTo>
                    <a:pt x="52" y="38"/>
                    <a:pt x="60" y="29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7" y="19"/>
                    <a:pt x="6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6"/>
            <p:cNvSpPr/>
            <p:nvPr/>
          </p:nvSpPr>
          <p:spPr bwMode="auto">
            <a:xfrm>
              <a:off x="2864" y="2210"/>
              <a:ext cx="24" cy="43"/>
            </a:xfrm>
            <a:custGeom>
              <a:avLst/>
              <a:gdLst>
                <a:gd name="T0" fmla="*/ 0 w 10"/>
                <a:gd name="T1" fmla="*/ 9 h 18"/>
                <a:gd name="T2" fmla="*/ 0 w 10"/>
                <a:gd name="T3" fmla="*/ 1 h 18"/>
                <a:gd name="T4" fmla="*/ 1 w 10"/>
                <a:gd name="T5" fmla="*/ 0 h 18"/>
                <a:gd name="T6" fmla="*/ 9 w 10"/>
                <a:gd name="T7" fmla="*/ 3 h 18"/>
                <a:gd name="T8" fmla="*/ 10 w 10"/>
                <a:gd name="T9" fmla="*/ 4 h 18"/>
                <a:gd name="T10" fmla="*/ 2 w 10"/>
                <a:gd name="T11" fmla="*/ 17 h 18"/>
                <a:gd name="T12" fmla="*/ 1 w 10"/>
                <a:gd name="T13" fmla="*/ 17 h 18"/>
                <a:gd name="T14" fmla="*/ 0 w 10"/>
                <a:gd name="T15" fmla="*/ 18 h 18"/>
                <a:gd name="T16" fmla="*/ 0 w 10"/>
                <a:gd name="T17" fmla="*/ 17 h 18"/>
                <a:gd name="T18" fmla="*/ 0 w 10"/>
                <a:gd name="T19" fmla="*/ 13 h 18"/>
                <a:gd name="T20" fmla="*/ 0 w 10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8">
                  <a:moveTo>
                    <a:pt x="0" y="9"/>
                  </a:moveTo>
                  <a:cubicBezTo>
                    <a:pt x="0" y="6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1"/>
                    <a:pt x="7" y="2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7" y="9"/>
                    <a:pt x="4" y="13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2"/>
                    <a:pt x="0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3794825" y="2005834"/>
            <a:ext cx="291157" cy="275210"/>
            <a:chOff x="864" y="477"/>
            <a:chExt cx="563" cy="532"/>
          </a:xfrm>
          <a:solidFill>
            <a:schemeClr val="bg1"/>
          </a:solidFill>
        </p:grpSpPr>
        <p:sp>
          <p:nvSpPr>
            <p:cNvPr id="15" name="Freeform 17"/>
            <p:cNvSpPr/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6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3509020" y="1569106"/>
            <a:ext cx="925691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1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3836947" y="2818449"/>
            <a:ext cx="252464" cy="247064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3411068" y="3497100"/>
            <a:ext cx="1101210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1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859023" y="2359643"/>
            <a:ext cx="149372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1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2" name="Freeform 5"/>
          <p:cNvSpPr/>
          <p:nvPr/>
        </p:nvSpPr>
        <p:spPr bwMode="auto">
          <a:xfrm rot="2700000" flipH="1">
            <a:off x="4258647" y="1939537"/>
            <a:ext cx="1218993" cy="1222545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/>
          <a:p>
            <a:endParaRPr lang="zh-CN" altLang="en-US" sz="700" dirty="0">
              <a:latin typeface="微软雅黑" panose="020B0503020204020204" pitchFamily="34" charset="-122"/>
            </a:endParaRPr>
          </a:p>
        </p:txBody>
      </p:sp>
      <p:grpSp>
        <p:nvGrpSpPr>
          <p:cNvPr id="11" name="Group 85"/>
          <p:cNvGrpSpPr>
            <a:grpSpLocks noChangeAspect="1"/>
          </p:cNvGrpSpPr>
          <p:nvPr/>
        </p:nvGrpSpPr>
        <p:grpSpPr bwMode="auto">
          <a:xfrm>
            <a:off x="4233829" y="2442308"/>
            <a:ext cx="224903" cy="198317"/>
            <a:chOff x="2772" y="2067"/>
            <a:chExt cx="211" cy="186"/>
          </a:xfrm>
          <a:solidFill>
            <a:schemeClr val="bg1"/>
          </a:solidFill>
        </p:grpSpPr>
        <p:sp>
          <p:nvSpPr>
            <p:cNvPr id="24" name="Freeform 87"/>
            <p:cNvSpPr/>
            <p:nvPr/>
          </p:nvSpPr>
          <p:spPr bwMode="auto">
            <a:xfrm>
              <a:off x="2782" y="2172"/>
              <a:ext cx="191" cy="81"/>
            </a:xfrm>
            <a:custGeom>
              <a:avLst/>
              <a:gdLst>
                <a:gd name="T0" fmla="*/ 0 w 79"/>
                <a:gd name="T1" fmla="*/ 0 h 33"/>
                <a:gd name="T2" fmla="*/ 28 w 79"/>
                <a:gd name="T3" fmla="*/ 0 h 33"/>
                <a:gd name="T4" fmla="*/ 28 w 79"/>
                <a:gd name="T5" fmla="*/ 4 h 33"/>
                <a:gd name="T6" fmla="*/ 51 w 79"/>
                <a:gd name="T7" fmla="*/ 4 h 33"/>
                <a:gd name="T8" fmla="*/ 51 w 79"/>
                <a:gd name="T9" fmla="*/ 0 h 33"/>
                <a:gd name="T10" fmla="*/ 79 w 79"/>
                <a:gd name="T11" fmla="*/ 0 h 33"/>
                <a:gd name="T12" fmla="*/ 79 w 79"/>
                <a:gd name="T13" fmla="*/ 1 h 33"/>
                <a:gd name="T14" fmla="*/ 79 w 79"/>
                <a:gd name="T15" fmla="*/ 27 h 33"/>
                <a:gd name="T16" fmla="*/ 74 w 79"/>
                <a:gd name="T17" fmla="*/ 32 h 33"/>
                <a:gd name="T18" fmla="*/ 73 w 79"/>
                <a:gd name="T19" fmla="*/ 33 h 33"/>
                <a:gd name="T20" fmla="*/ 6 w 79"/>
                <a:gd name="T21" fmla="*/ 33 h 33"/>
                <a:gd name="T22" fmla="*/ 0 w 79"/>
                <a:gd name="T23" fmla="*/ 28 h 33"/>
                <a:gd name="T24" fmla="*/ 0 w 79"/>
                <a:gd name="T25" fmla="*/ 27 h 33"/>
                <a:gd name="T26" fmla="*/ 0 w 79"/>
                <a:gd name="T27" fmla="*/ 1 h 33"/>
                <a:gd name="T28" fmla="*/ 0 w 79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33">
                  <a:moveTo>
                    <a:pt x="0" y="0"/>
                  </a:moveTo>
                  <a:cubicBezTo>
                    <a:pt x="10" y="0"/>
                    <a:pt x="19" y="0"/>
                    <a:pt x="28" y="0"/>
                  </a:cubicBezTo>
                  <a:cubicBezTo>
                    <a:pt x="28" y="1"/>
                    <a:pt x="28" y="3"/>
                    <a:pt x="28" y="4"/>
                  </a:cubicBezTo>
                  <a:cubicBezTo>
                    <a:pt x="36" y="4"/>
                    <a:pt x="44" y="4"/>
                    <a:pt x="51" y="4"/>
                  </a:cubicBezTo>
                  <a:cubicBezTo>
                    <a:pt x="51" y="3"/>
                    <a:pt x="51" y="1"/>
                    <a:pt x="51" y="0"/>
                  </a:cubicBezTo>
                  <a:cubicBezTo>
                    <a:pt x="61" y="0"/>
                    <a:pt x="70" y="0"/>
                    <a:pt x="79" y="0"/>
                  </a:cubicBezTo>
                  <a:cubicBezTo>
                    <a:pt x="79" y="0"/>
                    <a:pt x="79" y="0"/>
                    <a:pt x="79" y="1"/>
                  </a:cubicBezTo>
                  <a:cubicBezTo>
                    <a:pt x="79" y="9"/>
                    <a:pt x="79" y="18"/>
                    <a:pt x="79" y="27"/>
                  </a:cubicBezTo>
                  <a:cubicBezTo>
                    <a:pt x="79" y="30"/>
                    <a:pt x="77" y="32"/>
                    <a:pt x="74" y="32"/>
                  </a:cubicBezTo>
                  <a:cubicBezTo>
                    <a:pt x="74" y="33"/>
                    <a:pt x="73" y="33"/>
                    <a:pt x="73" y="33"/>
                  </a:cubicBezTo>
                  <a:cubicBezTo>
                    <a:pt x="51" y="33"/>
                    <a:pt x="29" y="33"/>
                    <a:pt x="6" y="33"/>
                  </a:cubicBezTo>
                  <a:cubicBezTo>
                    <a:pt x="3" y="33"/>
                    <a:pt x="1" y="31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18"/>
                    <a:pt x="0" y="9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8"/>
            <p:cNvSpPr>
              <a:spLocks noEditPoints="1"/>
            </p:cNvSpPr>
            <p:nvPr/>
          </p:nvSpPr>
          <p:spPr bwMode="auto">
            <a:xfrm>
              <a:off x="2772" y="2067"/>
              <a:ext cx="211" cy="96"/>
            </a:xfrm>
            <a:custGeom>
              <a:avLst/>
              <a:gdLst>
                <a:gd name="T0" fmla="*/ 55 w 87"/>
                <a:gd name="T1" fmla="*/ 39 h 39"/>
                <a:gd name="T2" fmla="*/ 55 w 87"/>
                <a:gd name="T3" fmla="*/ 33 h 39"/>
                <a:gd name="T4" fmla="*/ 32 w 87"/>
                <a:gd name="T5" fmla="*/ 33 h 39"/>
                <a:gd name="T6" fmla="*/ 32 w 87"/>
                <a:gd name="T7" fmla="*/ 39 h 39"/>
                <a:gd name="T8" fmla="*/ 31 w 87"/>
                <a:gd name="T9" fmla="*/ 39 h 39"/>
                <a:gd name="T10" fmla="*/ 6 w 87"/>
                <a:gd name="T11" fmla="*/ 39 h 39"/>
                <a:gd name="T12" fmla="*/ 1 w 87"/>
                <a:gd name="T13" fmla="*/ 35 h 39"/>
                <a:gd name="T14" fmla="*/ 0 w 87"/>
                <a:gd name="T15" fmla="*/ 33 h 39"/>
                <a:gd name="T16" fmla="*/ 0 w 87"/>
                <a:gd name="T17" fmla="*/ 17 h 39"/>
                <a:gd name="T18" fmla="*/ 6 w 87"/>
                <a:gd name="T19" fmla="*/ 11 h 39"/>
                <a:gd name="T20" fmla="*/ 27 w 87"/>
                <a:gd name="T21" fmla="*/ 11 h 39"/>
                <a:gd name="T22" fmla="*/ 28 w 87"/>
                <a:gd name="T23" fmla="*/ 11 h 39"/>
                <a:gd name="T24" fmla="*/ 28 w 87"/>
                <a:gd name="T25" fmla="*/ 9 h 39"/>
                <a:gd name="T26" fmla="*/ 32 w 87"/>
                <a:gd name="T27" fmla="*/ 4 h 39"/>
                <a:gd name="T28" fmla="*/ 41 w 87"/>
                <a:gd name="T29" fmla="*/ 1 h 39"/>
                <a:gd name="T30" fmla="*/ 51 w 87"/>
                <a:gd name="T31" fmla="*/ 2 h 39"/>
                <a:gd name="T32" fmla="*/ 57 w 87"/>
                <a:gd name="T33" fmla="*/ 5 h 39"/>
                <a:gd name="T34" fmla="*/ 59 w 87"/>
                <a:gd name="T35" fmla="*/ 10 h 39"/>
                <a:gd name="T36" fmla="*/ 59 w 87"/>
                <a:gd name="T37" fmla="*/ 11 h 39"/>
                <a:gd name="T38" fmla="*/ 60 w 87"/>
                <a:gd name="T39" fmla="*/ 11 h 39"/>
                <a:gd name="T40" fmla="*/ 81 w 87"/>
                <a:gd name="T41" fmla="*/ 11 h 39"/>
                <a:gd name="T42" fmla="*/ 87 w 87"/>
                <a:gd name="T43" fmla="*/ 15 h 39"/>
                <a:gd name="T44" fmla="*/ 87 w 87"/>
                <a:gd name="T45" fmla="*/ 17 h 39"/>
                <a:gd name="T46" fmla="*/ 87 w 87"/>
                <a:gd name="T47" fmla="*/ 33 h 39"/>
                <a:gd name="T48" fmla="*/ 81 w 87"/>
                <a:gd name="T49" fmla="*/ 39 h 39"/>
                <a:gd name="T50" fmla="*/ 56 w 87"/>
                <a:gd name="T51" fmla="*/ 39 h 39"/>
                <a:gd name="T52" fmla="*/ 55 w 87"/>
                <a:gd name="T53" fmla="*/ 39 h 39"/>
                <a:gd name="T54" fmla="*/ 32 w 87"/>
                <a:gd name="T55" fmla="*/ 11 h 39"/>
                <a:gd name="T56" fmla="*/ 55 w 87"/>
                <a:gd name="T57" fmla="*/ 11 h 39"/>
                <a:gd name="T58" fmla="*/ 54 w 87"/>
                <a:gd name="T59" fmla="*/ 8 h 39"/>
                <a:gd name="T60" fmla="*/ 50 w 87"/>
                <a:gd name="T61" fmla="*/ 6 h 39"/>
                <a:gd name="T62" fmla="*/ 39 w 87"/>
                <a:gd name="T63" fmla="*/ 5 h 39"/>
                <a:gd name="T64" fmla="*/ 33 w 87"/>
                <a:gd name="T65" fmla="*/ 8 h 39"/>
                <a:gd name="T66" fmla="*/ 32 w 87"/>
                <a:gd name="T6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39">
                  <a:moveTo>
                    <a:pt x="55" y="39"/>
                  </a:moveTo>
                  <a:cubicBezTo>
                    <a:pt x="55" y="37"/>
                    <a:pt x="55" y="35"/>
                    <a:pt x="55" y="33"/>
                  </a:cubicBezTo>
                  <a:cubicBezTo>
                    <a:pt x="48" y="33"/>
                    <a:pt x="40" y="33"/>
                    <a:pt x="32" y="33"/>
                  </a:cubicBezTo>
                  <a:cubicBezTo>
                    <a:pt x="32" y="35"/>
                    <a:pt x="32" y="37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23" y="39"/>
                    <a:pt x="15" y="39"/>
                    <a:pt x="6" y="39"/>
                  </a:cubicBezTo>
                  <a:cubicBezTo>
                    <a:pt x="3" y="39"/>
                    <a:pt x="1" y="37"/>
                    <a:pt x="1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28"/>
                    <a:pt x="0" y="22"/>
                    <a:pt x="0" y="17"/>
                  </a:cubicBezTo>
                  <a:cubicBezTo>
                    <a:pt x="0" y="13"/>
                    <a:pt x="3" y="11"/>
                    <a:pt x="6" y="11"/>
                  </a:cubicBezTo>
                  <a:cubicBezTo>
                    <a:pt x="13" y="11"/>
                    <a:pt x="20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9" y="7"/>
                    <a:pt x="30" y="5"/>
                    <a:pt x="32" y="4"/>
                  </a:cubicBezTo>
                  <a:cubicBezTo>
                    <a:pt x="34" y="2"/>
                    <a:pt x="38" y="1"/>
                    <a:pt x="41" y="1"/>
                  </a:cubicBezTo>
                  <a:cubicBezTo>
                    <a:pt x="44" y="0"/>
                    <a:pt x="48" y="1"/>
                    <a:pt x="51" y="2"/>
                  </a:cubicBezTo>
                  <a:cubicBezTo>
                    <a:pt x="53" y="2"/>
                    <a:pt x="55" y="4"/>
                    <a:pt x="57" y="5"/>
                  </a:cubicBezTo>
                  <a:cubicBezTo>
                    <a:pt x="59" y="7"/>
                    <a:pt x="59" y="8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7" y="11"/>
                    <a:pt x="74" y="11"/>
                    <a:pt x="81" y="11"/>
                  </a:cubicBezTo>
                  <a:cubicBezTo>
                    <a:pt x="84" y="11"/>
                    <a:pt x="86" y="12"/>
                    <a:pt x="87" y="15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22"/>
                    <a:pt x="87" y="28"/>
                    <a:pt x="87" y="33"/>
                  </a:cubicBezTo>
                  <a:cubicBezTo>
                    <a:pt x="87" y="37"/>
                    <a:pt x="85" y="39"/>
                    <a:pt x="81" y="39"/>
                  </a:cubicBezTo>
                  <a:cubicBezTo>
                    <a:pt x="73" y="39"/>
                    <a:pt x="64" y="39"/>
                    <a:pt x="56" y="39"/>
                  </a:cubicBezTo>
                  <a:cubicBezTo>
                    <a:pt x="56" y="39"/>
                    <a:pt x="56" y="39"/>
                    <a:pt x="55" y="39"/>
                  </a:cubicBezTo>
                  <a:close/>
                  <a:moveTo>
                    <a:pt x="32" y="11"/>
                  </a:moveTo>
                  <a:cubicBezTo>
                    <a:pt x="40" y="11"/>
                    <a:pt x="48" y="11"/>
                    <a:pt x="55" y="11"/>
                  </a:cubicBezTo>
                  <a:cubicBezTo>
                    <a:pt x="55" y="10"/>
                    <a:pt x="55" y="9"/>
                    <a:pt x="54" y="8"/>
                  </a:cubicBezTo>
                  <a:cubicBezTo>
                    <a:pt x="53" y="7"/>
                    <a:pt x="52" y="6"/>
                    <a:pt x="50" y="6"/>
                  </a:cubicBezTo>
                  <a:cubicBezTo>
                    <a:pt x="47" y="4"/>
                    <a:pt x="43" y="4"/>
                    <a:pt x="39" y="5"/>
                  </a:cubicBezTo>
                  <a:cubicBezTo>
                    <a:pt x="37" y="5"/>
                    <a:pt x="35" y="6"/>
                    <a:pt x="33" y="8"/>
                  </a:cubicBezTo>
                  <a:cubicBezTo>
                    <a:pt x="33" y="8"/>
                    <a:pt x="32" y="9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9"/>
            <p:cNvSpPr/>
            <p:nvPr/>
          </p:nvSpPr>
          <p:spPr bwMode="auto">
            <a:xfrm>
              <a:off x="2859" y="2158"/>
              <a:ext cx="39" cy="14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6 h 6"/>
                <a:gd name="T4" fmla="*/ 0 w 16"/>
                <a:gd name="T5" fmla="*/ 6 h 6"/>
                <a:gd name="T6" fmla="*/ 0 w 16"/>
                <a:gd name="T7" fmla="*/ 0 h 6"/>
                <a:gd name="T8" fmla="*/ 16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16" y="2"/>
                    <a:pt x="16" y="4"/>
                    <a:pt x="16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4458918" y="2415941"/>
            <a:ext cx="925691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1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7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7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7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9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9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9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409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09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409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8" grpId="0"/>
      <p:bldP spid="19" grpId="0" animBg="1"/>
      <p:bldP spid="20" grpId="0"/>
      <p:bldP spid="21" grpId="0"/>
      <p:bldP spid="22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3466516" y="1356254"/>
            <a:ext cx="3326642" cy="421530"/>
            <a:chOff x="5568287" y="2333767"/>
            <a:chExt cx="4612942" cy="968991"/>
          </a:xfrm>
          <a:solidFill>
            <a:schemeClr val="accent1"/>
          </a:solidFill>
        </p:grpSpPr>
        <p:sp>
          <p:nvSpPr>
            <p:cNvPr id="5" name="矩形 4"/>
            <p:cNvSpPr/>
            <p:nvPr/>
          </p:nvSpPr>
          <p:spPr>
            <a:xfrm>
              <a:off x="5568287" y="2333767"/>
              <a:ext cx="36439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rot="5400000">
              <a:off x="9212238" y="2333767"/>
              <a:ext cx="968991" cy="968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7"/>
          <p:cNvGrpSpPr/>
          <p:nvPr/>
        </p:nvGrpSpPr>
        <p:grpSpPr>
          <a:xfrm>
            <a:off x="3476978" y="2091755"/>
            <a:ext cx="3858905" cy="402961"/>
            <a:chOff x="4954137" y="2333766"/>
            <a:chExt cx="5841243" cy="968992"/>
          </a:xfrm>
          <a:solidFill>
            <a:schemeClr val="accent2"/>
          </a:solidFill>
        </p:grpSpPr>
        <p:sp>
          <p:nvSpPr>
            <p:cNvPr id="9" name="矩形 8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5400000">
              <a:off x="9826389" y="2333766"/>
              <a:ext cx="968991" cy="968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3476979" y="2807375"/>
            <a:ext cx="4415321" cy="441042"/>
            <a:chOff x="4954137" y="2330016"/>
            <a:chExt cx="5765853" cy="972742"/>
          </a:xfrm>
          <a:solidFill>
            <a:schemeClr val="accent3"/>
          </a:solidFill>
        </p:grpSpPr>
        <p:sp>
          <p:nvSpPr>
            <p:cNvPr id="12" name="矩形 11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rot="5400000">
              <a:off x="9786818" y="2369585"/>
              <a:ext cx="972742" cy="8936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13"/>
          <p:cNvGrpSpPr/>
          <p:nvPr/>
        </p:nvGrpSpPr>
        <p:grpSpPr>
          <a:xfrm>
            <a:off x="3466516" y="3580793"/>
            <a:ext cx="4795215" cy="409764"/>
            <a:chOff x="4954137" y="2333767"/>
            <a:chExt cx="5653864" cy="968991"/>
          </a:xfrm>
          <a:solidFill>
            <a:schemeClr val="accent4"/>
          </a:solidFill>
        </p:grpSpPr>
        <p:sp>
          <p:nvSpPr>
            <p:cNvPr id="15" name="矩形 14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rot="5400000">
              <a:off x="9732701" y="2427459"/>
              <a:ext cx="968989" cy="7816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384133" y="1267907"/>
            <a:ext cx="714560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64795" y="2032774"/>
            <a:ext cx="714560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62341" y="2767713"/>
            <a:ext cx="714560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83393" y="3506217"/>
            <a:ext cx="714560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78050" y="1401255"/>
            <a:ext cx="18300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88834" y="2185247"/>
            <a:ext cx="18300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88834" y="2900868"/>
            <a:ext cx="18300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86935" y="3656304"/>
            <a:ext cx="18300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2961679" y="2881348"/>
            <a:ext cx="291704" cy="363253"/>
          </a:xfrm>
          <a:custGeom>
            <a:avLst/>
            <a:gdLst>
              <a:gd name="T0" fmla="*/ 143 w 160"/>
              <a:gd name="T1" fmla="*/ 0 h 200"/>
              <a:gd name="T2" fmla="*/ 16 w 160"/>
              <a:gd name="T3" fmla="*/ 0 h 200"/>
              <a:gd name="T4" fmla="*/ 0 w 160"/>
              <a:gd name="T5" fmla="*/ 17 h 200"/>
              <a:gd name="T6" fmla="*/ 0 w 160"/>
              <a:gd name="T7" fmla="*/ 183 h 200"/>
              <a:gd name="T8" fmla="*/ 16 w 160"/>
              <a:gd name="T9" fmla="*/ 200 h 200"/>
              <a:gd name="T10" fmla="*/ 143 w 160"/>
              <a:gd name="T11" fmla="*/ 200 h 200"/>
              <a:gd name="T12" fmla="*/ 160 w 160"/>
              <a:gd name="T13" fmla="*/ 183 h 200"/>
              <a:gd name="T14" fmla="*/ 160 w 160"/>
              <a:gd name="T15" fmla="*/ 17 h 200"/>
              <a:gd name="T16" fmla="*/ 143 w 160"/>
              <a:gd name="T17" fmla="*/ 0 h 200"/>
              <a:gd name="T18" fmla="*/ 78 w 160"/>
              <a:gd name="T19" fmla="*/ 193 h 200"/>
              <a:gd name="T20" fmla="*/ 68 w 160"/>
              <a:gd name="T21" fmla="*/ 183 h 200"/>
              <a:gd name="T22" fmla="*/ 78 w 160"/>
              <a:gd name="T23" fmla="*/ 173 h 200"/>
              <a:gd name="T24" fmla="*/ 88 w 160"/>
              <a:gd name="T25" fmla="*/ 183 h 200"/>
              <a:gd name="T26" fmla="*/ 78 w 160"/>
              <a:gd name="T27" fmla="*/ 193 h 200"/>
              <a:gd name="T28" fmla="*/ 148 w 160"/>
              <a:gd name="T29" fmla="*/ 164 h 200"/>
              <a:gd name="T30" fmla="*/ 12 w 160"/>
              <a:gd name="T31" fmla="*/ 164 h 200"/>
              <a:gd name="T32" fmla="*/ 12 w 160"/>
              <a:gd name="T33" fmla="*/ 12 h 200"/>
              <a:gd name="T34" fmla="*/ 148 w 160"/>
              <a:gd name="T35" fmla="*/ 12 h 200"/>
              <a:gd name="T36" fmla="*/ 148 w 160"/>
              <a:gd name="T37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200">
                <a:moveTo>
                  <a:pt x="143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92"/>
                  <a:pt x="7" y="200"/>
                  <a:pt x="16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152" y="200"/>
                  <a:pt x="160" y="192"/>
                  <a:pt x="160" y="183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60" y="7"/>
                  <a:pt x="152" y="0"/>
                  <a:pt x="143" y="0"/>
                </a:cubicBezTo>
                <a:moveTo>
                  <a:pt x="78" y="193"/>
                </a:moveTo>
                <a:cubicBezTo>
                  <a:pt x="73" y="193"/>
                  <a:pt x="68" y="188"/>
                  <a:pt x="68" y="183"/>
                </a:cubicBezTo>
                <a:cubicBezTo>
                  <a:pt x="68" y="177"/>
                  <a:pt x="73" y="173"/>
                  <a:pt x="78" y="173"/>
                </a:cubicBezTo>
                <a:cubicBezTo>
                  <a:pt x="84" y="173"/>
                  <a:pt x="88" y="177"/>
                  <a:pt x="88" y="183"/>
                </a:cubicBezTo>
                <a:cubicBezTo>
                  <a:pt x="88" y="188"/>
                  <a:pt x="84" y="193"/>
                  <a:pt x="78" y="193"/>
                </a:cubicBezTo>
                <a:moveTo>
                  <a:pt x="148" y="164"/>
                </a:moveTo>
                <a:cubicBezTo>
                  <a:pt x="12" y="164"/>
                  <a:pt x="12" y="164"/>
                  <a:pt x="12" y="164"/>
                </a:cubicBezTo>
                <a:cubicBezTo>
                  <a:pt x="12" y="12"/>
                  <a:pt x="12" y="12"/>
                  <a:pt x="12" y="12"/>
                </a:cubicBezTo>
                <a:cubicBezTo>
                  <a:pt x="148" y="12"/>
                  <a:pt x="148" y="12"/>
                  <a:pt x="148" y="12"/>
                </a:cubicBezTo>
                <a:lnTo>
                  <a:pt x="148" y="164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2943820" y="3627304"/>
            <a:ext cx="327422" cy="363253"/>
          </a:xfrm>
          <a:custGeom>
            <a:avLst/>
            <a:gdLst>
              <a:gd name="T0" fmla="*/ 160 w 180"/>
              <a:gd name="T1" fmla="*/ 200 h 200"/>
              <a:gd name="T2" fmla="*/ 52 w 180"/>
              <a:gd name="T3" fmla="*/ 200 h 200"/>
              <a:gd name="T4" fmla="*/ 32 w 180"/>
              <a:gd name="T5" fmla="*/ 180 h 200"/>
              <a:gd name="T6" fmla="*/ 32 w 180"/>
              <a:gd name="T7" fmla="*/ 48 h 200"/>
              <a:gd name="T8" fmla="*/ 52 w 180"/>
              <a:gd name="T9" fmla="*/ 28 h 200"/>
              <a:gd name="T10" fmla="*/ 160 w 180"/>
              <a:gd name="T11" fmla="*/ 28 h 200"/>
              <a:gd name="T12" fmla="*/ 180 w 180"/>
              <a:gd name="T13" fmla="*/ 48 h 200"/>
              <a:gd name="T14" fmla="*/ 180 w 180"/>
              <a:gd name="T15" fmla="*/ 180 h 200"/>
              <a:gd name="T16" fmla="*/ 160 w 180"/>
              <a:gd name="T17" fmla="*/ 200 h 200"/>
              <a:gd name="T18" fmla="*/ 168 w 180"/>
              <a:gd name="T19" fmla="*/ 40 h 200"/>
              <a:gd name="T20" fmla="*/ 44 w 180"/>
              <a:gd name="T21" fmla="*/ 40 h 200"/>
              <a:gd name="T22" fmla="*/ 44 w 180"/>
              <a:gd name="T23" fmla="*/ 172 h 200"/>
              <a:gd name="T24" fmla="*/ 168 w 180"/>
              <a:gd name="T25" fmla="*/ 172 h 200"/>
              <a:gd name="T26" fmla="*/ 168 w 180"/>
              <a:gd name="T27" fmla="*/ 40 h 200"/>
              <a:gd name="T28" fmla="*/ 136 w 180"/>
              <a:gd name="T29" fmla="*/ 15 h 200"/>
              <a:gd name="T30" fmla="*/ 148 w 180"/>
              <a:gd name="T31" fmla="*/ 15 h 200"/>
              <a:gd name="T32" fmla="*/ 148 w 180"/>
              <a:gd name="T33" fmla="*/ 24 h 200"/>
              <a:gd name="T34" fmla="*/ 136 w 180"/>
              <a:gd name="T35" fmla="*/ 24 h 200"/>
              <a:gd name="T36" fmla="*/ 136 w 180"/>
              <a:gd name="T37" fmla="*/ 15 h 200"/>
              <a:gd name="T38" fmla="*/ 136 w 180"/>
              <a:gd name="T39" fmla="*/ 12 h 200"/>
              <a:gd name="T40" fmla="*/ 12 w 180"/>
              <a:gd name="T41" fmla="*/ 12 h 200"/>
              <a:gd name="T42" fmla="*/ 12 w 180"/>
              <a:gd name="T43" fmla="*/ 144 h 200"/>
              <a:gd name="T44" fmla="*/ 16 w 180"/>
              <a:gd name="T45" fmla="*/ 144 h 200"/>
              <a:gd name="T46" fmla="*/ 20 w 180"/>
              <a:gd name="T47" fmla="*/ 144 h 200"/>
              <a:gd name="T48" fmla="*/ 28 w 180"/>
              <a:gd name="T49" fmla="*/ 144 h 200"/>
              <a:gd name="T50" fmla="*/ 28 w 180"/>
              <a:gd name="T51" fmla="*/ 172 h 200"/>
              <a:gd name="T52" fmla="*/ 16 w 180"/>
              <a:gd name="T53" fmla="*/ 172 h 200"/>
              <a:gd name="T54" fmla="*/ 16 w 180"/>
              <a:gd name="T55" fmla="*/ 171 h 200"/>
              <a:gd name="T56" fmla="*/ 0 w 180"/>
              <a:gd name="T57" fmla="*/ 152 h 200"/>
              <a:gd name="T58" fmla="*/ 0 w 180"/>
              <a:gd name="T59" fmla="*/ 20 h 200"/>
              <a:gd name="T60" fmla="*/ 20 w 180"/>
              <a:gd name="T61" fmla="*/ 0 h 200"/>
              <a:gd name="T62" fmla="*/ 128 w 180"/>
              <a:gd name="T63" fmla="*/ 0 h 200"/>
              <a:gd name="T64" fmla="*/ 147 w 180"/>
              <a:gd name="T65" fmla="*/ 15 h 200"/>
              <a:gd name="T66" fmla="*/ 136 w 180"/>
              <a:gd name="T67" fmla="*/ 15 h 200"/>
              <a:gd name="T68" fmla="*/ 136 w 180"/>
              <a:gd name="T69" fmla="*/ 1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200">
                <a:moveTo>
                  <a:pt x="160" y="200"/>
                </a:moveTo>
                <a:cubicBezTo>
                  <a:pt x="52" y="200"/>
                  <a:pt x="52" y="200"/>
                  <a:pt x="52" y="200"/>
                </a:cubicBezTo>
                <a:cubicBezTo>
                  <a:pt x="40" y="200"/>
                  <a:pt x="32" y="191"/>
                  <a:pt x="32" y="180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37"/>
                  <a:pt x="40" y="28"/>
                  <a:pt x="52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71" y="28"/>
                  <a:pt x="180" y="37"/>
                  <a:pt x="180" y="48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80" y="191"/>
                  <a:pt x="171" y="200"/>
                  <a:pt x="160" y="200"/>
                </a:cubicBezTo>
                <a:close/>
                <a:moveTo>
                  <a:pt x="168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168" y="172"/>
                  <a:pt x="168" y="172"/>
                  <a:pt x="168" y="172"/>
                </a:cubicBezTo>
                <a:lnTo>
                  <a:pt x="168" y="40"/>
                </a:lnTo>
                <a:close/>
                <a:moveTo>
                  <a:pt x="136" y="15"/>
                </a:moveTo>
                <a:cubicBezTo>
                  <a:pt x="148" y="15"/>
                  <a:pt x="148" y="15"/>
                  <a:pt x="148" y="1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5"/>
                </a:lnTo>
                <a:close/>
                <a:moveTo>
                  <a:pt x="136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16" y="171"/>
                  <a:pt x="16" y="171"/>
                  <a:pt x="16" y="171"/>
                </a:cubicBezTo>
                <a:cubicBezTo>
                  <a:pt x="6" y="169"/>
                  <a:pt x="0" y="161"/>
                  <a:pt x="0" y="15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7" y="0"/>
                  <a:pt x="145" y="6"/>
                  <a:pt x="147" y="15"/>
                </a:cubicBezTo>
                <a:cubicBezTo>
                  <a:pt x="136" y="15"/>
                  <a:pt x="136" y="15"/>
                  <a:pt x="136" y="15"/>
                </a:cubicBezTo>
                <a:lnTo>
                  <a:pt x="136" y="12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2932509" y="1410876"/>
            <a:ext cx="350044" cy="341814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3011685" y="2135392"/>
            <a:ext cx="191691" cy="363253"/>
          </a:xfrm>
          <a:custGeom>
            <a:avLst/>
            <a:gdLst>
              <a:gd name="T0" fmla="*/ 87 w 104"/>
              <a:gd name="T1" fmla="*/ 0 h 200"/>
              <a:gd name="T2" fmla="*/ 16 w 104"/>
              <a:gd name="T3" fmla="*/ 0 h 200"/>
              <a:gd name="T4" fmla="*/ 0 w 104"/>
              <a:gd name="T5" fmla="*/ 17 h 200"/>
              <a:gd name="T6" fmla="*/ 0 w 104"/>
              <a:gd name="T7" fmla="*/ 183 h 200"/>
              <a:gd name="T8" fmla="*/ 16 w 104"/>
              <a:gd name="T9" fmla="*/ 200 h 200"/>
              <a:gd name="T10" fmla="*/ 87 w 104"/>
              <a:gd name="T11" fmla="*/ 200 h 200"/>
              <a:gd name="T12" fmla="*/ 104 w 104"/>
              <a:gd name="T13" fmla="*/ 183 h 200"/>
              <a:gd name="T14" fmla="*/ 104 w 104"/>
              <a:gd name="T15" fmla="*/ 17 h 200"/>
              <a:gd name="T16" fmla="*/ 87 w 104"/>
              <a:gd name="T17" fmla="*/ 0 h 200"/>
              <a:gd name="T18" fmla="*/ 43 w 104"/>
              <a:gd name="T19" fmla="*/ 13 h 200"/>
              <a:gd name="T20" fmla="*/ 63 w 104"/>
              <a:gd name="T21" fmla="*/ 13 h 200"/>
              <a:gd name="T22" fmla="*/ 66 w 104"/>
              <a:gd name="T23" fmla="*/ 17 h 200"/>
              <a:gd name="T24" fmla="*/ 63 w 104"/>
              <a:gd name="T25" fmla="*/ 20 h 200"/>
              <a:gd name="T26" fmla="*/ 43 w 104"/>
              <a:gd name="T27" fmla="*/ 20 h 200"/>
              <a:gd name="T28" fmla="*/ 40 w 104"/>
              <a:gd name="T29" fmla="*/ 17 h 200"/>
              <a:gd name="T30" fmla="*/ 43 w 104"/>
              <a:gd name="T31" fmla="*/ 13 h 200"/>
              <a:gd name="T32" fmla="*/ 53 w 104"/>
              <a:gd name="T33" fmla="*/ 193 h 200"/>
              <a:gd name="T34" fmla="*/ 43 w 104"/>
              <a:gd name="T35" fmla="*/ 183 h 200"/>
              <a:gd name="T36" fmla="*/ 53 w 104"/>
              <a:gd name="T37" fmla="*/ 173 h 200"/>
              <a:gd name="T38" fmla="*/ 63 w 104"/>
              <a:gd name="T39" fmla="*/ 183 h 200"/>
              <a:gd name="T40" fmla="*/ 53 w 104"/>
              <a:gd name="T41" fmla="*/ 193 h 200"/>
              <a:gd name="T42" fmla="*/ 96 w 104"/>
              <a:gd name="T43" fmla="*/ 164 h 200"/>
              <a:gd name="T44" fmla="*/ 8 w 104"/>
              <a:gd name="T45" fmla="*/ 164 h 200"/>
              <a:gd name="T46" fmla="*/ 8 w 104"/>
              <a:gd name="T47" fmla="*/ 32 h 200"/>
              <a:gd name="T48" fmla="*/ 96 w 104"/>
              <a:gd name="T49" fmla="*/ 32 h 200"/>
              <a:gd name="T50" fmla="*/ 96 w 104"/>
              <a:gd name="T5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" h="200">
                <a:moveTo>
                  <a:pt x="8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92"/>
                  <a:pt x="7" y="200"/>
                  <a:pt x="16" y="200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96" y="200"/>
                  <a:pt x="104" y="192"/>
                  <a:pt x="104" y="183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4" y="8"/>
                  <a:pt x="96" y="0"/>
                  <a:pt x="87" y="0"/>
                </a:cubicBezTo>
                <a:moveTo>
                  <a:pt x="43" y="13"/>
                </a:moveTo>
                <a:cubicBezTo>
                  <a:pt x="63" y="13"/>
                  <a:pt x="63" y="13"/>
                  <a:pt x="63" y="13"/>
                </a:cubicBezTo>
                <a:cubicBezTo>
                  <a:pt x="65" y="13"/>
                  <a:pt x="66" y="15"/>
                  <a:pt x="66" y="17"/>
                </a:cubicBezTo>
                <a:cubicBezTo>
                  <a:pt x="66" y="19"/>
                  <a:pt x="65" y="20"/>
                  <a:pt x="6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1" y="20"/>
                  <a:pt x="40" y="19"/>
                  <a:pt x="40" y="17"/>
                </a:cubicBezTo>
                <a:cubicBezTo>
                  <a:pt x="40" y="15"/>
                  <a:pt x="41" y="13"/>
                  <a:pt x="43" y="13"/>
                </a:cubicBezTo>
                <a:moveTo>
                  <a:pt x="53" y="193"/>
                </a:moveTo>
                <a:cubicBezTo>
                  <a:pt x="47" y="193"/>
                  <a:pt x="43" y="189"/>
                  <a:pt x="43" y="183"/>
                </a:cubicBezTo>
                <a:cubicBezTo>
                  <a:pt x="43" y="178"/>
                  <a:pt x="47" y="173"/>
                  <a:pt x="53" y="173"/>
                </a:cubicBezTo>
                <a:cubicBezTo>
                  <a:pt x="58" y="173"/>
                  <a:pt x="63" y="178"/>
                  <a:pt x="63" y="183"/>
                </a:cubicBezTo>
                <a:cubicBezTo>
                  <a:pt x="63" y="189"/>
                  <a:pt x="58" y="193"/>
                  <a:pt x="53" y="193"/>
                </a:cubicBezTo>
                <a:moveTo>
                  <a:pt x="96" y="164"/>
                </a:moveTo>
                <a:cubicBezTo>
                  <a:pt x="8" y="164"/>
                  <a:pt x="8" y="164"/>
                  <a:pt x="8" y="164"/>
                </a:cubicBezTo>
                <a:cubicBezTo>
                  <a:pt x="8" y="32"/>
                  <a:pt x="8" y="32"/>
                  <a:pt x="8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164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9" name="TextBox 29"/>
          <p:cNvSpPr txBox="1"/>
          <p:nvPr/>
        </p:nvSpPr>
        <p:spPr>
          <a:xfrm>
            <a:off x="854956" y="1270063"/>
            <a:ext cx="189359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956" y="2003716"/>
            <a:ext cx="189359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854956" y="2737369"/>
            <a:ext cx="189359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9"/>
          <p:cNvSpPr txBox="1"/>
          <p:nvPr/>
        </p:nvSpPr>
        <p:spPr>
          <a:xfrm>
            <a:off x="854956" y="3471023"/>
            <a:ext cx="189359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81300" y="853630"/>
            <a:ext cx="7977166" cy="2877858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5032" tIns="32516" rIns="65032" bIns="3251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MH_Text_1"/>
          <p:cNvSpPr txBox="1"/>
          <p:nvPr/>
        </p:nvSpPr>
        <p:spPr>
          <a:xfrm>
            <a:off x="1038807" y="4189376"/>
            <a:ext cx="7424473" cy="393932"/>
          </a:xfrm>
          <a:prstGeom prst="rect">
            <a:avLst/>
          </a:prstGeom>
          <a:noFill/>
        </p:spPr>
        <p:txBody>
          <a:bodyPr lIns="65032" tIns="32516" rIns="65032" bIns="32516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8808" y="3955601"/>
            <a:ext cx="1331347" cy="281111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文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字内容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/>
          <p:nvPr/>
        </p:nvSpPr>
        <p:spPr bwMode="auto">
          <a:xfrm>
            <a:off x="2188028" y="2805490"/>
            <a:ext cx="4767944" cy="1752521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noFill/>
          <a:ln w="6350">
            <a:solidFill>
              <a:schemeClr val="accent1">
                <a:lumMod val="60000"/>
                <a:lumOff val="40000"/>
                <a:alpha val="67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3488306" y="3283424"/>
            <a:ext cx="2167389" cy="796653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3569813" y="3210603"/>
            <a:ext cx="2004375" cy="736735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3657600" y="3128203"/>
            <a:ext cx="1828800" cy="672200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419100" dist="330200" dir="2700000" sx="80000" sy="8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3657600" y="2740832"/>
            <a:ext cx="1828800" cy="672200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rgbClr val="909090"/>
          </a:solidFill>
          <a:ln w="12700">
            <a:solidFill>
              <a:srgbClr val="909090"/>
            </a:solidFill>
          </a:ln>
          <a:effectLst>
            <a:outerShdw blurRad="279400" dist="419100" dir="2700000" algn="tl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657600" y="2353461"/>
            <a:ext cx="1828800" cy="672200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419100" dist="330200" dir="2700000" sx="80000" sy="8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3657600" y="1966089"/>
            <a:ext cx="1828800" cy="672200"/>
          </a:xfrm>
          <a:custGeom>
            <a:avLst/>
            <a:gdLst>
              <a:gd name="T0" fmla="*/ 21 w 1006"/>
              <a:gd name="T1" fmla="*/ 197 h 368"/>
              <a:gd name="T2" fmla="*/ 21 w 1006"/>
              <a:gd name="T3" fmla="*/ 170 h 368"/>
              <a:gd name="T4" fmla="*/ 466 w 1006"/>
              <a:gd name="T5" fmla="*/ 7 h 368"/>
              <a:gd name="T6" fmla="*/ 541 w 1006"/>
              <a:gd name="T7" fmla="*/ 7 h 368"/>
              <a:gd name="T8" fmla="*/ 986 w 1006"/>
              <a:gd name="T9" fmla="*/ 170 h 368"/>
              <a:gd name="T10" fmla="*/ 986 w 1006"/>
              <a:gd name="T11" fmla="*/ 197 h 368"/>
              <a:gd name="T12" fmla="*/ 541 w 1006"/>
              <a:gd name="T13" fmla="*/ 360 h 368"/>
              <a:gd name="T14" fmla="*/ 466 w 1006"/>
              <a:gd name="T15" fmla="*/ 360 h 368"/>
              <a:gd name="T16" fmla="*/ 21 w 1006"/>
              <a:gd name="T17" fmla="*/ 19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6" h="368">
                <a:moveTo>
                  <a:pt x="21" y="197"/>
                </a:moveTo>
                <a:cubicBezTo>
                  <a:pt x="0" y="190"/>
                  <a:pt x="0" y="178"/>
                  <a:pt x="21" y="170"/>
                </a:cubicBezTo>
                <a:cubicBezTo>
                  <a:pt x="466" y="7"/>
                  <a:pt x="466" y="7"/>
                  <a:pt x="466" y="7"/>
                </a:cubicBezTo>
                <a:cubicBezTo>
                  <a:pt x="487" y="0"/>
                  <a:pt x="520" y="0"/>
                  <a:pt x="541" y="7"/>
                </a:cubicBezTo>
                <a:cubicBezTo>
                  <a:pt x="986" y="170"/>
                  <a:pt x="986" y="170"/>
                  <a:pt x="986" y="170"/>
                </a:cubicBezTo>
                <a:cubicBezTo>
                  <a:pt x="1006" y="178"/>
                  <a:pt x="1006" y="190"/>
                  <a:pt x="986" y="197"/>
                </a:cubicBezTo>
                <a:cubicBezTo>
                  <a:pt x="541" y="360"/>
                  <a:pt x="541" y="360"/>
                  <a:pt x="541" y="360"/>
                </a:cubicBezTo>
                <a:cubicBezTo>
                  <a:pt x="520" y="368"/>
                  <a:pt x="487" y="368"/>
                  <a:pt x="466" y="360"/>
                </a:cubicBezTo>
                <a:lnTo>
                  <a:pt x="21" y="19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279400" dist="419100" dir="2700000" algn="tl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42544" y="1696554"/>
            <a:ext cx="127035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3765">
              <a:defRPr/>
            </a:pPr>
            <a:r>
              <a:rPr lang="zh-CN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6196" y="1928345"/>
            <a:ext cx="2463052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38978" y="1928345"/>
            <a:ext cx="2463052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79228" y="3398851"/>
            <a:ext cx="159698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3765">
              <a:defRPr/>
            </a:pPr>
            <a:r>
              <a:rPr lang="zh-CN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46196" y="3630642"/>
            <a:ext cx="2463052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 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72010" y="3398851"/>
            <a:ext cx="159698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3765">
              <a:defRPr/>
            </a:pPr>
            <a:r>
              <a:rPr lang="zh-CN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38978" y="3630642"/>
            <a:ext cx="2463052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95226" y="1696554"/>
            <a:ext cx="195055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3765">
              <a:defRPr/>
            </a:pPr>
            <a:r>
              <a:rPr lang="zh-CN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44444E-6 L -0.10885 -4.44444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4.44444E-6 L 4.16667E-7 -4.44444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44444E-6 L -0.10885 -4.44444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4.44444E-6 L 4.16667E-7 -4.44444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3.7037E-6 L 0.1108 3.7037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3.7037E-6 L 2.5E-6 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3.7037E-6 L 0.1108 3.7037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3.7037E-6 L 2.5E-6 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8" grpId="0"/>
      <p:bldP spid="44" grpId="0"/>
      <p:bldP spid="46" grpId="0"/>
      <p:bldP spid="47" grpId="0"/>
      <p:bldP spid="48" grpId="0"/>
      <p:bldP spid="49" grpId="0"/>
      <p:bldP spid="50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/>
          <p:cNvGrpSpPr/>
          <p:nvPr/>
        </p:nvGrpSpPr>
        <p:grpSpPr>
          <a:xfrm>
            <a:off x="653382" y="3246801"/>
            <a:ext cx="7904561" cy="1010681"/>
            <a:chOff x="871175" y="4327731"/>
            <a:chExt cx="10539414" cy="1347158"/>
          </a:xfrm>
          <a:solidFill>
            <a:srgbClr val="909090"/>
          </a:solidFill>
        </p:grpSpPr>
        <p:sp>
          <p:nvSpPr>
            <p:cNvPr id="3" name="矩形 2"/>
            <p:cNvSpPr/>
            <p:nvPr/>
          </p:nvSpPr>
          <p:spPr bwMode="auto">
            <a:xfrm>
              <a:off x="5778110" y="4671515"/>
              <a:ext cx="5632479" cy="349781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lIns="68580" tIns="0" rIns="68580" bIns="0" anchor="ctr"/>
            <a:lstStyle/>
            <a:p>
              <a:pPr algn="ctr"/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871175" y="4327731"/>
              <a:ext cx="4950906" cy="1347158"/>
            </a:xfrm>
            <a:custGeom>
              <a:avLst/>
              <a:gdLst>
                <a:gd name="connsiteX0" fmla="*/ 1966643 w 3933284"/>
                <a:gd name="connsiteY0" fmla="*/ 416657 h 1070408"/>
                <a:gd name="connsiteX1" fmla="*/ 2293518 w 3933284"/>
                <a:gd name="connsiteY1" fmla="*/ 1070408 h 1070408"/>
                <a:gd name="connsiteX2" fmla="*/ 1639767 w 3933284"/>
                <a:gd name="connsiteY2" fmla="*/ 1070408 h 1070408"/>
                <a:gd name="connsiteX3" fmla="*/ 19139 w 3933284"/>
                <a:gd name="connsiteY3" fmla="*/ 0 h 1070408"/>
                <a:gd name="connsiteX4" fmla="*/ 3933284 w 3933284"/>
                <a:gd name="connsiteY4" fmla="*/ 273704 h 1070408"/>
                <a:gd name="connsiteX5" fmla="*/ 3914145 w 3933284"/>
                <a:gd name="connsiteY5" fmla="*/ 547408 h 1070408"/>
                <a:gd name="connsiteX6" fmla="*/ 0 w 3933284"/>
                <a:gd name="connsiteY6" fmla="*/ 273704 h 10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3284" h="1070408">
                  <a:moveTo>
                    <a:pt x="1966643" y="416657"/>
                  </a:moveTo>
                  <a:lnTo>
                    <a:pt x="2293518" y="1070408"/>
                  </a:lnTo>
                  <a:lnTo>
                    <a:pt x="1639767" y="1070408"/>
                  </a:lnTo>
                  <a:close/>
                  <a:moveTo>
                    <a:pt x="19139" y="0"/>
                  </a:moveTo>
                  <a:lnTo>
                    <a:pt x="3933284" y="273704"/>
                  </a:lnTo>
                  <a:lnTo>
                    <a:pt x="3914145" y="547408"/>
                  </a:lnTo>
                  <a:lnTo>
                    <a:pt x="0" y="2737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0" rIns="68580" bIns="0" anchor="ctr"/>
            <a:lstStyle/>
            <a:p>
              <a:pPr algn="ctr"/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KSO_GI1"/>
          <p:cNvSpPr/>
          <p:nvPr/>
        </p:nvSpPr>
        <p:spPr bwMode="auto">
          <a:xfrm>
            <a:off x="4505974" y="2353082"/>
            <a:ext cx="3599251" cy="1111149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KSO_GT2"/>
          <p:cNvSpPr/>
          <p:nvPr/>
        </p:nvSpPr>
        <p:spPr>
          <a:xfrm rot="240000">
            <a:off x="780802" y="2546521"/>
            <a:ext cx="1425608" cy="650795"/>
          </a:xfrm>
          <a:custGeom>
            <a:avLst/>
            <a:gdLst>
              <a:gd name="connsiteX0" fmla="*/ 0 w 1459793"/>
              <a:gd name="connsiteY0" fmla="*/ 113355 h 680114"/>
              <a:gd name="connsiteX1" fmla="*/ 113355 w 1459793"/>
              <a:gd name="connsiteY1" fmla="*/ 0 h 680114"/>
              <a:gd name="connsiteX2" fmla="*/ 1346438 w 1459793"/>
              <a:gd name="connsiteY2" fmla="*/ 0 h 680114"/>
              <a:gd name="connsiteX3" fmla="*/ 1459793 w 1459793"/>
              <a:gd name="connsiteY3" fmla="*/ 113355 h 680114"/>
              <a:gd name="connsiteX4" fmla="*/ 1459793 w 1459793"/>
              <a:gd name="connsiteY4" fmla="*/ 566759 h 680114"/>
              <a:gd name="connsiteX5" fmla="*/ 1346438 w 1459793"/>
              <a:gd name="connsiteY5" fmla="*/ 680114 h 680114"/>
              <a:gd name="connsiteX6" fmla="*/ 113355 w 1459793"/>
              <a:gd name="connsiteY6" fmla="*/ 680114 h 680114"/>
              <a:gd name="connsiteX7" fmla="*/ 0 w 1459793"/>
              <a:gd name="connsiteY7" fmla="*/ 566759 h 680114"/>
              <a:gd name="connsiteX8" fmla="*/ 0 w 1459793"/>
              <a:gd name="connsiteY8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0" rIns="68580" bIns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KSO_GT1"/>
          <p:cNvSpPr/>
          <p:nvPr/>
        </p:nvSpPr>
        <p:spPr>
          <a:xfrm rot="240000">
            <a:off x="845262" y="1831247"/>
            <a:ext cx="1427108" cy="650795"/>
          </a:xfrm>
          <a:custGeom>
            <a:avLst/>
            <a:gdLst>
              <a:gd name="connsiteX0" fmla="*/ 0 w 1459793"/>
              <a:gd name="connsiteY0" fmla="*/ 113355 h 680114"/>
              <a:gd name="connsiteX1" fmla="*/ 113355 w 1459793"/>
              <a:gd name="connsiteY1" fmla="*/ 0 h 680114"/>
              <a:gd name="connsiteX2" fmla="*/ 1346438 w 1459793"/>
              <a:gd name="connsiteY2" fmla="*/ 0 h 680114"/>
              <a:gd name="connsiteX3" fmla="*/ 1459793 w 1459793"/>
              <a:gd name="connsiteY3" fmla="*/ 113355 h 680114"/>
              <a:gd name="connsiteX4" fmla="*/ 1459793 w 1459793"/>
              <a:gd name="connsiteY4" fmla="*/ 566759 h 680114"/>
              <a:gd name="connsiteX5" fmla="*/ 1346438 w 1459793"/>
              <a:gd name="connsiteY5" fmla="*/ 680114 h 680114"/>
              <a:gd name="connsiteX6" fmla="*/ 113355 w 1459793"/>
              <a:gd name="connsiteY6" fmla="*/ 680114 h 680114"/>
              <a:gd name="connsiteX7" fmla="*/ 0 w 1459793"/>
              <a:gd name="connsiteY7" fmla="*/ 566759 h 680114"/>
              <a:gd name="connsiteX8" fmla="*/ 0 w 1459793"/>
              <a:gd name="connsiteY8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0" rIns="68580" bIns="0" anchor="ctr"/>
          <a:lstStyle/>
          <a:p>
            <a:pPr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GT5"/>
          <p:cNvSpPr/>
          <p:nvPr/>
        </p:nvSpPr>
        <p:spPr bwMode="auto">
          <a:xfrm rot="240000">
            <a:off x="2834519" y="2679979"/>
            <a:ext cx="1427108" cy="649294"/>
          </a:xfrm>
          <a:custGeom>
            <a:avLst/>
            <a:gdLst>
              <a:gd name="T0" fmla="*/ 0 w 1459793"/>
              <a:gd name="T1" fmla="*/ 117068 h 680114"/>
              <a:gd name="T2" fmla="*/ 125841 w 1459793"/>
              <a:gd name="T3" fmla="*/ 0 h 680114"/>
              <a:gd name="T4" fmla="*/ 1494740 w 1459793"/>
              <a:gd name="T5" fmla="*/ 0 h 680114"/>
              <a:gd name="T6" fmla="*/ 1620580 w 1459793"/>
              <a:gd name="T7" fmla="*/ 117068 h 680114"/>
              <a:gd name="T8" fmla="*/ 1620580 w 1459793"/>
              <a:gd name="T9" fmla="*/ 585318 h 680114"/>
              <a:gd name="T10" fmla="*/ 1494740 w 1459793"/>
              <a:gd name="T11" fmla="*/ 702385 h 680114"/>
              <a:gd name="T12" fmla="*/ 125841 w 1459793"/>
              <a:gd name="T13" fmla="*/ 702385 h 680114"/>
              <a:gd name="T14" fmla="*/ 0 w 1459793"/>
              <a:gd name="T15" fmla="*/ 585318 h 680114"/>
              <a:gd name="T16" fmla="*/ 0 w 1459793"/>
              <a:gd name="T17" fmla="*/ 117068 h 680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9793"/>
              <a:gd name="T28" fmla="*/ 0 h 680114"/>
              <a:gd name="T29" fmla="*/ 1459793 w 1459793"/>
              <a:gd name="T30" fmla="*/ 680114 h 680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0" rIns="68580" bIns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GT4"/>
          <p:cNvSpPr/>
          <p:nvPr/>
        </p:nvSpPr>
        <p:spPr bwMode="auto">
          <a:xfrm rot="240000">
            <a:off x="2883989" y="1966205"/>
            <a:ext cx="1425609" cy="649294"/>
          </a:xfrm>
          <a:custGeom>
            <a:avLst/>
            <a:gdLst>
              <a:gd name="T0" fmla="*/ 0 w 1459793"/>
              <a:gd name="T1" fmla="*/ 117222 h 680114"/>
              <a:gd name="T2" fmla="*/ 125496 w 1459793"/>
              <a:gd name="T3" fmla="*/ 0 h 680114"/>
              <a:gd name="T4" fmla="*/ 1490656 w 1459793"/>
              <a:gd name="T5" fmla="*/ 0 h 680114"/>
              <a:gd name="T6" fmla="*/ 1616151 w 1459793"/>
              <a:gd name="T7" fmla="*/ 117222 h 680114"/>
              <a:gd name="T8" fmla="*/ 1616151 w 1459793"/>
              <a:gd name="T9" fmla="*/ 586095 h 680114"/>
              <a:gd name="T10" fmla="*/ 1490656 w 1459793"/>
              <a:gd name="T11" fmla="*/ 703318 h 680114"/>
              <a:gd name="T12" fmla="*/ 125496 w 1459793"/>
              <a:gd name="T13" fmla="*/ 703318 h 680114"/>
              <a:gd name="T14" fmla="*/ 0 w 1459793"/>
              <a:gd name="T15" fmla="*/ 586095 h 680114"/>
              <a:gd name="T16" fmla="*/ 0 w 1459793"/>
              <a:gd name="T17" fmla="*/ 117222 h 680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9793"/>
              <a:gd name="T28" fmla="*/ 0 h 680114"/>
              <a:gd name="T29" fmla="*/ 1459793 w 1459793"/>
              <a:gd name="T30" fmla="*/ 680114 h 680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0" rIns="68580" bIns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KSO_GT3"/>
          <p:cNvSpPr/>
          <p:nvPr/>
        </p:nvSpPr>
        <p:spPr bwMode="auto">
          <a:xfrm rot="240000">
            <a:off x="2933457" y="1250931"/>
            <a:ext cx="1427108" cy="650795"/>
          </a:xfrm>
          <a:custGeom>
            <a:avLst/>
            <a:gdLst>
              <a:gd name="T0" fmla="*/ 0 w 1459793"/>
              <a:gd name="T1" fmla="*/ 117765 h 680114"/>
              <a:gd name="T2" fmla="*/ 125760 w 1459793"/>
              <a:gd name="T3" fmla="*/ 0 h 680114"/>
              <a:gd name="T4" fmla="*/ 1493791 w 1459793"/>
              <a:gd name="T5" fmla="*/ 0 h 680114"/>
              <a:gd name="T6" fmla="*/ 1619551 w 1459793"/>
              <a:gd name="T7" fmla="*/ 117765 h 680114"/>
              <a:gd name="T8" fmla="*/ 1619551 w 1459793"/>
              <a:gd name="T9" fmla="*/ 588806 h 680114"/>
              <a:gd name="T10" fmla="*/ 1493791 w 1459793"/>
              <a:gd name="T11" fmla="*/ 706570 h 680114"/>
              <a:gd name="T12" fmla="*/ 125760 w 1459793"/>
              <a:gd name="T13" fmla="*/ 706570 h 680114"/>
              <a:gd name="T14" fmla="*/ 0 w 1459793"/>
              <a:gd name="T15" fmla="*/ 588806 h 680114"/>
              <a:gd name="T16" fmla="*/ 0 w 1459793"/>
              <a:gd name="T17" fmla="*/ 117765 h 680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9793"/>
              <a:gd name="T28" fmla="*/ 0 h 680114"/>
              <a:gd name="T29" fmla="*/ 1459793 w 1459793"/>
              <a:gd name="T30" fmla="*/ 680114 h 680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9793" h="680114">
                <a:moveTo>
                  <a:pt x="0" y="113355"/>
                </a:moveTo>
                <a:cubicBezTo>
                  <a:pt x="0" y="50751"/>
                  <a:pt x="50751" y="0"/>
                  <a:pt x="113355" y="0"/>
                </a:cubicBezTo>
                <a:lnTo>
                  <a:pt x="1346438" y="0"/>
                </a:lnTo>
                <a:cubicBezTo>
                  <a:pt x="1409042" y="0"/>
                  <a:pt x="1459793" y="50751"/>
                  <a:pt x="1459793" y="113355"/>
                </a:cubicBezTo>
                <a:lnTo>
                  <a:pt x="1459793" y="566759"/>
                </a:lnTo>
                <a:cubicBezTo>
                  <a:pt x="1459793" y="629363"/>
                  <a:pt x="1409042" y="680114"/>
                  <a:pt x="1346438" y="680114"/>
                </a:cubicBezTo>
                <a:lnTo>
                  <a:pt x="113355" y="680114"/>
                </a:lnTo>
                <a:cubicBezTo>
                  <a:pt x="50751" y="680114"/>
                  <a:pt x="0" y="629363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68580" tIns="0" rIns="68580" bIns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0" y="1652342"/>
            <a:ext cx="9144000" cy="181533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7402"/>
            <a:ext cx="5050408" cy="6234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年度工作内容概述</a:t>
            </a:r>
            <a:endParaRPr lang="en-GB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9014"/>
            <a:ext cx="3075708" cy="31557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点击此处添加副标题文本内容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940152" y="1275213"/>
            <a:ext cx="432048" cy="432968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4644008" y="1275608"/>
            <a:ext cx="432048" cy="432181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292083" y="1275213"/>
            <a:ext cx="432833" cy="432968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3347865" y="1275213"/>
            <a:ext cx="432833" cy="432968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995939" y="1275213"/>
            <a:ext cx="432833" cy="432968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3875470" y="3707262"/>
            <a:ext cx="1218525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4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13057" y="1145657"/>
            <a:ext cx="836724" cy="8326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5400000">
            <a:off x="5306750" y="2126083"/>
            <a:ext cx="836982" cy="83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10800000">
            <a:off x="2814443" y="3033492"/>
            <a:ext cx="836724" cy="8326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16200000">
            <a:off x="5306750" y="3868445"/>
            <a:ext cx="836982" cy="83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五边形 28"/>
          <p:cNvSpPr/>
          <p:nvPr/>
        </p:nvSpPr>
        <p:spPr>
          <a:xfrm rot="5400000">
            <a:off x="3875470" y="2849817"/>
            <a:ext cx="1218525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3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3875470" y="1942281"/>
            <a:ext cx="1218525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2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3985230" y="1167947"/>
            <a:ext cx="999005" cy="1214438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1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grpSp>
        <p:nvGrpSpPr>
          <p:cNvPr id="2" name="组合 33"/>
          <p:cNvGrpSpPr/>
          <p:nvPr/>
        </p:nvGrpSpPr>
        <p:grpSpPr>
          <a:xfrm>
            <a:off x="5539540" y="2276584"/>
            <a:ext cx="364979" cy="540986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5554963" y="4008453"/>
            <a:ext cx="319172" cy="54689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3003210" y="3224455"/>
            <a:ext cx="449994" cy="450741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39"/>
          <p:cNvGrpSpPr/>
          <p:nvPr/>
        </p:nvGrpSpPr>
        <p:grpSpPr>
          <a:xfrm>
            <a:off x="3013987" y="1332930"/>
            <a:ext cx="428441" cy="412150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236085" y="1766570"/>
            <a:ext cx="607060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36085" y="2682875"/>
            <a:ext cx="654050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accent2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52595" y="3547745"/>
            <a:ext cx="561340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52595" y="4458970"/>
            <a:ext cx="561340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79666" y="1443681"/>
            <a:ext cx="957634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79666" y="2423324"/>
            <a:ext cx="957634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chemeClr val="accent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89266" y="3288383"/>
            <a:ext cx="957634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89266" y="4268027"/>
            <a:ext cx="957634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44123" y="2011339"/>
            <a:ext cx="1643457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  <a:endParaRPr lang="zh-CN" altLang="en-US" sz="1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6982" y="1131961"/>
            <a:ext cx="1697147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  <a:endParaRPr lang="zh-CN" altLang="en-US" sz="1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44123" y="3726265"/>
            <a:ext cx="1643457" cy="10365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  <a:endParaRPr lang="zh-CN" altLang="en-US" sz="1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6982" y="3011109"/>
            <a:ext cx="1697147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  <a:endParaRPr lang="zh-CN" altLang="en-US" sz="1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1" grpId="0" animBg="1"/>
      <p:bldP spid="33" grpId="0" animBg="1"/>
      <p:bldP spid="38" grpId="0" animBg="1"/>
      <p:bldP spid="39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497" y="1661980"/>
            <a:ext cx="2041323" cy="3082454"/>
            <a:chOff x="4648663" y="2215290"/>
            <a:chExt cx="2721764" cy="4108670"/>
          </a:xfrm>
          <a:solidFill>
            <a:schemeClr val="accent2"/>
          </a:solidFill>
        </p:grpSpPr>
        <p:sp>
          <p:nvSpPr>
            <p:cNvPr id="14" name="任意多边形 13"/>
            <p:cNvSpPr/>
            <p:nvPr/>
          </p:nvSpPr>
          <p:spPr>
            <a:xfrm>
              <a:off x="4648663" y="2215290"/>
              <a:ext cx="2721764" cy="3285383"/>
            </a:xfrm>
            <a:custGeom>
              <a:avLst/>
              <a:gdLst>
                <a:gd name="connsiteX0" fmla="*/ 1195827 w 2382916"/>
                <a:gd name="connsiteY0" fmla="*/ 0 h 2876366"/>
                <a:gd name="connsiteX1" fmla="*/ 1953127 w 2382916"/>
                <a:gd name="connsiteY1" fmla="*/ 2163140 h 2876366"/>
                <a:gd name="connsiteX2" fmla="*/ 1622815 w 2382916"/>
                <a:gd name="connsiteY2" fmla="*/ 2706946 h 2876366"/>
                <a:gd name="connsiteX3" fmla="*/ 1505998 w 2382916"/>
                <a:gd name="connsiteY3" fmla="*/ 2876130 h 2876366"/>
                <a:gd name="connsiteX4" fmla="*/ 893712 w 2382916"/>
                <a:gd name="connsiteY4" fmla="*/ 2876130 h 2876366"/>
                <a:gd name="connsiteX5" fmla="*/ 788979 w 2382916"/>
                <a:gd name="connsiteY5" fmla="*/ 2735143 h 2876366"/>
                <a:gd name="connsiteX6" fmla="*/ 438526 w 2382916"/>
                <a:gd name="connsiteY6" fmla="*/ 2187309 h 2876366"/>
                <a:gd name="connsiteX7" fmla="*/ 1195827 w 2382916"/>
                <a:gd name="connsiteY7" fmla="*/ 0 h 2876366"/>
                <a:gd name="connsiteX8" fmla="*/ 1191458 w 2382916"/>
                <a:gd name="connsiteY8" fmla="*/ 185295 h 2876366"/>
                <a:gd name="connsiteX9" fmla="*/ 194480 w 2382916"/>
                <a:gd name="connsiteY9" fmla="*/ 1182273 h 2876366"/>
                <a:gd name="connsiteX10" fmla="*/ 1191458 w 2382916"/>
                <a:gd name="connsiteY10" fmla="*/ 2179251 h 2876366"/>
                <a:gd name="connsiteX11" fmla="*/ 2188436 w 2382916"/>
                <a:gd name="connsiteY11" fmla="*/ 1182273 h 2876366"/>
                <a:gd name="connsiteX12" fmla="*/ 1191458 w 2382916"/>
                <a:gd name="connsiteY12" fmla="*/ 185295 h 287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2916" h="287636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3275688" y="1221505"/>
            <a:ext cx="862532" cy="1047684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2950038" y="3026338"/>
            <a:ext cx="1144175" cy="82758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4834297" y="1221505"/>
            <a:ext cx="862532" cy="1047684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4894114" y="3026338"/>
            <a:ext cx="1144175" cy="82758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760531" y="1924162"/>
            <a:ext cx="1505031" cy="150549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34"/>
          <p:cNvGrpSpPr/>
          <p:nvPr/>
        </p:nvGrpSpPr>
        <p:grpSpPr>
          <a:xfrm>
            <a:off x="4093197" y="2269213"/>
            <a:ext cx="779060" cy="749445"/>
            <a:chOff x="2607983" y="4241292"/>
            <a:chExt cx="490600" cy="471805"/>
          </a:xfrm>
          <a:solidFill>
            <a:schemeClr val="accent4"/>
          </a:solidFill>
        </p:grpSpPr>
        <p:sp>
          <p:nvSpPr>
            <p:cNvPr id="3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433445" y="1528445"/>
            <a:ext cx="493395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5715" y="1523365"/>
            <a:ext cx="542290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51145" y="3361690"/>
            <a:ext cx="559435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84525" y="3328670"/>
            <a:ext cx="575945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1234" y="1150850"/>
            <a:ext cx="2268650" cy="8442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  <a:endParaRPr lang="zh-CN" altLang="en-US" sz="1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1147975"/>
            <a:ext cx="2342763" cy="8617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  <a:endParaRPr lang="zh-CN" altLang="en-US" sz="1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1234" y="3535760"/>
            <a:ext cx="2268650" cy="8617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  <a:endParaRPr lang="zh-CN" altLang="en-US" sz="1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3537111"/>
            <a:ext cx="2342763" cy="8617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  <a:endParaRPr lang="zh-CN" altLang="en-US" sz="1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2973985" y="1243398"/>
            <a:ext cx="4884737" cy="1513354"/>
            <a:chOff x="0" y="0"/>
            <a:chExt cx="5117724" cy="1584176"/>
          </a:xfrm>
          <a:solidFill>
            <a:schemeClr val="bg1">
              <a:lumMod val="50000"/>
            </a:schemeClr>
          </a:solidFill>
        </p:grpSpPr>
        <p:sp>
          <p:nvSpPr>
            <p:cNvPr id="5" name="矩形 33"/>
            <p:cNvSpPr>
              <a:spLocks noChangeArrowheads="1"/>
            </p:cNvSpPr>
            <p:nvPr/>
          </p:nvSpPr>
          <p:spPr bwMode="auto">
            <a:xfrm>
              <a:off x="0" y="0"/>
              <a:ext cx="5117724" cy="1584176"/>
            </a:xfrm>
            <a:prstGeom prst="rect">
              <a:avLst/>
            </a:prstGeom>
            <a:grpFill/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7" name="矩形 37"/>
            <p:cNvSpPr/>
            <p:nvPr/>
          </p:nvSpPr>
          <p:spPr bwMode="auto">
            <a:xfrm>
              <a:off x="4813" y="0"/>
              <a:ext cx="4963465" cy="1584176"/>
            </a:xfrm>
            <a:custGeom>
              <a:avLst/>
              <a:gdLst>
                <a:gd name="T0" fmla="*/ 0 w 4963465"/>
                <a:gd name="T1" fmla="*/ 0 h 1584176"/>
                <a:gd name="T2" fmla="*/ 4963465 w 4963465"/>
                <a:gd name="T3" fmla="*/ 0 h 1584176"/>
                <a:gd name="T4" fmla="*/ 1377067 w 4963465"/>
                <a:gd name="T5" fmla="*/ 1584176 h 1584176"/>
                <a:gd name="T6" fmla="*/ 0 w 4963465"/>
                <a:gd name="T7" fmla="*/ 1584176 h 1584176"/>
                <a:gd name="T8" fmla="*/ 0 w 4963465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3465" h="1584176">
                  <a:moveTo>
                    <a:pt x="0" y="0"/>
                  </a:moveTo>
                  <a:lnTo>
                    <a:pt x="4963465" y="0"/>
                  </a:lnTo>
                  <a:lnTo>
                    <a:pt x="1377067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1259484" y="1243398"/>
            <a:ext cx="1660525" cy="1513354"/>
            <a:chOff x="0" y="0"/>
            <a:chExt cx="1739117" cy="1584176"/>
          </a:xfrm>
        </p:grpSpPr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0" y="0"/>
              <a:ext cx="1739117" cy="1584176"/>
            </a:xfrm>
            <a:prstGeom prst="rect">
              <a:avLst/>
            </a:prstGeom>
            <a:solidFill>
              <a:srgbClr val="EEECE1"/>
            </a:solidFill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134323" y="132015"/>
              <a:ext cx="1320147" cy="1320147"/>
            </a:xfrm>
            <a:prstGeom prst="rect">
              <a:avLst/>
            </a:prstGeom>
            <a:blipFill dpi="0" rotWithShape="1">
              <a:blip r:embed="rId1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 8"/>
            <p:cNvSpPr/>
            <p:nvPr/>
          </p:nvSpPr>
          <p:spPr bwMode="auto">
            <a:xfrm>
              <a:off x="0" y="0"/>
              <a:ext cx="1671268" cy="1584176"/>
            </a:xfrm>
            <a:custGeom>
              <a:avLst/>
              <a:gdLst>
                <a:gd name="T0" fmla="*/ 0 w 1671268"/>
                <a:gd name="T1" fmla="*/ 0 h 1584176"/>
                <a:gd name="T2" fmla="*/ 1671268 w 1671268"/>
                <a:gd name="T3" fmla="*/ 0 h 1584176"/>
                <a:gd name="T4" fmla="*/ 197248 w 1671268"/>
                <a:gd name="T5" fmla="*/ 1584176 h 1584176"/>
                <a:gd name="T6" fmla="*/ 0 w 1671268"/>
                <a:gd name="T7" fmla="*/ 1584176 h 1584176"/>
                <a:gd name="T8" fmla="*/ 0 w 1671268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268" h="1584176">
                  <a:moveTo>
                    <a:pt x="0" y="0"/>
                  </a:moveTo>
                  <a:lnTo>
                    <a:pt x="1671268" y="0"/>
                  </a:lnTo>
                  <a:lnTo>
                    <a:pt x="197248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20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그룹 119"/>
          <p:cNvGrpSpPr/>
          <p:nvPr/>
        </p:nvGrpSpPr>
        <p:grpSpPr bwMode="auto">
          <a:xfrm>
            <a:off x="2777134" y="1676918"/>
            <a:ext cx="342900" cy="654252"/>
            <a:chOff x="0" y="0"/>
            <a:chExt cx="419802" cy="800732"/>
          </a:xfrm>
        </p:grpSpPr>
        <p:grpSp>
          <p:nvGrpSpPr>
            <p:cNvPr id="6" name="그룹 17"/>
            <p:cNvGrpSpPr/>
            <p:nvPr/>
          </p:nvGrpSpPr>
          <p:grpSpPr bwMode="auto">
            <a:xfrm>
              <a:off x="0" y="0"/>
              <a:ext cx="419802" cy="125248"/>
              <a:chOff x="0" y="0"/>
              <a:chExt cx="550862" cy="165204"/>
            </a:xfrm>
          </p:grpSpPr>
          <p:sp>
            <p:nvSpPr>
              <p:cNvPr id="20" name="타원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ea typeface="Malgun Gothic" panose="020B0503020000020004" pitchFamily="34" charset="-127"/>
                </a:endParaRPr>
              </a:p>
            </p:txBody>
          </p:sp>
          <p:sp>
            <p:nvSpPr>
              <p:cNvPr id="21" name="타원 132"/>
              <p:cNvSpPr>
                <a:spLocks noChangeArrowheads="1"/>
              </p:cNvSpPr>
              <p:nvPr/>
            </p:nvSpPr>
            <p:spPr bwMode="auto">
              <a:xfrm>
                <a:off x="370215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ea typeface="Malgun Gothic" panose="020B0503020000020004" pitchFamily="34" charset="-127"/>
                </a:endParaRPr>
              </a:p>
            </p:txBody>
          </p:sp>
          <p:grpSp>
            <p:nvGrpSpPr>
              <p:cNvPr id="8" name="모서리가 둥근 직사각형 25"/>
              <p:cNvGrpSpPr/>
              <p:nvPr/>
            </p:nvGrpSpPr>
            <p:grpSpPr bwMode="auto">
              <a:xfrm>
                <a:off x="-13252" y="-19558"/>
                <a:ext cx="597034" cy="314910"/>
                <a:chOff x="0" y="0"/>
                <a:chExt cx="371856" cy="195072"/>
              </a:xfrm>
            </p:grpSpPr>
            <p:pic>
              <p:nvPicPr>
                <p:cNvPr id="23" name="모서리가 둥근 직사각형 25"/>
                <p:cNvPicPr>
                  <a:picLocks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71856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6377" y="52549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ea typeface="Malgun Gothic" panose="020B0503020000020004" pitchFamily="34" charset="-127"/>
                  </a:endParaRPr>
                </a:p>
              </p:txBody>
            </p:sp>
          </p:grpSp>
        </p:grpSp>
        <p:grpSp>
          <p:nvGrpSpPr>
            <p:cNvPr id="12" name="그룹 17"/>
            <p:cNvGrpSpPr/>
            <p:nvPr/>
          </p:nvGrpSpPr>
          <p:grpSpPr bwMode="auto">
            <a:xfrm>
              <a:off x="0" y="675484"/>
              <a:ext cx="419802" cy="125248"/>
              <a:chOff x="0" y="0"/>
              <a:chExt cx="550862" cy="165204"/>
            </a:xfrm>
          </p:grpSpPr>
          <p:sp>
            <p:nvSpPr>
              <p:cNvPr id="15" name="타원 128"/>
              <p:cNvSpPr>
                <a:spLocks noChangeArrowheads="1"/>
              </p:cNvSpPr>
              <p:nvPr/>
            </p:nvSpPr>
            <p:spPr bwMode="auto">
              <a:xfrm>
                <a:off x="0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ea typeface="Malgun Gothic" panose="020B0503020000020004" pitchFamily="34" charset="-127"/>
                </a:endParaRPr>
              </a:p>
            </p:txBody>
          </p:sp>
          <p:sp>
            <p:nvSpPr>
              <p:cNvPr id="16" name="타원 129"/>
              <p:cNvSpPr>
                <a:spLocks noChangeArrowheads="1"/>
              </p:cNvSpPr>
              <p:nvPr/>
            </p:nvSpPr>
            <p:spPr bwMode="auto">
              <a:xfrm>
                <a:off x="370215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ea typeface="Malgun Gothic" panose="020B0503020000020004" pitchFamily="34" charset="-127"/>
                </a:endParaRPr>
              </a:p>
            </p:txBody>
          </p:sp>
          <p:grpSp>
            <p:nvGrpSpPr>
              <p:cNvPr id="13" name="모서리가 둥근 직사각형 25"/>
              <p:cNvGrpSpPr/>
              <p:nvPr/>
            </p:nvGrpSpPr>
            <p:grpSpPr bwMode="auto">
              <a:xfrm>
                <a:off x="-13252" y="-15000"/>
                <a:ext cx="597034" cy="305069"/>
                <a:chOff x="0" y="0"/>
                <a:chExt cx="371856" cy="188976"/>
              </a:xfrm>
            </p:grpSpPr>
            <p:pic>
              <p:nvPicPr>
                <p:cNvPr id="18" name="모서리가 둥근 직사각형 25"/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71856" cy="188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6377" y="49726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ea typeface="Malgun Gothic" panose="020B0503020000020004" pitchFamily="34" charset="-127"/>
                  </a:endParaRPr>
                </a:p>
              </p:txBody>
            </p:sp>
          </p:grpSp>
        </p:grp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53384" y="1400608"/>
            <a:ext cx="4462462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请在此处输入您的文字，或者复制您的文字粘贴到此处，并且在粘贴后选择“仅文字”。请在此处输入您的文字，或者复制您的文字粘贴到此处，并且在粘贴后选择“仅文字”。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45"/>
          <p:cNvGrpSpPr/>
          <p:nvPr/>
        </p:nvGrpSpPr>
        <p:grpSpPr bwMode="auto">
          <a:xfrm>
            <a:off x="1259484" y="3004477"/>
            <a:ext cx="4886325" cy="1513355"/>
            <a:chOff x="0" y="0"/>
            <a:chExt cx="5117724" cy="1584176"/>
          </a:xfrm>
          <a:solidFill>
            <a:schemeClr val="accent2"/>
          </a:solidFill>
        </p:grpSpPr>
        <p:sp>
          <p:nvSpPr>
            <p:cNvPr id="27" name="矩形 46"/>
            <p:cNvSpPr>
              <a:spLocks noChangeArrowheads="1"/>
            </p:cNvSpPr>
            <p:nvPr/>
          </p:nvSpPr>
          <p:spPr bwMode="auto">
            <a:xfrm>
              <a:off x="0" y="0"/>
              <a:ext cx="5117724" cy="1584176"/>
            </a:xfrm>
            <a:prstGeom prst="rect">
              <a:avLst/>
            </a:prstGeom>
            <a:grpFill/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28" name="矩形 37"/>
            <p:cNvSpPr/>
            <p:nvPr/>
          </p:nvSpPr>
          <p:spPr bwMode="auto">
            <a:xfrm>
              <a:off x="4813" y="0"/>
              <a:ext cx="4963465" cy="1584176"/>
            </a:xfrm>
            <a:custGeom>
              <a:avLst/>
              <a:gdLst>
                <a:gd name="T0" fmla="*/ 0 w 4963465"/>
                <a:gd name="T1" fmla="*/ 0 h 1584176"/>
                <a:gd name="T2" fmla="*/ 4963465 w 4963465"/>
                <a:gd name="T3" fmla="*/ 0 h 1584176"/>
                <a:gd name="T4" fmla="*/ 1377067 w 4963465"/>
                <a:gd name="T5" fmla="*/ 1584176 h 1584176"/>
                <a:gd name="T6" fmla="*/ 0 w 4963465"/>
                <a:gd name="T7" fmla="*/ 1584176 h 1584176"/>
                <a:gd name="T8" fmla="*/ 0 w 4963465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3465" h="1584176">
                  <a:moveTo>
                    <a:pt x="0" y="0"/>
                  </a:moveTo>
                  <a:lnTo>
                    <a:pt x="4963465" y="0"/>
                  </a:lnTo>
                  <a:lnTo>
                    <a:pt x="1377067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>
                <a:alpha val="1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组合 48"/>
          <p:cNvGrpSpPr/>
          <p:nvPr/>
        </p:nvGrpSpPr>
        <p:grpSpPr bwMode="auto">
          <a:xfrm>
            <a:off x="6225184" y="3004477"/>
            <a:ext cx="1658937" cy="1513355"/>
            <a:chOff x="0" y="0"/>
            <a:chExt cx="1739117" cy="1584176"/>
          </a:xfrm>
        </p:grpSpPr>
        <p:sp>
          <p:nvSpPr>
            <p:cNvPr id="30" name="矩形 49"/>
            <p:cNvSpPr>
              <a:spLocks noChangeArrowheads="1"/>
            </p:cNvSpPr>
            <p:nvPr/>
          </p:nvSpPr>
          <p:spPr bwMode="auto">
            <a:xfrm>
              <a:off x="0" y="0"/>
              <a:ext cx="1739117" cy="158417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31" name="矩形 50"/>
            <p:cNvSpPr>
              <a:spLocks noChangeArrowheads="1"/>
            </p:cNvSpPr>
            <p:nvPr/>
          </p:nvSpPr>
          <p:spPr bwMode="auto">
            <a:xfrm>
              <a:off x="206262" y="132015"/>
              <a:ext cx="1320147" cy="1320147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32" name="矩形 8"/>
            <p:cNvSpPr/>
            <p:nvPr/>
          </p:nvSpPr>
          <p:spPr bwMode="auto">
            <a:xfrm>
              <a:off x="0" y="0"/>
              <a:ext cx="1671268" cy="1584176"/>
            </a:xfrm>
            <a:custGeom>
              <a:avLst/>
              <a:gdLst>
                <a:gd name="T0" fmla="*/ 0 w 1671268"/>
                <a:gd name="T1" fmla="*/ 0 h 1584176"/>
                <a:gd name="T2" fmla="*/ 1671268 w 1671268"/>
                <a:gd name="T3" fmla="*/ 0 h 1584176"/>
                <a:gd name="T4" fmla="*/ 197248 w 1671268"/>
                <a:gd name="T5" fmla="*/ 1584176 h 1584176"/>
                <a:gd name="T6" fmla="*/ 0 w 1671268"/>
                <a:gd name="T7" fmla="*/ 1584176 h 1584176"/>
                <a:gd name="T8" fmla="*/ 0 w 1671268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268" h="1584176">
                  <a:moveTo>
                    <a:pt x="0" y="0"/>
                  </a:moveTo>
                  <a:lnTo>
                    <a:pt x="1671268" y="0"/>
                  </a:lnTo>
                  <a:lnTo>
                    <a:pt x="197248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20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그룹 119"/>
          <p:cNvGrpSpPr/>
          <p:nvPr/>
        </p:nvGrpSpPr>
        <p:grpSpPr bwMode="auto">
          <a:xfrm>
            <a:off x="6009284" y="3471347"/>
            <a:ext cx="344487" cy="654252"/>
            <a:chOff x="0" y="0"/>
            <a:chExt cx="419802" cy="800732"/>
          </a:xfrm>
        </p:grpSpPr>
        <p:grpSp>
          <p:nvGrpSpPr>
            <p:cNvPr id="26" name="그룹 17"/>
            <p:cNvGrpSpPr/>
            <p:nvPr/>
          </p:nvGrpSpPr>
          <p:grpSpPr bwMode="auto">
            <a:xfrm>
              <a:off x="0" y="0"/>
              <a:ext cx="419802" cy="125248"/>
              <a:chOff x="0" y="0"/>
              <a:chExt cx="550862" cy="165204"/>
            </a:xfrm>
          </p:grpSpPr>
          <p:sp>
            <p:nvSpPr>
              <p:cNvPr id="41" name="타원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ea typeface="Malgun Gothic" panose="020B0503020000020004" pitchFamily="34" charset="-127"/>
                </a:endParaRPr>
              </a:p>
            </p:txBody>
          </p:sp>
          <p:sp>
            <p:nvSpPr>
              <p:cNvPr id="42" name="타원 132"/>
              <p:cNvSpPr>
                <a:spLocks noChangeArrowheads="1"/>
              </p:cNvSpPr>
              <p:nvPr/>
            </p:nvSpPr>
            <p:spPr bwMode="auto">
              <a:xfrm>
                <a:off x="370215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ea typeface="Malgun Gothic" panose="020B0503020000020004" pitchFamily="34" charset="-127"/>
                </a:endParaRPr>
              </a:p>
            </p:txBody>
          </p:sp>
          <p:grpSp>
            <p:nvGrpSpPr>
              <p:cNvPr id="29" name="모서리가 둥근 직사각형 25"/>
              <p:cNvGrpSpPr/>
              <p:nvPr/>
            </p:nvGrpSpPr>
            <p:grpSpPr bwMode="auto">
              <a:xfrm>
                <a:off x="-7599" y="-21385"/>
                <a:ext cx="587247" cy="314910"/>
                <a:chOff x="0" y="0"/>
                <a:chExt cx="365760" cy="195072"/>
              </a:xfrm>
            </p:grpSpPr>
            <p:pic>
              <p:nvPicPr>
                <p:cNvPr id="44" name="모서리가 둥근 직사각형 2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5760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72856" y="53681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ea typeface="Malgun Gothic" panose="020B0503020000020004" pitchFamily="34" charset="-127"/>
                  </a:endParaRPr>
                </a:p>
              </p:txBody>
            </p:sp>
          </p:grpSp>
        </p:grpSp>
        <p:grpSp>
          <p:nvGrpSpPr>
            <p:cNvPr id="33" name="그룹 17"/>
            <p:cNvGrpSpPr/>
            <p:nvPr/>
          </p:nvGrpSpPr>
          <p:grpSpPr bwMode="auto">
            <a:xfrm>
              <a:off x="0" y="675484"/>
              <a:ext cx="419802" cy="125248"/>
              <a:chOff x="0" y="0"/>
              <a:chExt cx="550862" cy="165204"/>
            </a:xfrm>
          </p:grpSpPr>
          <p:sp>
            <p:nvSpPr>
              <p:cNvPr id="36" name="타원 128"/>
              <p:cNvSpPr>
                <a:spLocks noChangeArrowheads="1"/>
              </p:cNvSpPr>
              <p:nvPr/>
            </p:nvSpPr>
            <p:spPr bwMode="auto">
              <a:xfrm>
                <a:off x="0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ea typeface="Malgun Gothic" panose="020B0503020000020004" pitchFamily="34" charset="-127"/>
                </a:endParaRPr>
              </a:p>
            </p:txBody>
          </p:sp>
          <p:sp>
            <p:nvSpPr>
              <p:cNvPr id="37" name="타원 129"/>
              <p:cNvSpPr>
                <a:spLocks noChangeArrowheads="1"/>
              </p:cNvSpPr>
              <p:nvPr/>
            </p:nvSpPr>
            <p:spPr bwMode="auto">
              <a:xfrm>
                <a:off x="370215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ea typeface="Malgun Gothic" panose="020B0503020000020004" pitchFamily="34" charset="-127"/>
                </a:endParaRPr>
              </a:p>
            </p:txBody>
          </p:sp>
          <p:grpSp>
            <p:nvGrpSpPr>
              <p:cNvPr id="34" name="모서리가 둥근 직사각형 25"/>
              <p:cNvGrpSpPr/>
              <p:nvPr/>
            </p:nvGrpSpPr>
            <p:grpSpPr bwMode="auto">
              <a:xfrm>
                <a:off x="-7599" y="-16828"/>
                <a:ext cx="587247" cy="314910"/>
                <a:chOff x="0" y="0"/>
                <a:chExt cx="365760" cy="195072"/>
              </a:xfrm>
            </p:grpSpPr>
            <p:pic>
              <p:nvPicPr>
                <p:cNvPr id="39" name="모서리가 둥근 직사각형 25"/>
                <p:cNvPicPr>
                  <a:picLocks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5760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856" y="50858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ea typeface="Malgun Gothic" panose="020B0503020000020004" pitchFamily="34" charset="-127"/>
                  </a:endParaRPr>
                </a:p>
              </p:txBody>
            </p:sp>
          </p:grpSp>
        </p:grp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518247" y="3160101"/>
            <a:ext cx="4462463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请在此处输入您的文字，或者复制您的文字粘贴到此处，并且在粘贴后选择“仅文字”。请在此处输入您的文字，或者复制您的文字粘贴到此处，并且在粘贴后选择“仅文字”。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4644603" y="1253637"/>
            <a:ext cx="2880320" cy="93639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五边形 4"/>
          <p:cNvSpPr/>
          <p:nvPr/>
        </p:nvSpPr>
        <p:spPr>
          <a:xfrm flipH="1">
            <a:off x="1764283" y="2183514"/>
            <a:ext cx="2880320" cy="93639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2196331" y="2510098"/>
            <a:ext cx="244827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4644603" y="1521716"/>
            <a:ext cx="244827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1115056" y="1059909"/>
            <a:ext cx="324035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4860630" y="2448526"/>
            <a:ext cx="324035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76299" y="3637250"/>
            <a:ext cx="1692188" cy="227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4191" y="3997402"/>
            <a:ext cx="2652199" cy="227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08247" y="4418646"/>
            <a:ext cx="2160240" cy="227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2985178" y="3637248"/>
            <a:ext cx="1356360" cy="2527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对比一：</a:t>
            </a:r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2985179" y="3997399"/>
            <a:ext cx="1356360" cy="2527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对比二：输入文本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2985179" y="4423881"/>
            <a:ext cx="1356360" cy="2527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对比三：</a:t>
            </a:r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87461" y="3613098"/>
            <a:ext cx="1692188" cy="227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99561" y="3973249"/>
            <a:ext cx="2652199" cy="227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87461" y="4394494"/>
            <a:ext cx="2160240" cy="227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4996341" y="3613096"/>
            <a:ext cx="1356360" cy="2527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对比一：</a:t>
            </a:r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5003485" y="3973247"/>
            <a:ext cx="1356360" cy="2527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对比二：</a:t>
            </a:r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5015558" y="4399730"/>
            <a:ext cx="1356360" cy="2527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对比三：</a:t>
            </a:r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014413" y="2500268"/>
            <a:ext cx="719137" cy="4686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692275" y="2066614"/>
            <a:ext cx="719138" cy="467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914650" y="2500268"/>
            <a:ext cx="719138" cy="4686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3594100" y="2066614"/>
            <a:ext cx="719138" cy="4670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4818064" y="2500268"/>
            <a:ext cx="719137" cy="4686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5495925" y="2066614"/>
            <a:ext cx="719138" cy="467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686550" y="2500268"/>
            <a:ext cx="719138" cy="4686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366000" y="2066614"/>
            <a:ext cx="719138" cy="4670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Freeform 13"/>
          <p:cNvSpPr/>
          <p:nvPr/>
        </p:nvSpPr>
        <p:spPr bwMode="auto">
          <a:xfrm>
            <a:off x="-324544" y="2284234"/>
            <a:ext cx="9108183" cy="514668"/>
          </a:xfrm>
          <a:custGeom>
            <a:avLst/>
            <a:gdLst>
              <a:gd name="T0" fmla="*/ 5518 w 5536"/>
              <a:gd name="T1" fmla="*/ 196 h 324"/>
              <a:gd name="T2" fmla="*/ 5518 w 5536"/>
              <a:gd name="T3" fmla="*/ 128 h 324"/>
              <a:gd name="T4" fmla="*/ 5408 w 5536"/>
              <a:gd name="T5" fmla="*/ 18 h 324"/>
              <a:gd name="T6" fmla="*/ 5374 w 5536"/>
              <a:gd name="T7" fmla="*/ 32 h 324"/>
              <a:gd name="T8" fmla="*/ 5374 w 5536"/>
              <a:gd name="T9" fmla="*/ 82 h 324"/>
              <a:gd name="T10" fmla="*/ 5326 w 5536"/>
              <a:gd name="T11" fmla="*/ 130 h 324"/>
              <a:gd name="T12" fmla="*/ 0 w 5536"/>
              <a:gd name="T13" fmla="*/ 130 h 324"/>
              <a:gd name="T14" fmla="*/ 1 w 5536"/>
              <a:gd name="T15" fmla="*/ 193 h 324"/>
              <a:gd name="T16" fmla="*/ 5326 w 5536"/>
              <a:gd name="T17" fmla="*/ 194 h 324"/>
              <a:gd name="T18" fmla="*/ 5374 w 5536"/>
              <a:gd name="T19" fmla="*/ 242 h 324"/>
              <a:gd name="T20" fmla="*/ 5374 w 5536"/>
              <a:gd name="T21" fmla="*/ 292 h 324"/>
              <a:gd name="T22" fmla="*/ 5408 w 5536"/>
              <a:gd name="T23" fmla="*/ 306 h 324"/>
              <a:gd name="T24" fmla="*/ 5518 w 5536"/>
              <a:gd name="T25" fmla="*/ 1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Freeform 14"/>
          <p:cNvSpPr/>
          <p:nvPr/>
        </p:nvSpPr>
        <p:spPr bwMode="auto">
          <a:xfrm>
            <a:off x="1014413" y="2066613"/>
            <a:ext cx="1397000" cy="902257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6" name="Freeform 15"/>
          <p:cNvSpPr/>
          <p:nvPr/>
        </p:nvSpPr>
        <p:spPr bwMode="auto">
          <a:xfrm>
            <a:off x="2914650" y="2066613"/>
            <a:ext cx="1398588" cy="902257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Freeform 16"/>
          <p:cNvSpPr/>
          <p:nvPr/>
        </p:nvSpPr>
        <p:spPr bwMode="auto">
          <a:xfrm>
            <a:off x="4818063" y="2066613"/>
            <a:ext cx="1397000" cy="902257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Freeform 17"/>
          <p:cNvSpPr/>
          <p:nvPr/>
        </p:nvSpPr>
        <p:spPr bwMode="auto">
          <a:xfrm>
            <a:off x="6686550" y="2066613"/>
            <a:ext cx="1398588" cy="902257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9" name="Group 18"/>
          <p:cNvGrpSpPr/>
          <p:nvPr/>
        </p:nvGrpSpPr>
        <p:grpSpPr bwMode="auto">
          <a:xfrm>
            <a:off x="7272338" y="2420844"/>
            <a:ext cx="241300" cy="217622"/>
            <a:chOff x="0" y="0"/>
            <a:chExt cx="152" cy="137"/>
          </a:xfrm>
        </p:grpSpPr>
        <p:sp>
          <p:nvSpPr>
            <p:cNvPr id="70" name="Freeform 19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53 w 55"/>
                <a:gd name="T1" fmla="*/ 0 h 68"/>
                <a:gd name="T2" fmla="*/ 3 w 55"/>
                <a:gd name="T3" fmla="*/ 0 h 68"/>
                <a:gd name="T4" fmla="*/ 0 w 55"/>
                <a:gd name="T5" fmla="*/ 3 h 68"/>
                <a:gd name="T6" fmla="*/ 0 w 55"/>
                <a:gd name="T7" fmla="*/ 66 h 68"/>
                <a:gd name="T8" fmla="*/ 3 w 55"/>
                <a:gd name="T9" fmla="*/ 68 h 68"/>
                <a:gd name="T10" fmla="*/ 53 w 55"/>
                <a:gd name="T11" fmla="*/ 68 h 68"/>
                <a:gd name="T12" fmla="*/ 53 w 55"/>
                <a:gd name="T13" fmla="*/ 68 h 68"/>
                <a:gd name="T14" fmla="*/ 55 w 55"/>
                <a:gd name="T15" fmla="*/ 66 h 68"/>
                <a:gd name="T16" fmla="*/ 55 w 55"/>
                <a:gd name="T17" fmla="*/ 3 h 68"/>
                <a:gd name="T18" fmla="*/ 53 w 55"/>
                <a:gd name="T19" fmla="*/ 0 h 68"/>
                <a:gd name="T20" fmla="*/ 34 w 55"/>
                <a:gd name="T21" fmla="*/ 37 h 68"/>
                <a:gd name="T22" fmla="*/ 28 w 55"/>
                <a:gd name="T23" fmla="*/ 38 h 68"/>
                <a:gd name="T24" fmla="*/ 25 w 55"/>
                <a:gd name="T25" fmla="*/ 37 h 68"/>
                <a:gd name="T26" fmla="*/ 11 w 55"/>
                <a:gd name="T27" fmla="*/ 21 h 68"/>
                <a:gd name="T28" fmla="*/ 15 w 55"/>
                <a:gd name="T29" fmla="*/ 17 h 68"/>
                <a:gd name="T30" fmla="*/ 18 w 55"/>
                <a:gd name="T31" fmla="*/ 21 h 68"/>
                <a:gd name="T32" fmla="*/ 28 w 55"/>
                <a:gd name="T33" fmla="*/ 31 h 68"/>
                <a:gd name="T34" fmla="*/ 28 w 55"/>
                <a:gd name="T35" fmla="*/ 31 h 68"/>
                <a:gd name="T36" fmla="*/ 34 w 55"/>
                <a:gd name="T37" fmla="*/ 28 h 68"/>
                <a:gd name="T38" fmla="*/ 38 w 55"/>
                <a:gd name="T39" fmla="*/ 21 h 68"/>
                <a:gd name="T40" fmla="*/ 41 w 55"/>
                <a:gd name="T41" fmla="*/ 17 h 68"/>
                <a:gd name="T42" fmla="*/ 45 w 55"/>
                <a:gd name="T43" fmla="*/ 21 h 68"/>
                <a:gd name="T44" fmla="*/ 34 w 55"/>
                <a:gd name="T4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1" name="Freeform 20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3 h 46"/>
                <a:gd name="T2" fmla="*/ 2 w 13"/>
                <a:gd name="T3" fmla="*/ 0 h 46"/>
                <a:gd name="T4" fmla="*/ 11 w 13"/>
                <a:gd name="T5" fmla="*/ 0 h 46"/>
                <a:gd name="T6" fmla="*/ 13 w 13"/>
                <a:gd name="T7" fmla="*/ 3 h 46"/>
                <a:gd name="T8" fmla="*/ 13 w 13"/>
                <a:gd name="T9" fmla="*/ 44 h 46"/>
                <a:gd name="T10" fmla="*/ 11 w 13"/>
                <a:gd name="T11" fmla="*/ 46 h 46"/>
                <a:gd name="T12" fmla="*/ 2 w 13"/>
                <a:gd name="T13" fmla="*/ 46 h 46"/>
                <a:gd name="T14" fmla="*/ 0 w 13"/>
                <a:gd name="T15" fmla="*/ 44 h 46"/>
                <a:gd name="T16" fmla="*/ 0 w 13"/>
                <a:gd name="T1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2" name="Freeform 21"/>
          <p:cNvSpPr>
            <a:spLocks noEditPoints="1"/>
          </p:cNvSpPr>
          <p:nvPr/>
        </p:nvSpPr>
        <p:spPr bwMode="auto">
          <a:xfrm>
            <a:off x="5403850" y="2409725"/>
            <a:ext cx="184150" cy="239860"/>
          </a:xfrm>
          <a:custGeom>
            <a:avLst/>
            <a:gdLst>
              <a:gd name="T0" fmla="*/ 56 w 58"/>
              <a:gd name="T1" fmla="*/ 30 h 76"/>
              <a:gd name="T2" fmla="*/ 46 w 58"/>
              <a:gd name="T3" fmla="*/ 30 h 76"/>
              <a:gd name="T4" fmla="*/ 46 w 58"/>
              <a:gd name="T5" fmla="*/ 17 h 76"/>
              <a:gd name="T6" fmla="*/ 29 w 58"/>
              <a:gd name="T7" fmla="*/ 0 h 76"/>
              <a:gd name="T8" fmla="*/ 12 w 58"/>
              <a:gd name="T9" fmla="*/ 17 h 76"/>
              <a:gd name="T10" fmla="*/ 12 w 58"/>
              <a:gd name="T11" fmla="*/ 30 h 76"/>
              <a:gd name="T12" fmla="*/ 2 w 58"/>
              <a:gd name="T13" fmla="*/ 30 h 76"/>
              <a:gd name="T14" fmla="*/ 0 w 58"/>
              <a:gd name="T15" fmla="*/ 32 h 76"/>
              <a:gd name="T16" fmla="*/ 0 w 58"/>
              <a:gd name="T17" fmla="*/ 74 h 76"/>
              <a:gd name="T18" fmla="*/ 2 w 58"/>
              <a:gd name="T19" fmla="*/ 76 h 76"/>
              <a:gd name="T20" fmla="*/ 56 w 58"/>
              <a:gd name="T21" fmla="*/ 76 h 76"/>
              <a:gd name="T22" fmla="*/ 58 w 58"/>
              <a:gd name="T23" fmla="*/ 74 h 76"/>
              <a:gd name="T24" fmla="*/ 58 w 58"/>
              <a:gd name="T25" fmla="*/ 32 h 76"/>
              <a:gd name="T26" fmla="*/ 56 w 58"/>
              <a:gd name="T27" fmla="*/ 30 h 76"/>
              <a:gd name="T28" fmla="*/ 33 w 58"/>
              <a:gd name="T29" fmla="*/ 56 h 76"/>
              <a:gd name="T30" fmla="*/ 32 w 58"/>
              <a:gd name="T31" fmla="*/ 56 h 76"/>
              <a:gd name="T32" fmla="*/ 32 w 58"/>
              <a:gd name="T33" fmla="*/ 59 h 76"/>
              <a:gd name="T34" fmla="*/ 27 w 58"/>
              <a:gd name="T35" fmla="*/ 59 h 76"/>
              <a:gd name="T36" fmla="*/ 27 w 58"/>
              <a:gd name="T37" fmla="*/ 56 h 76"/>
              <a:gd name="T38" fmla="*/ 25 w 58"/>
              <a:gd name="T39" fmla="*/ 56 h 76"/>
              <a:gd name="T40" fmla="*/ 25 w 58"/>
              <a:gd name="T41" fmla="*/ 48 h 76"/>
              <a:gd name="T42" fmla="*/ 33 w 58"/>
              <a:gd name="T43" fmla="*/ 48 h 76"/>
              <a:gd name="T44" fmla="*/ 33 w 58"/>
              <a:gd name="T45" fmla="*/ 56 h 76"/>
              <a:gd name="T46" fmla="*/ 37 w 58"/>
              <a:gd name="T47" fmla="*/ 30 h 76"/>
              <a:gd name="T48" fmla="*/ 21 w 58"/>
              <a:gd name="T49" fmla="*/ 30 h 76"/>
              <a:gd name="T50" fmla="*/ 21 w 58"/>
              <a:gd name="T51" fmla="*/ 17 h 76"/>
              <a:gd name="T52" fmla="*/ 29 w 58"/>
              <a:gd name="T53" fmla="*/ 9 h 76"/>
              <a:gd name="T54" fmla="*/ 37 w 58"/>
              <a:gd name="T55" fmla="*/ 17 h 76"/>
              <a:gd name="T56" fmla="*/ 37 w 58"/>
              <a:gd name="T57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Freeform 22"/>
          <p:cNvSpPr/>
          <p:nvPr/>
        </p:nvSpPr>
        <p:spPr bwMode="auto">
          <a:xfrm>
            <a:off x="3495676" y="2409725"/>
            <a:ext cx="201613" cy="239860"/>
          </a:xfrm>
          <a:custGeom>
            <a:avLst/>
            <a:gdLst>
              <a:gd name="T0" fmla="*/ 40 w 63"/>
              <a:gd name="T1" fmla="*/ 51 h 76"/>
              <a:gd name="T2" fmla="*/ 37 w 63"/>
              <a:gd name="T3" fmla="*/ 49 h 76"/>
              <a:gd name="T4" fmla="*/ 25 w 63"/>
              <a:gd name="T5" fmla="*/ 49 h 76"/>
              <a:gd name="T6" fmla="*/ 23 w 63"/>
              <a:gd name="T7" fmla="*/ 51 h 76"/>
              <a:gd name="T8" fmla="*/ 23 w 63"/>
              <a:gd name="T9" fmla="*/ 74 h 76"/>
              <a:gd name="T10" fmla="*/ 20 w 63"/>
              <a:gd name="T11" fmla="*/ 76 h 76"/>
              <a:gd name="T12" fmla="*/ 2 w 63"/>
              <a:gd name="T13" fmla="*/ 76 h 76"/>
              <a:gd name="T14" fmla="*/ 0 w 63"/>
              <a:gd name="T15" fmla="*/ 74 h 76"/>
              <a:gd name="T16" fmla="*/ 0 w 63"/>
              <a:gd name="T17" fmla="*/ 33 h 76"/>
              <a:gd name="T18" fmla="*/ 1 w 63"/>
              <a:gd name="T19" fmla="*/ 29 h 76"/>
              <a:gd name="T20" fmla="*/ 29 w 63"/>
              <a:gd name="T21" fmla="*/ 1 h 76"/>
              <a:gd name="T22" fmla="*/ 33 w 63"/>
              <a:gd name="T23" fmla="*/ 1 h 76"/>
              <a:gd name="T24" fmla="*/ 61 w 63"/>
              <a:gd name="T25" fmla="*/ 29 h 76"/>
              <a:gd name="T26" fmla="*/ 63 w 63"/>
              <a:gd name="T27" fmla="*/ 33 h 76"/>
              <a:gd name="T28" fmla="*/ 63 w 63"/>
              <a:gd name="T29" fmla="*/ 74 h 76"/>
              <a:gd name="T30" fmla="*/ 60 w 63"/>
              <a:gd name="T31" fmla="*/ 76 h 76"/>
              <a:gd name="T32" fmla="*/ 42 w 63"/>
              <a:gd name="T33" fmla="*/ 76 h 76"/>
              <a:gd name="T34" fmla="*/ 40 w 63"/>
              <a:gd name="T35" fmla="*/ 74 h 76"/>
              <a:gd name="T36" fmla="*/ 40 w 63"/>
              <a:gd name="T37" fmla="*/ 5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Freeform 23"/>
          <p:cNvSpPr/>
          <p:nvPr/>
        </p:nvSpPr>
        <p:spPr bwMode="auto">
          <a:xfrm>
            <a:off x="1603375" y="2409725"/>
            <a:ext cx="177800" cy="239860"/>
          </a:xfrm>
          <a:custGeom>
            <a:avLst/>
            <a:gdLst>
              <a:gd name="T0" fmla="*/ 55 w 56"/>
              <a:gd name="T1" fmla="*/ 63 h 76"/>
              <a:gd name="T2" fmla="*/ 35 w 56"/>
              <a:gd name="T3" fmla="*/ 51 h 76"/>
              <a:gd name="T4" fmla="*/ 35 w 56"/>
              <a:gd name="T5" fmla="*/ 45 h 76"/>
              <a:gd name="T6" fmla="*/ 43 w 56"/>
              <a:gd name="T7" fmla="*/ 35 h 76"/>
              <a:gd name="T8" fmla="*/ 47 w 56"/>
              <a:gd name="T9" fmla="*/ 31 h 76"/>
              <a:gd name="T10" fmla="*/ 47 w 56"/>
              <a:gd name="T11" fmla="*/ 30 h 76"/>
              <a:gd name="T12" fmla="*/ 46 w 56"/>
              <a:gd name="T13" fmla="*/ 21 h 76"/>
              <a:gd name="T14" fmla="*/ 44 w 56"/>
              <a:gd name="T15" fmla="*/ 20 h 76"/>
              <a:gd name="T16" fmla="*/ 44 w 56"/>
              <a:gd name="T17" fmla="*/ 16 h 76"/>
              <a:gd name="T18" fmla="*/ 28 w 56"/>
              <a:gd name="T19" fmla="*/ 0 h 76"/>
              <a:gd name="T20" fmla="*/ 12 w 56"/>
              <a:gd name="T21" fmla="*/ 16 h 76"/>
              <a:gd name="T22" fmla="*/ 12 w 56"/>
              <a:gd name="T23" fmla="*/ 20 h 76"/>
              <a:gd name="T24" fmla="*/ 10 w 56"/>
              <a:gd name="T25" fmla="*/ 21 h 76"/>
              <a:gd name="T26" fmla="*/ 9 w 56"/>
              <a:gd name="T27" fmla="*/ 30 h 76"/>
              <a:gd name="T28" fmla="*/ 9 w 56"/>
              <a:gd name="T29" fmla="*/ 31 h 76"/>
              <a:gd name="T30" fmla="*/ 13 w 56"/>
              <a:gd name="T31" fmla="*/ 35 h 76"/>
              <a:gd name="T32" fmla="*/ 21 w 56"/>
              <a:gd name="T33" fmla="*/ 45 h 76"/>
              <a:gd name="T34" fmla="*/ 21 w 56"/>
              <a:gd name="T35" fmla="*/ 51 h 76"/>
              <a:gd name="T36" fmla="*/ 1 w 56"/>
              <a:gd name="T37" fmla="*/ 62 h 76"/>
              <a:gd name="T38" fmla="*/ 1 w 56"/>
              <a:gd name="T39" fmla="*/ 70 h 76"/>
              <a:gd name="T40" fmla="*/ 1 w 56"/>
              <a:gd name="T41" fmla="*/ 71 h 76"/>
              <a:gd name="T42" fmla="*/ 2 w 56"/>
              <a:gd name="T43" fmla="*/ 71 h 76"/>
              <a:gd name="T44" fmla="*/ 28 w 56"/>
              <a:gd name="T45" fmla="*/ 76 h 76"/>
              <a:gd name="T46" fmla="*/ 54 w 56"/>
              <a:gd name="T47" fmla="*/ 71 h 76"/>
              <a:gd name="T48" fmla="*/ 55 w 56"/>
              <a:gd name="T49" fmla="*/ 71 h 76"/>
              <a:gd name="T50" fmla="*/ 55 w 56"/>
              <a:gd name="T51" fmla="*/ 70 h 76"/>
              <a:gd name="T52" fmla="*/ 55 w 56"/>
              <a:gd name="T53" fmla="*/ 6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3599892" y="850622"/>
            <a:ext cx="1332148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C</a:t>
            </a:r>
            <a:r>
              <a:rPr lang="zh-CN" altLang="zh-CN" sz="1400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ontents</a:t>
            </a:r>
            <a:endParaRPr lang="en-US" altLang="zh-CN" sz="1400" dirty="0" smtClean="0">
              <a:solidFill>
                <a:schemeClr val="tx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6704015" y="3436640"/>
            <a:ext cx="125236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800" b="1" dirty="0">
                <a:solidFill>
                  <a:srgbClr val="20202E"/>
                </a:solidFill>
              </a:rPr>
              <a:t>TOPIC HEADER FOUR</a:t>
            </a:r>
            <a:endParaRPr lang="zh-CN" altLang="en-US" sz="800" b="1" dirty="0">
              <a:solidFill>
                <a:srgbClr val="20202E"/>
              </a:solidFill>
            </a:endParaRPr>
          </a:p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4788025" y="3436640"/>
            <a:ext cx="125236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800" b="1" dirty="0">
                <a:solidFill>
                  <a:schemeClr val="accent1">
                    <a:lumMod val="50000"/>
                  </a:schemeClr>
                </a:solidFill>
              </a:rPr>
              <a:t>TOPIC HEADER THREE</a:t>
            </a:r>
            <a:endParaRPr lang="zh-CN" alt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971675" y="3436640"/>
            <a:ext cx="125236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800" b="1" dirty="0">
                <a:solidFill>
                  <a:schemeClr val="accent1">
                    <a:lumMod val="50000"/>
                  </a:schemeClr>
                </a:solidFill>
              </a:rPr>
              <a:t>TOPIC HEADER ONE</a:t>
            </a:r>
            <a:endParaRPr lang="zh-CN" alt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2887665" y="3436640"/>
            <a:ext cx="128829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TWO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7" grpId="0"/>
      <p:bldP spid="78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6" y="2972718"/>
            <a:ext cx="9144000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5" name="TextBox 3073"/>
          <p:cNvSpPr txBox="1"/>
          <p:nvPr/>
        </p:nvSpPr>
        <p:spPr>
          <a:xfrm>
            <a:off x="330114" y="3094308"/>
            <a:ext cx="1457065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516835" y="1582730"/>
            <a:ext cx="1089906" cy="1437629"/>
            <a:chOff x="688318" y="2109655"/>
            <a:chExt cx="1453208" cy="1916246"/>
          </a:xfrm>
        </p:grpSpPr>
        <p:sp>
          <p:nvSpPr>
            <p:cNvPr id="8" name="泪滴形 7"/>
            <p:cNvSpPr/>
            <p:nvPr/>
          </p:nvSpPr>
          <p:spPr>
            <a:xfrm rot="8100000">
              <a:off x="688318" y="2109655"/>
              <a:ext cx="1453208" cy="1453208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8"/>
            <p:cNvGrpSpPr/>
            <p:nvPr/>
          </p:nvGrpSpPr>
          <p:grpSpPr>
            <a:xfrm>
              <a:off x="794782" y="2227349"/>
              <a:ext cx="1268519" cy="1798552"/>
              <a:chOff x="794782" y="2227349"/>
              <a:chExt cx="1268519" cy="179855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217412" y="3907618"/>
                <a:ext cx="386642" cy="1182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794782" y="2227349"/>
                <a:ext cx="1239752" cy="12397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18701" y="2552892"/>
                <a:ext cx="1244600" cy="613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65">
                  <a:defRPr/>
                </a:pPr>
                <a:r>
                  <a:rPr lang="en-US" altLang="zh-CN" sz="2400" kern="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20XX</a:t>
                </a:r>
                <a:endParaRPr lang="zh-CN" altLang="en-US" sz="2400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TextBox 3073"/>
          <p:cNvSpPr txBox="1"/>
          <p:nvPr/>
        </p:nvSpPr>
        <p:spPr>
          <a:xfrm>
            <a:off x="2131760" y="3094308"/>
            <a:ext cx="1457065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13"/>
          <p:cNvGrpSpPr/>
          <p:nvPr/>
        </p:nvGrpSpPr>
        <p:grpSpPr>
          <a:xfrm>
            <a:off x="2286862" y="1582730"/>
            <a:ext cx="1089907" cy="1437629"/>
            <a:chOff x="3090512" y="2109655"/>
            <a:chExt cx="1453208" cy="1916246"/>
          </a:xfrm>
        </p:grpSpPr>
        <p:sp>
          <p:nvSpPr>
            <p:cNvPr id="15" name="泪滴形 14"/>
            <p:cNvSpPr/>
            <p:nvPr/>
          </p:nvSpPr>
          <p:spPr>
            <a:xfrm rot="8100000">
              <a:off x="3090512" y="2109655"/>
              <a:ext cx="1453208" cy="1453208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15"/>
            <p:cNvGrpSpPr/>
            <p:nvPr/>
          </p:nvGrpSpPr>
          <p:grpSpPr>
            <a:xfrm>
              <a:off x="3196976" y="2227349"/>
              <a:ext cx="1268518" cy="1798552"/>
              <a:chOff x="3196976" y="2227349"/>
              <a:chExt cx="1268518" cy="179855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19606" y="3907618"/>
                <a:ext cx="386642" cy="1182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196976" y="2227349"/>
                <a:ext cx="1239752" cy="12397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220895" y="2552892"/>
                <a:ext cx="1244599" cy="613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65">
                  <a:defRPr/>
                </a:pPr>
                <a:r>
                  <a:rPr lang="en-US" altLang="zh-CN" sz="2400" kern="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20XX</a:t>
                </a:r>
                <a:endParaRPr lang="zh-CN" altLang="en-US" sz="2400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TextBox 3073"/>
          <p:cNvSpPr txBox="1"/>
          <p:nvPr/>
        </p:nvSpPr>
        <p:spPr>
          <a:xfrm>
            <a:off x="3904104" y="3094308"/>
            <a:ext cx="1457065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20"/>
          <p:cNvGrpSpPr/>
          <p:nvPr/>
        </p:nvGrpSpPr>
        <p:grpSpPr>
          <a:xfrm>
            <a:off x="4056886" y="1582730"/>
            <a:ext cx="1089906" cy="1437629"/>
            <a:chOff x="5453639" y="2109655"/>
            <a:chExt cx="1453208" cy="1916246"/>
          </a:xfrm>
        </p:grpSpPr>
        <p:sp>
          <p:nvSpPr>
            <p:cNvPr id="22" name="泪滴形 21"/>
            <p:cNvSpPr/>
            <p:nvPr/>
          </p:nvSpPr>
          <p:spPr>
            <a:xfrm rot="8100000">
              <a:off x="5453639" y="2109655"/>
              <a:ext cx="1453208" cy="1453208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22"/>
            <p:cNvGrpSpPr/>
            <p:nvPr/>
          </p:nvGrpSpPr>
          <p:grpSpPr>
            <a:xfrm>
              <a:off x="5560103" y="2227349"/>
              <a:ext cx="1268519" cy="1798552"/>
              <a:chOff x="5560103" y="2227349"/>
              <a:chExt cx="1268519" cy="179855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982733" y="3907618"/>
                <a:ext cx="386642" cy="118283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560103" y="2227349"/>
                <a:ext cx="1239752" cy="12397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584022" y="2552892"/>
                <a:ext cx="1244600" cy="613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65">
                  <a:defRPr/>
                </a:pPr>
                <a:r>
                  <a:rPr lang="en-US" altLang="zh-CN" sz="2400" kern="0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20XX</a:t>
                </a:r>
                <a:endParaRPr lang="zh-CN" altLang="en-US" sz="2400" kern="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7" name="TextBox 3073"/>
          <p:cNvSpPr txBox="1"/>
          <p:nvPr/>
        </p:nvSpPr>
        <p:spPr>
          <a:xfrm>
            <a:off x="5652141" y="3094308"/>
            <a:ext cx="1457065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27"/>
          <p:cNvGrpSpPr/>
          <p:nvPr/>
        </p:nvGrpSpPr>
        <p:grpSpPr>
          <a:xfrm>
            <a:off x="5826913" y="1582730"/>
            <a:ext cx="1089906" cy="1437629"/>
            <a:chOff x="7619255" y="2109655"/>
            <a:chExt cx="1453208" cy="1916246"/>
          </a:xfrm>
          <a:solidFill>
            <a:schemeClr val="accent2"/>
          </a:solidFill>
        </p:grpSpPr>
        <p:sp>
          <p:nvSpPr>
            <p:cNvPr id="29" name="泪滴形 28"/>
            <p:cNvSpPr/>
            <p:nvPr/>
          </p:nvSpPr>
          <p:spPr>
            <a:xfrm rot="8100000">
              <a:off x="7619255" y="2109655"/>
              <a:ext cx="1453208" cy="1453208"/>
            </a:xfrm>
            <a:prstGeom prst="teardrop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9"/>
            <p:cNvGrpSpPr/>
            <p:nvPr/>
          </p:nvGrpSpPr>
          <p:grpSpPr>
            <a:xfrm>
              <a:off x="7738419" y="2227349"/>
              <a:ext cx="1268519" cy="1798552"/>
              <a:chOff x="7725719" y="2227349"/>
              <a:chExt cx="1268519" cy="1798552"/>
            </a:xfrm>
            <a:grpFill/>
          </p:grpSpPr>
          <p:sp>
            <p:nvSpPr>
              <p:cNvPr id="31" name="椭圆 30"/>
              <p:cNvSpPr/>
              <p:nvPr/>
            </p:nvSpPr>
            <p:spPr>
              <a:xfrm>
                <a:off x="8148349" y="3907618"/>
                <a:ext cx="386642" cy="118283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725719" y="2227349"/>
                <a:ext cx="1239752" cy="12397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749638" y="2552892"/>
                <a:ext cx="1244600" cy="6136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defTabSz="913765">
                  <a:defRPr/>
                </a:pPr>
                <a:r>
                  <a:rPr lang="en-US" altLang="zh-CN" sz="24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20XX</a:t>
                </a:r>
                <a:endPara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TextBox 3073"/>
          <p:cNvSpPr txBox="1"/>
          <p:nvPr/>
        </p:nvSpPr>
        <p:spPr>
          <a:xfrm>
            <a:off x="7419746" y="3094308"/>
            <a:ext cx="1457065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34"/>
          <p:cNvGrpSpPr/>
          <p:nvPr/>
        </p:nvGrpSpPr>
        <p:grpSpPr>
          <a:xfrm>
            <a:off x="7596939" y="1582730"/>
            <a:ext cx="1089906" cy="1437629"/>
            <a:chOff x="10128460" y="2109655"/>
            <a:chExt cx="1453208" cy="1916246"/>
          </a:xfrm>
        </p:grpSpPr>
        <p:sp>
          <p:nvSpPr>
            <p:cNvPr id="36" name="泪滴形 35"/>
            <p:cNvSpPr/>
            <p:nvPr/>
          </p:nvSpPr>
          <p:spPr>
            <a:xfrm rot="8100000">
              <a:off x="10128460" y="2109655"/>
              <a:ext cx="1453208" cy="1453208"/>
            </a:xfrm>
            <a:prstGeom prst="teardrop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36"/>
            <p:cNvGrpSpPr/>
            <p:nvPr/>
          </p:nvGrpSpPr>
          <p:grpSpPr>
            <a:xfrm>
              <a:off x="10234924" y="2227349"/>
              <a:ext cx="1268519" cy="1798552"/>
              <a:chOff x="10234924" y="2227349"/>
              <a:chExt cx="1268519" cy="17985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657554" y="3907618"/>
                <a:ext cx="386642" cy="118283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234924" y="2227349"/>
                <a:ext cx="1239752" cy="12397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258843" y="2552892"/>
                <a:ext cx="1244600" cy="613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65">
                  <a:defRPr/>
                </a:pPr>
                <a:r>
                  <a:rPr lang="en-US" altLang="zh-CN" sz="2400" kern="0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20XX</a:t>
                </a:r>
                <a:endParaRPr lang="zh-CN" altLang="en-US" sz="2400" kern="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0" grpId="0"/>
      <p:bldP spid="27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0" y="1652342"/>
            <a:ext cx="9144000" cy="181533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7402"/>
            <a:ext cx="5050408" cy="6234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年度工作内容概述</a:t>
            </a:r>
            <a:endParaRPr lang="en-GB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9014"/>
            <a:ext cx="3075708" cy="31557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点击此处添加副标题文本内容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940152" y="1275213"/>
            <a:ext cx="432048" cy="432968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4644008" y="1275608"/>
            <a:ext cx="432048" cy="432181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292083" y="1275213"/>
            <a:ext cx="432833" cy="432968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3347865" y="1275213"/>
            <a:ext cx="432833" cy="432968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995939" y="1275213"/>
            <a:ext cx="432833" cy="432968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404844" y="2400174"/>
            <a:ext cx="8333185" cy="605024"/>
            <a:chOff x="444098" y="3162300"/>
            <a:chExt cx="11110913" cy="806450"/>
          </a:xfrm>
        </p:grpSpPr>
        <p:sp>
          <p:nvSpPr>
            <p:cNvPr id="5" name="Freeform 5"/>
            <p:cNvSpPr/>
            <p:nvPr/>
          </p:nvSpPr>
          <p:spPr bwMode="auto">
            <a:xfrm>
              <a:off x="496486" y="3162300"/>
              <a:ext cx="1222375" cy="373063"/>
            </a:xfrm>
            <a:custGeom>
              <a:avLst/>
              <a:gdLst>
                <a:gd name="T0" fmla="*/ 2452 w 3360"/>
                <a:gd name="T1" fmla="*/ 0 h 1014"/>
                <a:gd name="T2" fmla="*/ 2226 w 3360"/>
                <a:gd name="T3" fmla="*/ 30 h 1014"/>
                <a:gd name="T4" fmla="*/ 2420 w 3360"/>
                <a:gd name="T5" fmla="*/ 496 h 1014"/>
                <a:gd name="T6" fmla="*/ 2050 w 3360"/>
                <a:gd name="T7" fmla="*/ 72 h 1014"/>
                <a:gd name="T8" fmla="*/ 1698 w 3360"/>
                <a:gd name="T9" fmla="*/ 180 h 1014"/>
                <a:gd name="T10" fmla="*/ 1889 w 3360"/>
                <a:gd name="T11" fmla="*/ 640 h 1014"/>
                <a:gd name="T12" fmla="*/ 1538 w 3360"/>
                <a:gd name="T13" fmla="*/ 237 h 1014"/>
                <a:gd name="T14" fmla="*/ 1114 w 3360"/>
                <a:gd name="T15" fmla="*/ 407 h 1014"/>
                <a:gd name="T16" fmla="*/ 1275 w 3360"/>
                <a:gd name="T17" fmla="*/ 793 h 1014"/>
                <a:gd name="T18" fmla="*/ 988 w 3360"/>
                <a:gd name="T19" fmla="*/ 463 h 1014"/>
                <a:gd name="T20" fmla="*/ 656 w 3360"/>
                <a:gd name="T21" fmla="*/ 624 h 1014"/>
                <a:gd name="T22" fmla="*/ 771 w 3360"/>
                <a:gd name="T23" fmla="*/ 897 h 1014"/>
                <a:gd name="T24" fmla="*/ 572 w 3360"/>
                <a:gd name="T25" fmla="*/ 669 h 1014"/>
                <a:gd name="T26" fmla="*/ 0 w 3360"/>
                <a:gd name="T27" fmla="*/ 1014 h 1014"/>
                <a:gd name="T28" fmla="*/ 3360 w 3360"/>
                <a:gd name="T29" fmla="*/ 1014 h 1014"/>
                <a:gd name="T30" fmla="*/ 2452 w 3360"/>
                <a:gd name="T31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0" h="1014">
                  <a:moveTo>
                    <a:pt x="2452" y="0"/>
                  </a:moveTo>
                  <a:cubicBezTo>
                    <a:pt x="2398" y="0"/>
                    <a:pt x="2321" y="10"/>
                    <a:pt x="2226" y="30"/>
                  </a:cubicBezTo>
                  <a:cubicBezTo>
                    <a:pt x="2319" y="261"/>
                    <a:pt x="2420" y="496"/>
                    <a:pt x="2420" y="496"/>
                  </a:cubicBezTo>
                  <a:lnTo>
                    <a:pt x="2050" y="72"/>
                  </a:lnTo>
                  <a:cubicBezTo>
                    <a:pt x="1945" y="101"/>
                    <a:pt x="1826" y="137"/>
                    <a:pt x="1698" y="180"/>
                  </a:cubicBezTo>
                  <a:cubicBezTo>
                    <a:pt x="1790" y="409"/>
                    <a:pt x="1889" y="640"/>
                    <a:pt x="1889" y="640"/>
                  </a:cubicBezTo>
                  <a:lnTo>
                    <a:pt x="1538" y="237"/>
                  </a:lnTo>
                  <a:cubicBezTo>
                    <a:pt x="1403" y="287"/>
                    <a:pt x="1260" y="344"/>
                    <a:pt x="1114" y="407"/>
                  </a:cubicBezTo>
                  <a:cubicBezTo>
                    <a:pt x="1196" y="610"/>
                    <a:pt x="1275" y="793"/>
                    <a:pt x="1275" y="793"/>
                  </a:cubicBezTo>
                  <a:lnTo>
                    <a:pt x="988" y="463"/>
                  </a:lnTo>
                  <a:cubicBezTo>
                    <a:pt x="878" y="514"/>
                    <a:pt x="767" y="567"/>
                    <a:pt x="656" y="624"/>
                  </a:cubicBezTo>
                  <a:cubicBezTo>
                    <a:pt x="719" y="777"/>
                    <a:pt x="771" y="897"/>
                    <a:pt x="771" y="897"/>
                  </a:cubicBezTo>
                  <a:lnTo>
                    <a:pt x="572" y="669"/>
                  </a:lnTo>
                  <a:cubicBezTo>
                    <a:pt x="375" y="774"/>
                    <a:pt x="181" y="889"/>
                    <a:pt x="0" y="1014"/>
                  </a:cubicBezTo>
                  <a:lnTo>
                    <a:pt x="3360" y="1014"/>
                  </a:lnTo>
                  <a:cubicBezTo>
                    <a:pt x="3360" y="1014"/>
                    <a:pt x="2786" y="0"/>
                    <a:pt x="245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96486" y="3594100"/>
              <a:ext cx="1222375" cy="374650"/>
            </a:xfrm>
            <a:custGeom>
              <a:avLst/>
              <a:gdLst>
                <a:gd name="T0" fmla="*/ 2452 w 3360"/>
                <a:gd name="T1" fmla="*/ 1014 h 1014"/>
                <a:gd name="T2" fmla="*/ 2226 w 3360"/>
                <a:gd name="T3" fmla="*/ 983 h 1014"/>
                <a:gd name="T4" fmla="*/ 2420 w 3360"/>
                <a:gd name="T5" fmla="*/ 517 h 1014"/>
                <a:gd name="T6" fmla="*/ 2050 w 3360"/>
                <a:gd name="T7" fmla="*/ 941 h 1014"/>
                <a:gd name="T8" fmla="*/ 1698 w 3360"/>
                <a:gd name="T9" fmla="*/ 833 h 1014"/>
                <a:gd name="T10" fmla="*/ 1889 w 3360"/>
                <a:gd name="T11" fmla="*/ 373 h 1014"/>
                <a:gd name="T12" fmla="*/ 1538 w 3360"/>
                <a:gd name="T13" fmla="*/ 776 h 1014"/>
                <a:gd name="T14" fmla="*/ 1114 w 3360"/>
                <a:gd name="T15" fmla="*/ 606 h 1014"/>
                <a:gd name="T16" fmla="*/ 1275 w 3360"/>
                <a:gd name="T17" fmla="*/ 220 h 1014"/>
                <a:gd name="T18" fmla="*/ 988 w 3360"/>
                <a:gd name="T19" fmla="*/ 550 h 1014"/>
                <a:gd name="T20" fmla="*/ 656 w 3360"/>
                <a:gd name="T21" fmla="*/ 389 h 1014"/>
                <a:gd name="T22" fmla="*/ 771 w 3360"/>
                <a:gd name="T23" fmla="*/ 116 h 1014"/>
                <a:gd name="T24" fmla="*/ 572 w 3360"/>
                <a:gd name="T25" fmla="*/ 345 h 1014"/>
                <a:gd name="T26" fmla="*/ 0 w 3360"/>
                <a:gd name="T27" fmla="*/ 0 h 1014"/>
                <a:gd name="T28" fmla="*/ 3360 w 3360"/>
                <a:gd name="T29" fmla="*/ 0 h 1014"/>
                <a:gd name="T30" fmla="*/ 2452 w 3360"/>
                <a:gd name="T31" fmla="*/ 101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0" h="1014">
                  <a:moveTo>
                    <a:pt x="2452" y="1014"/>
                  </a:moveTo>
                  <a:cubicBezTo>
                    <a:pt x="2398" y="1014"/>
                    <a:pt x="2321" y="1003"/>
                    <a:pt x="2226" y="983"/>
                  </a:cubicBezTo>
                  <a:cubicBezTo>
                    <a:pt x="2319" y="752"/>
                    <a:pt x="2420" y="517"/>
                    <a:pt x="2420" y="517"/>
                  </a:cubicBezTo>
                  <a:lnTo>
                    <a:pt x="2050" y="941"/>
                  </a:lnTo>
                  <a:cubicBezTo>
                    <a:pt x="1945" y="913"/>
                    <a:pt x="1826" y="877"/>
                    <a:pt x="1698" y="833"/>
                  </a:cubicBezTo>
                  <a:cubicBezTo>
                    <a:pt x="1790" y="604"/>
                    <a:pt x="1889" y="373"/>
                    <a:pt x="1889" y="373"/>
                  </a:cubicBezTo>
                  <a:lnTo>
                    <a:pt x="1538" y="776"/>
                  </a:lnTo>
                  <a:cubicBezTo>
                    <a:pt x="1403" y="727"/>
                    <a:pt x="1260" y="670"/>
                    <a:pt x="1114" y="606"/>
                  </a:cubicBezTo>
                  <a:cubicBezTo>
                    <a:pt x="1196" y="404"/>
                    <a:pt x="1275" y="220"/>
                    <a:pt x="1275" y="220"/>
                  </a:cubicBezTo>
                  <a:lnTo>
                    <a:pt x="988" y="550"/>
                  </a:lnTo>
                  <a:cubicBezTo>
                    <a:pt x="878" y="500"/>
                    <a:pt x="767" y="446"/>
                    <a:pt x="656" y="389"/>
                  </a:cubicBezTo>
                  <a:cubicBezTo>
                    <a:pt x="719" y="236"/>
                    <a:pt x="771" y="116"/>
                    <a:pt x="771" y="116"/>
                  </a:cubicBezTo>
                  <a:lnTo>
                    <a:pt x="572" y="345"/>
                  </a:lnTo>
                  <a:cubicBezTo>
                    <a:pt x="375" y="240"/>
                    <a:pt x="181" y="124"/>
                    <a:pt x="0" y="0"/>
                  </a:cubicBezTo>
                  <a:lnTo>
                    <a:pt x="3360" y="0"/>
                  </a:lnTo>
                  <a:cubicBezTo>
                    <a:pt x="3360" y="0"/>
                    <a:pt x="2786" y="1014"/>
                    <a:pt x="2452" y="10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098" y="3535363"/>
              <a:ext cx="10968038" cy="58738"/>
            </a:xfrm>
            <a:custGeom>
              <a:avLst/>
              <a:gdLst>
                <a:gd name="T0" fmla="*/ 80 w 30160"/>
                <a:gd name="T1" fmla="*/ 160 h 160"/>
                <a:gd name="T2" fmla="*/ 0 w 30160"/>
                <a:gd name="T3" fmla="*/ 80 h 160"/>
                <a:gd name="T4" fmla="*/ 80 w 30160"/>
                <a:gd name="T5" fmla="*/ 0 h 160"/>
                <a:gd name="T6" fmla="*/ 30080 w 30160"/>
                <a:gd name="T7" fmla="*/ 0 h 160"/>
                <a:gd name="T8" fmla="*/ 30160 w 30160"/>
                <a:gd name="T9" fmla="*/ 80 h 160"/>
                <a:gd name="T10" fmla="*/ 30080 w 30160"/>
                <a:gd name="T11" fmla="*/ 160 h 160"/>
                <a:gd name="T12" fmla="*/ 80 w 30160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lnTo>
                    <a:pt x="30080" y="0"/>
                  </a:lnTo>
                  <a:cubicBezTo>
                    <a:pt x="30124" y="0"/>
                    <a:pt x="30160" y="36"/>
                    <a:pt x="30160" y="80"/>
                  </a:cubicBezTo>
                  <a:cubicBezTo>
                    <a:pt x="30160" y="124"/>
                    <a:pt x="30124" y="160"/>
                    <a:pt x="30080" y="160"/>
                  </a:cubicBezTo>
                  <a:lnTo>
                    <a:pt x="80" y="1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1270848" y="3438525"/>
              <a:ext cx="284163" cy="252413"/>
            </a:xfrm>
            <a:custGeom>
              <a:avLst/>
              <a:gdLst>
                <a:gd name="T0" fmla="*/ 784 w 784"/>
                <a:gd name="T1" fmla="*/ 343 h 686"/>
                <a:gd name="T2" fmla="*/ 0 w 784"/>
                <a:gd name="T3" fmla="*/ 686 h 686"/>
                <a:gd name="T4" fmla="*/ 248 w 784"/>
                <a:gd name="T5" fmla="*/ 343 h 686"/>
                <a:gd name="T6" fmla="*/ 0 w 784"/>
                <a:gd name="T7" fmla="*/ 0 h 686"/>
                <a:gd name="T8" fmla="*/ 784 w 784"/>
                <a:gd name="T9" fmla="*/ 34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686">
                  <a:moveTo>
                    <a:pt x="784" y="343"/>
                  </a:moveTo>
                  <a:lnTo>
                    <a:pt x="0" y="686"/>
                  </a:lnTo>
                  <a:lnTo>
                    <a:pt x="248" y="343"/>
                  </a:lnTo>
                  <a:lnTo>
                    <a:pt x="0" y="0"/>
                  </a:lnTo>
                  <a:lnTo>
                    <a:pt x="784" y="34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482155" y="2568203"/>
            <a:ext cx="223639" cy="223708"/>
          </a:xfrm>
          <a:prstGeom prst="ellipse">
            <a:avLst/>
          </a:prstGeom>
          <a:solidFill>
            <a:schemeClr val="accent1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54093" y="2568203"/>
            <a:ext cx="223639" cy="223708"/>
          </a:xfrm>
          <a:prstGeom prst="ellipse">
            <a:avLst/>
          </a:prstGeom>
          <a:solidFill>
            <a:schemeClr val="accent2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626031" y="2568203"/>
            <a:ext cx="223639" cy="223708"/>
          </a:xfrm>
          <a:prstGeom prst="ellipse">
            <a:avLst/>
          </a:prstGeom>
          <a:solidFill>
            <a:schemeClr val="accent3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197969" y="2568203"/>
            <a:ext cx="223639" cy="223708"/>
          </a:xfrm>
          <a:prstGeom prst="ellipse">
            <a:avLst/>
          </a:prstGeom>
          <a:solidFill>
            <a:schemeClr val="accent2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116"/>
          <p:cNvSpPr>
            <a:spLocks noChangeAspect="1"/>
          </p:cNvSpPr>
          <p:nvPr/>
        </p:nvSpPr>
        <p:spPr bwMode="auto">
          <a:xfrm>
            <a:off x="7018598" y="1405371"/>
            <a:ext cx="582378" cy="1080333"/>
          </a:xfrm>
          <a:custGeom>
            <a:avLst/>
            <a:gdLst>
              <a:gd name="T0" fmla="*/ 1504 w 3008"/>
              <a:gd name="T1" fmla="*/ 5619 h 5619"/>
              <a:gd name="T2" fmla="*/ 0 w 3008"/>
              <a:gd name="T3" fmla="*/ 1504 h 5619"/>
              <a:gd name="T4" fmla="*/ 1504 w 3008"/>
              <a:gd name="T5" fmla="*/ 0 h 5619"/>
              <a:gd name="T6" fmla="*/ 3008 w 3008"/>
              <a:gd name="T7" fmla="*/ 1504 h 5619"/>
              <a:gd name="T8" fmla="*/ 1504 w 3008"/>
              <a:gd name="T9" fmla="*/ 5619 h 5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8" h="5619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116"/>
          <p:cNvSpPr>
            <a:spLocks noChangeAspect="1"/>
          </p:cNvSpPr>
          <p:nvPr/>
        </p:nvSpPr>
        <p:spPr bwMode="auto">
          <a:xfrm>
            <a:off x="3874723" y="1405371"/>
            <a:ext cx="582378" cy="1080333"/>
          </a:xfrm>
          <a:custGeom>
            <a:avLst/>
            <a:gdLst>
              <a:gd name="T0" fmla="*/ 1504 w 3008"/>
              <a:gd name="T1" fmla="*/ 5619 h 5619"/>
              <a:gd name="T2" fmla="*/ 0 w 3008"/>
              <a:gd name="T3" fmla="*/ 1504 h 5619"/>
              <a:gd name="T4" fmla="*/ 1504 w 3008"/>
              <a:gd name="T5" fmla="*/ 0 h 5619"/>
              <a:gd name="T6" fmla="*/ 3008 w 3008"/>
              <a:gd name="T7" fmla="*/ 1504 h 5619"/>
              <a:gd name="T8" fmla="*/ 1504 w 3008"/>
              <a:gd name="T9" fmla="*/ 5619 h 5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8" h="5619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116"/>
          <p:cNvSpPr>
            <a:spLocks noChangeAspect="1"/>
          </p:cNvSpPr>
          <p:nvPr/>
        </p:nvSpPr>
        <p:spPr bwMode="auto">
          <a:xfrm flipV="1">
            <a:off x="2302785" y="2852519"/>
            <a:ext cx="582378" cy="1080333"/>
          </a:xfrm>
          <a:custGeom>
            <a:avLst/>
            <a:gdLst>
              <a:gd name="T0" fmla="*/ 1504 w 3008"/>
              <a:gd name="T1" fmla="*/ 5619 h 5619"/>
              <a:gd name="T2" fmla="*/ 0 w 3008"/>
              <a:gd name="T3" fmla="*/ 1504 h 5619"/>
              <a:gd name="T4" fmla="*/ 1504 w 3008"/>
              <a:gd name="T5" fmla="*/ 0 h 5619"/>
              <a:gd name="T6" fmla="*/ 3008 w 3008"/>
              <a:gd name="T7" fmla="*/ 1504 h 5619"/>
              <a:gd name="T8" fmla="*/ 1504 w 3008"/>
              <a:gd name="T9" fmla="*/ 5619 h 5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8" h="5619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1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16"/>
          <p:cNvSpPr>
            <a:spLocks noChangeAspect="1"/>
          </p:cNvSpPr>
          <p:nvPr/>
        </p:nvSpPr>
        <p:spPr bwMode="auto">
          <a:xfrm flipV="1">
            <a:off x="5446661" y="2852519"/>
            <a:ext cx="582378" cy="1080333"/>
          </a:xfrm>
          <a:custGeom>
            <a:avLst/>
            <a:gdLst>
              <a:gd name="T0" fmla="*/ 1504 w 3008"/>
              <a:gd name="T1" fmla="*/ 5619 h 5619"/>
              <a:gd name="T2" fmla="*/ 0 w 3008"/>
              <a:gd name="T3" fmla="*/ 1504 h 5619"/>
              <a:gd name="T4" fmla="*/ 1504 w 3008"/>
              <a:gd name="T5" fmla="*/ 0 h 5619"/>
              <a:gd name="T6" fmla="*/ 3008 w 3008"/>
              <a:gd name="T7" fmla="*/ 1504 h 5619"/>
              <a:gd name="T8" fmla="*/ 1504 w 3008"/>
              <a:gd name="T9" fmla="*/ 5619 h 5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8" h="5619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3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324217" y="3426208"/>
            <a:ext cx="5384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pc="-113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3</a:t>
            </a:r>
            <a:r>
              <a:rPr lang="zh-CN" altLang="en-US" spc="-113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月</a:t>
            </a:r>
            <a:endParaRPr lang="zh-CN" altLang="en-US" spc="-113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90592" y="3426208"/>
            <a:ext cx="5384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pc="-113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5</a:t>
            </a:r>
            <a:r>
              <a:rPr lang="zh-CN" altLang="en-US" spc="-113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月</a:t>
            </a:r>
            <a:endParaRPr lang="zh-CN" altLang="en-US" spc="-113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6154" y="1577808"/>
            <a:ext cx="5384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pc="-113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4</a:t>
            </a:r>
            <a:r>
              <a:rPr lang="zh-CN" altLang="en-US" spc="-113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月</a:t>
            </a:r>
            <a:endParaRPr lang="zh-CN" altLang="en-US" spc="-113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40564" y="1577808"/>
            <a:ext cx="5384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pc="-113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6</a:t>
            </a:r>
            <a:r>
              <a:rPr lang="zh-CN" altLang="en-US" spc="-113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月</a:t>
            </a:r>
            <a:endParaRPr lang="zh-CN" altLang="en-US" spc="-113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22365" y="1873641"/>
            <a:ext cx="13493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22365" y="1639263"/>
            <a:ext cx="1349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63150" y="1873641"/>
            <a:ext cx="13493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63151" y="1639263"/>
            <a:ext cx="1349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91213" y="3198633"/>
            <a:ext cx="13493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91214" y="2964254"/>
            <a:ext cx="1349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35088" y="3198633"/>
            <a:ext cx="13493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35089" y="2964254"/>
            <a:ext cx="1349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5" name="Chart 2145"/>
          <p:cNvGraphicFramePr/>
          <p:nvPr/>
        </p:nvGraphicFramePr>
        <p:xfrm>
          <a:off x="819979" y="1668734"/>
          <a:ext cx="3687183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" name="Group 2150"/>
          <p:cNvGrpSpPr/>
          <p:nvPr/>
        </p:nvGrpSpPr>
        <p:grpSpPr>
          <a:xfrm>
            <a:off x="4916142" y="2115613"/>
            <a:ext cx="1531402" cy="968722"/>
            <a:chOff x="-1" y="0"/>
            <a:chExt cx="4823912" cy="3050360"/>
          </a:xfrm>
        </p:grpSpPr>
        <p:sp>
          <p:nvSpPr>
            <p:cNvPr id="2146" name="Shape 2146"/>
            <p:cNvSpPr/>
            <p:nvPr/>
          </p:nvSpPr>
          <p:spPr>
            <a:xfrm>
              <a:off x="-1" y="235194"/>
              <a:ext cx="1269970" cy="126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7" name="Shape 2147"/>
            <p:cNvSpPr/>
            <p:nvPr/>
          </p:nvSpPr>
          <p:spPr>
            <a:xfrm>
              <a:off x="1371612" y="0"/>
              <a:ext cx="2262155" cy="814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8" name="Shape 2148"/>
            <p:cNvSpPr/>
            <p:nvPr/>
          </p:nvSpPr>
          <p:spPr>
            <a:xfrm>
              <a:off x="1431096" y="724418"/>
              <a:ext cx="3392815" cy="2325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9" name="Shape 2149"/>
            <p:cNvSpPr/>
            <p:nvPr/>
          </p:nvSpPr>
          <p:spPr>
            <a:xfrm>
              <a:off x="400064" y="550397"/>
              <a:ext cx="494760" cy="639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55"/>
          <p:cNvGrpSpPr/>
          <p:nvPr/>
        </p:nvGrpSpPr>
        <p:grpSpPr>
          <a:xfrm>
            <a:off x="4916145" y="3340909"/>
            <a:ext cx="1540843" cy="968722"/>
            <a:chOff x="-1" y="0"/>
            <a:chExt cx="4853654" cy="3050364"/>
          </a:xfrm>
        </p:grpSpPr>
        <p:sp>
          <p:nvSpPr>
            <p:cNvPr id="2151" name="Shape 2151"/>
            <p:cNvSpPr/>
            <p:nvPr/>
          </p:nvSpPr>
          <p:spPr>
            <a:xfrm>
              <a:off x="-1" y="235192"/>
              <a:ext cx="1269970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" name="Shape 2152"/>
            <p:cNvSpPr/>
            <p:nvPr/>
          </p:nvSpPr>
          <p:spPr>
            <a:xfrm>
              <a:off x="1401355" y="0"/>
              <a:ext cx="2262156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" name="Shape 2153"/>
            <p:cNvSpPr/>
            <p:nvPr/>
          </p:nvSpPr>
          <p:spPr>
            <a:xfrm>
              <a:off x="1460836" y="724419"/>
              <a:ext cx="3392817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" name="Shape 2154"/>
            <p:cNvSpPr/>
            <p:nvPr/>
          </p:nvSpPr>
          <p:spPr>
            <a:xfrm>
              <a:off x="400064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160"/>
          <p:cNvGrpSpPr/>
          <p:nvPr/>
        </p:nvGrpSpPr>
        <p:grpSpPr>
          <a:xfrm>
            <a:off x="6722640" y="2115614"/>
            <a:ext cx="1565214" cy="968722"/>
            <a:chOff x="0" y="0"/>
            <a:chExt cx="4930421" cy="3050364"/>
          </a:xfrm>
        </p:grpSpPr>
        <p:sp>
          <p:nvSpPr>
            <p:cNvPr id="2156" name="Shape 2156"/>
            <p:cNvSpPr/>
            <p:nvPr/>
          </p:nvSpPr>
          <p:spPr>
            <a:xfrm>
              <a:off x="0" y="235193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7" name="Shape 2157"/>
            <p:cNvSpPr/>
            <p:nvPr/>
          </p:nvSpPr>
          <p:spPr>
            <a:xfrm>
              <a:off x="1478121" y="0"/>
              <a:ext cx="2262155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8" name="Shape 2158"/>
            <p:cNvSpPr/>
            <p:nvPr/>
          </p:nvSpPr>
          <p:spPr>
            <a:xfrm>
              <a:off x="1537609" y="724419"/>
              <a:ext cx="3392812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9" name="Shape 2159"/>
            <p:cNvSpPr/>
            <p:nvPr/>
          </p:nvSpPr>
          <p:spPr>
            <a:xfrm>
              <a:off x="400068" y="550398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165"/>
          <p:cNvGrpSpPr/>
          <p:nvPr/>
        </p:nvGrpSpPr>
        <p:grpSpPr>
          <a:xfrm>
            <a:off x="6722642" y="3340909"/>
            <a:ext cx="1574656" cy="968722"/>
            <a:chOff x="0" y="0"/>
            <a:chExt cx="4960164" cy="3050364"/>
          </a:xfrm>
        </p:grpSpPr>
        <p:sp>
          <p:nvSpPr>
            <p:cNvPr id="2161" name="Shape 2161"/>
            <p:cNvSpPr/>
            <p:nvPr/>
          </p:nvSpPr>
          <p:spPr>
            <a:xfrm>
              <a:off x="0" y="235192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2" name="Shape 2162"/>
            <p:cNvSpPr/>
            <p:nvPr/>
          </p:nvSpPr>
          <p:spPr>
            <a:xfrm>
              <a:off x="1507863" y="0"/>
              <a:ext cx="2262156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3" name="Shape 2163"/>
            <p:cNvSpPr/>
            <p:nvPr/>
          </p:nvSpPr>
          <p:spPr>
            <a:xfrm>
              <a:off x="1567351" y="724419"/>
              <a:ext cx="3392813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4" name="Shape 2164"/>
            <p:cNvSpPr/>
            <p:nvPr/>
          </p:nvSpPr>
          <p:spPr>
            <a:xfrm>
              <a:off x="400065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Click="0" advTm="0">
    <p:strips dir="rd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" grpId="0" advAuto="0"/>
      <p:bldP spid="2" grpId="0" advAuto="0"/>
      <p:bldP spid="3" grpId="0" advAuto="0"/>
      <p:bldP spid="4" grpId="0" advAuto="0"/>
      <p:bldP spid="5" grpId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004601" y="1655253"/>
            <a:ext cx="1635089" cy="145787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1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284453" y="1469726"/>
            <a:ext cx="1076957" cy="470233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1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837838" y="1655253"/>
            <a:ext cx="1635089" cy="145787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2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117691" y="1469726"/>
            <a:ext cx="1076957" cy="470233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4671075" y="1655253"/>
            <a:ext cx="1635089" cy="145787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3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4950926" y="1469726"/>
            <a:ext cx="1076957" cy="470233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3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504311" y="1655253"/>
            <a:ext cx="1635089" cy="145787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2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6784164" y="1469726"/>
            <a:ext cx="1076957" cy="470233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33996" y="2131326"/>
            <a:ext cx="165945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72431" y="2131326"/>
            <a:ext cx="165945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00853" y="2131326"/>
            <a:ext cx="165945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28965" y="2131326"/>
            <a:ext cx="165945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1657321" y="1541535"/>
            <a:ext cx="329648" cy="311130"/>
            <a:chOff x="2209761" y="2404368"/>
            <a:chExt cx="439531" cy="414712"/>
          </a:xfrm>
        </p:grpSpPr>
        <p:sp>
          <p:nvSpPr>
            <p:cNvPr id="17" name="Freeform 349"/>
            <p:cNvSpPr/>
            <p:nvPr/>
          </p:nvSpPr>
          <p:spPr bwMode="auto">
            <a:xfrm>
              <a:off x="2224027" y="2404368"/>
              <a:ext cx="425265" cy="268332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350"/>
            <p:cNvSpPr/>
            <p:nvPr/>
          </p:nvSpPr>
          <p:spPr bwMode="auto">
            <a:xfrm>
              <a:off x="2209761" y="2617782"/>
              <a:ext cx="386960" cy="201298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351"/>
            <p:cNvSpPr>
              <a:spLocks noEditPoints="1"/>
            </p:cNvSpPr>
            <p:nvPr/>
          </p:nvSpPr>
          <p:spPr bwMode="auto">
            <a:xfrm>
              <a:off x="2290866" y="2486646"/>
              <a:ext cx="260514" cy="254065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352"/>
            <p:cNvSpPr>
              <a:spLocks noEditPoints="1"/>
            </p:cNvSpPr>
            <p:nvPr/>
          </p:nvSpPr>
          <p:spPr bwMode="auto">
            <a:xfrm>
              <a:off x="2360636" y="2554071"/>
              <a:ext cx="120583" cy="119606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Oval 353"/>
            <p:cNvSpPr>
              <a:spLocks noChangeArrowheads="1"/>
            </p:cNvSpPr>
            <p:nvPr/>
          </p:nvSpPr>
          <p:spPr bwMode="auto">
            <a:xfrm>
              <a:off x="2399527" y="2592767"/>
              <a:ext cx="42800" cy="41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3535930" y="1523916"/>
            <a:ext cx="238904" cy="317452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" name="组合 22"/>
          <p:cNvGrpSpPr/>
          <p:nvPr/>
        </p:nvGrpSpPr>
        <p:grpSpPr>
          <a:xfrm>
            <a:off x="5349194" y="1558594"/>
            <a:ext cx="278850" cy="247864"/>
            <a:chOff x="6007636" y="4287159"/>
            <a:chExt cx="438051" cy="389258"/>
          </a:xfrm>
          <a:solidFill>
            <a:schemeClr val="bg1"/>
          </a:solidFill>
        </p:grpSpPr>
        <p:sp>
          <p:nvSpPr>
            <p:cNvPr id="24" name="Freeform 824"/>
            <p:cNvSpPr>
              <a:spLocks noEditPoints="1"/>
            </p:cNvSpPr>
            <p:nvPr/>
          </p:nvSpPr>
          <p:spPr bwMode="auto">
            <a:xfrm>
              <a:off x="6007636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2 h 152"/>
                <a:gd name="T28" fmla="*/ 111 w 171"/>
                <a:gd name="T29" fmla="*/ 12 h 152"/>
                <a:gd name="T30" fmla="*/ 118 w 171"/>
                <a:gd name="T31" fmla="*/ 19 h 152"/>
                <a:gd name="T32" fmla="*/ 111 w 171"/>
                <a:gd name="T33" fmla="*/ 26 h 152"/>
                <a:gd name="T34" fmla="*/ 103 w 171"/>
                <a:gd name="T35" fmla="*/ 19 h 152"/>
                <a:gd name="T36" fmla="*/ 111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3" y="23"/>
                    <a:pt x="103" y="19"/>
                  </a:cubicBezTo>
                  <a:cubicBezTo>
                    <a:pt x="103" y="15"/>
                    <a:pt x="107" y="12"/>
                    <a:pt x="111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825"/>
            <p:cNvSpPr/>
            <p:nvPr/>
          </p:nvSpPr>
          <p:spPr bwMode="auto">
            <a:xfrm>
              <a:off x="6287381" y="4404262"/>
              <a:ext cx="40119" cy="33613"/>
            </a:xfrm>
            <a:custGeom>
              <a:avLst/>
              <a:gdLst>
                <a:gd name="T0" fmla="*/ 16 w 16"/>
                <a:gd name="T1" fmla="*/ 11 h 13"/>
                <a:gd name="T2" fmla="*/ 13 w 16"/>
                <a:gd name="T3" fmla="*/ 13 h 13"/>
                <a:gd name="T4" fmla="*/ 2 w 16"/>
                <a:gd name="T5" fmla="*/ 13 h 13"/>
                <a:gd name="T6" fmla="*/ 0 w 16"/>
                <a:gd name="T7" fmla="*/ 11 h 13"/>
                <a:gd name="T8" fmla="*/ 0 w 16"/>
                <a:gd name="T9" fmla="*/ 2 h 13"/>
                <a:gd name="T10" fmla="*/ 2 w 16"/>
                <a:gd name="T11" fmla="*/ 0 h 13"/>
                <a:gd name="T12" fmla="*/ 13 w 16"/>
                <a:gd name="T13" fmla="*/ 0 h 13"/>
                <a:gd name="T14" fmla="*/ 16 w 16"/>
                <a:gd name="T15" fmla="*/ 2 h 13"/>
                <a:gd name="T16" fmla="*/ 16 w 16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16" y="11"/>
                  </a:move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826"/>
            <p:cNvSpPr/>
            <p:nvPr/>
          </p:nvSpPr>
          <p:spPr bwMode="auto">
            <a:xfrm>
              <a:off x="6222324" y="4435706"/>
              <a:ext cx="46625" cy="48793"/>
            </a:xfrm>
            <a:custGeom>
              <a:avLst/>
              <a:gdLst>
                <a:gd name="T0" fmla="*/ 17 w 18"/>
                <a:gd name="T1" fmla="*/ 4 h 19"/>
                <a:gd name="T2" fmla="*/ 18 w 18"/>
                <a:gd name="T3" fmla="*/ 8 h 19"/>
                <a:gd name="T4" fmla="*/ 12 w 18"/>
                <a:gd name="T5" fmla="*/ 17 h 19"/>
                <a:gd name="T6" fmla="*/ 9 w 18"/>
                <a:gd name="T7" fmla="*/ 18 h 19"/>
                <a:gd name="T8" fmla="*/ 1 w 18"/>
                <a:gd name="T9" fmla="*/ 14 h 19"/>
                <a:gd name="T10" fmla="*/ 0 w 18"/>
                <a:gd name="T11" fmla="*/ 11 h 19"/>
                <a:gd name="T12" fmla="*/ 6 w 18"/>
                <a:gd name="T13" fmla="*/ 1 h 19"/>
                <a:gd name="T14" fmla="*/ 9 w 18"/>
                <a:gd name="T15" fmla="*/ 0 h 19"/>
                <a:gd name="T16" fmla="*/ 17 w 18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7" y="4"/>
                  </a:moveTo>
                  <a:cubicBezTo>
                    <a:pt x="18" y="5"/>
                    <a:pt x="18" y="7"/>
                    <a:pt x="18" y="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 827"/>
            <p:cNvSpPr/>
            <p:nvPr/>
          </p:nvSpPr>
          <p:spPr bwMode="auto">
            <a:xfrm>
              <a:off x="6225577" y="4505100"/>
              <a:ext cx="45540" cy="50962"/>
            </a:xfrm>
            <a:custGeom>
              <a:avLst/>
              <a:gdLst>
                <a:gd name="T0" fmla="*/ 9 w 18"/>
                <a:gd name="T1" fmla="*/ 1 h 20"/>
                <a:gd name="T2" fmla="*/ 12 w 18"/>
                <a:gd name="T3" fmla="*/ 2 h 20"/>
                <a:gd name="T4" fmla="*/ 18 w 18"/>
                <a:gd name="T5" fmla="*/ 12 h 20"/>
                <a:gd name="T6" fmla="*/ 17 w 18"/>
                <a:gd name="T7" fmla="*/ 15 h 20"/>
                <a:gd name="T8" fmla="*/ 9 w 18"/>
                <a:gd name="T9" fmla="*/ 19 h 20"/>
                <a:gd name="T10" fmla="*/ 6 w 18"/>
                <a:gd name="T11" fmla="*/ 18 h 20"/>
                <a:gd name="T12" fmla="*/ 0 w 18"/>
                <a:gd name="T13" fmla="*/ 9 h 20"/>
                <a:gd name="T14" fmla="*/ 1 w 18"/>
                <a:gd name="T15" fmla="*/ 5 h 20"/>
                <a:gd name="T16" fmla="*/ 9 w 18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9" y="1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7" y="20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828"/>
            <p:cNvSpPr/>
            <p:nvPr/>
          </p:nvSpPr>
          <p:spPr bwMode="auto">
            <a:xfrm>
              <a:off x="6291718" y="4548471"/>
              <a:ext cx="41203" cy="33613"/>
            </a:xfrm>
            <a:custGeom>
              <a:avLst/>
              <a:gdLst>
                <a:gd name="T0" fmla="*/ 0 w 16"/>
                <a:gd name="T1" fmla="*/ 2 h 13"/>
                <a:gd name="T2" fmla="*/ 2 w 16"/>
                <a:gd name="T3" fmla="*/ 0 h 13"/>
                <a:gd name="T4" fmla="*/ 13 w 16"/>
                <a:gd name="T5" fmla="*/ 0 h 13"/>
                <a:gd name="T6" fmla="*/ 16 w 16"/>
                <a:gd name="T7" fmla="*/ 2 h 13"/>
                <a:gd name="T8" fmla="*/ 16 w 16"/>
                <a:gd name="T9" fmla="*/ 10 h 13"/>
                <a:gd name="T10" fmla="*/ 13 w 16"/>
                <a:gd name="T11" fmla="*/ 13 h 13"/>
                <a:gd name="T12" fmla="*/ 2 w 16"/>
                <a:gd name="T13" fmla="*/ 13 h 13"/>
                <a:gd name="T14" fmla="*/ 0 w 16"/>
                <a:gd name="T15" fmla="*/ 10 h 13"/>
                <a:gd name="T16" fmla="*/ 0 w 16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 829"/>
            <p:cNvSpPr/>
            <p:nvPr/>
          </p:nvSpPr>
          <p:spPr bwMode="auto">
            <a:xfrm>
              <a:off x="6348101" y="4501847"/>
              <a:ext cx="48793" cy="48793"/>
            </a:xfrm>
            <a:custGeom>
              <a:avLst/>
              <a:gdLst>
                <a:gd name="T0" fmla="*/ 2 w 19"/>
                <a:gd name="T1" fmla="*/ 14 h 19"/>
                <a:gd name="T2" fmla="*/ 1 w 19"/>
                <a:gd name="T3" fmla="*/ 11 h 19"/>
                <a:gd name="T4" fmla="*/ 6 w 19"/>
                <a:gd name="T5" fmla="*/ 1 h 19"/>
                <a:gd name="T6" fmla="*/ 10 w 19"/>
                <a:gd name="T7" fmla="*/ 0 h 19"/>
                <a:gd name="T8" fmla="*/ 17 w 19"/>
                <a:gd name="T9" fmla="*/ 5 h 19"/>
                <a:gd name="T10" fmla="*/ 18 w 19"/>
                <a:gd name="T11" fmla="*/ 8 h 19"/>
                <a:gd name="T12" fmla="*/ 12 w 19"/>
                <a:gd name="T13" fmla="*/ 18 h 19"/>
                <a:gd name="T14" fmla="*/ 9 w 19"/>
                <a:gd name="T15" fmla="*/ 19 h 19"/>
                <a:gd name="T16" fmla="*/ 2 w 19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2" y="14"/>
                  </a:moveTo>
                  <a:cubicBezTo>
                    <a:pt x="1" y="14"/>
                    <a:pt x="0" y="12"/>
                    <a:pt x="1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7"/>
                    <a:pt x="18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0" y="19"/>
                    <a:pt x="9" y="19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 830"/>
            <p:cNvSpPr/>
            <p:nvPr/>
          </p:nvSpPr>
          <p:spPr bwMode="auto">
            <a:xfrm>
              <a:off x="6345932" y="4430285"/>
              <a:ext cx="48793" cy="48793"/>
            </a:xfrm>
            <a:custGeom>
              <a:avLst/>
              <a:gdLst>
                <a:gd name="T0" fmla="*/ 10 w 19"/>
                <a:gd name="T1" fmla="*/ 19 h 19"/>
                <a:gd name="T2" fmla="*/ 6 w 19"/>
                <a:gd name="T3" fmla="*/ 18 h 19"/>
                <a:gd name="T4" fmla="*/ 1 w 19"/>
                <a:gd name="T5" fmla="*/ 8 h 19"/>
                <a:gd name="T6" fmla="*/ 2 w 19"/>
                <a:gd name="T7" fmla="*/ 5 h 19"/>
                <a:gd name="T8" fmla="*/ 9 w 19"/>
                <a:gd name="T9" fmla="*/ 1 h 19"/>
                <a:gd name="T10" fmla="*/ 12 w 19"/>
                <a:gd name="T11" fmla="*/ 2 h 19"/>
                <a:gd name="T12" fmla="*/ 18 w 19"/>
                <a:gd name="T13" fmla="*/ 11 h 19"/>
                <a:gd name="T14" fmla="*/ 17 w 19"/>
                <a:gd name="T15" fmla="*/ 14 h 19"/>
                <a:gd name="T16" fmla="*/ 10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9" y="19"/>
                    <a:pt x="7" y="19"/>
                    <a:pt x="6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8" y="14"/>
                    <a:pt x="17" y="1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 831"/>
            <p:cNvSpPr>
              <a:spLocks noEditPoints="1"/>
            </p:cNvSpPr>
            <p:nvPr/>
          </p:nvSpPr>
          <p:spPr bwMode="auto">
            <a:xfrm>
              <a:off x="6246178" y="4428116"/>
              <a:ext cx="127945" cy="12794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7 h 50"/>
                <a:gd name="T12" fmla="*/ 13 w 50"/>
                <a:gd name="T13" fmla="*/ 25 h 50"/>
                <a:gd name="T14" fmla="*/ 25 w 50"/>
                <a:gd name="T15" fmla="*/ 13 h 50"/>
                <a:gd name="T16" fmla="*/ 37 w 50"/>
                <a:gd name="T17" fmla="*/ 25 h 50"/>
                <a:gd name="T18" fmla="*/ 25 w 50"/>
                <a:gd name="T19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2"/>
                    <a:pt x="39" y="0"/>
                    <a:pt x="25" y="0"/>
                  </a:cubicBezTo>
                  <a:close/>
                  <a:moveTo>
                    <a:pt x="25" y="37"/>
                  </a:moveTo>
                  <a:cubicBezTo>
                    <a:pt x="18" y="37"/>
                    <a:pt x="13" y="32"/>
                    <a:pt x="13" y="25"/>
                  </a:cubicBezTo>
                  <a:cubicBezTo>
                    <a:pt x="13" y="19"/>
                    <a:pt x="18" y="13"/>
                    <a:pt x="25" y="13"/>
                  </a:cubicBezTo>
                  <a:cubicBezTo>
                    <a:pt x="31" y="13"/>
                    <a:pt x="37" y="19"/>
                    <a:pt x="37" y="25"/>
                  </a:cubicBezTo>
                  <a:cubicBezTo>
                    <a:pt x="37" y="32"/>
                    <a:pt x="31" y="37"/>
                    <a:pt x="25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 832"/>
            <p:cNvSpPr/>
            <p:nvPr/>
          </p:nvSpPr>
          <p:spPr bwMode="auto">
            <a:xfrm>
              <a:off x="6058597" y="4412936"/>
              <a:ext cx="161559" cy="201677"/>
            </a:xfrm>
            <a:custGeom>
              <a:avLst/>
              <a:gdLst>
                <a:gd name="T0" fmla="*/ 27 w 63"/>
                <a:gd name="T1" fmla="*/ 78 h 79"/>
                <a:gd name="T2" fmla="*/ 28 w 63"/>
                <a:gd name="T3" fmla="*/ 78 h 79"/>
                <a:gd name="T4" fmla="*/ 29 w 63"/>
                <a:gd name="T5" fmla="*/ 78 h 79"/>
                <a:gd name="T6" fmla="*/ 30 w 63"/>
                <a:gd name="T7" fmla="*/ 78 h 79"/>
                <a:gd name="T8" fmla="*/ 30 w 63"/>
                <a:gd name="T9" fmla="*/ 79 h 79"/>
                <a:gd name="T10" fmla="*/ 31 w 63"/>
                <a:gd name="T11" fmla="*/ 79 h 79"/>
                <a:gd name="T12" fmla="*/ 31 w 63"/>
                <a:gd name="T13" fmla="*/ 79 h 79"/>
                <a:gd name="T14" fmla="*/ 31 w 63"/>
                <a:gd name="T15" fmla="*/ 79 h 79"/>
                <a:gd name="T16" fmla="*/ 33 w 63"/>
                <a:gd name="T17" fmla="*/ 79 h 79"/>
                <a:gd name="T18" fmla="*/ 33 w 63"/>
                <a:gd name="T19" fmla="*/ 78 h 79"/>
                <a:gd name="T20" fmla="*/ 34 w 63"/>
                <a:gd name="T21" fmla="*/ 78 h 79"/>
                <a:gd name="T22" fmla="*/ 35 w 63"/>
                <a:gd name="T23" fmla="*/ 78 h 79"/>
                <a:gd name="T24" fmla="*/ 35 w 63"/>
                <a:gd name="T25" fmla="*/ 78 h 79"/>
                <a:gd name="T26" fmla="*/ 36 w 63"/>
                <a:gd name="T27" fmla="*/ 77 h 79"/>
                <a:gd name="T28" fmla="*/ 36 w 63"/>
                <a:gd name="T29" fmla="*/ 77 h 79"/>
                <a:gd name="T30" fmla="*/ 59 w 63"/>
                <a:gd name="T31" fmla="*/ 60 h 79"/>
                <a:gd name="T32" fmla="*/ 61 w 63"/>
                <a:gd name="T33" fmla="*/ 50 h 79"/>
                <a:gd name="T34" fmla="*/ 50 w 63"/>
                <a:gd name="T35" fmla="*/ 48 h 79"/>
                <a:gd name="T36" fmla="*/ 39 w 63"/>
                <a:gd name="T37" fmla="*/ 56 h 79"/>
                <a:gd name="T38" fmla="*/ 39 w 63"/>
                <a:gd name="T39" fmla="*/ 7 h 79"/>
                <a:gd name="T40" fmla="*/ 31 w 63"/>
                <a:gd name="T41" fmla="*/ 0 h 79"/>
                <a:gd name="T42" fmla="*/ 24 w 63"/>
                <a:gd name="T43" fmla="*/ 7 h 79"/>
                <a:gd name="T44" fmla="*/ 24 w 63"/>
                <a:gd name="T45" fmla="*/ 56 h 79"/>
                <a:gd name="T46" fmla="*/ 13 w 63"/>
                <a:gd name="T47" fmla="*/ 48 h 79"/>
                <a:gd name="T48" fmla="*/ 2 w 63"/>
                <a:gd name="T49" fmla="*/ 50 h 79"/>
                <a:gd name="T50" fmla="*/ 0 w 63"/>
                <a:gd name="T51" fmla="*/ 54 h 79"/>
                <a:gd name="T52" fmla="*/ 4 w 63"/>
                <a:gd name="T53" fmla="*/ 60 h 79"/>
                <a:gd name="T54" fmla="*/ 27 w 63"/>
                <a:gd name="T55" fmla="*/ 77 h 79"/>
                <a:gd name="T56" fmla="*/ 27 w 63"/>
                <a:gd name="T57" fmla="*/ 77 h 79"/>
                <a:gd name="T58" fmla="*/ 27 w 63"/>
                <a:gd name="T5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79">
                  <a:moveTo>
                    <a:pt x="27" y="78"/>
                  </a:move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30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79"/>
                    <a:pt x="32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6" y="78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58"/>
                    <a:pt x="63" y="53"/>
                    <a:pt x="61" y="50"/>
                  </a:cubicBezTo>
                  <a:cubicBezTo>
                    <a:pt x="59" y="46"/>
                    <a:pt x="54" y="45"/>
                    <a:pt x="50" y="48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1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9" y="45"/>
                    <a:pt x="4" y="46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6"/>
                    <a:pt x="1" y="59"/>
                    <a:pt x="4" y="60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8"/>
                    <a:pt x="27" y="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6" name="组合 32"/>
          <p:cNvGrpSpPr/>
          <p:nvPr/>
        </p:nvGrpSpPr>
        <p:grpSpPr>
          <a:xfrm>
            <a:off x="7187262" y="1515995"/>
            <a:ext cx="264695" cy="356908"/>
            <a:chOff x="3722033" y="3714538"/>
            <a:chExt cx="500321" cy="674410"/>
          </a:xfrm>
          <a:solidFill>
            <a:schemeClr val="bg1"/>
          </a:solidFill>
        </p:grpSpPr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38054" y="3381972"/>
            <a:ext cx="1568182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这里。在这里输入您的文字内容，或者将您的文字内容复制在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71009" y="3381972"/>
            <a:ext cx="1568182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这里。在这里输入您的文字内容，或者将您的文字内容复制在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00388" y="3381972"/>
            <a:ext cx="1568182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这里。在这里输入您的文字内容，或者将您的文字内容复制在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35228" y="3381972"/>
            <a:ext cx="1568182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这里。在这里输入您的文字内容，或者将您的文字内容复制在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2" grpId="0" animBg="1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426" y="849292"/>
            <a:ext cx="1717317" cy="187820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01426" y="2723437"/>
            <a:ext cx="1717317" cy="187820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413938" y="849292"/>
            <a:ext cx="1717317" cy="187820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2418742" y="2727500"/>
            <a:ext cx="6182929" cy="1878209"/>
          </a:xfrm>
          <a:prstGeom prst="rect">
            <a:avLst/>
          </a:prstGeom>
          <a:solidFill>
            <a:schemeClr val="accent1"/>
          </a:solidFill>
        </p:spPr>
        <p:txBody>
          <a:bodyPr wrap="square" lIns="135009" tIns="35103" rIns="27002" bIns="32516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bg1"/>
              </a:buClr>
              <a:buSzPct val="80000"/>
            </a:pPr>
            <a:endParaRPr lang="zh-CN" altLang="en-US" sz="10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28595" y="3194369"/>
            <a:ext cx="368681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4456563" y="995236"/>
            <a:ext cx="1321401" cy="254488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字内容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456562" y="1272346"/>
            <a:ext cx="3853453" cy="1054722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endParaRPr lang="en-US" altLang="zh-CN" sz="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647479" y="2946666"/>
            <a:ext cx="1321401" cy="254488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47479" y="3223775"/>
            <a:ext cx="3853453" cy="1054722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</a:t>
            </a:r>
            <a:r>
              <a:rPr lang="zh-CN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endParaRPr lang="en-US" altLang="zh-CN" sz="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/>
          <p:cNvSpPr/>
          <p:nvPr/>
        </p:nvSpPr>
        <p:spPr>
          <a:xfrm>
            <a:off x="4663312" y="1249347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98538" tIns="329056" rIns="298538" bIns="329056" numCol="1" spcCol="953" anchor="ctr" anchorCtr="0">
            <a:noAutofit/>
          </a:bodyPr>
          <a:lstStyle/>
          <a:p>
            <a:pPr algn="ctr" defTabSz="11004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5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3376512" y="1249347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4240" tIns="234758" rIns="204240" bIns="234758" numCol="1" spcCol="953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7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>
          <a:xfrm>
            <a:off x="4017447" y="2306445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98538" tIns="329056" rIns="298538" bIns="329056" numCol="1" spcCol="953" anchor="ctr" anchorCtr="0">
            <a:noAutofit/>
          </a:bodyPr>
          <a:lstStyle/>
          <a:p>
            <a:pPr algn="ctr" defTabSz="11004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5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>
          <a:xfrm>
            <a:off x="5304247" y="2306445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4240" tIns="234758" rIns="204240" bIns="234758" numCol="1" spcCol="953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7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7"/>
          <p:cNvSpPr/>
          <p:nvPr/>
        </p:nvSpPr>
        <p:spPr>
          <a:xfrm>
            <a:off x="4663312" y="3363541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98538" tIns="329056" rIns="298538" bIns="329056" numCol="1" spcCol="953" anchor="ctr" anchorCtr="0">
            <a:noAutofit/>
          </a:bodyPr>
          <a:lstStyle/>
          <a:p>
            <a:pPr algn="ctr" defTabSz="11004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5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8"/>
          <p:cNvSpPr/>
          <p:nvPr/>
        </p:nvSpPr>
        <p:spPr>
          <a:xfrm>
            <a:off x="3376512" y="3363541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4240" tIns="234758" rIns="204240" bIns="234758" numCol="1" spcCol="953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7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9"/>
          <p:cNvSpPr/>
          <p:nvPr/>
        </p:nvSpPr>
        <p:spPr>
          <a:xfrm>
            <a:off x="2733112" y="2306445"/>
            <a:ext cx="1191482" cy="124540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4240" tIns="234758" rIns="204240" bIns="234758" numCol="1" spcCol="953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7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10"/>
          <p:cNvSpPr txBox="1"/>
          <p:nvPr/>
        </p:nvSpPr>
        <p:spPr>
          <a:xfrm>
            <a:off x="4188885" y="2968743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en-GB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>
            <a:off x="4409704" y="2563618"/>
            <a:ext cx="406967" cy="32913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12"/>
          <p:cNvSpPr>
            <a:spLocks noEditPoints="1"/>
          </p:cNvSpPr>
          <p:nvPr/>
        </p:nvSpPr>
        <p:spPr bwMode="auto">
          <a:xfrm>
            <a:off x="5048642" y="1552229"/>
            <a:ext cx="420822" cy="403630"/>
          </a:xfrm>
          <a:custGeom>
            <a:avLst/>
            <a:gdLst>
              <a:gd name="T0" fmla="*/ 68 w 113"/>
              <a:gd name="T1" fmla="*/ 54 h 108"/>
              <a:gd name="T2" fmla="*/ 45 w 113"/>
              <a:gd name="T3" fmla="*/ 54 h 108"/>
              <a:gd name="T4" fmla="*/ 48 w 113"/>
              <a:gd name="T5" fmla="*/ 32 h 108"/>
              <a:gd name="T6" fmla="*/ 0 w 113"/>
              <a:gd name="T7" fmla="*/ 54 h 108"/>
              <a:gd name="T8" fmla="*/ 17 w 113"/>
              <a:gd name="T9" fmla="*/ 93 h 108"/>
              <a:gd name="T10" fmla="*/ 62 w 113"/>
              <a:gd name="T11" fmla="*/ 78 h 108"/>
              <a:gd name="T12" fmla="*/ 38 w 113"/>
              <a:gd name="T13" fmla="*/ 84 h 108"/>
              <a:gd name="T14" fmla="*/ 26 w 113"/>
              <a:gd name="T15" fmla="*/ 73 h 108"/>
              <a:gd name="T16" fmla="*/ 57 w 113"/>
              <a:gd name="T17" fmla="*/ 76 h 108"/>
              <a:gd name="T18" fmla="*/ 79 w 113"/>
              <a:gd name="T19" fmla="*/ 82 h 108"/>
              <a:gd name="T20" fmla="*/ 64 w 113"/>
              <a:gd name="T21" fmla="*/ 89 h 108"/>
              <a:gd name="T22" fmla="*/ 52 w 113"/>
              <a:gd name="T23" fmla="*/ 89 h 108"/>
              <a:gd name="T24" fmla="*/ 80 w 113"/>
              <a:gd name="T25" fmla="*/ 105 h 108"/>
              <a:gd name="T26" fmla="*/ 86 w 113"/>
              <a:gd name="T27" fmla="*/ 73 h 108"/>
              <a:gd name="T28" fmla="*/ 113 w 113"/>
              <a:gd name="T29" fmla="*/ 54 h 108"/>
              <a:gd name="T30" fmla="*/ 70 w 113"/>
              <a:gd name="T31" fmla="*/ 32 h 108"/>
              <a:gd name="T32" fmla="*/ 76 w 113"/>
              <a:gd name="T33" fmla="*/ 23 h 108"/>
              <a:gd name="T34" fmla="*/ 88 w 113"/>
              <a:gd name="T35" fmla="*/ 33 h 108"/>
              <a:gd name="T36" fmla="*/ 96 w 113"/>
              <a:gd name="T37" fmla="*/ 14 h 108"/>
              <a:gd name="T38" fmla="*/ 63 w 113"/>
              <a:gd name="T39" fmla="*/ 20 h 108"/>
              <a:gd name="T40" fmla="*/ 33 w 113"/>
              <a:gd name="T41" fmla="*/ 3 h 108"/>
              <a:gd name="T42" fmla="*/ 26 w 113"/>
              <a:gd name="T43" fmla="*/ 29 h 108"/>
              <a:gd name="T44" fmla="*/ 34 w 113"/>
              <a:gd name="T45" fmla="*/ 25 h 108"/>
              <a:gd name="T46" fmla="*/ 49 w 113"/>
              <a:gd name="T47" fmla="*/ 18 h 108"/>
              <a:gd name="T48" fmla="*/ 48 w 113"/>
              <a:gd name="T49" fmla="*/ 32 h 108"/>
              <a:gd name="T50" fmla="*/ 92 w 113"/>
              <a:gd name="T51" fmla="*/ 45 h 108"/>
              <a:gd name="T52" fmla="*/ 92 w 113"/>
              <a:gd name="T53" fmla="*/ 62 h 108"/>
              <a:gd name="T54" fmla="*/ 77 w 113"/>
              <a:gd name="T55" fmla="*/ 44 h 108"/>
              <a:gd name="T56" fmla="*/ 75 w 113"/>
              <a:gd name="T57" fmla="*/ 66 h 108"/>
              <a:gd name="T58" fmla="*/ 65 w 113"/>
              <a:gd name="T59" fmla="*/ 41 h 108"/>
              <a:gd name="T60" fmla="*/ 51 w 113"/>
              <a:gd name="T61" fmla="*/ 41 h 108"/>
              <a:gd name="T62" fmla="*/ 47 w 113"/>
              <a:gd name="T63" fmla="*/ 44 h 108"/>
              <a:gd name="T64" fmla="*/ 57 w 113"/>
              <a:gd name="T65" fmla="*/ 67 h 108"/>
              <a:gd name="T66" fmla="*/ 22 w 113"/>
              <a:gd name="T67" fmla="*/ 62 h 108"/>
              <a:gd name="T68" fmla="*/ 9 w 113"/>
              <a:gd name="T69" fmla="*/ 54 h 108"/>
              <a:gd name="T70" fmla="*/ 37 w 113"/>
              <a:gd name="T71" fmla="*/ 42 h 108"/>
              <a:gd name="T72" fmla="*/ 64 w 113"/>
              <a:gd name="T73" fmla="*/ 50 h 108"/>
              <a:gd name="T74" fmla="*/ 64 w 113"/>
              <a:gd name="T75" fmla="*/ 50 h 108"/>
              <a:gd name="T76" fmla="*/ 50 w 113"/>
              <a:gd name="T77" fmla="*/ 53 h 108"/>
              <a:gd name="T78" fmla="*/ 49 w 113"/>
              <a:gd name="T79" fmla="*/ 57 h 108"/>
              <a:gd name="T80" fmla="*/ 51 w 113"/>
              <a:gd name="T81" fmla="*/ 52 h 108"/>
              <a:gd name="T82" fmla="*/ 56 w 113"/>
              <a:gd name="T83" fmla="*/ 45 h 108"/>
              <a:gd name="T84" fmla="*/ 58 w 113"/>
              <a:gd name="T85" fmla="*/ 45 h 108"/>
              <a:gd name="T86" fmla="*/ 60 w 113"/>
              <a:gd name="T87" fmla="*/ 4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3203300" y="2565198"/>
            <a:ext cx="251107" cy="39670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14"/>
          <p:cNvSpPr>
            <a:spLocks noEditPoints="1"/>
          </p:cNvSpPr>
          <p:nvPr/>
        </p:nvSpPr>
        <p:spPr bwMode="auto">
          <a:xfrm>
            <a:off x="5743262" y="2593942"/>
            <a:ext cx="313451" cy="273705"/>
          </a:xfrm>
          <a:custGeom>
            <a:avLst/>
            <a:gdLst>
              <a:gd name="T0" fmla="*/ 18 w 84"/>
              <a:gd name="T1" fmla="*/ 0 h 73"/>
              <a:gd name="T2" fmla="*/ 26 w 84"/>
              <a:gd name="T3" fmla="*/ 7 h 73"/>
              <a:gd name="T4" fmla="*/ 10 w 84"/>
              <a:gd name="T5" fmla="*/ 7 h 73"/>
              <a:gd name="T6" fmla="*/ 18 w 84"/>
              <a:gd name="T7" fmla="*/ 0 h 73"/>
              <a:gd name="T8" fmla="*/ 49 w 84"/>
              <a:gd name="T9" fmla="*/ 15 h 73"/>
              <a:gd name="T10" fmla="*/ 67 w 84"/>
              <a:gd name="T11" fmla="*/ 22 h 73"/>
              <a:gd name="T12" fmla="*/ 75 w 84"/>
              <a:gd name="T13" fmla="*/ 41 h 73"/>
              <a:gd name="T14" fmla="*/ 67 w 84"/>
              <a:gd name="T15" fmla="*/ 60 h 73"/>
              <a:gd name="T16" fmla="*/ 49 w 84"/>
              <a:gd name="T17" fmla="*/ 67 h 73"/>
              <a:gd name="T18" fmla="*/ 30 w 84"/>
              <a:gd name="T19" fmla="*/ 60 h 73"/>
              <a:gd name="T20" fmla="*/ 22 w 84"/>
              <a:gd name="T21" fmla="*/ 41 h 73"/>
              <a:gd name="T22" fmla="*/ 30 w 84"/>
              <a:gd name="T23" fmla="*/ 22 h 73"/>
              <a:gd name="T24" fmla="*/ 49 w 84"/>
              <a:gd name="T25" fmla="*/ 15 h 73"/>
              <a:gd name="T26" fmla="*/ 45 w 84"/>
              <a:gd name="T27" fmla="*/ 28 h 73"/>
              <a:gd name="T28" fmla="*/ 35 w 84"/>
              <a:gd name="T29" fmla="*/ 33 h 73"/>
              <a:gd name="T30" fmla="*/ 36 w 84"/>
              <a:gd name="T31" fmla="*/ 44 h 73"/>
              <a:gd name="T32" fmla="*/ 44 w 84"/>
              <a:gd name="T33" fmla="*/ 38 h 73"/>
              <a:gd name="T34" fmla="*/ 45 w 84"/>
              <a:gd name="T35" fmla="*/ 28 h 73"/>
              <a:gd name="T36" fmla="*/ 62 w 84"/>
              <a:gd name="T37" fmla="*/ 28 h 73"/>
              <a:gd name="T38" fmla="*/ 49 w 84"/>
              <a:gd name="T39" fmla="*/ 23 h 73"/>
              <a:gd name="T40" fmla="*/ 36 w 84"/>
              <a:gd name="T41" fmla="*/ 28 h 73"/>
              <a:gd name="T42" fmla="*/ 31 w 84"/>
              <a:gd name="T43" fmla="*/ 41 h 73"/>
              <a:gd name="T44" fmla="*/ 36 w 84"/>
              <a:gd name="T45" fmla="*/ 54 h 73"/>
              <a:gd name="T46" fmla="*/ 49 w 84"/>
              <a:gd name="T47" fmla="*/ 59 h 73"/>
              <a:gd name="T48" fmla="*/ 62 w 84"/>
              <a:gd name="T49" fmla="*/ 54 h 73"/>
              <a:gd name="T50" fmla="*/ 67 w 84"/>
              <a:gd name="T51" fmla="*/ 41 h 73"/>
              <a:gd name="T52" fmla="*/ 62 w 84"/>
              <a:gd name="T53" fmla="*/ 28 h 73"/>
              <a:gd name="T54" fmla="*/ 35 w 84"/>
              <a:gd name="T55" fmla="*/ 0 h 73"/>
              <a:gd name="T56" fmla="*/ 29 w 84"/>
              <a:gd name="T57" fmla="*/ 11 h 73"/>
              <a:gd name="T58" fmla="*/ 9 w 84"/>
              <a:gd name="T59" fmla="*/ 11 h 73"/>
              <a:gd name="T60" fmla="*/ 0 w 84"/>
              <a:gd name="T61" fmla="*/ 21 h 73"/>
              <a:gd name="T62" fmla="*/ 0 w 84"/>
              <a:gd name="T63" fmla="*/ 63 h 73"/>
              <a:gd name="T64" fmla="*/ 9 w 84"/>
              <a:gd name="T65" fmla="*/ 73 h 73"/>
              <a:gd name="T66" fmla="*/ 74 w 84"/>
              <a:gd name="T67" fmla="*/ 73 h 73"/>
              <a:gd name="T68" fmla="*/ 84 w 84"/>
              <a:gd name="T69" fmla="*/ 63 h 73"/>
              <a:gd name="T70" fmla="*/ 84 w 84"/>
              <a:gd name="T71" fmla="*/ 21 h 73"/>
              <a:gd name="T72" fmla="*/ 74 w 84"/>
              <a:gd name="T73" fmla="*/ 11 h 73"/>
              <a:gd name="T74" fmla="*/ 71 w 84"/>
              <a:gd name="T75" fmla="*/ 11 h 73"/>
              <a:gd name="T76" fmla="*/ 64 w 84"/>
              <a:gd name="T77" fmla="*/ 0 h 73"/>
              <a:gd name="T78" fmla="*/ 35 w 84"/>
              <a:gd name="T7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" h="73">
                <a:moveTo>
                  <a:pt x="18" y="0"/>
                </a:moveTo>
                <a:cubicBezTo>
                  <a:pt x="22" y="0"/>
                  <a:pt x="25" y="3"/>
                  <a:pt x="26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4" y="0"/>
                  <a:pt x="18" y="0"/>
                </a:cubicBezTo>
                <a:close/>
                <a:moveTo>
                  <a:pt x="49" y="15"/>
                </a:moveTo>
                <a:cubicBezTo>
                  <a:pt x="56" y="15"/>
                  <a:pt x="63" y="18"/>
                  <a:pt x="67" y="22"/>
                </a:cubicBezTo>
                <a:cubicBezTo>
                  <a:pt x="72" y="27"/>
                  <a:pt x="75" y="34"/>
                  <a:pt x="75" y="41"/>
                </a:cubicBezTo>
                <a:cubicBezTo>
                  <a:pt x="75" y="48"/>
                  <a:pt x="72" y="55"/>
                  <a:pt x="67" y="60"/>
                </a:cubicBezTo>
                <a:cubicBezTo>
                  <a:pt x="63" y="64"/>
                  <a:pt x="56" y="67"/>
                  <a:pt x="49" y="67"/>
                </a:cubicBezTo>
                <a:cubicBezTo>
                  <a:pt x="41" y="67"/>
                  <a:pt x="35" y="64"/>
                  <a:pt x="30" y="60"/>
                </a:cubicBezTo>
                <a:cubicBezTo>
                  <a:pt x="25" y="55"/>
                  <a:pt x="22" y="48"/>
                  <a:pt x="22" y="41"/>
                </a:cubicBezTo>
                <a:cubicBezTo>
                  <a:pt x="22" y="34"/>
                  <a:pt x="25" y="27"/>
                  <a:pt x="30" y="22"/>
                </a:cubicBezTo>
                <a:cubicBezTo>
                  <a:pt x="35" y="18"/>
                  <a:pt x="41" y="15"/>
                  <a:pt x="49" y="15"/>
                </a:cubicBezTo>
                <a:close/>
                <a:moveTo>
                  <a:pt x="45" y="28"/>
                </a:moveTo>
                <a:cubicBezTo>
                  <a:pt x="42" y="26"/>
                  <a:pt x="37" y="28"/>
                  <a:pt x="35" y="33"/>
                </a:cubicBezTo>
                <a:cubicBezTo>
                  <a:pt x="32" y="37"/>
                  <a:pt x="33" y="42"/>
                  <a:pt x="36" y="44"/>
                </a:cubicBezTo>
                <a:cubicBezTo>
                  <a:pt x="40" y="46"/>
                  <a:pt x="41" y="42"/>
                  <a:pt x="44" y="38"/>
                </a:cubicBezTo>
                <a:cubicBezTo>
                  <a:pt x="46" y="33"/>
                  <a:pt x="49" y="30"/>
                  <a:pt x="45" y="28"/>
                </a:cubicBezTo>
                <a:close/>
                <a:moveTo>
                  <a:pt x="62" y="28"/>
                </a:moveTo>
                <a:cubicBezTo>
                  <a:pt x="58" y="25"/>
                  <a:pt x="54" y="23"/>
                  <a:pt x="49" y="23"/>
                </a:cubicBezTo>
                <a:cubicBezTo>
                  <a:pt x="44" y="23"/>
                  <a:pt x="39" y="25"/>
                  <a:pt x="36" y="28"/>
                </a:cubicBezTo>
                <a:cubicBezTo>
                  <a:pt x="33" y="31"/>
                  <a:pt x="31" y="36"/>
                  <a:pt x="31" y="41"/>
                </a:cubicBezTo>
                <a:cubicBezTo>
                  <a:pt x="31" y="46"/>
                  <a:pt x="33" y="50"/>
                  <a:pt x="36" y="54"/>
                </a:cubicBezTo>
                <a:cubicBezTo>
                  <a:pt x="39" y="57"/>
                  <a:pt x="44" y="59"/>
                  <a:pt x="49" y="59"/>
                </a:cubicBezTo>
                <a:cubicBezTo>
                  <a:pt x="54" y="59"/>
                  <a:pt x="58" y="57"/>
                  <a:pt x="62" y="54"/>
                </a:cubicBezTo>
                <a:cubicBezTo>
                  <a:pt x="65" y="50"/>
                  <a:pt x="67" y="46"/>
                  <a:pt x="67" y="41"/>
                </a:cubicBezTo>
                <a:cubicBezTo>
                  <a:pt x="67" y="36"/>
                  <a:pt x="65" y="31"/>
                  <a:pt x="62" y="28"/>
                </a:cubicBezTo>
                <a:close/>
                <a:moveTo>
                  <a:pt x="35" y="0"/>
                </a:moveTo>
                <a:cubicBezTo>
                  <a:pt x="29" y="11"/>
                  <a:pt x="29" y="11"/>
                  <a:pt x="2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11"/>
                  <a:pt x="0" y="15"/>
                  <a:pt x="0" y="2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9"/>
                  <a:pt x="4" y="73"/>
                  <a:pt x="9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9" y="73"/>
                  <a:pt x="84" y="69"/>
                  <a:pt x="84" y="63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5"/>
                  <a:pt x="79" y="11"/>
                  <a:pt x="74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64" y="0"/>
                  <a:pt x="64" y="0"/>
                  <a:pt x="64" y="0"/>
                </a:cubicBezTo>
                <a:lnTo>
                  <a:pt x="35" y="0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15"/>
          <p:cNvSpPr>
            <a:spLocks noEditPoints="1"/>
          </p:cNvSpPr>
          <p:nvPr/>
        </p:nvSpPr>
        <p:spPr bwMode="auto">
          <a:xfrm>
            <a:off x="3793013" y="1556255"/>
            <a:ext cx="358478" cy="368984"/>
          </a:xfrm>
          <a:custGeom>
            <a:avLst/>
            <a:gdLst>
              <a:gd name="T0" fmla="*/ 5 w 96"/>
              <a:gd name="T1" fmla="*/ 42 h 99"/>
              <a:gd name="T2" fmla="*/ 74 w 96"/>
              <a:gd name="T3" fmla="*/ 42 h 99"/>
              <a:gd name="T4" fmla="*/ 77 w 96"/>
              <a:gd name="T5" fmla="*/ 41 h 99"/>
              <a:gd name="T6" fmla="*/ 91 w 96"/>
              <a:gd name="T7" fmla="*/ 47 h 99"/>
              <a:gd name="T8" fmla="*/ 96 w 96"/>
              <a:gd name="T9" fmla="*/ 60 h 99"/>
              <a:gd name="T10" fmla="*/ 91 w 96"/>
              <a:gd name="T11" fmla="*/ 73 h 99"/>
              <a:gd name="T12" fmla="*/ 77 w 96"/>
              <a:gd name="T13" fmla="*/ 78 h 99"/>
              <a:gd name="T14" fmla="*/ 68 w 96"/>
              <a:gd name="T15" fmla="*/ 76 h 99"/>
              <a:gd name="T16" fmla="*/ 62 w 96"/>
              <a:gd name="T17" fmla="*/ 85 h 99"/>
              <a:gd name="T18" fmla="*/ 67 w 96"/>
              <a:gd name="T19" fmla="*/ 85 h 99"/>
              <a:gd name="T20" fmla="*/ 84 w 96"/>
              <a:gd name="T21" fmla="*/ 85 h 99"/>
              <a:gd name="T22" fmla="*/ 71 w 96"/>
              <a:gd name="T23" fmla="*/ 99 h 99"/>
              <a:gd name="T24" fmla="*/ 17 w 96"/>
              <a:gd name="T25" fmla="*/ 99 h 99"/>
              <a:gd name="T26" fmla="*/ 12 w 96"/>
              <a:gd name="T27" fmla="*/ 99 h 99"/>
              <a:gd name="T28" fmla="*/ 0 w 96"/>
              <a:gd name="T29" fmla="*/ 85 h 99"/>
              <a:gd name="T30" fmla="*/ 17 w 96"/>
              <a:gd name="T31" fmla="*/ 85 h 99"/>
              <a:gd name="T32" fmla="*/ 21 w 96"/>
              <a:gd name="T33" fmla="*/ 85 h 99"/>
              <a:gd name="T34" fmla="*/ 5 w 96"/>
              <a:gd name="T35" fmla="*/ 42 h 99"/>
              <a:gd name="T36" fmla="*/ 56 w 96"/>
              <a:gd name="T37" fmla="*/ 36 h 99"/>
              <a:gd name="T38" fmla="*/ 55 w 96"/>
              <a:gd name="T39" fmla="*/ 6 h 99"/>
              <a:gd name="T40" fmla="*/ 56 w 96"/>
              <a:gd name="T41" fmla="*/ 36 h 99"/>
              <a:gd name="T42" fmla="*/ 43 w 96"/>
              <a:gd name="T43" fmla="*/ 30 h 99"/>
              <a:gd name="T44" fmla="*/ 42 w 96"/>
              <a:gd name="T45" fmla="*/ 0 h 99"/>
              <a:gd name="T46" fmla="*/ 43 w 96"/>
              <a:gd name="T47" fmla="*/ 30 h 99"/>
              <a:gd name="T48" fmla="*/ 30 w 96"/>
              <a:gd name="T49" fmla="*/ 34 h 99"/>
              <a:gd name="T50" fmla="*/ 29 w 96"/>
              <a:gd name="T51" fmla="*/ 4 h 99"/>
              <a:gd name="T52" fmla="*/ 30 w 96"/>
              <a:gd name="T53" fmla="*/ 34 h 99"/>
              <a:gd name="T54" fmla="*/ 15 w 96"/>
              <a:gd name="T55" fmla="*/ 53 h 99"/>
              <a:gd name="T56" fmla="*/ 26 w 96"/>
              <a:gd name="T57" fmla="*/ 80 h 99"/>
              <a:gd name="T58" fmla="*/ 33 w 96"/>
              <a:gd name="T59" fmla="*/ 75 h 99"/>
              <a:gd name="T60" fmla="*/ 24 w 96"/>
              <a:gd name="T61" fmla="*/ 52 h 99"/>
              <a:gd name="T62" fmla="*/ 15 w 96"/>
              <a:gd name="T63" fmla="*/ 53 h 99"/>
              <a:gd name="T64" fmla="*/ 77 w 96"/>
              <a:gd name="T65" fmla="*/ 50 h 99"/>
              <a:gd name="T66" fmla="*/ 72 w 96"/>
              <a:gd name="T67" fmla="*/ 68 h 99"/>
              <a:gd name="T68" fmla="*/ 77 w 96"/>
              <a:gd name="T69" fmla="*/ 70 h 99"/>
              <a:gd name="T70" fmla="*/ 84 w 96"/>
              <a:gd name="T71" fmla="*/ 67 h 99"/>
              <a:gd name="T72" fmla="*/ 87 w 96"/>
              <a:gd name="T73" fmla="*/ 60 h 99"/>
              <a:gd name="T74" fmla="*/ 84 w 96"/>
              <a:gd name="T75" fmla="*/ 53 h 99"/>
              <a:gd name="T76" fmla="*/ 77 w 96"/>
              <a:gd name="T77" fmla="*/ 50 h 99"/>
              <a:gd name="T78" fmla="*/ 77 w 96"/>
              <a:gd name="T79" fmla="*/ 5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99">
                <a:moveTo>
                  <a:pt x="5" y="42"/>
                </a:moveTo>
                <a:cubicBezTo>
                  <a:pt x="28" y="42"/>
                  <a:pt x="51" y="42"/>
                  <a:pt x="74" y="42"/>
                </a:cubicBezTo>
                <a:cubicBezTo>
                  <a:pt x="75" y="41"/>
                  <a:pt x="76" y="41"/>
                  <a:pt x="77" y="41"/>
                </a:cubicBezTo>
                <a:cubicBezTo>
                  <a:pt x="83" y="41"/>
                  <a:pt x="87" y="43"/>
                  <a:pt x="91" y="47"/>
                </a:cubicBezTo>
                <a:cubicBezTo>
                  <a:pt x="94" y="50"/>
                  <a:pt x="96" y="55"/>
                  <a:pt x="96" y="60"/>
                </a:cubicBezTo>
                <a:cubicBezTo>
                  <a:pt x="96" y="65"/>
                  <a:pt x="94" y="70"/>
                  <a:pt x="91" y="73"/>
                </a:cubicBezTo>
                <a:cubicBezTo>
                  <a:pt x="87" y="76"/>
                  <a:pt x="83" y="78"/>
                  <a:pt x="77" y="78"/>
                </a:cubicBezTo>
                <a:cubicBezTo>
                  <a:pt x="74" y="78"/>
                  <a:pt x="71" y="78"/>
                  <a:pt x="68" y="76"/>
                </a:cubicBezTo>
                <a:cubicBezTo>
                  <a:pt x="67" y="79"/>
                  <a:pt x="65" y="82"/>
                  <a:pt x="62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9"/>
                  <a:pt x="71" y="99"/>
                  <a:pt x="71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1" y="72"/>
                  <a:pt x="6" y="58"/>
                  <a:pt x="5" y="42"/>
                </a:cubicBezTo>
                <a:close/>
                <a:moveTo>
                  <a:pt x="56" y="36"/>
                </a:moveTo>
                <a:cubicBezTo>
                  <a:pt x="42" y="15"/>
                  <a:pt x="59" y="19"/>
                  <a:pt x="55" y="6"/>
                </a:cubicBezTo>
                <a:cubicBezTo>
                  <a:pt x="64" y="18"/>
                  <a:pt x="50" y="19"/>
                  <a:pt x="56" y="36"/>
                </a:cubicBezTo>
                <a:close/>
                <a:moveTo>
                  <a:pt x="43" y="30"/>
                </a:moveTo>
                <a:cubicBezTo>
                  <a:pt x="37" y="13"/>
                  <a:pt x="51" y="12"/>
                  <a:pt x="42" y="0"/>
                </a:cubicBezTo>
                <a:cubicBezTo>
                  <a:pt x="46" y="14"/>
                  <a:pt x="29" y="10"/>
                  <a:pt x="43" y="30"/>
                </a:cubicBezTo>
                <a:close/>
                <a:moveTo>
                  <a:pt x="30" y="34"/>
                </a:moveTo>
                <a:cubicBezTo>
                  <a:pt x="16" y="14"/>
                  <a:pt x="33" y="18"/>
                  <a:pt x="29" y="4"/>
                </a:cubicBezTo>
                <a:cubicBezTo>
                  <a:pt x="38" y="17"/>
                  <a:pt x="24" y="17"/>
                  <a:pt x="30" y="34"/>
                </a:cubicBezTo>
                <a:close/>
                <a:moveTo>
                  <a:pt x="15" y="53"/>
                </a:moveTo>
                <a:cubicBezTo>
                  <a:pt x="17" y="62"/>
                  <a:pt x="21" y="72"/>
                  <a:pt x="26" y="80"/>
                </a:cubicBezTo>
                <a:cubicBezTo>
                  <a:pt x="33" y="75"/>
                  <a:pt x="33" y="75"/>
                  <a:pt x="33" y="75"/>
                </a:cubicBezTo>
                <a:cubicBezTo>
                  <a:pt x="29" y="68"/>
                  <a:pt x="25" y="59"/>
                  <a:pt x="24" y="52"/>
                </a:cubicBezTo>
                <a:cubicBezTo>
                  <a:pt x="15" y="53"/>
                  <a:pt x="15" y="53"/>
                  <a:pt x="15" y="53"/>
                </a:cubicBezTo>
                <a:close/>
                <a:moveTo>
                  <a:pt x="77" y="50"/>
                </a:moveTo>
                <a:cubicBezTo>
                  <a:pt x="76" y="56"/>
                  <a:pt x="74" y="62"/>
                  <a:pt x="72" y="68"/>
                </a:cubicBezTo>
                <a:cubicBezTo>
                  <a:pt x="74" y="69"/>
                  <a:pt x="75" y="70"/>
                  <a:pt x="77" y="70"/>
                </a:cubicBezTo>
                <a:cubicBezTo>
                  <a:pt x="80" y="70"/>
                  <a:pt x="83" y="69"/>
                  <a:pt x="84" y="67"/>
                </a:cubicBezTo>
                <a:cubicBezTo>
                  <a:pt x="86" y="65"/>
                  <a:pt x="87" y="63"/>
                  <a:pt x="87" y="60"/>
                </a:cubicBezTo>
                <a:cubicBezTo>
                  <a:pt x="87" y="57"/>
                  <a:pt x="86" y="55"/>
                  <a:pt x="84" y="53"/>
                </a:cubicBezTo>
                <a:cubicBezTo>
                  <a:pt x="83" y="51"/>
                  <a:pt x="80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16"/>
          <p:cNvSpPr>
            <a:spLocks noEditPoints="1"/>
          </p:cNvSpPr>
          <p:nvPr/>
        </p:nvSpPr>
        <p:spPr bwMode="auto">
          <a:xfrm>
            <a:off x="3813793" y="3617793"/>
            <a:ext cx="316916" cy="391503"/>
          </a:xfrm>
          <a:custGeom>
            <a:avLst/>
            <a:gdLst>
              <a:gd name="T0" fmla="*/ 0 w 85"/>
              <a:gd name="T1" fmla="*/ 29 h 105"/>
              <a:gd name="T2" fmla="*/ 50 w 85"/>
              <a:gd name="T3" fmla="*/ 0 h 105"/>
              <a:gd name="T4" fmla="*/ 70 w 85"/>
              <a:gd name="T5" fmla="*/ 35 h 105"/>
              <a:gd name="T6" fmla="*/ 56 w 85"/>
              <a:gd name="T7" fmla="*/ 42 h 105"/>
              <a:gd name="T8" fmla="*/ 69 w 85"/>
              <a:gd name="T9" fmla="*/ 64 h 105"/>
              <a:gd name="T10" fmla="*/ 67 w 85"/>
              <a:gd name="T11" fmla="*/ 68 h 105"/>
              <a:gd name="T12" fmla="*/ 72 w 85"/>
              <a:gd name="T13" fmla="*/ 69 h 105"/>
              <a:gd name="T14" fmla="*/ 70 w 85"/>
              <a:gd name="T15" fmla="*/ 73 h 105"/>
              <a:gd name="T16" fmla="*/ 72 w 85"/>
              <a:gd name="T17" fmla="*/ 77 h 105"/>
              <a:gd name="T18" fmla="*/ 77 w 85"/>
              <a:gd name="T19" fmla="*/ 77 h 105"/>
              <a:gd name="T20" fmla="*/ 81 w 85"/>
              <a:gd name="T21" fmla="*/ 85 h 105"/>
              <a:gd name="T22" fmla="*/ 80 w 85"/>
              <a:gd name="T23" fmla="*/ 89 h 105"/>
              <a:gd name="T24" fmla="*/ 85 w 85"/>
              <a:gd name="T25" fmla="*/ 91 h 105"/>
              <a:gd name="T26" fmla="*/ 79 w 85"/>
              <a:gd name="T27" fmla="*/ 98 h 105"/>
              <a:gd name="T28" fmla="*/ 69 w 85"/>
              <a:gd name="T29" fmla="*/ 81 h 105"/>
              <a:gd name="T30" fmla="*/ 65 w 85"/>
              <a:gd name="T31" fmla="*/ 83 h 105"/>
              <a:gd name="T32" fmla="*/ 76 w 85"/>
              <a:gd name="T33" fmla="*/ 102 h 105"/>
              <a:gd name="T34" fmla="*/ 73 w 85"/>
              <a:gd name="T35" fmla="*/ 105 h 105"/>
              <a:gd name="T36" fmla="*/ 71 w 85"/>
              <a:gd name="T37" fmla="*/ 105 h 105"/>
              <a:gd name="T38" fmla="*/ 46 w 85"/>
              <a:gd name="T39" fmla="*/ 63 h 105"/>
              <a:gd name="T40" fmla="*/ 45 w 85"/>
              <a:gd name="T41" fmla="*/ 64 h 105"/>
              <a:gd name="T42" fmla="*/ 68 w 85"/>
              <a:gd name="T43" fmla="*/ 105 h 105"/>
              <a:gd name="T44" fmla="*/ 63 w 85"/>
              <a:gd name="T45" fmla="*/ 104 h 105"/>
              <a:gd name="T46" fmla="*/ 34 w 85"/>
              <a:gd name="T47" fmla="*/ 55 h 105"/>
              <a:gd name="T48" fmla="*/ 20 w 85"/>
              <a:gd name="T49" fmla="*/ 63 h 105"/>
              <a:gd name="T50" fmla="*/ 0 w 85"/>
              <a:gd name="T51" fmla="*/ 29 h 105"/>
              <a:gd name="T52" fmla="*/ 14 w 85"/>
              <a:gd name="T53" fmla="*/ 28 h 105"/>
              <a:gd name="T54" fmla="*/ 22 w 85"/>
              <a:gd name="T55" fmla="*/ 42 h 105"/>
              <a:gd name="T56" fmla="*/ 49 w 85"/>
              <a:gd name="T57" fmla="*/ 26 h 105"/>
              <a:gd name="T58" fmla="*/ 42 w 85"/>
              <a:gd name="T59" fmla="*/ 12 h 105"/>
              <a:gd name="T60" fmla="*/ 14 w 85"/>
              <a:gd name="T61" fmla="*/ 2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5" h="105">
                <a:moveTo>
                  <a:pt x="0" y="29"/>
                </a:moveTo>
                <a:cubicBezTo>
                  <a:pt x="13" y="12"/>
                  <a:pt x="30" y="3"/>
                  <a:pt x="50" y="0"/>
                </a:cubicBezTo>
                <a:cubicBezTo>
                  <a:pt x="56" y="11"/>
                  <a:pt x="63" y="23"/>
                  <a:pt x="70" y="35"/>
                </a:cubicBezTo>
                <a:cubicBezTo>
                  <a:pt x="56" y="42"/>
                  <a:pt x="56" y="42"/>
                  <a:pt x="56" y="42"/>
                </a:cubicBezTo>
                <a:cubicBezTo>
                  <a:pt x="69" y="64"/>
                  <a:pt x="69" y="64"/>
                  <a:pt x="69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73"/>
                  <a:pt x="70" y="73"/>
                  <a:pt x="70" y="73"/>
                </a:cubicBezTo>
                <a:cubicBezTo>
                  <a:pt x="72" y="77"/>
                  <a:pt x="72" y="77"/>
                  <a:pt x="72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81" y="85"/>
                  <a:pt x="81" y="85"/>
                  <a:pt x="81" y="85"/>
                </a:cubicBezTo>
                <a:cubicBezTo>
                  <a:pt x="80" y="89"/>
                  <a:pt x="80" y="89"/>
                  <a:pt x="80" y="89"/>
                </a:cubicBezTo>
                <a:cubicBezTo>
                  <a:pt x="85" y="91"/>
                  <a:pt x="85" y="91"/>
                  <a:pt x="85" y="91"/>
                </a:cubicBezTo>
                <a:cubicBezTo>
                  <a:pt x="79" y="98"/>
                  <a:pt x="79" y="98"/>
                  <a:pt x="79" y="98"/>
                </a:cubicBezTo>
                <a:cubicBezTo>
                  <a:pt x="69" y="81"/>
                  <a:pt x="69" y="81"/>
                  <a:pt x="69" y="81"/>
                </a:cubicBezTo>
                <a:cubicBezTo>
                  <a:pt x="65" y="83"/>
                  <a:pt x="65" y="83"/>
                  <a:pt x="65" y="8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46" y="63"/>
                  <a:pt x="46" y="63"/>
                  <a:pt x="46" y="63"/>
                </a:cubicBezTo>
                <a:cubicBezTo>
                  <a:pt x="45" y="64"/>
                  <a:pt x="45" y="64"/>
                  <a:pt x="45" y="64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34" y="55"/>
                  <a:pt x="34" y="55"/>
                  <a:pt x="34" y="55"/>
                </a:cubicBezTo>
                <a:cubicBezTo>
                  <a:pt x="20" y="63"/>
                  <a:pt x="20" y="63"/>
                  <a:pt x="20" y="63"/>
                </a:cubicBezTo>
                <a:cubicBezTo>
                  <a:pt x="13" y="52"/>
                  <a:pt x="7" y="40"/>
                  <a:pt x="0" y="29"/>
                </a:cubicBezTo>
                <a:close/>
                <a:moveTo>
                  <a:pt x="14" y="28"/>
                </a:moveTo>
                <a:cubicBezTo>
                  <a:pt x="22" y="42"/>
                  <a:pt x="22" y="42"/>
                  <a:pt x="22" y="42"/>
                </a:cubicBezTo>
                <a:cubicBezTo>
                  <a:pt x="49" y="26"/>
                  <a:pt x="49" y="26"/>
                  <a:pt x="49" y="26"/>
                </a:cubicBezTo>
                <a:cubicBezTo>
                  <a:pt x="42" y="12"/>
                  <a:pt x="42" y="12"/>
                  <a:pt x="42" y="12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17"/>
          <p:cNvSpPr>
            <a:spLocks noEditPoints="1"/>
          </p:cNvSpPr>
          <p:nvPr/>
        </p:nvSpPr>
        <p:spPr bwMode="auto">
          <a:xfrm>
            <a:off x="5091385" y="3659683"/>
            <a:ext cx="335335" cy="349612"/>
          </a:xfrm>
          <a:custGeom>
            <a:avLst/>
            <a:gdLst>
              <a:gd name="T0" fmla="*/ 13 w 99"/>
              <a:gd name="T1" fmla="*/ 34 h 103"/>
              <a:gd name="T2" fmla="*/ 14 w 99"/>
              <a:gd name="T3" fmla="*/ 48 h 103"/>
              <a:gd name="T4" fmla="*/ 15 w 99"/>
              <a:gd name="T5" fmla="*/ 2 h 103"/>
              <a:gd name="T6" fmla="*/ 18 w 99"/>
              <a:gd name="T7" fmla="*/ 0 h 103"/>
              <a:gd name="T8" fmla="*/ 65 w 99"/>
              <a:gd name="T9" fmla="*/ 0 h 103"/>
              <a:gd name="T10" fmla="*/ 83 w 99"/>
              <a:gd name="T11" fmla="*/ 9 h 103"/>
              <a:gd name="T12" fmla="*/ 84 w 99"/>
              <a:gd name="T13" fmla="*/ 11 h 103"/>
              <a:gd name="T14" fmla="*/ 85 w 99"/>
              <a:gd name="T15" fmla="*/ 48 h 103"/>
              <a:gd name="T16" fmla="*/ 87 w 99"/>
              <a:gd name="T17" fmla="*/ 34 h 103"/>
              <a:gd name="T18" fmla="*/ 96 w 99"/>
              <a:gd name="T19" fmla="*/ 83 h 103"/>
              <a:gd name="T20" fmla="*/ 84 w 99"/>
              <a:gd name="T21" fmla="*/ 103 h 103"/>
              <a:gd name="T22" fmla="*/ 15 w 99"/>
              <a:gd name="T23" fmla="*/ 103 h 103"/>
              <a:gd name="T24" fmla="*/ 3 w 99"/>
              <a:gd name="T25" fmla="*/ 83 h 103"/>
              <a:gd name="T26" fmla="*/ 22 w 99"/>
              <a:gd name="T27" fmla="*/ 48 h 103"/>
              <a:gd name="T28" fmla="*/ 78 w 99"/>
              <a:gd name="T29" fmla="*/ 16 h 103"/>
              <a:gd name="T30" fmla="*/ 65 w 99"/>
              <a:gd name="T31" fmla="*/ 16 h 103"/>
              <a:gd name="T32" fmla="*/ 63 w 99"/>
              <a:gd name="T33" fmla="*/ 7 h 103"/>
              <a:gd name="T34" fmla="*/ 22 w 99"/>
              <a:gd name="T35" fmla="*/ 48 h 103"/>
              <a:gd name="T36" fmla="*/ 22 w 99"/>
              <a:gd name="T37" fmla="*/ 73 h 103"/>
              <a:gd name="T38" fmla="*/ 77 w 99"/>
              <a:gd name="T39" fmla="*/ 96 h 103"/>
              <a:gd name="T40" fmla="*/ 28 w 99"/>
              <a:gd name="T41" fmla="*/ 16 h 103"/>
              <a:gd name="T42" fmla="*/ 58 w 99"/>
              <a:gd name="T43" fmla="*/ 20 h 103"/>
              <a:gd name="T44" fmla="*/ 28 w 99"/>
              <a:gd name="T45" fmla="*/ 16 h 103"/>
              <a:gd name="T46" fmla="*/ 28 w 99"/>
              <a:gd name="T47" fmla="*/ 37 h 103"/>
              <a:gd name="T48" fmla="*/ 71 w 99"/>
              <a:gd name="T49" fmla="*/ 33 h 103"/>
              <a:gd name="T50" fmla="*/ 28 w 99"/>
              <a:gd name="T51" fmla="*/ 24 h 103"/>
              <a:gd name="T52" fmla="*/ 71 w 99"/>
              <a:gd name="T53" fmla="*/ 28 h 103"/>
              <a:gd name="T54" fmla="*/ 28 w 99"/>
              <a:gd name="T55" fmla="*/ 24 h 103"/>
              <a:gd name="T56" fmla="*/ 67 w 99"/>
              <a:gd name="T57" fmla="*/ 13 h 103"/>
              <a:gd name="T58" fmla="*/ 67 w 99"/>
              <a:gd name="T59" fmla="*/ 8 h 103"/>
              <a:gd name="T60" fmla="*/ 76 w 99"/>
              <a:gd name="T61" fmla="*/ 60 h 103"/>
              <a:gd name="T62" fmla="*/ 84 w 99"/>
              <a:gd name="T63" fmla="*/ 60 h 103"/>
              <a:gd name="T64" fmla="*/ 87 w 99"/>
              <a:gd name="T65" fmla="*/ 56 h 103"/>
              <a:gd name="T66" fmla="*/ 79 w 99"/>
              <a:gd name="T6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" h="103">
                <a:moveTo>
                  <a:pt x="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3" y="48"/>
                  <a:pt x="13" y="48"/>
                  <a:pt x="13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83" y="9"/>
                  <a:pt x="83" y="9"/>
                  <a:pt x="83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7" y="34"/>
                  <a:pt x="87" y="34"/>
                  <a:pt x="87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9" y="50"/>
                  <a:pt x="99" y="67"/>
                  <a:pt x="96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83"/>
                  <a:pt x="15" y="83"/>
                  <a:pt x="15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67"/>
                  <a:pt x="0" y="51"/>
                  <a:pt x="3" y="34"/>
                </a:cubicBezTo>
                <a:close/>
                <a:moveTo>
                  <a:pt x="22" y="48"/>
                </a:moveTo>
                <a:cubicBezTo>
                  <a:pt x="78" y="48"/>
                  <a:pt x="78" y="48"/>
                  <a:pt x="78" y="48"/>
                </a:cubicBezTo>
                <a:cubicBezTo>
                  <a:pt x="78" y="16"/>
                  <a:pt x="78" y="16"/>
                  <a:pt x="7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4" y="14"/>
                  <a:pt x="64" y="14"/>
                  <a:pt x="64" y="14"/>
                </a:cubicBezTo>
                <a:cubicBezTo>
                  <a:pt x="63" y="7"/>
                  <a:pt x="63" y="7"/>
                  <a:pt x="63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48"/>
                  <a:pt x="22" y="48"/>
                  <a:pt x="22" y="48"/>
                </a:cubicBezTo>
                <a:close/>
                <a:moveTo>
                  <a:pt x="77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96"/>
                  <a:pt x="22" y="96"/>
                  <a:pt x="22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73"/>
                  <a:pt x="77" y="73"/>
                  <a:pt x="77" y="73"/>
                </a:cubicBezTo>
                <a:close/>
                <a:moveTo>
                  <a:pt x="28" y="16"/>
                </a:moveTo>
                <a:cubicBezTo>
                  <a:pt x="28" y="20"/>
                  <a:pt x="28" y="20"/>
                  <a:pt x="28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16"/>
                  <a:pt x="58" y="16"/>
                  <a:pt x="58" y="16"/>
                </a:cubicBezTo>
                <a:cubicBezTo>
                  <a:pt x="28" y="16"/>
                  <a:pt x="28" y="16"/>
                  <a:pt x="28" y="16"/>
                </a:cubicBezTo>
                <a:close/>
                <a:moveTo>
                  <a:pt x="28" y="33"/>
                </a:moveTo>
                <a:cubicBezTo>
                  <a:pt x="28" y="37"/>
                  <a:pt x="28" y="37"/>
                  <a:pt x="28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3"/>
                  <a:pt x="71" y="33"/>
                  <a:pt x="71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8" y="24"/>
                </a:moveTo>
                <a:cubicBezTo>
                  <a:pt x="28" y="28"/>
                  <a:pt x="28" y="28"/>
                  <a:pt x="28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4"/>
                  <a:pt x="71" y="24"/>
                  <a:pt x="71" y="24"/>
                </a:cubicBezTo>
                <a:cubicBezTo>
                  <a:pt x="28" y="24"/>
                  <a:pt x="28" y="24"/>
                  <a:pt x="28" y="24"/>
                </a:cubicBezTo>
                <a:close/>
                <a:moveTo>
                  <a:pt x="67" y="8"/>
                </a:moveTo>
                <a:cubicBezTo>
                  <a:pt x="67" y="13"/>
                  <a:pt x="67" y="13"/>
                  <a:pt x="67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67" y="8"/>
                  <a:pt x="67" y="8"/>
                  <a:pt x="67" y="8"/>
                </a:cubicBezTo>
                <a:close/>
                <a:moveTo>
                  <a:pt x="76" y="56"/>
                </a:moveTo>
                <a:cubicBezTo>
                  <a:pt x="76" y="60"/>
                  <a:pt x="76" y="60"/>
                  <a:pt x="76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6"/>
                  <a:pt x="87" y="56"/>
                  <a:pt x="8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9" y="56"/>
                  <a:pt x="79" y="56"/>
                  <a:pt x="79" y="56"/>
                </a:cubicBezTo>
                <a:lnTo>
                  <a:pt x="76" y="56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>
            <a:off x="2912838" y="2964507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en-GB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>
            <a:off x="3552905" y="4059821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en-GB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3588355" y="1965754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en-GB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>
            <a:off x="4828338" y="1958564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en-GB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4875924" y="4059821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en-GB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>
            <a:off x="5471664" y="2977444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en-GB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Rectangle 13"/>
          <p:cNvSpPr/>
          <p:nvPr/>
        </p:nvSpPr>
        <p:spPr>
          <a:xfrm>
            <a:off x="5956583" y="1503947"/>
            <a:ext cx="2539853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内容请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Rectangle 13"/>
          <p:cNvSpPr/>
          <p:nvPr/>
        </p:nvSpPr>
        <p:spPr>
          <a:xfrm>
            <a:off x="5950112" y="3628304"/>
            <a:ext cx="2510320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内容请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Rectangle 13"/>
          <p:cNvSpPr/>
          <p:nvPr/>
        </p:nvSpPr>
        <p:spPr>
          <a:xfrm>
            <a:off x="6591047" y="2626590"/>
            <a:ext cx="1941393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内容请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Rectangle 13"/>
          <p:cNvSpPr/>
          <p:nvPr/>
        </p:nvSpPr>
        <p:spPr>
          <a:xfrm>
            <a:off x="1321370" y="1555331"/>
            <a:ext cx="1968404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内容请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Rectangle 13"/>
          <p:cNvSpPr/>
          <p:nvPr/>
        </p:nvSpPr>
        <p:spPr>
          <a:xfrm>
            <a:off x="699280" y="2562713"/>
            <a:ext cx="1968404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内容请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Rectangle 13"/>
          <p:cNvSpPr/>
          <p:nvPr/>
        </p:nvSpPr>
        <p:spPr>
          <a:xfrm>
            <a:off x="827584" y="3601766"/>
            <a:ext cx="2501269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内容请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请输入文本文字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95431" y="592324"/>
            <a:ext cx="4108817" cy="923330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spc="-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zh-CN" altLang="en-US" sz="5400" b="1" spc="-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3255" y="1528428"/>
            <a:ext cx="3324949" cy="369332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工作总结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工作计划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述职报告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5916" y="2104492"/>
            <a:ext cx="1771639" cy="261610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   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0" y="0"/>
            <a:ext cx="2519772" cy="5145088"/>
          </a:xfrm>
          <a:prstGeom prst="rt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flipH="1">
            <a:off x="2303748" y="2824572"/>
            <a:ext cx="6840252" cy="2320516"/>
          </a:xfrm>
          <a:prstGeom prst="rt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bldLvl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0" y="1652342"/>
            <a:ext cx="9144000" cy="181533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7402"/>
            <a:ext cx="5050408" cy="6234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年度工作内容概述</a:t>
            </a:r>
            <a:endParaRPr lang="en-GB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9014"/>
            <a:ext cx="3075708" cy="31557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点击此处添加副标题文本内容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940152" y="1275213"/>
            <a:ext cx="432048" cy="432968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4644008" y="1275608"/>
            <a:ext cx="432048" cy="432181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292083" y="1275213"/>
            <a:ext cx="432833" cy="432968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3347865" y="1275213"/>
            <a:ext cx="432833" cy="432968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995939" y="1275213"/>
            <a:ext cx="432833" cy="432968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0571" y="1487829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……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0571" y="2701898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……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0571" y="3915115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……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499916" y="3363570"/>
            <a:ext cx="1168400" cy="1173525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033316" y="2266268"/>
            <a:ext cx="844550" cy="1259277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483768" y="1276400"/>
            <a:ext cx="1169988" cy="1176701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115617" y="1975666"/>
            <a:ext cx="1831975" cy="1837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338403" y="1680250"/>
            <a:ext cx="1395064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13113" y="2895907"/>
            <a:ext cx="920354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51719" y="4107535"/>
            <a:ext cx="1381749" cy="0"/>
          </a:xfrm>
          <a:prstGeom prst="line">
            <a:avLst/>
          </a:prstGeom>
          <a:ln w="6350">
            <a:solidFill>
              <a:schemeClr val="accent4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89891" y="2686504"/>
            <a:ext cx="10018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2423" y="1651546"/>
            <a:ext cx="50743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3095" y="2665617"/>
            <a:ext cx="50743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2423" y="3668817"/>
            <a:ext cx="50743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U-Turn Arrow 79"/>
          <p:cNvSpPr/>
          <p:nvPr/>
        </p:nvSpPr>
        <p:spPr>
          <a:xfrm rot="16200000" flipV="1">
            <a:off x="6298823" y="912355"/>
            <a:ext cx="1061363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U-Turn Arrow 83"/>
          <p:cNvSpPr/>
          <p:nvPr/>
        </p:nvSpPr>
        <p:spPr>
          <a:xfrm rot="5400000" flipV="1">
            <a:off x="1727072" y="381674"/>
            <a:ext cx="1061363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U-Turn Arrow 84"/>
          <p:cNvSpPr/>
          <p:nvPr/>
        </p:nvSpPr>
        <p:spPr>
          <a:xfrm rot="5400000" flipV="1">
            <a:off x="1727072" y="1857630"/>
            <a:ext cx="1061363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U-Turn Arrow 85"/>
          <p:cNvSpPr/>
          <p:nvPr/>
        </p:nvSpPr>
        <p:spPr>
          <a:xfrm rot="16200000" flipV="1">
            <a:off x="6298823" y="2388312"/>
            <a:ext cx="1061363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17"/>
          <p:cNvGrpSpPr/>
          <p:nvPr/>
        </p:nvGrpSpPr>
        <p:grpSpPr>
          <a:xfrm>
            <a:off x="3667379" y="1979606"/>
            <a:ext cx="1828699" cy="570961"/>
            <a:chOff x="3657600" y="1978993"/>
            <a:chExt cx="1828800" cy="570785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3657600" y="1978993"/>
              <a:ext cx="1828800" cy="530519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3657600" y="2019259"/>
              <a:ext cx="1828800" cy="53051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18"/>
          <p:cNvGrpSpPr/>
          <p:nvPr/>
        </p:nvGrpSpPr>
        <p:grpSpPr>
          <a:xfrm>
            <a:off x="3667379" y="2717583"/>
            <a:ext cx="1828699" cy="570961"/>
            <a:chOff x="3657600" y="2716743"/>
            <a:chExt cx="1828800" cy="570785"/>
          </a:xfrm>
        </p:grpSpPr>
        <p:sp>
          <p:nvSpPr>
            <p:cNvPr id="116" name="Rounded Rectangle 115"/>
            <p:cNvSpPr/>
            <p:nvPr/>
          </p:nvSpPr>
          <p:spPr bwMode="auto">
            <a:xfrm>
              <a:off x="3657600" y="2716743"/>
              <a:ext cx="1828800" cy="53051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3657600" y="2757009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667379" y="3455562"/>
            <a:ext cx="1828699" cy="570961"/>
            <a:chOff x="3657600" y="3454494"/>
            <a:chExt cx="1828800" cy="570785"/>
          </a:xfrm>
        </p:grpSpPr>
        <p:sp>
          <p:nvSpPr>
            <p:cNvPr id="117" name="Rounded Rectangle 116"/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4845638" y="4231867"/>
            <a:ext cx="533253" cy="533442"/>
            <a:chOff x="618873" y="1239440"/>
            <a:chExt cx="650476" cy="650470"/>
          </a:xfrm>
        </p:grpSpPr>
        <p:sp>
          <p:nvSpPr>
            <p:cNvPr id="92" name="Oval 91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93"/>
          <p:cNvGrpSpPr/>
          <p:nvPr/>
        </p:nvGrpSpPr>
        <p:grpSpPr>
          <a:xfrm rot="10800000">
            <a:off x="3590428" y="1288490"/>
            <a:ext cx="533253" cy="533442"/>
            <a:chOff x="618873" y="1239440"/>
            <a:chExt cx="650476" cy="650470"/>
          </a:xfrm>
        </p:grpSpPr>
        <p:sp>
          <p:nvSpPr>
            <p:cNvPr id="95" name="Oval 94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1109150" y="1700780"/>
            <a:ext cx="2276071" cy="455619"/>
            <a:chOff x="7174424" y="1400217"/>
            <a:chExt cx="2276195" cy="455478"/>
          </a:xfrm>
        </p:grpSpPr>
        <p:sp>
          <p:nvSpPr>
            <p:cNvPr id="110" name="TextBox 109"/>
            <p:cNvSpPr txBox="1"/>
            <p:nvPr/>
          </p:nvSpPr>
          <p:spPr>
            <a:xfrm>
              <a:off x="7174424" y="1671086"/>
              <a:ext cx="2276195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5727181" y="2404355"/>
            <a:ext cx="2276071" cy="472122"/>
            <a:chOff x="7174424" y="1400217"/>
            <a:chExt cx="2276195" cy="471976"/>
          </a:xfrm>
        </p:grpSpPr>
        <p:sp>
          <p:nvSpPr>
            <p:cNvPr id="40" name="TextBox 109"/>
            <p:cNvSpPr txBox="1"/>
            <p:nvPr/>
          </p:nvSpPr>
          <p:spPr>
            <a:xfrm>
              <a:off x="7174424" y="1687584"/>
              <a:ext cx="2276195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110"/>
            <p:cNvSpPr/>
            <p:nvPr/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1122420" y="3134482"/>
            <a:ext cx="2276071" cy="462076"/>
            <a:chOff x="7174424" y="1400217"/>
            <a:chExt cx="2276195" cy="461933"/>
          </a:xfrm>
        </p:grpSpPr>
        <p:sp>
          <p:nvSpPr>
            <p:cNvPr id="43" name="TextBox 109"/>
            <p:cNvSpPr txBox="1"/>
            <p:nvPr/>
          </p:nvSpPr>
          <p:spPr>
            <a:xfrm>
              <a:off x="7174424" y="1677541"/>
              <a:ext cx="2276195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10"/>
            <p:cNvSpPr/>
            <p:nvPr/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5806802" y="3917707"/>
            <a:ext cx="2276071" cy="470939"/>
            <a:chOff x="7174424" y="1400217"/>
            <a:chExt cx="2276195" cy="470794"/>
          </a:xfrm>
        </p:grpSpPr>
        <p:sp>
          <p:nvSpPr>
            <p:cNvPr id="46" name="TextBox 109"/>
            <p:cNvSpPr txBox="1"/>
            <p:nvPr/>
          </p:nvSpPr>
          <p:spPr>
            <a:xfrm>
              <a:off x="7174424" y="1686402"/>
              <a:ext cx="2276195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110"/>
            <p:cNvSpPr/>
            <p:nvPr/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 animBg="1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2"/>
          <p:cNvSpPr/>
          <p:nvPr/>
        </p:nvSpPr>
        <p:spPr>
          <a:xfrm>
            <a:off x="5466030" y="1258332"/>
            <a:ext cx="561108" cy="213153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 flipV="1">
            <a:off x="5466030" y="4254669"/>
            <a:ext cx="561108" cy="213153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2"/>
          <p:cNvSpPr/>
          <p:nvPr/>
        </p:nvSpPr>
        <p:spPr>
          <a:xfrm flipH="1">
            <a:off x="3112715" y="1258332"/>
            <a:ext cx="561108" cy="213153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0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2"/>
          <p:cNvSpPr/>
          <p:nvPr/>
        </p:nvSpPr>
        <p:spPr>
          <a:xfrm flipH="1" flipV="1">
            <a:off x="3112715" y="4470759"/>
            <a:ext cx="561108" cy="213153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KSO_GT1.4"/>
          <p:cNvSpPr/>
          <p:nvPr/>
        </p:nvSpPr>
        <p:spPr>
          <a:xfrm rot="2479457" flipV="1">
            <a:off x="4386420" y="3883338"/>
            <a:ext cx="1536029" cy="967494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KSO_GT1.3"/>
          <p:cNvSpPr/>
          <p:nvPr/>
        </p:nvSpPr>
        <p:spPr>
          <a:xfrm rot="19120543" flipH="1" flipV="1">
            <a:off x="3217401" y="3883338"/>
            <a:ext cx="1536029" cy="967494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8" name="KSO_GT1.2"/>
          <p:cNvSpPr/>
          <p:nvPr/>
        </p:nvSpPr>
        <p:spPr>
          <a:xfrm rot="19120543">
            <a:off x="4386420" y="1096774"/>
            <a:ext cx="1536029" cy="967494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9" name="KSO_GT1.1"/>
          <p:cNvSpPr/>
          <p:nvPr/>
        </p:nvSpPr>
        <p:spPr>
          <a:xfrm rot="2479457" flipH="1">
            <a:off x="3217401" y="1096774"/>
            <a:ext cx="1536029" cy="967494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80113" y="1471484"/>
            <a:ext cx="153570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71139" y="1471484"/>
            <a:ext cx="15357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580113" y="4445330"/>
            <a:ext cx="15357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971139" y="4470759"/>
            <a:ext cx="153570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2"/>
          <p:cNvSpPr txBox="1"/>
          <p:nvPr/>
        </p:nvSpPr>
        <p:spPr>
          <a:xfrm>
            <a:off x="1619017" y="1583097"/>
            <a:ext cx="10117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文本框 35"/>
          <p:cNvSpPr txBox="1"/>
          <p:nvPr/>
        </p:nvSpPr>
        <p:spPr>
          <a:xfrm>
            <a:off x="5305503" y="1580983"/>
            <a:ext cx="10117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文本框 38"/>
          <p:cNvSpPr txBox="1"/>
          <p:nvPr/>
        </p:nvSpPr>
        <p:spPr>
          <a:xfrm>
            <a:off x="5328060" y="3122474"/>
            <a:ext cx="10117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文本框 41"/>
          <p:cNvSpPr txBox="1"/>
          <p:nvPr/>
        </p:nvSpPr>
        <p:spPr>
          <a:xfrm>
            <a:off x="1614530" y="3126395"/>
            <a:ext cx="10117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3778521" y="2654826"/>
            <a:ext cx="159266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7207390" y="1469184"/>
            <a:ext cx="582195" cy="470691"/>
          </a:xfrm>
          <a:custGeom>
            <a:avLst/>
            <a:gdLst/>
            <a:ahLst/>
            <a:cxnLst/>
            <a:rect l="0" t="0" r="r" b="b"/>
            <a:pathLst>
              <a:path w="4741862" h="3833813">
                <a:moveTo>
                  <a:pt x="247650" y="2000250"/>
                </a:moveTo>
                <a:lnTo>
                  <a:pt x="1016000" y="2000250"/>
                </a:lnTo>
                <a:lnTo>
                  <a:pt x="1030288" y="2003425"/>
                </a:lnTo>
                <a:lnTo>
                  <a:pt x="1041400" y="2012950"/>
                </a:lnTo>
                <a:lnTo>
                  <a:pt x="1050925" y="2020888"/>
                </a:lnTo>
                <a:lnTo>
                  <a:pt x="1054100" y="2036763"/>
                </a:lnTo>
                <a:lnTo>
                  <a:pt x="1050925" y="2051051"/>
                </a:lnTo>
                <a:lnTo>
                  <a:pt x="1041400" y="2063751"/>
                </a:lnTo>
                <a:lnTo>
                  <a:pt x="1030288" y="2071688"/>
                </a:lnTo>
                <a:lnTo>
                  <a:pt x="1016000" y="2074863"/>
                </a:lnTo>
                <a:lnTo>
                  <a:pt x="247650" y="2074863"/>
                </a:lnTo>
                <a:lnTo>
                  <a:pt x="233362" y="2071688"/>
                </a:lnTo>
                <a:lnTo>
                  <a:pt x="220662" y="2063751"/>
                </a:lnTo>
                <a:lnTo>
                  <a:pt x="212725" y="2051051"/>
                </a:lnTo>
                <a:lnTo>
                  <a:pt x="209550" y="2036763"/>
                </a:lnTo>
                <a:lnTo>
                  <a:pt x="212725" y="2020888"/>
                </a:lnTo>
                <a:lnTo>
                  <a:pt x="220662" y="2012950"/>
                </a:lnTo>
                <a:lnTo>
                  <a:pt x="233362" y="2003425"/>
                </a:lnTo>
                <a:lnTo>
                  <a:pt x="247650" y="2000250"/>
                </a:lnTo>
                <a:close/>
                <a:moveTo>
                  <a:pt x="244475" y="1901825"/>
                </a:moveTo>
                <a:lnTo>
                  <a:pt x="1012825" y="1901825"/>
                </a:lnTo>
                <a:lnTo>
                  <a:pt x="1027112" y="1905000"/>
                </a:lnTo>
                <a:lnTo>
                  <a:pt x="1039812" y="1914525"/>
                </a:lnTo>
                <a:lnTo>
                  <a:pt x="1044575" y="1925638"/>
                </a:lnTo>
                <a:lnTo>
                  <a:pt x="1047750" y="1941513"/>
                </a:lnTo>
                <a:lnTo>
                  <a:pt x="1044575" y="1952626"/>
                </a:lnTo>
                <a:lnTo>
                  <a:pt x="1039812" y="1965326"/>
                </a:lnTo>
                <a:lnTo>
                  <a:pt x="1027112" y="1973263"/>
                </a:lnTo>
                <a:lnTo>
                  <a:pt x="1012825" y="1976438"/>
                </a:lnTo>
                <a:lnTo>
                  <a:pt x="244475" y="1976438"/>
                </a:lnTo>
                <a:lnTo>
                  <a:pt x="230188" y="1973263"/>
                </a:lnTo>
                <a:lnTo>
                  <a:pt x="217488" y="1965326"/>
                </a:lnTo>
                <a:lnTo>
                  <a:pt x="209550" y="1952626"/>
                </a:lnTo>
                <a:lnTo>
                  <a:pt x="206375" y="1941513"/>
                </a:lnTo>
                <a:lnTo>
                  <a:pt x="209550" y="1925638"/>
                </a:lnTo>
                <a:lnTo>
                  <a:pt x="217488" y="1914525"/>
                </a:lnTo>
                <a:lnTo>
                  <a:pt x="230188" y="1905000"/>
                </a:lnTo>
                <a:lnTo>
                  <a:pt x="244475" y="1901825"/>
                </a:lnTo>
                <a:close/>
                <a:moveTo>
                  <a:pt x="277813" y="1803400"/>
                </a:moveTo>
                <a:lnTo>
                  <a:pt x="1047750" y="1803400"/>
                </a:lnTo>
                <a:lnTo>
                  <a:pt x="1060450" y="1806575"/>
                </a:lnTo>
                <a:lnTo>
                  <a:pt x="1071563" y="1816100"/>
                </a:lnTo>
                <a:lnTo>
                  <a:pt x="1081088" y="1827213"/>
                </a:lnTo>
                <a:lnTo>
                  <a:pt x="1084263" y="1843088"/>
                </a:lnTo>
                <a:lnTo>
                  <a:pt x="1081088" y="1857376"/>
                </a:lnTo>
                <a:lnTo>
                  <a:pt x="1071563" y="1868488"/>
                </a:lnTo>
                <a:lnTo>
                  <a:pt x="1060450" y="1874838"/>
                </a:lnTo>
                <a:lnTo>
                  <a:pt x="1047750" y="1878013"/>
                </a:lnTo>
                <a:lnTo>
                  <a:pt x="277813" y="1878013"/>
                </a:lnTo>
                <a:lnTo>
                  <a:pt x="263525" y="1874838"/>
                </a:lnTo>
                <a:lnTo>
                  <a:pt x="250825" y="1868488"/>
                </a:lnTo>
                <a:lnTo>
                  <a:pt x="244475" y="1857376"/>
                </a:lnTo>
                <a:lnTo>
                  <a:pt x="241300" y="1843088"/>
                </a:lnTo>
                <a:lnTo>
                  <a:pt x="244475" y="1827213"/>
                </a:lnTo>
                <a:lnTo>
                  <a:pt x="250825" y="1816100"/>
                </a:lnTo>
                <a:lnTo>
                  <a:pt x="263525" y="1806575"/>
                </a:lnTo>
                <a:lnTo>
                  <a:pt x="277813" y="1803400"/>
                </a:lnTo>
                <a:close/>
                <a:moveTo>
                  <a:pt x="238125" y="1708150"/>
                </a:moveTo>
                <a:lnTo>
                  <a:pt x="1009650" y="1708150"/>
                </a:lnTo>
                <a:lnTo>
                  <a:pt x="1020762" y="1711325"/>
                </a:lnTo>
                <a:lnTo>
                  <a:pt x="1033462" y="1717675"/>
                </a:lnTo>
                <a:lnTo>
                  <a:pt x="1041400" y="1728788"/>
                </a:lnTo>
                <a:lnTo>
                  <a:pt x="1044575" y="1744663"/>
                </a:lnTo>
                <a:lnTo>
                  <a:pt x="1041400" y="1758951"/>
                </a:lnTo>
                <a:lnTo>
                  <a:pt x="1033462" y="1770063"/>
                </a:lnTo>
                <a:lnTo>
                  <a:pt x="1020762" y="1779588"/>
                </a:lnTo>
                <a:lnTo>
                  <a:pt x="1009650" y="1782763"/>
                </a:lnTo>
                <a:lnTo>
                  <a:pt x="238125" y="1782763"/>
                </a:lnTo>
                <a:lnTo>
                  <a:pt x="223838" y="1779588"/>
                </a:lnTo>
                <a:lnTo>
                  <a:pt x="212725" y="1770063"/>
                </a:lnTo>
                <a:lnTo>
                  <a:pt x="206375" y="1758951"/>
                </a:lnTo>
                <a:lnTo>
                  <a:pt x="203200" y="1744663"/>
                </a:lnTo>
                <a:lnTo>
                  <a:pt x="206375" y="1728788"/>
                </a:lnTo>
                <a:lnTo>
                  <a:pt x="212725" y="1717675"/>
                </a:lnTo>
                <a:lnTo>
                  <a:pt x="223838" y="1711325"/>
                </a:lnTo>
                <a:lnTo>
                  <a:pt x="238125" y="1708150"/>
                </a:lnTo>
                <a:close/>
                <a:moveTo>
                  <a:pt x="301626" y="1609725"/>
                </a:moveTo>
                <a:lnTo>
                  <a:pt x="1068388" y="1609725"/>
                </a:lnTo>
                <a:lnTo>
                  <a:pt x="1084264" y="1612900"/>
                </a:lnTo>
                <a:lnTo>
                  <a:pt x="1095376" y="1620838"/>
                </a:lnTo>
                <a:lnTo>
                  <a:pt x="1104901" y="1633538"/>
                </a:lnTo>
                <a:lnTo>
                  <a:pt x="1108076" y="1644650"/>
                </a:lnTo>
                <a:lnTo>
                  <a:pt x="1104901" y="1660526"/>
                </a:lnTo>
                <a:lnTo>
                  <a:pt x="1095376" y="1671638"/>
                </a:lnTo>
                <a:lnTo>
                  <a:pt x="1084264" y="1681163"/>
                </a:lnTo>
                <a:lnTo>
                  <a:pt x="1068388" y="1684338"/>
                </a:lnTo>
                <a:lnTo>
                  <a:pt x="301626" y="1684338"/>
                </a:lnTo>
                <a:lnTo>
                  <a:pt x="287338" y="1681163"/>
                </a:lnTo>
                <a:lnTo>
                  <a:pt x="274638" y="1671638"/>
                </a:lnTo>
                <a:lnTo>
                  <a:pt x="268288" y="1660526"/>
                </a:lnTo>
                <a:lnTo>
                  <a:pt x="265113" y="1644650"/>
                </a:lnTo>
                <a:lnTo>
                  <a:pt x="268288" y="1633538"/>
                </a:lnTo>
                <a:lnTo>
                  <a:pt x="274638" y="1620838"/>
                </a:lnTo>
                <a:lnTo>
                  <a:pt x="287338" y="1612900"/>
                </a:lnTo>
                <a:lnTo>
                  <a:pt x="301626" y="1609725"/>
                </a:lnTo>
                <a:close/>
                <a:moveTo>
                  <a:pt x="254001" y="1511300"/>
                </a:moveTo>
                <a:lnTo>
                  <a:pt x="1020764" y="1511300"/>
                </a:lnTo>
                <a:lnTo>
                  <a:pt x="1036638" y="1514475"/>
                </a:lnTo>
                <a:lnTo>
                  <a:pt x="1047751" y="1522413"/>
                </a:lnTo>
                <a:lnTo>
                  <a:pt x="1057276" y="1535113"/>
                </a:lnTo>
                <a:lnTo>
                  <a:pt x="1060451" y="1549401"/>
                </a:lnTo>
                <a:lnTo>
                  <a:pt x="1057276" y="1562101"/>
                </a:lnTo>
                <a:lnTo>
                  <a:pt x="1047751" y="1573213"/>
                </a:lnTo>
                <a:lnTo>
                  <a:pt x="1036638" y="1582738"/>
                </a:lnTo>
                <a:lnTo>
                  <a:pt x="1020764" y="1585913"/>
                </a:lnTo>
                <a:lnTo>
                  <a:pt x="254001" y="1585913"/>
                </a:lnTo>
                <a:lnTo>
                  <a:pt x="238126" y="1582738"/>
                </a:lnTo>
                <a:lnTo>
                  <a:pt x="227013" y="1573213"/>
                </a:lnTo>
                <a:lnTo>
                  <a:pt x="220663" y="1562101"/>
                </a:lnTo>
                <a:lnTo>
                  <a:pt x="217488" y="1549401"/>
                </a:lnTo>
                <a:lnTo>
                  <a:pt x="220663" y="1535113"/>
                </a:lnTo>
                <a:lnTo>
                  <a:pt x="227013" y="1522413"/>
                </a:lnTo>
                <a:lnTo>
                  <a:pt x="238126" y="1514475"/>
                </a:lnTo>
                <a:lnTo>
                  <a:pt x="254001" y="1511300"/>
                </a:lnTo>
                <a:close/>
                <a:moveTo>
                  <a:pt x="274638" y="1412875"/>
                </a:moveTo>
                <a:lnTo>
                  <a:pt x="1041400" y="1412875"/>
                </a:lnTo>
                <a:lnTo>
                  <a:pt x="1057276" y="1416050"/>
                </a:lnTo>
                <a:lnTo>
                  <a:pt x="1068388" y="1423988"/>
                </a:lnTo>
                <a:lnTo>
                  <a:pt x="1077913" y="1436688"/>
                </a:lnTo>
                <a:lnTo>
                  <a:pt x="1081088" y="1450976"/>
                </a:lnTo>
                <a:lnTo>
                  <a:pt x="1077913" y="1466851"/>
                </a:lnTo>
                <a:lnTo>
                  <a:pt x="1068388" y="1477963"/>
                </a:lnTo>
                <a:lnTo>
                  <a:pt x="1057276" y="1484313"/>
                </a:lnTo>
                <a:lnTo>
                  <a:pt x="1041400" y="1487488"/>
                </a:lnTo>
                <a:lnTo>
                  <a:pt x="274638" y="1487488"/>
                </a:lnTo>
                <a:lnTo>
                  <a:pt x="260350" y="1484313"/>
                </a:lnTo>
                <a:lnTo>
                  <a:pt x="247650" y="1477963"/>
                </a:lnTo>
                <a:lnTo>
                  <a:pt x="238126" y="1466851"/>
                </a:lnTo>
                <a:lnTo>
                  <a:pt x="236538" y="1450976"/>
                </a:lnTo>
                <a:lnTo>
                  <a:pt x="238126" y="1436688"/>
                </a:lnTo>
                <a:lnTo>
                  <a:pt x="247650" y="1423988"/>
                </a:lnTo>
                <a:lnTo>
                  <a:pt x="260350" y="1416050"/>
                </a:lnTo>
                <a:lnTo>
                  <a:pt x="274638" y="1412875"/>
                </a:lnTo>
                <a:close/>
                <a:moveTo>
                  <a:pt x="3359150" y="0"/>
                </a:moveTo>
                <a:lnTo>
                  <a:pt x="3403600" y="3175"/>
                </a:lnTo>
                <a:lnTo>
                  <a:pt x="3449638" y="6350"/>
                </a:lnTo>
                <a:lnTo>
                  <a:pt x="3494088" y="17462"/>
                </a:lnTo>
                <a:lnTo>
                  <a:pt x="3535362" y="30162"/>
                </a:lnTo>
                <a:lnTo>
                  <a:pt x="3579814" y="50800"/>
                </a:lnTo>
                <a:lnTo>
                  <a:pt x="3619500" y="71437"/>
                </a:lnTo>
                <a:lnTo>
                  <a:pt x="3654426" y="98425"/>
                </a:lnTo>
                <a:lnTo>
                  <a:pt x="3687762" y="128587"/>
                </a:lnTo>
                <a:lnTo>
                  <a:pt x="3717926" y="158750"/>
                </a:lnTo>
                <a:lnTo>
                  <a:pt x="3744914" y="193675"/>
                </a:lnTo>
                <a:lnTo>
                  <a:pt x="3768726" y="230187"/>
                </a:lnTo>
                <a:lnTo>
                  <a:pt x="3789362" y="268287"/>
                </a:lnTo>
                <a:lnTo>
                  <a:pt x="3803650" y="311150"/>
                </a:lnTo>
                <a:lnTo>
                  <a:pt x="3816350" y="352425"/>
                </a:lnTo>
                <a:lnTo>
                  <a:pt x="3822700" y="393700"/>
                </a:lnTo>
                <a:lnTo>
                  <a:pt x="3827462" y="439737"/>
                </a:lnTo>
                <a:lnTo>
                  <a:pt x="3825876" y="484187"/>
                </a:lnTo>
                <a:lnTo>
                  <a:pt x="3822700" y="528637"/>
                </a:lnTo>
                <a:lnTo>
                  <a:pt x="3813176" y="573087"/>
                </a:lnTo>
                <a:lnTo>
                  <a:pt x="3798888" y="615950"/>
                </a:lnTo>
                <a:lnTo>
                  <a:pt x="3776662" y="660400"/>
                </a:lnTo>
                <a:lnTo>
                  <a:pt x="3756026" y="698500"/>
                </a:lnTo>
                <a:lnTo>
                  <a:pt x="3729038" y="735012"/>
                </a:lnTo>
                <a:lnTo>
                  <a:pt x="3702050" y="768350"/>
                </a:lnTo>
                <a:lnTo>
                  <a:pt x="3670300" y="796925"/>
                </a:lnTo>
                <a:lnTo>
                  <a:pt x="3633788" y="823912"/>
                </a:lnTo>
                <a:lnTo>
                  <a:pt x="3598862" y="847724"/>
                </a:lnTo>
                <a:lnTo>
                  <a:pt x="3606800" y="844549"/>
                </a:lnTo>
                <a:lnTo>
                  <a:pt x="3633788" y="842962"/>
                </a:lnTo>
                <a:lnTo>
                  <a:pt x="3675062" y="839787"/>
                </a:lnTo>
                <a:lnTo>
                  <a:pt x="3721100" y="839787"/>
                </a:lnTo>
                <a:lnTo>
                  <a:pt x="3765550" y="842962"/>
                </a:lnTo>
                <a:lnTo>
                  <a:pt x="3810000" y="850899"/>
                </a:lnTo>
                <a:lnTo>
                  <a:pt x="3857626" y="863599"/>
                </a:lnTo>
                <a:lnTo>
                  <a:pt x="3902076" y="881062"/>
                </a:lnTo>
                <a:lnTo>
                  <a:pt x="3948112" y="904874"/>
                </a:lnTo>
                <a:lnTo>
                  <a:pt x="3989388" y="935037"/>
                </a:lnTo>
                <a:lnTo>
                  <a:pt x="4019550" y="958849"/>
                </a:lnTo>
                <a:lnTo>
                  <a:pt x="4046538" y="982662"/>
                </a:lnTo>
                <a:lnTo>
                  <a:pt x="4070350" y="1009649"/>
                </a:lnTo>
                <a:lnTo>
                  <a:pt x="4094162" y="1039812"/>
                </a:lnTo>
                <a:lnTo>
                  <a:pt x="4117976" y="1068387"/>
                </a:lnTo>
                <a:lnTo>
                  <a:pt x="4138612" y="1101724"/>
                </a:lnTo>
                <a:lnTo>
                  <a:pt x="4179888" y="1169987"/>
                </a:lnTo>
                <a:lnTo>
                  <a:pt x="4216400" y="1243012"/>
                </a:lnTo>
                <a:lnTo>
                  <a:pt x="4249738" y="1319212"/>
                </a:lnTo>
                <a:lnTo>
                  <a:pt x="4278312" y="1400174"/>
                </a:lnTo>
                <a:lnTo>
                  <a:pt x="4305300" y="1484312"/>
                </a:lnTo>
                <a:lnTo>
                  <a:pt x="4329112" y="1568450"/>
                </a:lnTo>
                <a:lnTo>
                  <a:pt x="4352926" y="1654175"/>
                </a:lnTo>
                <a:lnTo>
                  <a:pt x="4395788" y="1824038"/>
                </a:lnTo>
                <a:lnTo>
                  <a:pt x="4433888" y="1989138"/>
                </a:lnTo>
                <a:lnTo>
                  <a:pt x="4451910" y="2059780"/>
                </a:lnTo>
                <a:lnTo>
                  <a:pt x="4606926" y="935037"/>
                </a:lnTo>
                <a:lnTo>
                  <a:pt x="4610100" y="919162"/>
                </a:lnTo>
                <a:lnTo>
                  <a:pt x="4616450" y="908049"/>
                </a:lnTo>
                <a:lnTo>
                  <a:pt x="4625976" y="898524"/>
                </a:lnTo>
                <a:lnTo>
                  <a:pt x="4633914" y="890587"/>
                </a:lnTo>
                <a:lnTo>
                  <a:pt x="4646614" y="881062"/>
                </a:lnTo>
                <a:lnTo>
                  <a:pt x="4657726" y="877887"/>
                </a:lnTo>
                <a:lnTo>
                  <a:pt x="4670426" y="874712"/>
                </a:lnTo>
                <a:lnTo>
                  <a:pt x="4684714" y="874712"/>
                </a:lnTo>
                <a:lnTo>
                  <a:pt x="4697414" y="877887"/>
                </a:lnTo>
                <a:lnTo>
                  <a:pt x="4708526" y="884237"/>
                </a:lnTo>
                <a:lnTo>
                  <a:pt x="4721226" y="892174"/>
                </a:lnTo>
                <a:lnTo>
                  <a:pt x="4729162" y="901699"/>
                </a:lnTo>
                <a:lnTo>
                  <a:pt x="4735514" y="914399"/>
                </a:lnTo>
                <a:lnTo>
                  <a:pt x="4738688" y="925512"/>
                </a:lnTo>
                <a:lnTo>
                  <a:pt x="4741862" y="938212"/>
                </a:lnTo>
                <a:lnTo>
                  <a:pt x="4741862" y="952499"/>
                </a:lnTo>
                <a:lnTo>
                  <a:pt x="4538662" y="2415850"/>
                </a:lnTo>
                <a:lnTo>
                  <a:pt x="4538662" y="3765551"/>
                </a:lnTo>
                <a:lnTo>
                  <a:pt x="4535488" y="3779838"/>
                </a:lnTo>
                <a:lnTo>
                  <a:pt x="4532314" y="3792538"/>
                </a:lnTo>
                <a:lnTo>
                  <a:pt x="4527550" y="3803651"/>
                </a:lnTo>
                <a:lnTo>
                  <a:pt x="4518026" y="3813176"/>
                </a:lnTo>
                <a:lnTo>
                  <a:pt x="4508500" y="3821113"/>
                </a:lnTo>
                <a:lnTo>
                  <a:pt x="4497388" y="3827463"/>
                </a:lnTo>
                <a:lnTo>
                  <a:pt x="4484688" y="3833813"/>
                </a:lnTo>
                <a:lnTo>
                  <a:pt x="4470400" y="3833813"/>
                </a:lnTo>
                <a:lnTo>
                  <a:pt x="4454526" y="3833813"/>
                </a:lnTo>
                <a:lnTo>
                  <a:pt x="4443414" y="3827463"/>
                </a:lnTo>
                <a:lnTo>
                  <a:pt x="4430714" y="3821113"/>
                </a:lnTo>
                <a:lnTo>
                  <a:pt x="4422776" y="3813176"/>
                </a:lnTo>
                <a:lnTo>
                  <a:pt x="4413250" y="3803651"/>
                </a:lnTo>
                <a:lnTo>
                  <a:pt x="4406900" y="3792538"/>
                </a:lnTo>
                <a:lnTo>
                  <a:pt x="4403726" y="3779838"/>
                </a:lnTo>
                <a:lnTo>
                  <a:pt x="4402138" y="3765551"/>
                </a:lnTo>
                <a:lnTo>
                  <a:pt x="4402138" y="2505075"/>
                </a:lnTo>
                <a:lnTo>
                  <a:pt x="4398962" y="2493962"/>
                </a:lnTo>
                <a:lnTo>
                  <a:pt x="4395788" y="2478087"/>
                </a:lnTo>
                <a:lnTo>
                  <a:pt x="4395788" y="2474913"/>
                </a:lnTo>
                <a:lnTo>
                  <a:pt x="4386264" y="2493963"/>
                </a:lnTo>
                <a:lnTo>
                  <a:pt x="4378326" y="2511425"/>
                </a:lnTo>
                <a:lnTo>
                  <a:pt x="4365626" y="2528888"/>
                </a:lnTo>
                <a:lnTo>
                  <a:pt x="4351338" y="2544763"/>
                </a:lnTo>
                <a:lnTo>
                  <a:pt x="4335464" y="2559050"/>
                </a:lnTo>
                <a:lnTo>
                  <a:pt x="4321176" y="2570163"/>
                </a:lnTo>
                <a:lnTo>
                  <a:pt x="4302126" y="2579688"/>
                </a:lnTo>
                <a:lnTo>
                  <a:pt x="4284664" y="2589213"/>
                </a:lnTo>
                <a:lnTo>
                  <a:pt x="4264026" y="2597150"/>
                </a:lnTo>
                <a:lnTo>
                  <a:pt x="4243388" y="2603500"/>
                </a:lnTo>
                <a:lnTo>
                  <a:pt x="4222750" y="2606675"/>
                </a:lnTo>
                <a:lnTo>
                  <a:pt x="3565526" y="2677005"/>
                </a:lnTo>
                <a:lnTo>
                  <a:pt x="3565526" y="3765551"/>
                </a:lnTo>
                <a:lnTo>
                  <a:pt x="3565526" y="3779838"/>
                </a:lnTo>
                <a:lnTo>
                  <a:pt x="3559176" y="3792538"/>
                </a:lnTo>
                <a:lnTo>
                  <a:pt x="3552826" y="3803651"/>
                </a:lnTo>
                <a:lnTo>
                  <a:pt x="3548064" y="3813176"/>
                </a:lnTo>
                <a:lnTo>
                  <a:pt x="3535364" y="3821113"/>
                </a:lnTo>
                <a:lnTo>
                  <a:pt x="3524250" y="3827463"/>
                </a:lnTo>
                <a:lnTo>
                  <a:pt x="3511550" y="3833813"/>
                </a:lnTo>
                <a:lnTo>
                  <a:pt x="3500438" y="3833813"/>
                </a:lnTo>
                <a:lnTo>
                  <a:pt x="3484564" y="3833813"/>
                </a:lnTo>
                <a:lnTo>
                  <a:pt x="3473450" y="3827463"/>
                </a:lnTo>
                <a:lnTo>
                  <a:pt x="3460750" y="3821113"/>
                </a:lnTo>
                <a:lnTo>
                  <a:pt x="3451226" y="3813176"/>
                </a:lnTo>
                <a:lnTo>
                  <a:pt x="3443288" y="3803651"/>
                </a:lnTo>
                <a:lnTo>
                  <a:pt x="3436938" y="3792538"/>
                </a:lnTo>
                <a:lnTo>
                  <a:pt x="3430588" y="3779838"/>
                </a:lnTo>
                <a:lnTo>
                  <a:pt x="3430588" y="3765551"/>
                </a:lnTo>
                <a:lnTo>
                  <a:pt x="3430588" y="2920423"/>
                </a:lnTo>
                <a:lnTo>
                  <a:pt x="3355976" y="3582988"/>
                </a:lnTo>
                <a:lnTo>
                  <a:pt x="3349626" y="3603625"/>
                </a:lnTo>
                <a:lnTo>
                  <a:pt x="3348038" y="3624263"/>
                </a:lnTo>
                <a:lnTo>
                  <a:pt x="3338514" y="3643313"/>
                </a:lnTo>
                <a:lnTo>
                  <a:pt x="3328988" y="3663950"/>
                </a:lnTo>
                <a:lnTo>
                  <a:pt x="3317876" y="3678238"/>
                </a:lnTo>
                <a:lnTo>
                  <a:pt x="3305176" y="3695700"/>
                </a:lnTo>
                <a:lnTo>
                  <a:pt x="3290888" y="3711575"/>
                </a:lnTo>
                <a:lnTo>
                  <a:pt x="3275014" y="3722688"/>
                </a:lnTo>
                <a:lnTo>
                  <a:pt x="3260726" y="3735388"/>
                </a:lnTo>
                <a:lnTo>
                  <a:pt x="3243262" y="3746500"/>
                </a:lnTo>
                <a:lnTo>
                  <a:pt x="3222626" y="3756025"/>
                </a:lnTo>
                <a:lnTo>
                  <a:pt x="3203576" y="3762375"/>
                </a:lnTo>
                <a:lnTo>
                  <a:pt x="3182938" y="3768725"/>
                </a:lnTo>
                <a:lnTo>
                  <a:pt x="3162300" y="3771900"/>
                </a:lnTo>
                <a:lnTo>
                  <a:pt x="3141662" y="3771900"/>
                </a:lnTo>
                <a:lnTo>
                  <a:pt x="3121026" y="3771900"/>
                </a:lnTo>
                <a:lnTo>
                  <a:pt x="3097214" y="3765550"/>
                </a:lnTo>
                <a:lnTo>
                  <a:pt x="3078162" y="3759200"/>
                </a:lnTo>
                <a:lnTo>
                  <a:pt x="3057526" y="3752850"/>
                </a:lnTo>
                <a:lnTo>
                  <a:pt x="3040062" y="3744913"/>
                </a:lnTo>
                <a:lnTo>
                  <a:pt x="3022600" y="3732213"/>
                </a:lnTo>
                <a:lnTo>
                  <a:pt x="3003550" y="3721100"/>
                </a:lnTo>
                <a:lnTo>
                  <a:pt x="2989263" y="3705225"/>
                </a:lnTo>
                <a:lnTo>
                  <a:pt x="2976563" y="3690938"/>
                </a:lnTo>
                <a:lnTo>
                  <a:pt x="2965450" y="3671888"/>
                </a:lnTo>
                <a:lnTo>
                  <a:pt x="2952750" y="3657600"/>
                </a:lnTo>
                <a:lnTo>
                  <a:pt x="2947988" y="3636963"/>
                </a:lnTo>
                <a:lnTo>
                  <a:pt x="2938463" y="3619500"/>
                </a:lnTo>
                <a:lnTo>
                  <a:pt x="2935288" y="3597275"/>
                </a:lnTo>
                <a:lnTo>
                  <a:pt x="2932113" y="3576638"/>
                </a:lnTo>
                <a:lnTo>
                  <a:pt x="2928938" y="3556000"/>
                </a:lnTo>
                <a:lnTo>
                  <a:pt x="2932113" y="3532188"/>
                </a:lnTo>
                <a:lnTo>
                  <a:pt x="3051176" y="2478087"/>
                </a:lnTo>
                <a:lnTo>
                  <a:pt x="3054350" y="2457450"/>
                </a:lnTo>
                <a:lnTo>
                  <a:pt x="3060700" y="2436812"/>
                </a:lnTo>
                <a:lnTo>
                  <a:pt x="3070226" y="2416175"/>
                </a:lnTo>
                <a:lnTo>
                  <a:pt x="3078162" y="2397125"/>
                </a:lnTo>
                <a:lnTo>
                  <a:pt x="3087688" y="2379662"/>
                </a:lnTo>
                <a:lnTo>
                  <a:pt x="3101976" y="2365375"/>
                </a:lnTo>
                <a:lnTo>
                  <a:pt x="3114676" y="2349500"/>
                </a:lnTo>
                <a:lnTo>
                  <a:pt x="3128962" y="2335212"/>
                </a:lnTo>
                <a:lnTo>
                  <a:pt x="3148014" y="2322512"/>
                </a:lnTo>
                <a:lnTo>
                  <a:pt x="3165476" y="2314575"/>
                </a:lnTo>
                <a:lnTo>
                  <a:pt x="3182938" y="2305050"/>
                </a:lnTo>
                <a:lnTo>
                  <a:pt x="3203576" y="2298700"/>
                </a:lnTo>
                <a:lnTo>
                  <a:pt x="3222626" y="2293937"/>
                </a:lnTo>
                <a:lnTo>
                  <a:pt x="3243262" y="2290762"/>
                </a:lnTo>
                <a:lnTo>
                  <a:pt x="3260726" y="2290762"/>
                </a:lnTo>
                <a:lnTo>
                  <a:pt x="3273426" y="2284412"/>
                </a:lnTo>
                <a:lnTo>
                  <a:pt x="3294064" y="2281237"/>
                </a:lnTo>
                <a:lnTo>
                  <a:pt x="3314700" y="2274887"/>
                </a:lnTo>
                <a:lnTo>
                  <a:pt x="3690474" y="2234675"/>
                </a:lnTo>
                <a:lnTo>
                  <a:pt x="3667126" y="2144713"/>
                </a:lnTo>
                <a:lnTo>
                  <a:pt x="3609976" y="1931988"/>
                </a:lnTo>
                <a:lnTo>
                  <a:pt x="3582988" y="1827213"/>
                </a:lnTo>
                <a:lnTo>
                  <a:pt x="3549650" y="1722437"/>
                </a:lnTo>
                <a:lnTo>
                  <a:pt x="3514726" y="1620837"/>
                </a:lnTo>
                <a:lnTo>
                  <a:pt x="3475038" y="1525587"/>
                </a:lnTo>
                <a:lnTo>
                  <a:pt x="3459802" y="1481266"/>
                </a:lnTo>
                <a:lnTo>
                  <a:pt x="3457576" y="1484313"/>
                </a:lnTo>
                <a:lnTo>
                  <a:pt x="3406776" y="1570038"/>
                </a:lnTo>
                <a:lnTo>
                  <a:pt x="3359150" y="1660525"/>
                </a:lnTo>
                <a:lnTo>
                  <a:pt x="3341750" y="1690108"/>
                </a:lnTo>
                <a:lnTo>
                  <a:pt x="3341688" y="1690688"/>
                </a:lnTo>
                <a:lnTo>
                  <a:pt x="3328988" y="1717675"/>
                </a:lnTo>
                <a:lnTo>
                  <a:pt x="3317876" y="1744663"/>
                </a:lnTo>
                <a:lnTo>
                  <a:pt x="3297238" y="1765300"/>
                </a:lnTo>
                <a:lnTo>
                  <a:pt x="3275014" y="1782763"/>
                </a:lnTo>
                <a:lnTo>
                  <a:pt x="3249614" y="1797050"/>
                </a:lnTo>
                <a:lnTo>
                  <a:pt x="3219450" y="1806575"/>
                </a:lnTo>
                <a:lnTo>
                  <a:pt x="2603954" y="1993900"/>
                </a:lnTo>
                <a:lnTo>
                  <a:pt x="2606676" y="1993900"/>
                </a:lnTo>
                <a:lnTo>
                  <a:pt x="2619376" y="1993900"/>
                </a:lnTo>
                <a:lnTo>
                  <a:pt x="2633663" y="2000250"/>
                </a:lnTo>
                <a:lnTo>
                  <a:pt x="2646363" y="2006600"/>
                </a:lnTo>
                <a:lnTo>
                  <a:pt x="2654300" y="2016125"/>
                </a:lnTo>
                <a:lnTo>
                  <a:pt x="2663826" y="2024063"/>
                </a:lnTo>
                <a:lnTo>
                  <a:pt x="2670176" y="2036763"/>
                </a:lnTo>
                <a:lnTo>
                  <a:pt x="2671763" y="2047875"/>
                </a:lnTo>
                <a:lnTo>
                  <a:pt x="2674938" y="2063751"/>
                </a:lnTo>
                <a:lnTo>
                  <a:pt x="2671763" y="2074863"/>
                </a:lnTo>
                <a:lnTo>
                  <a:pt x="2670176" y="2087563"/>
                </a:lnTo>
                <a:lnTo>
                  <a:pt x="2663826" y="2098676"/>
                </a:lnTo>
                <a:lnTo>
                  <a:pt x="2654300" y="2111375"/>
                </a:lnTo>
                <a:lnTo>
                  <a:pt x="3027362" y="2111375"/>
                </a:lnTo>
                <a:lnTo>
                  <a:pt x="3040062" y="2111375"/>
                </a:lnTo>
                <a:lnTo>
                  <a:pt x="3054350" y="2114550"/>
                </a:lnTo>
                <a:lnTo>
                  <a:pt x="3063876" y="2119313"/>
                </a:lnTo>
                <a:lnTo>
                  <a:pt x="3074988" y="2128838"/>
                </a:lnTo>
                <a:lnTo>
                  <a:pt x="3084514" y="2141538"/>
                </a:lnTo>
                <a:lnTo>
                  <a:pt x="3090862" y="2149475"/>
                </a:lnTo>
                <a:lnTo>
                  <a:pt x="3094038" y="2165350"/>
                </a:lnTo>
                <a:lnTo>
                  <a:pt x="3094038" y="2176463"/>
                </a:lnTo>
                <a:lnTo>
                  <a:pt x="3094038" y="2192338"/>
                </a:lnTo>
                <a:lnTo>
                  <a:pt x="3090862" y="2203450"/>
                </a:lnTo>
                <a:lnTo>
                  <a:pt x="3084514" y="2216150"/>
                </a:lnTo>
                <a:lnTo>
                  <a:pt x="3074988" y="2224088"/>
                </a:lnTo>
                <a:lnTo>
                  <a:pt x="3063876" y="2233613"/>
                </a:lnTo>
                <a:lnTo>
                  <a:pt x="3054350" y="2239963"/>
                </a:lnTo>
                <a:lnTo>
                  <a:pt x="3040062" y="2243138"/>
                </a:lnTo>
                <a:lnTo>
                  <a:pt x="3027362" y="2244725"/>
                </a:lnTo>
                <a:lnTo>
                  <a:pt x="2857501" y="2244725"/>
                </a:lnTo>
                <a:lnTo>
                  <a:pt x="2857501" y="3765551"/>
                </a:lnTo>
                <a:lnTo>
                  <a:pt x="2857501" y="3779838"/>
                </a:lnTo>
                <a:lnTo>
                  <a:pt x="2851151" y="3792538"/>
                </a:lnTo>
                <a:lnTo>
                  <a:pt x="2846388" y="3803651"/>
                </a:lnTo>
                <a:lnTo>
                  <a:pt x="2836863" y="3813176"/>
                </a:lnTo>
                <a:lnTo>
                  <a:pt x="2827338" y="3821113"/>
                </a:lnTo>
                <a:lnTo>
                  <a:pt x="2816226" y="3827463"/>
                </a:lnTo>
                <a:lnTo>
                  <a:pt x="2803526" y="3833813"/>
                </a:lnTo>
                <a:lnTo>
                  <a:pt x="2789238" y="3833813"/>
                </a:lnTo>
                <a:lnTo>
                  <a:pt x="2776538" y="3833813"/>
                </a:lnTo>
                <a:lnTo>
                  <a:pt x="2765426" y="3827463"/>
                </a:lnTo>
                <a:lnTo>
                  <a:pt x="2752726" y="3821113"/>
                </a:lnTo>
                <a:lnTo>
                  <a:pt x="2741613" y="3813176"/>
                </a:lnTo>
                <a:lnTo>
                  <a:pt x="2735263" y="3803651"/>
                </a:lnTo>
                <a:lnTo>
                  <a:pt x="2728913" y="3792538"/>
                </a:lnTo>
                <a:lnTo>
                  <a:pt x="2722563" y="3779838"/>
                </a:lnTo>
                <a:lnTo>
                  <a:pt x="2722563" y="3765551"/>
                </a:lnTo>
                <a:lnTo>
                  <a:pt x="2722563" y="2244725"/>
                </a:lnTo>
                <a:lnTo>
                  <a:pt x="274638" y="2244725"/>
                </a:lnTo>
                <a:lnTo>
                  <a:pt x="274638" y="3765551"/>
                </a:lnTo>
                <a:lnTo>
                  <a:pt x="271463" y="3779838"/>
                </a:lnTo>
                <a:lnTo>
                  <a:pt x="268288" y="3792538"/>
                </a:lnTo>
                <a:lnTo>
                  <a:pt x="263526" y="3803651"/>
                </a:lnTo>
                <a:lnTo>
                  <a:pt x="254000" y="3813176"/>
                </a:lnTo>
                <a:lnTo>
                  <a:pt x="244476" y="3821113"/>
                </a:lnTo>
                <a:lnTo>
                  <a:pt x="233363" y="3827463"/>
                </a:lnTo>
                <a:lnTo>
                  <a:pt x="217488" y="3833813"/>
                </a:lnTo>
                <a:lnTo>
                  <a:pt x="206376" y="3833813"/>
                </a:lnTo>
                <a:lnTo>
                  <a:pt x="190500" y="3833813"/>
                </a:lnTo>
                <a:lnTo>
                  <a:pt x="179388" y="3827463"/>
                </a:lnTo>
                <a:lnTo>
                  <a:pt x="166688" y="3821113"/>
                </a:lnTo>
                <a:lnTo>
                  <a:pt x="158750" y="3813176"/>
                </a:lnTo>
                <a:lnTo>
                  <a:pt x="149226" y="3803651"/>
                </a:lnTo>
                <a:lnTo>
                  <a:pt x="142876" y="3792538"/>
                </a:lnTo>
                <a:lnTo>
                  <a:pt x="139700" y="3779838"/>
                </a:lnTo>
                <a:lnTo>
                  <a:pt x="138113" y="3765551"/>
                </a:lnTo>
                <a:lnTo>
                  <a:pt x="138113" y="2244725"/>
                </a:lnTo>
                <a:lnTo>
                  <a:pt x="68263" y="2244725"/>
                </a:lnTo>
                <a:lnTo>
                  <a:pt x="53975" y="2243138"/>
                </a:lnTo>
                <a:lnTo>
                  <a:pt x="41275" y="2239963"/>
                </a:lnTo>
                <a:lnTo>
                  <a:pt x="30163" y="2233613"/>
                </a:lnTo>
                <a:lnTo>
                  <a:pt x="20638" y="2224088"/>
                </a:lnTo>
                <a:lnTo>
                  <a:pt x="12700" y="2216150"/>
                </a:lnTo>
                <a:lnTo>
                  <a:pt x="6350" y="2203450"/>
                </a:lnTo>
                <a:lnTo>
                  <a:pt x="0" y="2192338"/>
                </a:lnTo>
                <a:lnTo>
                  <a:pt x="0" y="2176463"/>
                </a:lnTo>
                <a:lnTo>
                  <a:pt x="0" y="2165350"/>
                </a:lnTo>
                <a:lnTo>
                  <a:pt x="6350" y="2149475"/>
                </a:lnTo>
                <a:lnTo>
                  <a:pt x="12700" y="2141538"/>
                </a:lnTo>
                <a:lnTo>
                  <a:pt x="20638" y="2128838"/>
                </a:lnTo>
                <a:lnTo>
                  <a:pt x="30163" y="2119313"/>
                </a:lnTo>
                <a:lnTo>
                  <a:pt x="41275" y="2114550"/>
                </a:lnTo>
                <a:lnTo>
                  <a:pt x="53975" y="2111375"/>
                </a:lnTo>
                <a:lnTo>
                  <a:pt x="68263" y="2111375"/>
                </a:lnTo>
                <a:lnTo>
                  <a:pt x="1738313" y="2111375"/>
                </a:lnTo>
                <a:lnTo>
                  <a:pt x="1731963" y="2098676"/>
                </a:lnTo>
                <a:lnTo>
                  <a:pt x="1722438" y="2087563"/>
                </a:lnTo>
                <a:lnTo>
                  <a:pt x="1719263" y="2074863"/>
                </a:lnTo>
                <a:lnTo>
                  <a:pt x="1719263" y="2063751"/>
                </a:lnTo>
                <a:lnTo>
                  <a:pt x="1719263" y="2062529"/>
                </a:lnTo>
                <a:lnTo>
                  <a:pt x="1690688" y="2057400"/>
                </a:lnTo>
                <a:lnTo>
                  <a:pt x="1677988" y="2051050"/>
                </a:lnTo>
                <a:lnTo>
                  <a:pt x="1666875" y="2039937"/>
                </a:lnTo>
                <a:lnTo>
                  <a:pt x="1639888" y="2009775"/>
                </a:lnTo>
                <a:lnTo>
                  <a:pt x="1617662" y="1970087"/>
                </a:lnTo>
                <a:lnTo>
                  <a:pt x="1597025" y="1928812"/>
                </a:lnTo>
                <a:lnTo>
                  <a:pt x="1565275" y="1854200"/>
                </a:lnTo>
                <a:lnTo>
                  <a:pt x="1552575" y="1820862"/>
                </a:lnTo>
                <a:lnTo>
                  <a:pt x="1484312" y="1576387"/>
                </a:lnTo>
                <a:lnTo>
                  <a:pt x="1444625" y="1443037"/>
                </a:lnTo>
                <a:lnTo>
                  <a:pt x="1412875" y="1311274"/>
                </a:lnTo>
                <a:lnTo>
                  <a:pt x="1385888" y="1192212"/>
                </a:lnTo>
                <a:lnTo>
                  <a:pt x="1373188" y="1138237"/>
                </a:lnTo>
                <a:lnTo>
                  <a:pt x="1366838" y="1090612"/>
                </a:lnTo>
                <a:lnTo>
                  <a:pt x="1365250" y="1047749"/>
                </a:lnTo>
                <a:lnTo>
                  <a:pt x="1365250" y="1015999"/>
                </a:lnTo>
                <a:lnTo>
                  <a:pt x="1370012" y="989012"/>
                </a:lnTo>
                <a:lnTo>
                  <a:pt x="1376362" y="979487"/>
                </a:lnTo>
                <a:lnTo>
                  <a:pt x="1379538" y="973137"/>
                </a:lnTo>
                <a:lnTo>
                  <a:pt x="1460500" y="935037"/>
                </a:lnTo>
                <a:lnTo>
                  <a:pt x="1738957" y="2015573"/>
                </a:lnTo>
                <a:lnTo>
                  <a:pt x="1749426" y="2006600"/>
                </a:lnTo>
                <a:lnTo>
                  <a:pt x="1758950" y="2000250"/>
                </a:lnTo>
                <a:lnTo>
                  <a:pt x="1773238" y="1993900"/>
                </a:lnTo>
                <a:lnTo>
                  <a:pt x="1785938" y="1993900"/>
                </a:lnTo>
                <a:lnTo>
                  <a:pt x="2264305" y="1993900"/>
                </a:lnTo>
                <a:lnTo>
                  <a:pt x="2257426" y="1985963"/>
                </a:lnTo>
                <a:lnTo>
                  <a:pt x="2244726" y="1958975"/>
                </a:lnTo>
                <a:lnTo>
                  <a:pt x="2236788" y="1928813"/>
                </a:lnTo>
                <a:lnTo>
                  <a:pt x="2233613" y="1898650"/>
                </a:lnTo>
                <a:lnTo>
                  <a:pt x="2236788" y="1868488"/>
                </a:lnTo>
                <a:lnTo>
                  <a:pt x="2244726" y="1839913"/>
                </a:lnTo>
                <a:lnTo>
                  <a:pt x="2260600" y="1812925"/>
                </a:lnTo>
                <a:lnTo>
                  <a:pt x="2278063" y="1792288"/>
                </a:lnTo>
                <a:lnTo>
                  <a:pt x="2301876" y="1773238"/>
                </a:lnTo>
                <a:lnTo>
                  <a:pt x="2328863" y="1758950"/>
                </a:lnTo>
                <a:lnTo>
                  <a:pt x="2359026" y="1749425"/>
                </a:lnTo>
                <a:lnTo>
                  <a:pt x="3084708" y="1528565"/>
                </a:lnTo>
                <a:lnTo>
                  <a:pt x="3311526" y="1152524"/>
                </a:lnTo>
                <a:lnTo>
                  <a:pt x="3349626" y="1084262"/>
                </a:lnTo>
                <a:lnTo>
                  <a:pt x="3368676" y="1050924"/>
                </a:lnTo>
                <a:lnTo>
                  <a:pt x="3389314" y="1017587"/>
                </a:lnTo>
                <a:lnTo>
                  <a:pt x="3413126" y="989012"/>
                </a:lnTo>
                <a:lnTo>
                  <a:pt x="3436938" y="958849"/>
                </a:lnTo>
                <a:lnTo>
                  <a:pt x="3467100" y="935037"/>
                </a:lnTo>
                <a:lnTo>
                  <a:pt x="3467392" y="934856"/>
                </a:lnTo>
                <a:lnTo>
                  <a:pt x="3475038" y="925512"/>
                </a:lnTo>
                <a:lnTo>
                  <a:pt x="3490912" y="911224"/>
                </a:lnTo>
                <a:lnTo>
                  <a:pt x="3505200" y="895349"/>
                </a:lnTo>
                <a:lnTo>
                  <a:pt x="3522244" y="882567"/>
                </a:lnTo>
                <a:lnTo>
                  <a:pt x="3517900" y="884237"/>
                </a:lnTo>
                <a:lnTo>
                  <a:pt x="3475038" y="895350"/>
                </a:lnTo>
                <a:lnTo>
                  <a:pt x="3433762" y="901700"/>
                </a:lnTo>
                <a:lnTo>
                  <a:pt x="3389314" y="908050"/>
                </a:lnTo>
                <a:lnTo>
                  <a:pt x="3344862" y="904875"/>
                </a:lnTo>
                <a:lnTo>
                  <a:pt x="3302000" y="901700"/>
                </a:lnTo>
                <a:lnTo>
                  <a:pt x="3257550" y="890587"/>
                </a:lnTo>
                <a:lnTo>
                  <a:pt x="3213100" y="877887"/>
                </a:lnTo>
                <a:lnTo>
                  <a:pt x="3171826" y="857250"/>
                </a:lnTo>
                <a:lnTo>
                  <a:pt x="3128962" y="836612"/>
                </a:lnTo>
                <a:lnTo>
                  <a:pt x="3094038" y="809625"/>
                </a:lnTo>
                <a:lnTo>
                  <a:pt x="3060700" y="779462"/>
                </a:lnTo>
                <a:lnTo>
                  <a:pt x="3030538" y="749300"/>
                </a:lnTo>
                <a:lnTo>
                  <a:pt x="3003550" y="714375"/>
                </a:lnTo>
                <a:lnTo>
                  <a:pt x="2979738" y="677862"/>
                </a:lnTo>
                <a:lnTo>
                  <a:pt x="2962276" y="639762"/>
                </a:lnTo>
                <a:lnTo>
                  <a:pt x="2944813" y="596900"/>
                </a:lnTo>
                <a:lnTo>
                  <a:pt x="2932113" y="555625"/>
                </a:lnTo>
                <a:lnTo>
                  <a:pt x="2925763" y="514350"/>
                </a:lnTo>
                <a:lnTo>
                  <a:pt x="2922588" y="468312"/>
                </a:lnTo>
                <a:lnTo>
                  <a:pt x="2922588" y="427037"/>
                </a:lnTo>
                <a:lnTo>
                  <a:pt x="2925763" y="382587"/>
                </a:lnTo>
                <a:lnTo>
                  <a:pt x="2938463" y="338137"/>
                </a:lnTo>
                <a:lnTo>
                  <a:pt x="2952750" y="292100"/>
                </a:lnTo>
                <a:lnTo>
                  <a:pt x="2971800" y="250825"/>
                </a:lnTo>
                <a:lnTo>
                  <a:pt x="2992438" y="212725"/>
                </a:lnTo>
                <a:lnTo>
                  <a:pt x="3019426" y="173037"/>
                </a:lnTo>
                <a:lnTo>
                  <a:pt x="3048000" y="141287"/>
                </a:lnTo>
                <a:lnTo>
                  <a:pt x="3078162" y="111125"/>
                </a:lnTo>
                <a:lnTo>
                  <a:pt x="3114676" y="84137"/>
                </a:lnTo>
                <a:lnTo>
                  <a:pt x="3149600" y="60325"/>
                </a:lnTo>
                <a:lnTo>
                  <a:pt x="3189288" y="41275"/>
                </a:lnTo>
                <a:lnTo>
                  <a:pt x="3230562" y="23812"/>
                </a:lnTo>
                <a:lnTo>
                  <a:pt x="3273426" y="12700"/>
                </a:lnTo>
                <a:lnTo>
                  <a:pt x="3314700" y="6350"/>
                </a:lnTo>
                <a:lnTo>
                  <a:pt x="33591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KSO_Shape"/>
          <p:cNvSpPr>
            <a:spLocks noChangeArrowheads="1"/>
          </p:cNvSpPr>
          <p:nvPr/>
        </p:nvSpPr>
        <p:spPr bwMode="auto">
          <a:xfrm>
            <a:off x="1208190" y="3072239"/>
            <a:ext cx="626626" cy="485722"/>
          </a:xfrm>
          <a:custGeom>
            <a:avLst/>
            <a:gdLst>
              <a:gd name="T0" fmla="*/ 440149 w 2617787"/>
              <a:gd name="T1" fmla="*/ 960910 h 2027238"/>
              <a:gd name="T2" fmla="*/ 446420 w 2617787"/>
              <a:gd name="T3" fmla="*/ 1010762 h 2027238"/>
              <a:gd name="T4" fmla="*/ 392784 w 2617787"/>
              <a:gd name="T5" fmla="*/ 997859 h 2027238"/>
              <a:gd name="T6" fmla="*/ 536034 w 2617787"/>
              <a:gd name="T7" fmla="*/ 1234904 h 2027238"/>
              <a:gd name="T8" fmla="*/ 599738 w 2617787"/>
              <a:gd name="T9" fmla="*/ 1028958 h 2027238"/>
              <a:gd name="T10" fmla="*/ 604854 w 2617787"/>
              <a:gd name="T11" fmla="*/ 920277 h 2027238"/>
              <a:gd name="T12" fmla="*/ 1414526 w 2617787"/>
              <a:gd name="T13" fmla="*/ 492770 h 2027238"/>
              <a:gd name="T14" fmla="*/ 683929 w 2617787"/>
              <a:gd name="T15" fmla="*/ 50226 h 2027238"/>
              <a:gd name="T16" fmla="*/ 687722 w 2617787"/>
              <a:gd name="T17" fmla="*/ 115156 h 2027238"/>
              <a:gd name="T18" fmla="*/ 704049 w 2617787"/>
              <a:gd name="T19" fmla="*/ 179756 h 2027238"/>
              <a:gd name="T20" fmla="*/ 686073 w 2617787"/>
              <a:gd name="T21" fmla="*/ 227504 h 2027238"/>
              <a:gd name="T22" fmla="*/ 657872 w 2617787"/>
              <a:gd name="T23" fmla="*/ 269964 h 2027238"/>
              <a:gd name="T24" fmla="*/ 597345 w 2617787"/>
              <a:gd name="T25" fmla="*/ 303173 h 2027238"/>
              <a:gd name="T26" fmla="*/ 646492 w 2617787"/>
              <a:gd name="T27" fmla="*/ 409242 h 2027238"/>
              <a:gd name="T28" fmla="*/ 877052 w 2617787"/>
              <a:gd name="T29" fmla="*/ 589494 h 2027238"/>
              <a:gd name="T30" fmla="*/ 1027189 w 2617787"/>
              <a:gd name="T31" fmla="*/ 559717 h 2027238"/>
              <a:gd name="T32" fmla="*/ 1250616 w 2617787"/>
              <a:gd name="T33" fmla="*/ 478643 h 2027238"/>
              <a:gd name="T34" fmla="*/ 1451096 w 2617787"/>
              <a:gd name="T35" fmla="*/ 507883 h 2027238"/>
              <a:gd name="T36" fmla="*/ 1636312 w 2617787"/>
              <a:gd name="T37" fmla="*/ 1463820 h 2027238"/>
              <a:gd name="T38" fmla="*/ 1598208 w 2617787"/>
              <a:gd name="T39" fmla="*/ 1462003 h 2027238"/>
              <a:gd name="T40" fmla="*/ 1534532 w 2617787"/>
              <a:gd name="T41" fmla="*/ 1390982 h 2027238"/>
              <a:gd name="T42" fmla="*/ 1233472 w 2617787"/>
              <a:gd name="T43" fmla="*/ 733661 h 2027238"/>
              <a:gd name="T44" fmla="*/ 1018927 w 2617787"/>
              <a:gd name="T45" fmla="*/ 1460351 h 2027238"/>
              <a:gd name="T46" fmla="*/ 981159 w 2617787"/>
              <a:gd name="T47" fmla="*/ 1465472 h 2027238"/>
              <a:gd name="T48" fmla="*/ 893170 w 2617787"/>
              <a:gd name="T49" fmla="*/ 737794 h 2027238"/>
              <a:gd name="T50" fmla="*/ 598334 w 2617787"/>
              <a:gd name="T51" fmla="*/ 591312 h 2027238"/>
              <a:gd name="T52" fmla="*/ 524285 w 2617787"/>
              <a:gd name="T53" fmla="*/ 706633 h 2027238"/>
              <a:gd name="T54" fmla="*/ 724829 w 2617787"/>
              <a:gd name="T55" fmla="*/ 781972 h 2027238"/>
              <a:gd name="T56" fmla="*/ 883319 w 2617787"/>
              <a:gd name="T57" fmla="*/ 880441 h 2027238"/>
              <a:gd name="T58" fmla="*/ 838130 w 2617787"/>
              <a:gd name="T59" fmla="*/ 1295466 h 2027238"/>
              <a:gd name="T60" fmla="*/ 788984 w 2617787"/>
              <a:gd name="T61" fmla="*/ 1358414 h 2027238"/>
              <a:gd name="T62" fmla="*/ 946648 w 2617787"/>
              <a:gd name="T63" fmla="*/ 1414091 h 2027238"/>
              <a:gd name="T64" fmla="*/ 863693 w 2617787"/>
              <a:gd name="T65" fmla="*/ 1459196 h 2027238"/>
              <a:gd name="T66" fmla="*/ 710811 w 2617787"/>
              <a:gd name="T67" fmla="*/ 1443500 h 2027238"/>
              <a:gd name="T68" fmla="*/ 637421 w 2617787"/>
              <a:gd name="T69" fmla="*/ 1454900 h 2027238"/>
              <a:gd name="T70" fmla="*/ 593552 w 2617787"/>
              <a:gd name="T71" fmla="*/ 1435570 h 2027238"/>
              <a:gd name="T72" fmla="*/ 571782 w 2617787"/>
              <a:gd name="T73" fmla="*/ 1353457 h 2027238"/>
              <a:gd name="T74" fmla="*/ 487343 w 2617787"/>
              <a:gd name="T75" fmla="*/ 1291666 h 2027238"/>
              <a:gd name="T76" fmla="*/ 400429 w 2617787"/>
              <a:gd name="T77" fmla="*/ 1311161 h 2027238"/>
              <a:gd name="T78" fmla="*/ 368105 w 2617787"/>
              <a:gd name="T79" fmla="*/ 1356266 h 2027238"/>
              <a:gd name="T80" fmla="*/ 351118 w 2617787"/>
              <a:gd name="T81" fmla="*/ 1302239 h 2027238"/>
              <a:gd name="T82" fmla="*/ 275748 w 2617787"/>
              <a:gd name="T83" fmla="*/ 1380222 h 2027238"/>
              <a:gd name="T84" fmla="*/ 283995 w 2617787"/>
              <a:gd name="T85" fmla="*/ 1435405 h 2027238"/>
              <a:gd name="T86" fmla="*/ 227921 w 2617787"/>
              <a:gd name="T87" fmla="*/ 1462004 h 2027238"/>
              <a:gd name="T88" fmla="*/ 225118 w 2617787"/>
              <a:gd name="T89" fmla="*/ 1403022 h 2027238"/>
              <a:gd name="T90" fmla="*/ 293725 w 2617787"/>
              <a:gd name="T91" fmla="*/ 1298935 h 2027238"/>
              <a:gd name="T92" fmla="*/ 216872 w 2617787"/>
              <a:gd name="T93" fmla="*/ 1287865 h 2027238"/>
              <a:gd name="T94" fmla="*/ 131772 w 2617787"/>
              <a:gd name="T95" fmla="*/ 1361387 h 2027238"/>
              <a:gd name="T96" fmla="*/ 100932 w 2617787"/>
              <a:gd name="T97" fmla="*/ 1404839 h 2027238"/>
              <a:gd name="T98" fmla="*/ 71411 w 2617787"/>
              <a:gd name="T99" fmla="*/ 1407483 h 2027238"/>
              <a:gd name="T100" fmla="*/ 82461 w 2617787"/>
              <a:gd name="T101" fmla="*/ 1346518 h 2027238"/>
              <a:gd name="T102" fmla="*/ 136390 w 2617787"/>
              <a:gd name="T103" fmla="*/ 1298440 h 2027238"/>
              <a:gd name="T104" fmla="*/ 359199 w 2617787"/>
              <a:gd name="T105" fmla="*/ 1229214 h 2027238"/>
              <a:gd name="T106" fmla="*/ 356890 w 2617787"/>
              <a:gd name="T107" fmla="*/ 959745 h 2027238"/>
              <a:gd name="T108" fmla="*/ 228086 w 2617787"/>
              <a:gd name="T109" fmla="*/ 948676 h 2027238"/>
              <a:gd name="T110" fmla="*/ 95654 w 2617787"/>
              <a:gd name="T111" fmla="*/ 702337 h 2027238"/>
              <a:gd name="T112" fmla="*/ 495 w 2617787"/>
              <a:gd name="T113" fmla="*/ 635259 h 2027238"/>
              <a:gd name="T114" fmla="*/ 34633 w 2617787"/>
              <a:gd name="T115" fmla="*/ 487720 h 2027238"/>
              <a:gd name="T116" fmla="*/ 81636 w 2617787"/>
              <a:gd name="T117" fmla="*/ 485903 h 2027238"/>
              <a:gd name="T118" fmla="*/ 229241 w 2617787"/>
              <a:gd name="T119" fmla="*/ 539599 h 2027238"/>
              <a:gd name="T120" fmla="*/ 325225 w 2617787"/>
              <a:gd name="T121" fmla="*/ 273764 h 2027238"/>
              <a:gd name="T122" fmla="*/ 460296 w 2617787"/>
              <a:gd name="T123" fmla="*/ 200739 h 2027238"/>
              <a:gd name="T124" fmla="*/ 480910 w 2617787"/>
              <a:gd name="T125" fmla="*/ 51217 h 20272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617787" h="2027238">
                <a:moveTo>
                  <a:pt x="865187" y="1674812"/>
                </a:moveTo>
                <a:lnTo>
                  <a:pt x="865187" y="1715407"/>
                </a:lnTo>
                <a:lnTo>
                  <a:pt x="908050" y="1755775"/>
                </a:lnTo>
                <a:lnTo>
                  <a:pt x="908050" y="1674812"/>
                </a:lnTo>
                <a:lnTo>
                  <a:pt x="865187" y="1674812"/>
                </a:lnTo>
                <a:close/>
                <a:moveTo>
                  <a:pt x="619125" y="1287462"/>
                </a:moveTo>
                <a:lnTo>
                  <a:pt x="538162" y="1305075"/>
                </a:lnTo>
                <a:lnTo>
                  <a:pt x="541337" y="1308783"/>
                </a:lnTo>
                <a:lnTo>
                  <a:pt x="549728" y="1318980"/>
                </a:lnTo>
                <a:lnTo>
                  <a:pt x="555171" y="1325006"/>
                </a:lnTo>
                <a:lnTo>
                  <a:pt x="561068" y="1331495"/>
                </a:lnTo>
                <a:lnTo>
                  <a:pt x="567418" y="1337984"/>
                </a:lnTo>
                <a:lnTo>
                  <a:pt x="573768" y="1343778"/>
                </a:lnTo>
                <a:lnTo>
                  <a:pt x="576716" y="1346095"/>
                </a:lnTo>
                <a:lnTo>
                  <a:pt x="579437" y="1347949"/>
                </a:lnTo>
                <a:lnTo>
                  <a:pt x="581932" y="1349572"/>
                </a:lnTo>
                <a:lnTo>
                  <a:pt x="584200" y="1350267"/>
                </a:lnTo>
                <a:lnTo>
                  <a:pt x="586468" y="1350962"/>
                </a:lnTo>
                <a:lnTo>
                  <a:pt x="588055" y="1350499"/>
                </a:lnTo>
                <a:lnTo>
                  <a:pt x="590096" y="1350035"/>
                </a:lnTo>
                <a:lnTo>
                  <a:pt x="591911" y="1348876"/>
                </a:lnTo>
                <a:lnTo>
                  <a:pt x="593271" y="1347022"/>
                </a:lnTo>
                <a:lnTo>
                  <a:pt x="595086" y="1344705"/>
                </a:lnTo>
                <a:lnTo>
                  <a:pt x="596673" y="1341924"/>
                </a:lnTo>
                <a:lnTo>
                  <a:pt x="598034" y="1338447"/>
                </a:lnTo>
                <a:lnTo>
                  <a:pt x="599848" y="1334739"/>
                </a:lnTo>
                <a:lnTo>
                  <a:pt x="601209" y="1330104"/>
                </a:lnTo>
                <a:lnTo>
                  <a:pt x="604838" y="1319444"/>
                </a:lnTo>
                <a:lnTo>
                  <a:pt x="608239" y="1309015"/>
                </a:lnTo>
                <a:lnTo>
                  <a:pt x="611188" y="1301135"/>
                </a:lnTo>
                <a:lnTo>
                  <a:pt x="613682" y="1295573"/>
                </a:lnTo>
                <a:lnTo>
                  <a:pt x="615723" y="1291865"/>
                </a:lnTo>
                <a:lnTo>
                  <a:pt x="617084" y="1289316"/>
                </a:lnTo>
                <a:lnTo>
                  <a:pt x="618218" y="1288157"/>
                </a:lnTo>
                <a:lnTo>
                  <a:pt x="618898" y="1287694"/>
                </a:lnTo>
                <a:lnTo>
                  <a:pt x="619125" y="1287462"/>
                </a:lnTo>
                <a:close/>
                <a:moveTo>
                  <a:pt x="826181" y="1263650"/>
                </a:moveTo>
                <a:lnTo>
                  <a:pt x="813935" y="1264104"/>
                </a:lnTo>
                <a:lnTo>
                  <a:pt x="798059" y="1265240"/>
                </a:lnTo>
                <a:lnTo>
                  <a:pt x="778783" y="1266376"/>
                </a:lnTo>
                <a:lnTo>
                  <a:pt x="756784" y="1268193"/>
                </a:lnTo>
                <a:lnTo>
                  <a:pt x="733879" y="1270464"/>
                </a:lnTo>
                <a:lnTo>
                  <a:pt x="711654" y="1272736"/>
                </a:lnTo>
                <a:lnTo>
                  <a:pt x="674915" y="1276824"/>
                </a:lnTo>
                <a:lnTo>
                  <a:pt x="659947" y="1278641"/>
                </a:lnTo>
                <a:lnTo>
                  <a:pt x="654504" y="1293633"/>
                </a:lnTo>
                <a:lnTo>
                  <a:pt x="648834" y="1309532"/>
                </a:lnTo>
                <a:lnTo>
                  <a:pt x="641577" y="1328158"/>
                </a:lnTo>
                <a:lnTo>
                  <a:pt x="634093" y="1347465"/>
                </a:lnTo>
                <a:lnTo>
                  <a:pt x="630011" y="1356550"/>
                </a:lnTo>
                <a:lnTo>
                  <a:pt x="626382" y="1365182"/>
                </a:lnTo>
                <a:lnTo>
                  <a:pt x="622527" y="1372904"/>
                </a:lnTo>
                <a:lnTo>
                  <a:pt x="619125" y="1379491"/>
                </a:lnTo>
                <a:lnTo>
                  <a:pt x="616177" y="1384489"/>
                </a:lnTo>
                <a:lnTo>
                  <a:pt x="614590" y="1386306"/>
                </a:lnTo>
                <a:lnTo>
                  <a:pt x="613456" y="1387896"/>
                </a:lnTo>
                <a:lnTo>
                  <a:pt x="611868" y="1389031"/>
                </a:lnTo>
                <a:lnTo>
                  <a:pt x="610734" y="1390167"/>
                </a:lnTo>
                <a:lnTo>
                  <a:pt x="609373" y="1390848"/>
                </a:lnTo>
                <a:lnTo>
                  <a:pt x="608013" y="1391530"/>
                </a:lnTo>
                <a:lnTo>
                  <a:pt x="606652" y="1392211"/>
                </a:lnTo>
                <a:lnTo>
                  <a:pt x="605291" y="1392438"/>
                </a:lnTo>
                <a:lnTo>
                  <a:pt x="602343" y="1392666"/>
                </a:lnTo>
                <a:lnTo>
                  <a:pt x="599168" y="1392666"/>
                </a:lnTo>
                <a:lnTo>
                  <a:pt x="595993" y="1391757"/>
                </a:lnTo>
                <a:lnTo>
                  <a:pt x="592818" y="1390848"/>
                </a:lnTo>
                <a:lnTo>
                  <a:pt x="589643" y="1389258"/>
                </a:lnTo>
                <a:lnTo>
                  <a:pt x="586468" y="1387668"/>
                </a:lnTo>
                <a:lnTo>
                  <a:pt x="583066" y="1385624"/>
                </a:lnTo>
                <a:lnTo>
                  <a:pt x="576716" y="1381309"/>
                </a:lnTo>
                <a:lnTo>
                  <a:pt x="564243" y="1372223"/>
                </a:lnTo>
                <a:lnTo>
                  <a:pt x="561295" y="1370406"/>
                </a:lnTo>
                <a:lnTo>
                  <a:pt x="558573" y="1369043"/>
                </a:lnTo>
                <a:lnTo>
                  <a:pt x="556079" y="1367907"/>
                </a:lnTo>
                <a:lnTo>
                  <a:pt x="553811" y="1367226"/>
                </a:lnTo>
                <a:lnTo>
                  <a:pt x="551770" y="1366999"/>
                </a:lnTo>
                <a:lnTo>
                  <a:pt x="549729" y="1366772"/>
                </a:lnTo>
                <a:lnTo>
                  <a:pt x="547914" y="1366772"/>
                </a:lnTo>
                <a:lnTo>
                  <a:pt x="546100" y="1366999"/>
                </a:lnTo>
                <a:lnTo>
                  <a:pt x="544739" y="1367453"/>
                </a:lnTo>
                <a:lnTo>
                  <a:pt x="543379" y="1367907"/>
                </a:lnTo>
                <a:lnTo>
                  <a:pt x="541564" y="1369043"/>
                </a:lnTo>
                <a:lnTo>
                  <a:pt x="540204" y="1369724"/>
                </a:lnTo>
                <a:lnTo>
                  <a:pt x="539750" y="1370179"/>
                </a:lnTo>
                <a:lnTo>
                  <a:pt x="542018" y="1486020"/>
                </a:lnTo>
                <a:lnTo>
                  <a:pt x="564243" y="1486020"/>
                </a:lnTo>
                <a:lnTo>
                  <a:pt x="564243" y="1689083"/>
                </a:lnTo>
                <a:lnTo>
                  <a:pt x="568098" y="1689083"/>
                </a:lnTo>
                <a:lnTo>
                  <a:pt x="578531" y="1688856"/>
                </a:lnTo>
                <a:lnTo>
                  <a:pt x="593272" y="1688402"/>
                </a:lnTo>
                <a:lnTo>
                  <a:pt x="601890" y="1687720"/>
                </a:lnTo>
                <a:lnTo>
                  <a:pt x="611188" y="1687039"/>
                </a:lnTo>
                <a:lnTo>
                  <a:pt x="615950" y="1686585"/>
                </a:lnTo>
                <a:lnTo>
                  <a:pt x="621393" y="1686585"/>
                </a:lnTo>
                <a:lnTo>
                  <a:pt x="627290" y="1687039"/>
                </a:lnTo>
                <a:lnTo>
                  <a:pt x="633640" y="1687266"/>
                </a:lnTo>
                <a:lnTo>
                  <a:pt x="647020" y="1688402"/>
                </a:lnTo>
                <a:lnTo>
                  <a:pt x="661081" y="1690219"/>
                </a:lnTo>
                <a:lnTo>
                  <a:pt x="674915" y="1692263"/>
                </a:lnTo>
                <a:lnTo>
                  <a:pt x="687841" y="1694080"/>
                </a:lnTo>
                <a:lnTo>
                  <a:pt x="699408" y="1696352"/>
                </a:lnTo>
                <a:lnTo>
                  <a:pt x="709159" y="1698169"/>
                </a:lnTo>
                <a:lnTo>
                  <a:pt x="716643" y="1699532"/>
                </a:lnTo>
                <a:lnTo>
                  <a:pt x="719818" y="1699759"/>
                </a:lnTo>
                <a:lnTo>
                  <a:pt x="722540" y="1700213"/>
                </a:lnTo>
                <a:lnTo>
                  <a:pt x="725034" y="1700213"/>
                </a:lnTo>
                <a:lnTo>
                  <a:pt x="727302" y="1700213"/>
                </a:lnTo>
                <a:lnTo>
                  <a:pt x="729343" y="1699532"/>
                </a:lnTo>
                <a:lnTo>
                  <a:pt x="731384" y="1699077"/>
                </a:lnTo>
                <a:lnTo>
                  <a:pt x="733199" y="1698169"/>
                </a:lnTo>
                <a:lnTo>
                  <a:pt x="735013" y="1697033"/>
                </a:lnTo>
                <a:lnTo>
                  <a:pt x="736600" y="1695670"/>
                </a:lnTo>
                <a:lnTo>
                  <a:pt x="738642" y="1694080"/>
                </a:lnTo>
                <a:lnTo>
                  <a:pt x="742270" y="1689992"/>
                </a:lnTo>
                <a:lnTo>
                  <a:pt x="747033" y="1684768"/>
                </a:lnTo>
                <a:lnTo>
                  <a:pt x="749527" y="1681588"/>
                </a:lnTo>
                <a:lnTo>
                  <a:pt x="751795" y="1677499"/>
                </a:lnTo>
                <a:lnTo>
                  <a:pt x="753836" y="1672956"/>
                </a:lnTo>
                <a:lnTo>
                  <a:pt x="755650" y="1667732"/>
                </a:lnTo>
                <a:lnTo>
                  <a:pt x="757465" y="1662281"/>
                </a:lnTo>
                <a:lnTo>
                  <a:pt x="759052" y="1656148"/>
                </a:lnTo>
                <a:lnTo>
                  <a:pt x="760640" y="1649788"/>
                </a:lnTo>
                <a:lnTo>
                  <a:pt x="762227" y="1642974"/>
                </a:lnTo>
                <a:lnTo>
                  <a:pt x="764949" y="1628891"/>
                </a:lnTo>
                <a:lnTo>
                  <a:pt x="767670" y="1613900"/>
                </a:lnTo>
                <a:lnTo>
                  <a:pt x="770618" y="1598909"/>
                </a:lnTo>
                <a:lnTo>
                  <a:pt x="773567" y="1584372"/>
                </a:lnTo>
                <a:lnTo>
                  <a:pt x="781958" y="1549392"/>
                </a:lnTo>
                <a:lnTo>
                  <a:pt x="786947" y="1528268"/>
                </a:lnTo>
                <a:lnTo>
                  <a:pt x="792617" y="1506463"/>
                </a:lnTo>
                <a:lnTo>
                  <a:pt x="798513" y="1484203"/>
                </a:lnTo>
                <a:lnTo>
                  <a:pt x="801915" y="1473527"/>
                </a:lnTo>
                <a:lnTo>
                  <a:pt x="805090" y="1463079"/>
                </a:lnTo>
                <a:lnTo>
                  <a:pt x="808265" y="1453539"/>
                </a:lnTo>
                <a:lnTo>
                  <a:pt x="811440" y="1444226"/>
                </a:lnTo>
                <a:lnTo>
                  <a:pt x="815069" y="1435822"/>
                </a:lnTo>
                <a:lnTo>
                  <a:pt x="818244" y="1428099"/>
                </a:lnTo>
                <a:lnTo>
                  <a:pt x="820058" y="1424692"/>
                </a:lnTo>
                <a:lnTo>
                  <a:pt x="821419" y="1420831"/>
                </a:lnTo>
                <a:lnTo>
                  <a:pt x="824140" y="1412881"/>
                </a:lnTo>
                <a:lnTo>
                  <a:pt x="826408" y="1404704"/>
                </a:lnTo>
                <a:lnTo>
                  <a:pt x="828449" y="1396300"/>
                </a:lnTo>
                <a:lnTo>
                  <a:pt x="830036" y="1387668"/>
                </a:lnTo>
                <a:lnTo>
                  <a:pt x="831624" y="1378356"/>
                </a:lnTo>
                <a:lnTo>
                  <a:pt x="832758" y="1369497"/>
                </a:lnTo>
                <a:lnTo>
                  <a:pt x="833892" y="1360412"/>
                </a:lnTo>
                <a:lnTo>
                  <a:pt x="835706" y="1342240"/>
                </a:lnTo>
                <a:lnTo>
                  <a:pt x="837747" y="1324751"/>
                </a:lnTo>
                <a:lnTo>
                  <a:pt x="838881" y="1316574"/>
                </a:lnTo>
                <a:lnTo>
                  <a:pt x="839788" y="1308624"/>
                </a:lnTo>
                <a:lnTo>
                  <a:pt x="841376" y="1301128"/>
                </a:lnTo>
                <a:lnTo>
                  <a:pt x="842736" y="1294314"/>
                </a:lnTo>
                <a:lnTo>
                  <a:pt x="844324" y="1287954"/>
                </a:lnTo>
                <a:lnTo>
                  <a:pt x="845231" y="1282503"/>
                </a:lnTo>
                <a:lnTo>
                  <a:pt x="845911" y="1278187"/>
                </a:lnTo>
                <a:lnTo>
                  <a:pt x="846138" y="1274326"/>
                </a:lnTo>
                <a:lnTo>
                  <a:pt x="845911" y="1272736"/>
                </a:lnTo>
                <a:lnTo>
                  <a:pt x="845685" y="1271146"/>
                </a:lnTo>
                <a:lnTo>
                  <a:pt x="845458" y="1269783"/>
                </a:lnTo>
                <a:lnTo>
                  <a:pt x="845004" y="1268874"/>
                </a:lnTo>
                <a:lnTo>
                  <a:pt x="844324" y="1267739"/>
                </a:lnTo>
                <a:lnTo>
                  <a:pt x="843417" y="1266830"/>
                </a:lnTo>
                <a:lnTo>
                  <a:pt x="842510" y="1266149"/>
                </a:lnTo>
                <a:lnTo>
                  <a:pt x="841376" y="1265467"/>
                </a:lnTo>
                <a:lnTo>
                  <a:pt x="840015" y="1265013"/>
                </a:lnTo>
                <a:lnTo>
                  <a:pt x="838654" y="1264331"/>
                </a:lnTo>
                <a:lnTo>
                  <a:pt x="835253" y="1263877"/>
                </a:lnTo>
                <a:lnTo>
                  <a:pt x="831170" y="1263650"/>
                </a:lnTo>
                <a:lnTo>
                  <a:pt x="826181" y="1263650"/>
                </a:lnTo>
                <a:close/>
                <a:moveTo>
                  <a:pt x="2151062" y="963613"/>
                </a:moveTo>
                <a:lnTo>
                  <a:pt x="2151062" y="1035193"/>
                </a:lnTo>
                <a:lnTo>
                  <a:pt x="2195512" y="1080009"/>
                </a:lnTo>
                <a:lnTo>
                  <a:pt x="2195512" y="963613"/>
                </a:lnTo>
                <a:lnTo>
                  <a:pt x="2151062" y="963613"/>
                </a:lnTo>
                <a:close/>
                <a:moveTo>
                  <a:pt x="1301750" y="963613"/>
                </a:moveTo>
                <a:lnTo>
                  <a:pt x="1301750" y="977900"/>
                </a:lnTo>
                <a:lnTo>
                  <a:pt x="1346200" y="977900"/>
                </a:lnTo>
                <a:lnTo>
                  <a:pt x="1346200" y="963613"/>
                </a:lnTo>
                <a:lnTo>
                  <a:pt x="1301750" y="963613"/>
                </a:lnTo>
                <a:close/>
                <a:moveTo>
                  <a:pt x="182562" y="928687"/>
                </a:moveTo>
                <a:lnTo>
                  <a:pt x="206961" y="985837"/>
                </a:lnTo>
                <a:lnTo>
                  <a:pt x="241300" y="928687"/>
                </a:lnTo>
                <a:lnTo>
                  <a:pt x="182562" y="928687"/>
                </a:lnTo>
                <a:close/>
                <a:moveTo>
                  <a:pt x="1943794" y="676631"/>
                </a:moveTo>
                <a:lnTo>
                  <a:pt x="1909300" y="783480"/>
                </a:lnTo>
                <a:lnTo>
                  <a:pt x="1914401" y="783108"/>
                </a:lnTo>
                <a:lnTo>
                  <a:pt x="1928246" y="782651"/>
                </a:lnTo>
                <a:lnTo>
                  <a:pt x="1939368" y="782422"/>
                </a:lnTo>
                <a:lnTo>
                  <a:pt x="1947085" y="782651"/>
                </a:lnTo>
                <a:lnTo>
                  <a:pt x="1950263" y="782879"/>
                </a:lnTo>
                <a:lnTo>
                  <a:pt x="1954803" y="782879"/>
                </a:lnTo>
                <a:lnTo>
                  <a:pt x="1965925" y="782422"/>
                </a:lnTo>
                <a:lnTo>
                  <a:pt x="1981904" y="781773"/>
                </a:lnTo>
                <a:lnTo>
                  <a:pt x="1979044" y="773626"/>
                </a:lnTo>
                <a:lnTo>
                  <a:pt x="1964950" y="734713"/>
                </a:lnTo>
                <a:lnTo>
                  <a:pt x="1943794" y="676631"/>
                </a:lnTo>
                <a:close/>
                <a:moveTo>
                  <a:pt x="778019" y="0"/>
                </a:moveTo>
                <a:lnTo>
                  <a:pt x="787084" y="0"/>
                </a:lnTo>
                <a:lnTo>
                  <a:pt x="796376" y="681"/>
                </a:lnTo>
                <a:lnTo>
                  <a:pt x="805667" y="1588"/>
                </a:lnTo>
                <a:lnTo>
                  <a:pt x="815186" y="3176"/>
                </a:lnTo>
                <a:lnTo>
                  <a:pt x="824704" y="4991"/>
                </a:lnTo>
                <a:lnTo>
                  <a:pt x="843061" y="9301"/>
                </a:lnTo>
                <a:lnTo>
                  <a:pt x="851447" y="11570"/>
                </a:lnTo>
                <a:lnTo>
                  <a:pt x="859832" y="13839"/>
                </a:lnTo>
                <a:lnTo>
                  <a:pt x="867084" y="15881"/>
                </a:lnTo>
                <a:lnTo>
                  <a:pt x="874109" y="18149"/>
                </a:lnTo>
                <a:lnTo>
                  <a:pt x="880682" y="20645"/>
                </a:lnTo>
                <a:lnTo>
                  <a:pt x="887254" y="23140"/>
                </a:lnTo>
                <a:lnTo>
                  <a:pt x="892920" y="25862"/>
                </a:lnTo>
                <a:lnTo>
                  <a:pt x="898585" y="28585"/>
                </a:lnTo>
                <a:lnTo>
                  <a:pt x="903798" y="31534"/>
                </a:lnTo>
                <a:lnTo>
                  <a:pt x="908784" y="34483"/>
                </a:lnTo>
                <a:lnTo>
                  <a:pt x="913316" y="37886"/>
                </a:lnTo>
                <a:lnTo>
                  <a:pt x="917622" y="41289"/>
                </a:lnTo>
                <a:lnTo>
                  <a:pt x="921702" y="44919"/>
                </a:lnTo>
                <a:lnTo>
                  <a:pt x="925554" y="49002"/>
                </a:lnTo>
                <a:lnTo>
                  <a:pt x="929180" y="52859"/>
                </a:lnTo>
                <a:lnTo>
                  <a:pt x="932127" y="56489"/>
                </a:lnTo>
                <a:lnTo>
                  <a:pt x="934619" y="59665"/>
                </a:lnTo>
                <a:lnTo>
                  <a:pt x="936206" y="62387"/>
                </a:lnTo>
                <a:lnTo>
                  <a:pt x="937792" y="64883"/>
                </a:lnTo>
                <a:lnTo>
                  <a:pt x="938925" y="67151"/>
                </a:lnTo>
                <a:lnTo>
                  <a:pt x="939832" y="68966"/>
                </a:lnTo>
                <a:lnTo>
                  <a:pt x="940059" y="70554"/>
                </a:lnTo>
                <a:lnTo>
                  <a:pt x="940059" y="72142"/>
                </a:lnTo>
                <a:lnTo>
                  <a:pt x="939832" y="73277"/>
                </a:lnTo>
                <a:lnTo>
                  <a:pt x="939379" y="74184"/>
                </a:lnTo>
                <a:lnTo>
                  <a:pt x="938472" y="75092"/>
                </a:lnTo>
                <a:lnTo>
                  <a:pt x="937566" y="75545"/>
                </a:lnTo>
                <a:lnTo>
                  <a:pt x="936206" y="75999"/>
                </a:lnTo>
                <a:lnTo>
                  <a:pt x="933713" y="76453"/>
                </a:lnTo>
                <a:lnTo>
                  <a:pt x="930087" y="76680"/>
                </a:lnTo>
                <a:lnTo>
                  <a:pt x="927367" y="76906"/>
                </a:lnTo>
                <a:lnTo>
                  <a:pt x="926234" y="76906"/>
                </a:lnTo>
                <a:lnTo>
                  <a:pt x="925328" y="77360"/>
                </a:lnTo>
                <a:lnTo>
                  <a:pt x="924648" y="77814"/>
                </a:lnTo>
                <a:lnTo>
                  <a:pt x="924195" y="78268"/>
                </a:lnTo>
                <a:lnTo>
                  <a:pt x="923968" y="78948"/>
                </a:lnTo>
                <a:lnTo>
                  <a:pt x="923741" y="80309"/>
                </a:lnTo>
                <a:lnTo>
                  <a:pt x="923968" y="83486"/>
                </a:lnTo>
                <a:lnTo>
                  <a:pt x="924874" y="88703"/>
                </a:lnTo>
                <a:lnTo>
                  <a:pt x="926461" y="95509"/>
                </a:lnTo>
                <a:lnTo>
                  <a:pt x="927367" y="100046"/>
                </a:lnTo>
                <a:lnTo>
                  <a:pt x="928954" y="104584"/>
                </a:lnTo>
                <a:lnTo>
                  <a:pt x="931900" y="113658"/>
                </a:lnTo>
                <a:lnTo>
                  <a:pt x="938699" y="133168"/>
                </a:lnTo>
                <a:lnTo>
                  <a:pt x="941645" y="142243"/>
                </a:lnTo>
                <a:lnTo>
                  <a:pt x="943005" y="146553"/>
                </a:lnTo>
                <a:lnTo>
                  <a:pt x="943911" y="150637"/>
                </a:lnTo>
                <a:lnTo>
                  <a:pt x="944818" y="154493"/>
                </a:lnTo>
                <a:lnTo>
                  <a:pt x="945044" y="158123"/>
                </a:lnTo>
                <a:lnTo>
                  <a:pt x="944818" y="161072"/>
                </a:lnTo>
                <a:lnTo>
                  <a:pt x="944138" y="164022"/>
                </a:lnTo>
                <a:lnTo>
                  <a:pt x="942098" y="169693"/>
                </a:lnTo>
                <a:lnTo>
                  <a:pt x="940738" y="173323"/>
                </a:lnTo>
                <a:lnTo>
                  <a:pt x="939832" y="176726"/>
                </a:lnTo>
                <a:lnTo>
                  <a:pt x="938925" y="179902"/>
                </a:lnTo>
                <a:lnTo>
                  <a:pt x="938472" y="183078"/>
                </a:lnTo>
                <a:lnTo>
                  <a:pt x="938699" y="184439"/>
                </a:lnTo>
                <a:lnTo>
                  <a:pt x="938925" y="185800"/>
                </a:lnTo>
                <a:lnTo>
                  <a:pt x="939605" y="186935"/>
                </a:lnTo>
                <a:lnTo>
                  <a:pt x="940285" y="187842"/>
                </a:lnTo>
                <a:lnTo>
                  <a:pt x="947764" y="195556"/>
                </a:lnTo>
                <a:lnTo>
                  <a:pt x="954110" y="202361"/>
                </a:lnTo>
                <a:lnTo>
                  <a:pt x="959775" y="208487"/>
                </a:lnTo>
                <a:lnTo>
                  <a:pt x="964308" y="214158"/>
                </a:lnTo>
                <a:lnTo>
                  <a:pt x="967934" y="219149"/>
                </a:lnTo>
                <a:lnTo>
                  <a:pt x="970880" y="223686"/>
                </a:lnTo>
                <a:lnTo>
                  <a:pt x="973373" y="227543"/>
                </a:lnTo>
                <a:lnTo>
                  <a:pt x="974960" y="231400"/>
                </a:lnTo>
                <a:lnTo>
                  <a:pt x="975639" y="234349"/>
                </a:lnTo>
                <a:lnTo>
                  <a:pt x="976093" y="237071"/>
                </a:lnTo>
                <a:lnTo>
                  <a:pt x="975866" y="239340"/>
                </a:lnTo>
                <a:lnTo>
                  <a:pt x="975186" y="241155"/>
                </a:lnTo>
                <a:lnTo>
                  <a:pt x="974280" y="242970"/>
                </a:lnTo>
                <a:lnTo>
                  <a:pt x="972693" y="244104"/>
                </a:lnTo>
                <a:lnTo>
                  <a:pt x="970880" y="245465"/>
                </a:lnTo>
                <a:lnTo>
                  <a:pt x="968841" y="246373"/>
                </a:lnTo>
                <a:lnTo>
                  <a:pt x="967481" y="246826"/>
                </a:lnTo>
                <a:lnTo>
                  <a:pt x="966121" y="247280"/>
                </a:lnTo>
                <a:lnTo>
                  <a:pt x="962495" y="247507"/>
                </a:lnTo>
                <a:lnTo>
                  <a:pt x="959322" y="247734"/>
                </a:lnTo>
                <a:lnTo>
                  <a:pt x="955923" y="247961"/>
                </a:lnTo>
                <a:lnTo>
                  <a:pt x="954336" y="248188"/>
                </a:lnTo>
                <a:lnTo>
                  <a:pt x="952976" y="248868"/>
                </a:lnTo>
                <a:lnTo>
                  <a:pt x="951390" y="249322"/>
                </a:lnTo>
                <a:lnTo>
                  <a:pt x="950484" y="250456"/>
                </a:lnTo>
                <a:lnTo>
                  <a:pt x="949350" y="251817"/>
                </a:lnTo>
                <a:lnTo>
                  <a:pt x="948444" y="253405"/>
                </a:lnTo>
                <a:lnTo>
                  <a:pt x="947991" y="255447"/>
                </a:lnTo>
                <a:lnTo>
                  <a:pt x="947764" y="257943"/>
                </a:lnTo>
                <a:lnTo>
                  <a:pt x="947537" y="261346"/>
                </a:lnTo>
                <a:lnTo>
                  <a:pt x="946857" y="265883"/>
                </a:lnTo>
                <a:lnTo>
                  <a:pt x="945951" y="275411"/>
                </a:lnTo>
                <a:lnTo>
                  <a:pt x="944818" y="285393"/>
                </a:lnTo>
                <a:lnTo>
                  <a:pt x="944365" y="289703"/>
                </a:lnTo>
                <a:lnTo>
                  <a:pt x="944138" y="293106"/>
                </a:lnTo>
                <a:lnTo>
                  <a:pt x="944365" y="296282"/>
                </a:lnTo>
                <a:lnTo>
                  <a:pt x="945044" y="299458"/>
                </a:lnTo>
                <a:lnTo>
                  <a:pt x="945498" y="302408"/>
                </a:lnTo>
                <a:lnTo>
                  <a:pt x="945724" y="305584"/>
                </a:lnTo>
                <a:lnTo>
                  <a:pt x="945724" y="306718"/>
                </a:lnTo>
                <a:lnTo>
                  <a:pt x="945498" y="308079"/>
                </a:lnTo>
                <a:lnTo>
                  <a:pt x="945271" y="309214"/>
                </a:lnTo>
                <a:lnTo>
                  <a:pt x="944818" y="310348"/>
                </a:lnTo>
                <a:lnTo>
                  <a:pt x="943911" y="311482"/>
                </a:lnTo>
                <a:lnTo>
                  <a:pt x="942778" y="312390"/>
                </a:lnTo>
                <a:lnTo>
                  <a:pt x="941418" y="313524"/>
                </a:lnTo>
                <a:lnTo>
                  <a:pt x="939832" y="314205"/>
                </a:lnTo>
                <a:lnTo>
                  <a:pt x="938019" y="315112"/>
                </a:lnTo>
                <a:lnTo>
                  <a:pt x="936433" y="316473"/>
                </a:lnTo>
                <a:lnTo>
                  <a:pt x="935299" y="317834"/>
                </a:lnTo>
                <a:lnTo>
                  <a:pt x="934166" y="319876"/>
                </a:lnTo>
                <a:lnTo>
                  <a:pt x="933033" y="321918"/>
                </a:lnTo>
                <a:lnTo>
                  <a:pt x="932353" y="324413"/>
                </a:lnTo>
                <a:lnTo>
                  <a:pt x="931900" y="326909"/>
                </a:lnTo>
                <a:lnTo>
                  <a:pt x="931447" y="329404"/>
                </a:lnTo>
                <a:lnTo>
                  <a:pt x="930540" y="335076"/>
                </a:lnTo>
                <a:lnTo>
                  <a:pt x="929860" y="340521"/>
                </a:lnTo>
                <a:lnTo>
                  <a:pt x="929634" y="345738"/>
                </a:lnTo>
                <a:lnTo>
                  <a:pt x="928954" y="350729"/>
                </a:lnTo>
                <a:lnTo>
                  <a:pt x="928274" y="354813"/>
                </a:lnTo>
                <a:lnTo>
                  <a:pt x="927594" y="359123"/>
                </a:lnTo>
                <a:lnTo>
                  <a:pt x="927141" y="361165"/>
                </a:lnTo>
                <a:lnTo>
                  <a:pt x="926687" y="362980"/>
                </a:lnTo>
                <a:lnTo>
                  <a:pt x="925781" y="364795"/>
                </a:lnTo>
                <a:lnTo>
                  <a:pt x="924874" y="366156"/>
                </a:lnTo>
                <a:lnTo>
                  <a:pt x="923515" y="367744"/>
                </a:lnTo>
                <a:lnTo>
                  <a:pt x="921928" y="368652"/>
                </a:lnTo>
                <a:lnTo>
                  <a:pt x="919889" y="369786"/>
                </a:lnTo>
                <a:lnTo>
                  <a:pt x="917622" y="370466"/>
                </a:lnTo>
                <a:lnTo>
                  <a:pt x="914903" y="370920"/>
                </a:lnTo>
                <a:lnTo>
                  <a:pt x="911730" y="371147"/>
                </a:lnTo>
                <a:lnTo>
                  <a:pt x="908330" y="370920"/>
                </a:lnTo>
                <a:lnTo>
                  <a:pt x="904025" y="370693"/>
                </a:lnTo>
                <a:lnTo>
                  <a:pt x="894959" y="369332"/>
                </a:lnTo>
                <a:lnTo>
                  <a:pt x="885441" y="367290"/>
                </a:lnTo>
                <a:lnTo>
                  <a:pt x="866404" y="362980"/>
                </a:lnTo>
                <a:lnTo>
                  <a:pt x="848727" y="359123"/>
                </a:lnTo>
                <a:lnTo>
                  <a:pt x="841248" y="357535"/>
                </a:lnTo>
                <a:lnTo>
                  <a:pt x="834903" y="356855"/>
                </a:lnTo>
                <a:lnTo>
                  <a:pt x="831050" y="356628"/>
                </a:lnTo>
                <a:lnTo>
                  <a:pt x="827197" y="357081"/>
                </a:lnTo>
                <a:lnTo>
                  <a:pt x="824024" y="357762"/>
                </a:lnTo>
                <a:lnTo>
                  <a:pt x="821305" y="358896"/>
                </a:lnTo>
                <a:lnTo>
                  <a:pt x="818812" y="360031"/>
                </a:lnTo>
                <a:lnTo>
                  <a:pt x="816546" y="361846"/>
                </a:lnTo>
                <a:lnTo>
                  <a:pt x="814733" y="363434"/>
                </a:lnTo>
                <a:lnTo>
                  <a:pt x="812920" y="365702"/>
                </a:lnTo>
                <a:lnTo>
                  <a:pt x="811333" y="367744"/>
                </a:lnTo>
                <a:lnTo>
                  <a:pt x="810200" y="370013"/>
                </a:lnTo>
                <a:lnTo>
                  <a:pt x="807934" y="374550"/>
                </a:lnTo>
                <a:lnTo>
                  <a:pt x="806121" y="378634"/>
                </a:lnTo>
                <a:lnTo>
                  <a:pt x="804308" y="382490"/>
                </a:lnTo>
                <a:lnTo>
                  <a:pt x="803401" y="383851"/>
                </a:lnTo>
                <a:lnTo>
                  <a:pt x="803174" y="385893"/>
                </a:lnTo>
                <a:lnTo>
                  <a:pt x="803401" y="387708"/>
                </a:lnTo>
                <a:lnTo>
                  <a:pt x="804081" y="389523"/>
                </a:lnTo>
                <a:lnTo>
                  <a:pt x="804761" y="391791"/>
                </a:lnTo>
                <a:lnTo>
                  <a:pt x="805894" y="394060"/>
                </a:lnTo>
                <a:lnTo>
                  <a:pt x="808840" y="399051"/>
                </a:lnTo>
                <a:lnTo>
                  <a:pt x="816546" y="410167"/>
                </a:lnTo>
                <a:lnTo>
                  <a:pt x="820852" y="416293"/>
                </a:lnTo>
                <a:lnTo>
                  <a:pt x="824704" y="423099"/>
                </a:lnTo>
                <a:lnTo>
                  <a:pt x="842835" y="456901"/>
                </a:lnTo>
                <a:lnTo>
                  <a:pt x="851447" y="473462"/>
                </a:lnTo>
                <a:lnTo>
                  <a:pt x="858245" y="485259"/>
                </a:lnTo>
                <a:lnTo>
                  <a:pt x="863458" y="494106"/>
                </a:lnTo>
                <a:lnTo>
                  <a:pt x="865724" y="497963"/>
                </a:lnTo>
                <a:lnTo>
                  <a:pt x="867990" y="502274"/>
                </a:lnTo>
                <a:lnTo>
                  <a:pt x="869350" y="506130"/>
                </a:lnTo>
                <a:lnTo>
                  <a:pt x="870030" y="508399"/>
                </a:lnTo>
                <a:lnTo>
                  <a:pt x="870483" y="510441"/>
                </a:lnTo>
                <a:lnTo>
                  <a:pt x="870710" y="512482"/>
                </a:lnTo>
                <a:lnTo>
                  <a:pt x="870710" y="514524"/>
                </a:lnTo>
                <a:lnTo>
                  <a:pt x="870483" y="516793"/>
                </a:lnTo>
                <a:lnTo>
                  <a:pt x="869804" y="518834"/>
                </a:lnTo>
                <a:lnTo>
                  <a:pt x="869577" y="521330"/>
                </a:lnTo>
                <a:lnTo>
                  <a:pt x="869350" y="523825"/>
                </a:lnTo>
                <a:lnTo>
                  <a:pt x="869577" y="526548"/>
                </a:lnTo>
                <a:lnTo>
                  <a:pt x="870030" y="529497"/>
                </a:lnTo>
                <a:lnTo>
                  <a:pt x="870937" y="532446"/>
                </a:lnTo>
                <a:lnTo>
                  <a:pt x="872070" y="535622"/>
                </a:lnTo>
                <a:lnTo>
                  <a:pt x="873430" y="539025"/>
                </a:lnTo>
                <a:lnTo>
                  <a:pt x="875016" y="542201"/>
                </a:lnTo>
                <a:lnTo>
                  <a:pt x="876829" y="545604"/>
                </a:lnTo>
                <a:lnTo>
                  <a:pt x="878869" y="548780"/>
                </a:lnTo>
                <a:lnTo>
                  <a:pt x="881135" y="552410"/>
                </a:lnTo>
                <a:lnTo>
                  <a:pt x="883175" y="555586"/>
                </a:lnTo>
                <a:lnTo>
                  <a:pt x="885668" y="558762"/>
                </a:lnTo>
                <a:lnTo>
                  <a:pt x="888387" y="561938"/>
                </a:lnTo>
                <a:lnTo>
                  <a:pt x="890880" y="564888"/>
                </a:lnTo>
                <a:lnTo>
                  <a:pt x="893826" y="568064"/>
                </a:lnTo>
                <a:lnTo>
                  <a:pt x="916489" y="591204"/>
                </a:lnTo>
                <a:lnTo>
                  <a:pt x="952976" y="628409"/>
                </a:lnTo>
                <a:lnTo>
                  <a:pt x="971787" y="647239"/>
                </a:lnTo>
                <a:lnTo>
                  <a:pt x="988557" y="664026"/>
                </a:lnTo>
                <a:lnTo>
                  <a:pt x="995809" y="670832"/>
                </a:lnTo>
                <a:lnTo>
                  <a:pt x="1001928" y="676277"/>
                </a:lnTo>
                <a:lnTo>
                  <a:pt x="1006688" y="680587"/>
                </a:lnTo>
                <a:lnTo>
                  <a:pt x="1009634" y="682856"/>
                </a:lnTo>
                <a:lnTo>
                  <a:pt x="1013033" y="685125"/>
                </a:lnTo>
                <a:lnTo>
                  <a:pt x="1018472" y="688981"/>
                </a:lnTo>
                <a:lnTo>
                  <a:pt x="1035243" y="701232"/>
                </a:lnTo>
                <a:lnTo>
                  <a:pt x="1057679" y="718020"/>
                </a:lnTo>
                <a:lnTo>
                  <a:pt x="1070597" y="727775"/>
                </a:lnTo>
                <a:lnTo>
                  <a:pt x="1084421" y="737757"/>
                </a:lnTo>
                <a:lnTo>
                  <a:pt x="1098926" y="747739"/>
                </a:lnTo>
                <a:lnTo>
                  <a:pt x="1113657" y="757947"/>
                </a:lnTo>
                <a:lnTo>
                  <a:pt x="1128841" y="767929"/>
                </a:lnTo>
                <a:lnTo>
                  <a:pt x="1144025" y="777684"/>
                </a:lnTo>
                <a:lnTo>
                  <a:pt x="1158756" y="786532"/>
                </a:lnTo>
                <a:lnTo>
                  <a:pt x="1166235" y="790842"/>
                </a:lnTo>
                <a:lnTo>
                  <a:pt x="1173260" y="794472"/>
                </a:lnTo>
                <a:lnTo>
                  <a:pt x="1180286" y="798102"/>
                </a:lnTo>
                <a:lnTo>
                  <a:pt x="1187085" y="801505"/>
                </a:lnTo>
                <a:lnTo>
                  <a:pt x="1193657" y="804454"/>
                </a:lnTo>
                <a:lnTo>
                  <a:pt x="1200229" y="807176"/>
                </a:lnTo>
                <a:lnTo>
                  <a:pt x="1205215" y="809445"/>
                </a:lnTo>
                <a:lnTo>
                  <a:pt x="1209521" y="811260"/>
                </a:lnTo>
                <a:lnTo>
                  <a:pt x="1213374" y="813529"/>
                </a:lnTo>
                <a:lnTo>
                  <a:pt x="1216546" y="815570"/>
                </a:lnTo>
                <a:lnTo>
                  <a:pt x="1219266" y="817839"/>
                </a:lnTo>
                <a:lnTo>
                  <a:pt x="1221306" y="820108"/>
                </a:lnTo>
                <a:lnTo>
                  <a:pt x="1222892" y="821923"/>
                </a:lnTo>
                <a:lnTo>
                  <a:pt x="1224252" y="824191"/>
                </a:lnTo>
                <a:lnTo>
                  <a:pt x="1224688" y="825500"/>
                </a:lnTo>
                <a:lnTo>
                  <a:pt x="1394461" y="825500"/>
                </a:lnTo>
                <a:lnTo>
                  <a:pt x="1407672" y="816269"/>
                </a:lnTo>
                <a:lnTo>
                  <a:pt x="1406764" y="814679"/>
                </a:lnTo>
                <a:lnTo>
                  <a:pt x="1405176" y="810816"/>
                </a:lnTo>
                <a:lnTo>
                  <a:pt x="1404041" y="808090"/>
                </a:lnTo>
                <a:lnTo>
                  <a:pt x="1403133" y="804909"/>
                </a:lnTo>
                <a:lnTo>
                  <a:pt x="1402226" y="801274"/>
                </a:lnTo>
                <a:lnTo>
                  <a:pt x="1401318" y="797866"/>
                </a:lnTo>
                <a:lnTo>
                  <a:pt x="1400864" y="794004"/>
                </a:lnTo>
                <a:lnTo>
                  <a:pt x="1400637" y="789915"/>
                </a:lnTo>
                <a:lnTo>
                  <a:pt x="1400864" y="786052"/>
                </a:lnTo>
                <a:lnTo>
                  <a:pt x="1401545" y="782190"/>
                </a:lnTo>
                <a:lnTo>
                  <a:pt x="1402453" y="780145"/>
                </a:lnTo>
                <a:lnTo>
                  <a:pt x="1403133" y="778328"/>
                </a:lnTo>
                <a:lnTo>
                  <a:pt x="1404041" y="776510"/>
                </a:lnTo>
                <a:lnTo>
                  <a:pt x="1405176" y="774693"/>
                </a:lnTo>
                <a:lnTo>
                  <a:pt x="1406310" y="773102"/>
                </a:lnTo>
                <a:lnTo>
                  <a:pt x="1407899" y="771512"/>
                </a:lnTo>
                <a:lnTo>
                  <a:pt x="1409487" y="770149"/>
                </a:lnTo>
                <a:lnTo>
                  <a:pt x="1411529" y="768558"/>
                </a:lnTo>
                <a:lnTo>
                  <a:pt x="1416068" y="765605"/>
                </a:lnTo>
                <a:lnTo>
                  <a:pt x="1421060" y="762197"/>
                </a:lnTo>
                <a:lnTo>
                  <a:pt x="1432406" y="753336"/>
                </a:lnTo>
                <a:lnTo>
                  <a:pt x="1446475" y="743340"/>
                </a:lnTo>
                <a:lnTo>
                  <a:pt x="1454418" y="737433"/>
                </a:lnTo>
                <a:lnTo>
                  <a:pt x="1463041" y="731753"/>
                </a:lnTo>
                <a:lnTo>
                  <a:pt x="1472571" y="725846"/>
                </a:lnTo>
                <a:lnTo>
                  <a:pt x="1482556" y="719939"/>
                </a:lnTo>
                <a:lnTo>
                  <a:pt x="1493448" y="713577"/>
                </a:lnTo>
                <a:lnTo>
                  <a:pt x="1504794" y="707670"/>
                </a:lnTo>
                <a:lnTo>
                  <a:pt x="1517275" y="701763"/>
                </a:lnTo>
                <a:lnTo>
                  <a:pt x="1530436" y="695856"/>
                </a:lnTo>
                <a:lnTo>
                  <a:pt x="1544279" y="690404"/>
                </a:lnTo>
                <a:lnTo>
                  <a:pt x="1558802" y="684951"/>
                </a:lnTo>
                <a:lnTo>
                  <a:pt x="1584671" y="676318"/>
                </a:lnTo>
                <a:lnTo>
                  <a:pt x="1607363" y="669502"/>
                </a:lnTo>
                <a:lnTo>
                  <a:pt x="1626878" y="664049"/>
                </a:lnTo>
                <a:lnTo>
                  <a:pt x="1643443" y="659732"/>
                </a:lnTo>
                <a:lnTo>
                  <a:pt x="1657739" y="656552"/>
                </a:lnTo>
                <a:lnTo>
                  <a:pt x="1669539" y="654507"/>
                </a:lnTo>
                <a:lnTo>
                  <a:pt x="1679070" y="653144"/>
                </a:lnTo>
                <a:lnTo>
                  <a:pt x="1686331" y="652462"/>
                </a:lnTo>
                <a:lnTo>
                  <a:pt x="1689735" y="652462"/>
                </a:lnTo>
                <a:lnTo>
                  <a:pt x="1693366" y="652462"/>
                </a:lnTo>
                <a:lnTo>
                  <a:pt x="1697451" y="653144"/>
                </a:lnTo>
                <a:lnTo>
                  <a:pt x="1701535" y="653825"/>
                </a:lnTo>
                <a:lnTo>
                  <a:pt x="1710158" y="655188"/>
                </a:lnTo>
                <a:lnTo>
                  <a:pt x="1718554" y="657233"/>
                </a:lnTo>
                <a:lnTo>
                  <a:pt x="1725816" y="659505"/>
                </a:lnTo>
                <a:lnTo>
                  <a:pt x="1732170" y="661323"/>
                </a:lnTo>
                <a:lnTo>
                  <a:pt x="1737843" y="662913"/>
                </a:lnTo>
                <a:lnTo>
                  <a:pt x="1757955" y="825500"/>
                </a:lnTo>
                <a:lnTo>
                  <a:pt x="1795330" y="825500"/>
                </a:lnTo>
                <a:lnTo>
                  <a:pt x="1795464" y="825183"/>
                </a:lnTo>
                <a:lnTo>
                  <a:pt x="1796372" y="823354"/>
                </a:lnTo>
                <a:lnTo>
                  <a:pt x="1797734" y="821525"/>
                </a:lnTo>
                <a:lnTo>
                  <a:pt x="1799096" y="819924"/>
                </a:lnTo>
                <a:lnTo>
                  <a:pt x="1802727" y="816265"/>
                </a:lnTo>
                <a:lnTo>
                  <a:pt x="1806813" y="812835"/>
                </a:lnTo>
                <a:lnTo>
                  <a:pt x="1811807" y="809405"/>
                </a:lnTo>
                <a:lnTo>
                  <a:pt x="1817254" y="806432"/>
                </a:lnTo>
                <a:lnTo>
                  <a:pt x="1822928" y="803002"/>
                </a:lnTo>
                <a:lnTo>
                  <a:pt x="1829284" y="800258"/>
                </a:lnTo>
                <a:lnTo>
                  <a:pt x="1835639" y="797514"/>
                </a:lnTo>
                <a:lnTo>
                  <a:pt x="1842222" y="794999"/>
                </a:lnTo>
                <a:lnTo>
                  <a:pt x="1849712" y="792712"/>
                </a:lnTo>
                <a:lnTo>
                  <a:pt x="1856734" y="791048"/>
                </a:lnTo>
                <a:lnTo>
                  <a:pt x="1803400" y="640325"/>
                </a:lnTo>
                <a:lnTo>
                  <a:pt x="1969600" y="134937"/>
                </a:lnTo>
                <a:lnTo>
                  <a:pt x="2003338" y="139243"/>
                </a:lnTo>
                <a:lnTo>
                  <a:pt x="2091185" y="215534"/>
                </a:lnTo>
                <a:lnTo>
                  <a:pt x="2092325" y="215676"/>
                </a:lnTo>
                <a:lnTo>
                  <a:pt x="2092111" y="216338"/>
                </a:lnTo>
                <a:lnTo>
                  <a:pt x="2092325" y="216524"/>
                </a:lnTo>
                <a:lnTo>
                  <a:pt x="1963865" y="614454"/>
                </a:lnTo>
                <a:lnTo>
                  <a:pt x="1994048" y="697384"/>
                </a:lnTo>
                <a:lnTo>
                  <a:pt x="2016098" y="758694"/>
                </a:lnTo>
                <a:lnTo>
                  <a:pt x="2023600" y="779961"/>
                </a:lnTo>
                <a:lnTo>
                  <a:pt x="2024052" y="781280"/>
                </a:lnTo>
                <a:lnTo>
                  <a:pt x="2026755" y="781507"/>
                </a:lnTo>
                <a:lnTo>
                  <a:pt x="2031294" y="781965"/>
                </a:lnTo>
                <a:lnTo>
                  <a:pt x="2034926" y="782879"/>
                </a:lnTo>
                <a:lnTo>
                  <a:pt x="2036288" y="783337"/>
                </a:lnTo>
                <a:lnTo>
                  <a:pt x="2037423" y="783794"/>
                </a:lnTo>
                <a:lnTo>
                  <a:pt x="2039011" y="785166"/>
                </a:lnTo>
                <a:lnTo>
                  <a:pt x="2041054" y="786767"/>
                </a:lnTo>
                <a:lnTo>
                  <a:pt x="2045140" y="790654"/>
                </a:lnTo>
                <a:lnTo>
                  <a:pt x="2048999" y="794999"/>
                </a:lnTo>
                <a:lnTo>
                  <a:pt x="2052857" y="800030"/>
                </a:lnTo>
                <a:lnTo>
                  <a:pt x="2056035" y="804603"/>
                </a:lnTo>
                <a:lnTo>
                  <a:pt x="2058532" y="809176"/>
                </a:lnTo>
                <a:lnTo>
                  <a:pt x="2060120" y="812606"/>
                </a:lnTo>
                <a:lnTo>
                  <a:pt x="2060801" y="813978"/>
                </a:lnTo>
                <a:lnTo>
                  <a:pt x="2061028" y="815122"/>
                </a:lnTo>
                <a:lnTo>
                  <a:pt x="2061217" y="825500"/>
                </a:lnTo>
                <a:lnTo>
                  <a:pt x="2617787" y="825500"/>
                </a:lnTo>
                <a:lnTo>
                  <a:pt x="2617787" y="866775"/>
                </a:lnTo>
                <a:lnTo>
                  <a:pt x="2617787" y="874713"/>
                </a:lnTo>
                <a:lnTo>
                  <a:pt x="2617787" y="963613"/>
                </a:lnTo>
                <a:lnTo>
                  <a:pt x="2249487" y="963613"/>
                </a:lnTo>
                <a:lnTo>
                  <a:pt x="2249487" y="2002513"/>
                </a:lnTo>
                <a:lnTo>
                  <a:pt x="2249487" y="2005235"/>
                </a:lnTo>
                <a:lnTo>
                  <a:pt x="2249026" y="2007504"/>
                </a:lnTo>
                <a:lnTo>
                  <a:pt x="2248565" y="2009999"/>
                </a:lnTo>
                <a:lnTo>
                  <a:pt x="2247642" y="2012267"/>
                </a:lnTo>
                <a:lnTo>
                  <a:pt x="2246489" y="2014536"/>
                </a:lnTo>
                <a:lnTo>
                  <a:pt x="2245335" y="2016577"/>
                </a:lnTo>
                <a:lnTo>
                  <a:pt x="2243951" y="2018165"/>
                </a:lnTo>
                <a:lnTo>
                  <a:pt x="2242337" y="2019980"/>
                </a:lnTo>
                <a:lnTo>
                  <a:pt x="2240491" y="2021794"/>
                </a:lnTo>
                <a:lnTo>
                  <a:pt x="2238646" y="2022928"/>
                </a:lnTo>
                <a:lnTo>
                  <a:pt x="2236570" y="2024289"/>
                </a:lnTo>
                <a:lnTo>
                  <a:pt x="2234494" y="2025197"/>
                </a:lnTo>
                <a:lnTo>
                  <a:pt x="2232188" y="2026104"/>
                </a:lnTo>
                <a:lnTo>
                  <a:pt x="2229650" y="2026558"/>
                </a:lnTo>
                <a:lnTo>
                  <a:pt x="2227113" y="2027238"/>
                </a:lnTo>
                <a:lnTo>
                  <a:pt x="2224576" y="2027238"/>
                </a:lnTo>
                <a:lnTo>
                  <a:pt x="2220424" y="2027238"/>
                </a:lnTo>
                <a:lnTo>
                  <a:pt x="2217887" y="2027238"/>
                </a:lnTo>
                <a:lnTo>
                  <a:pt x="2215580" y="2026558"/>
                </a:lnTo>
                <a:lnTo>
                  <a:pt x="2213043" y="2026104"/>
                </a:lnTo>
                <a:lnTo>
                  <a:pt x="2210736" y="2025197"/>
                </a:lnTo>
                <a:lnTo>
                  <a:pt x="2208429" y="2024289"/>
                </a:lnTo>
                <a:lnTo>
                  <a:pt x="2206353" y="2022928"/>
                </a:lnTo>
                <a:lnTo>
                  <a:pt x="2204739" y="2021794"/>
                </a:lnTo>
                <a:lnTo>
                  <a:pt x="2202893" y="2019980"/>
                </a:lnTo>
                <a:lnTo>
                  <a:pt x="2201279" y="2018165"/>
                </a:lnTo>
                <a:lnTo>
                  <a:pt x="2199895" y="2016577"/>
                </a:lnTo>
                <a:lnTo>
                  <a:pt x="2198742" y="2014536"/>
                </a:lnTo>
                <a:lnTo>
                  <a:pt x="2197588" y="2012267"/>
                </a:lnTo>
                <a:lnTo>
                  <a:pt x="2196666" y="2009999"/>
                </a:lnTo>
                <a:lnTo>
                  <a:pt x="2196204" y="2007504"/>
                </a:lnTo>
                <a:lnTo>
                  <a:pt x="2195512" y="2005235"/>
                </a:lnTo>
                <a:lnTo>
                  <a:pt x="2195512" y="2002513"/>
                </a:lnTo>
                <a:lnTo>
                  <a:pt x="2195512" y="1138896"/>
                </a:lnTo>
                <a:lnTo>
                  <a:pt x="2151062" y="1092447"/>
                </a:lnTo>
                <a:lnTo>
                  <a:pt x="2151062" y="1888408"/>
                </a:lnTo>
                <a:lnTo>
                  <a:pt x="2150835" y="1890907"/>
                </a:lnTo>
                <a:lnTo>
                  <a:pt x="2150607" y="1893632"/>
                </a:lnTo>
                <a:lnTo>
                  <a:pt x="2149924" y="1896130"/>
                </a:lnTo>
                <a:lnTo>
                  <a:pt x="2149240" y="1898628"/>
                </a:lnTo>
                <a:lnTo>
                  <a:pt x="2148102" y="1900899"/>
                </a:lnTo>
                <a:lnTo>
                  <a:pt x="2146963" y="1903170"/>
                </a:lnTo>
                <a:lnTo>
                  <a:pt x="2145369" y="1905214"/>
                </a:lnTo>
                <a:lnTo>
                  <a:pt x="2144002" y="1906804"/>
                </a:lnTo>
                <a:lnTo>
                  <a:pt x="2142180" y="1908620"/>
                </a:lnTo>
                <a:lnTo>
                  <a:pt x="2140131" y="1909983"/>
                </a:lnTo>
                <a:lnTo>
                  <a:pt x="2138309" y="1911573"/>
                </a:lnTo>
                <a:lnTo>
                  <a:pt x="2136031" y="1912481"/>
                </a:lnTo>
                <a:lnTo>
                  <a:pt x="2133754" y="1913617"/>
                </a:lnTo>
                <a:lnTo>
                  <a:pt x="2131476" y="1914071"/>
                </a:lnTo>
                <a:lnTo>
                  <a:pt x="2128971" y="1914525"/>
                </a:lnTo>
                <a:lnTo>
                  <a:pt x="2126466" y="1914525"/>
                </a:lnTo>
                <a:lnTo>
                  <a:pt x="2122367" y="1914525"/>
                </a:lnTo>
                <a:lnTo>
                  <a:pt x="2119862" y="1914525"/>
                </a:lnTo>
                <a:lnTo>
                  <a:pt x="2117356" y="1914071"/>
                </a:lnTo>
                <a:lnTo>
                  <a:pt x="2115079" y="1913617"/>
                </a:lnTo>
                <a:lnTo>
                  <a:pt x="2112801" y="1912481"/>
                </a:lnTo>
                <a:lnTo>
                  <a:pt x="2110524" y="1911573"/>
                </a:lnTo>
                <a:lnTo>
                  <a:pt x="2108702" y="1909983"/>
                </a:lnTo>
                <a:lnTo>
                  <a:pt x="2106652" y="1908620"/>
                </a:lnTo>
                <a:lnTo>
                  <a:pt x="2104830" y="1906804"/>
                </a:lnTo>
                <a:lnTo>
                  <a:pt x="2103464" y="1905214"/>
                </a:lnTo>
                <a:lnTo>
                  <a:pt x="2101870" y="1903170"/>
                </a:lnTo>
                <a:lnTo>
                  <a:pt x="2100731" y="1900899"/>
                </a:lnTo>
                <a:lnTo>
                  <a:pt x="2099592" y="1898628"/>
                </a:lnTo>
                <a:lnTo>
                  <a:pt x="2098909" y="1896130"/>
                </a:lnTo>
                <a:lnTo>
                  <a:pt x="2098226" y="1893632"/>
                </a:lnTo>
                <a:lnTo>
                  <a:pt x="2097998" y="1890907"/>
                </a:lnTo>
                <a:lnTo>
                  <a:pt x="2097543" y="1888408"/>
                </a:lnTo>
                <a:lnTo>
                  <a:pt x="2097099" y="963613"/>
                </a:lnTo>
                <a:lnTo>
                  <a:pt x="1400175" y="963613"/>
                </a:lnTo>
                <a:lnTo>
                  <a:pt x="1400175" y="977900"/>
                </a:lnTo>
                <a:lnTo>
                  <a:pt x="1631496" y="977900"/>
                </a:lnTo>
                <a:lnTo>
                  <a:pt x="1638300" y="978127"/>
                </a:lnTo>
                <a:lnTo>
                  <a:pt x="1644650" y="979035"/>
                </a:lnTo>
                <a:lnTo>
                  <a:pt x="1651000" y="979943"/>
                </a:lnTo>
                <a:lnTo>
                  <a:pt x="1657123" y="981077"/>
                </a:lnTo>
                <a:lnTo>
                  <a:pt x="1662793" y="982666"/>
                </a:lnTo>
                <a:lnTo>
                  <a:pt x="1668235" y="984709"/>
                </a:lnTo>
                <a:lnTo>
                  <a:pt x="1673225" y="986978"/>
                </a:lnTo>
                <a:lnTo>
                  <a:pt x="1677760" y="989702"/>
                </a:lnTo>
                <a:lnTo>
                  <a:pt x="1682069" y="992425"/>
                </a:lnTo>
                <a:lnTo>
                  <a:pt x="1685698" y="995376"/>
                </a:lnTo>
                <a:lnTo>
                  <a:pt x="1689100" y="998553"/>
                </a:lnTo>
                <a:lnTo>
                  <a:pt x="1691821" y="1001957"/>
                </a:lnTo>
                <a:lnTo>
                  <a:pt x="1694089" y="1005589"/>
                </a:lnTo>
                <a:lnTo>
                  <a:pt x="1694996" y="1007404"/>
                </a:lnTo>
                <a:lnTo>
                  <a:pt x="1695677" y="1009220"/>
                </a:lnTo>
                <a:lnTo>
                  <a:pt x="1696130" y="1011263"/>
                </a:lnTo>
                <a:lnTo>
                  <a:pt x="1696810" y="1013078"/>
                </a:lnTo>
                <a:lnTo>
                  <a:pt x="1697037" y="1015121"/>
                </a:lnTo>
                <a:lnTo>
                  <a:pt x="1697037" y="1017164"/>
                </a:lnTo>
                <a:lnTo>
                  <a:pt x="1697037" y="1843966"/>
                </a:lnTo>
                <a:lnTo>
                  <a:pt x="1697037" y="1845781"/>
                </a:lnTo>
                <a:lnTo>
                  <a:pt x="1696810" y="1847824"/>
                </a:lnTo>
                <a:lnTo>
                  <a:pt x="1696130" y="1849866"/>
                </a:lnTo>
                <a:lnTo>
                  <a:pt x="1695677" y="1851909"/>
                </a:lnTo>
                <a:lnTo>
                  <a:pt x="1694996" y="1853498"/>
                </a:lnTo>
                <a:lnTo>
                  <a:pt x="1694089" y="1855540"/>
                </a:lnTo>
                <a:lnTo>
                  <a:pt x="1691821" y="1858945"/>
                </a:lnTo>
                <a:lnTo>
                  <a:pt x="1689100" y="1862576"/>
                </a:lnTo>
                <a:lnTo>
                  <a:pt x="1685698" y="1865753"/>
                </a:lnTo>
                <a:lnTo>
                  <a:pt x="1682069" y="1868704"/>
                </a:lnTo>
                <a:lnTo>
                  <a:pt x="1677760" y="1871427"/>
                </a:lnTo>
                <a:lnTo>
                  <a:pt x="1673225" y="1873924"/>
                </a:lnTo>
                <a:lnTo>
                  <a:pt x="1668235" y="1876420"/>
                </a:lnTo>
                <a:lnTo>
                  <a:pt x="1662793" y="1878236"/>
                </a:lnTo>
                <a:lnTo>
                  <a:pt x="1657123" y="1879825"/>
                </a:lnTo>
                <a:lnTo>
                  <a:pt x="1651000" y="1881186"/>
                </a:lnTo>
                <a:lnTo>
                  <a:pt x="1644650" y="1882094"/>
                </a:lnTo>
                <a:lnTo>
                  <a:pt x="1638300" y="1882775"/>
                </a:lnTo>
                <a:lnTo>
                  <a:pt x="1631496" y="1882775"/>
                </a:lnTo>
                <a:lnTo>
                  <a:pt x="1400175" y="1882775"/>
                </a:lnTo>
                <a:lnTo>
                  <a:pt x="1400175" y="2002513"/>
                </a:lnTo>
                <a:lnTo>
                  <a:pt x="1400175" y="2005235"/>
                </a:lnTo>
                <a:lnTo>
                  <a:pt x="1399714" y="2007504"/>
                </a:lnTo>
                <a:lnTo>
                  <a:pt x="1399022" y="2009999"/>
                </a:lnTo>
                <a:lnTo>
                  <a:pt x="1398330" y="2012267"/>
                </a:lnTo>
                <a:lnTo>
                  <a:pt x="1397177" y="2014536"/>
                </a:lnTo>
                <a:lnTo>
                  <a:pt x="1395793" y="2016577"/>
                </a:lnTo>
                <a:lnTo>
                  <a:pt x="1394639" y="2018165"/>
                </a:lnTo>
                <a:lnTo>
                  <a:pt x="1392794" y="2019980"/>
                </a:lnTo>
                <a:lnTo>
                  <a:pt x="1390949" y="2021794"/>
                </a:lnTo>
                <a:lnTo>
                  <a:pt x="1389334" y="2022928"/>
                </a:lnTo>
                <a:lnTo>
                  <a:pt x="1387258" y="2024289"/>
                </a:lnTo>
                <a:lnTo>
                  <a:pt x="1384952" y="2025197"/>
                </a:lnTo>
                <a:lnTo>
                  <a:pt x="1382645" y="2026104"/>
                </a:lnTo>
                <a:lnTo>
                  <a:pt x="1380338" y="2026558"/>
                </a:lnTo>
                <a:lnTo>
                  <a:pt x="1378032" y="2027238"/>
                </a:lnTo>
                <a:lnTo>
                  <a:pt x="1375494" y="2027238"/>
                </a:lnTo>
                <a:lnTo>
                  <a:pt x="1371112" y="2027238"/>
                </a:lnTo>
                <a:lnTo>
                  <a:pt x="1368575" y="2027238"/>
                </a:lnTo>
                <a:lnTo>
                  <a:pt x="1366037" y="2026558"/>
                </a:lnTo>
                <a:lnTo>
                  <a:pt x="1363500" y="2026104"/>
                </a:lnTo>
                <a:lnTo>
                  <a:pt x="1361193" y="2025197"/>
                </a:lnTo>
                <a:lnTo>
                  <a:pt x="1359348" y="2024289"/>
                </a:lnTo>
                <a:lnTo>
                  <a:pt x="1357272" y="2022928"/>
                </a:lnTo>
                <a:lnTo>
                  <a:pt x="1355196" y="2021794"/>
                </a:lnTo>
                <a:lnTo>
                  <a:pt x="1353351" y="2019980"/>
                </a:lnTo>
                <a:lnTo>
                  <a:pt x="1351967" y="2018165"/>
                </a:lnTo>
                <a:lnTo>
                  <a:pt x="1350352" y="2016577"/>
                </a:lnTo>
                <a:lnTo>
                  <a:pt x="1349199" y="2014536"/>
                </a:lnTo>
                <a:lnTo>
                  <a:pt x="1348276" y="2012267"/>
                </a:lnTo>
                <a:lnTo>
                  <a:pt x="1347123" y="2009999"/>
                </a:lnTo>
                <a:lnTo>
                  <a:pt x="1346662" y="2007504"/>
                </a:lnTo>
                <a:lnTo>
                  <a:pt x="1346431" y="2005235"/>
                </a:lnTo>
                <a:lnTo>
                  <a:pt x="1346200" y="2002513"/>
                </a:lnTo>
                <a:lnTo>
                  <a:pt x="1346200" y="1882775"/>
                </a:lnTo>
                <a:lnTo>
                  <a:pt x="1292452" y="1882775"/>
                </a:lnTo>
                <a:lnTo>
                  <a:pt x="1285875" y="1882775"/>
                </a:lnTo>
                <a:lnTo>
                  <a:pt x="1279071" y="1882094"/>
                </a:lnTo>
                <a:lnTo>
                  <a:pt x="1272948" y="1881186"/>
                </a:lnTo>
                <a:lnTo>
                  <a:pt x="1267052" y="1879825"/>
                </a:lnTo>
                <a:lnTo>
                  <a:pt x="1261382" y="1878236"/>
                </a:lnTo>
                <a:lnTo>
                  <a:pt x="1255939" y="1876420"/>
                </a:lnTo>
                <a:lnTo>
                  <a:pt x="1250950" y="1873924"/>
                </a:lnTo>
                <a:lnTo>
                  <a:pt x="1246187" y="1871427"/>
                </a:lnTo>
                <a:lnTo>
                  <a:pt x="1241878" y="1868704"/>
                </a:lnTo>
                <a:lnTo>
                  <a:pt x="1238250" y="1865753"/>
                </a:lnTo>
                <a:lnTo>
                  <a:pt x="1235075" y="1862576"/>
                </a:lnTo>
                <a:lnTo>
                  <a:pt x="1232353" y="1858945"/>
                </a:lnTo>
                <a:lnTo>
                  <a:pt x="1230085" y="1855540"/>
                </a:lnTo>
                <a:lnTo>
                  <a:pt x="1229178" y="1853498"/>
                </a:lnTo>
                <a:lnTo>
                  <a:pt x="1228271" y="1851909"/>
                </a:lnTo>
                <a:lnTo>
                  <a:pt x="1227818" y="1849866"/>
                </a:lnTo>
                <a:lnTo>
                  <a:pt x="1227364" y="1847824"/>
                </a:lnTo>
                <a:lnTo>
                  <a:pt x="1227137" y="1845781"/>
                </a:lnTo>
                <a:lnTo>
                  <a:pt x="1227137" y="1843966"/>
                </a:lnTo>
                <a:lnTo>
                  <a:pt x="1227137" y="1017164"/>
                </a:lnTo>
                <a:lnTo>
                  <a:pt x="1227137" y="1015121"/>
                </a:lnTo>
                <a:lnTo>
                  <a:pt x="1227364" y="1013078"/>
                </a:lnTo>
                <a:lnTo>
                  <a:pt x="1227818" y="1011263"/>
                </a:lnTo>
                <a:lnTo>
                  <a:pt x="1228271" y="1009220"/>
                </a:lnTo>
                <a:lnTo>
                  <a:pt x="1229178" y="1007404"/>
                </a:lnTo>
                <a:lnTo>
                  <a:pt x="1230085" y="1005589"/>
                </a:lnTo>
                <a:lnTo>
                  <a:pt x="1232353" y="1001957"/>
                </a:lnTo>
                <a:lnTo>
                  <a:pt x="1235075" y="998553"/>
                </a:lnTo>
                <a:lnTo>
                  <a:pt x="1238250" y="995376"/>
                </a:lnTo>
                <a:lnTo>
                  <a:pt x="1241878" y="992425"/>
                </a:lnTo>
                <a:lnTo>
                  <a:pt x="1246187" y="989702"/>
                </a:lnTo>
                <a:lnTo>
                  <a:pt x="1247833" y="988761"/>
                </a:lnTo>
                <a:lnTo>
                  <a:pt x="1247813" y="963613"/>
                </a:lnTo>
                <a:lnTo>
                  <a:pt x="881062" y="963613"/>
                </a:lnTo>
                <a:lnTo>
                  <a:pt x="881062" y="874713"/>
                </a:lnTo>
                <a:lnTo>
                  <a:pt x="881062" y="866775"/>
                </a:lnTo>
                <a:lnTo>
                  <a:pt x="881062" y="848089"/>
                </a:lnTo>
                <a:lnTo>
                  <a:pt x="840568" y="827821"/>
                </a:lnTo>
                <a:lnTo>
                  <a:pt x="839888" y="826233"/>
                </a:lnTo>
                <a:lnTo>
                  <a:pt x="837849" y="823057"/>
                </a:lnTo>
                <a:lnTo>
                  <a:pt x="836716" y="821015"/>
                </a:lnTo>
                <a:lnTo>
                  <a:pt x="834903" y="818746"/>
                </a:lnTo>
                <a:lnTo>
                  <a:pt x="833316" y="816705"/>
                </a:lnTo>
                <a:lnTo>
                  <a:pt x="831277" y="814890"/>
                </a:lnTo>
                <a:lnTo>
                  <a:pt x="829010" y="813302"/>
                </a:lnTo>
                <a:lnTo>
                  <a:pt x="826744" y="812167"/>
                </a:lnTo>
                <a:lnTo>
                  <a:pt x="825837" y="811941"/>
                </a:lnTo>
                <a:lnTo>
                  <a:pt x="824478" y="811487"/>
                </a:lnTo>
                <a:lnTo>
                  <a:pt x="823345" y="811487"/>
                </a:lnTo>
                <a:lnTo>
                  <a:pt x="822211" y="811941"/>
                </a:lnTo>
                <a:lnTo>
                  <a:pt x="821078" y="812167"/>
                </a:lnTo>
                <a:lnTo>
                  <a:pt x="819945" y="812848"/>
                </a:lnTo>
                <a:lnTo>
                  <a:pt x="818812" y="813755"/>
                </a:lnTo>
                <a:lnTo>
                  <a:pt x="817679" y="814890"/>
                </a:lnTo>
                <a:lnTo>
                  <a:pt x="816319" y="816251"/>
                </a:lnTo>
                <a:lnTo>
                  <a:pt x="815412" y="818066"/>
                </a:lnTo>
                <a:lnTo>
                  <a:pt x="814053" y="820335"/>
                </a:lnTo>
                <a:lnTo>
                  <a:pt x="813146" y="822830"/>
                </a:lnTo>
                <a:lnTo>
                  <a:pt x="810653" y="828275"/>
                </a:lnTo>
                <a:lnTo>
                  <a:pt x="807480" y="834400"/>
                </a:lnTo>
                <a:lnTo>
                  <a:pt x="803401" y="841433"/>
                </a:lnTo>
                <a:lnTo>
                  <a:pt x="799095" y="848692"/>
                </a:lnTo>
                <a:lnTo>
                  <a:pt x="794109" y="856406"/>
                </a:lnTo>
                <a:lnTo>
                  <a:pt x="788897" y="864346"/>
                </a:lnTo>
                <a:lnTo>
                  <a:pt x="777792" y="880907"/>
                </a:lnTo>
                <a:lnTo>
                  <a:pt x="766234" y="897014"/>
                </a:lnTo>
                <a:lnTo>
                  <a:pt x="755356" y="911760"/>
                </a:lnTo>
                <a:lnTo>
                  <a:pt x="745611" y="924691"/>
                </a:lnTo>
                <a:lnTo>
                  <a:pt x="737905" y="934446"/>
                </a:lnTo>
                <a:lnTo>
                  <a:pt x="734506" y="938303"/>
                </a:lnTo>
                <a:lnTo>
                  <a:pt x="731786" y="942386"/>
                </a:lnTo>
                <a:lnTo>
                  <a:pt x="729747" y="946016"/>
                </a:lnTo>
                <a:lnTo>
                  <a:pt x="727707" y="949873"/>
                </a:lnTo>
                <a:lnTo>
                  <a:pt x="725894" y="953503"/>
                </a:lnTo>
                <a:lnTo>
                  <a:pt x="724534" y="956906"/>
                </a:lnTo>
                <a:lnTo>
                  <a:pt x="723174" y="960535"/>
                </a:lnTo>
                <a:lnTo>
                  <a:pt x="722041" y="963938"/>
                </a:lnTo>
                <a:lnTo>
                  <a:pt x="720455" y="970291"/>
                </a:lnTo>
                <a:lnTo>
                  <a:pt x="719548" y="976870"/>
                </a:lnTo>
                <a:lnTo>
                  <a:pt x="717735" y="988440"/>
                </a:lnTo>
                <a:lnTo>
                  <a:pt x="717509" y="991162"/>
                </a:lnTo>
                <a:lnTo>
                  <a:pt x="717509" y="993657"/>
                </a:lnTo>
                <a:lnTo>
                  <a:pt x="717735" y="996153"/>
                </a:lnTo>
                <a:lnTo>
                  <a:pt x="718415" y="998195"/>
                </a:lnTo>
                <a:lnTo>
                  <a:pt x="719775" y="1000463"/>
                </a:lnTo>
                <a:lnTo>
                  <a:pt x="721135" y="1002051"/>
                </a:lnTo>
                <a:lnTo>
                  <a:pt x="722948" y="1003866"/>
                </a:lnTo>
                <a:lnTo>
                  <a:pt x="725214" y="1005681"/>
                </a:lnTo>
                <a:lnTo>
                  <a:pt x="727934" y="1006815"/>
                </a:lnTo>
                <a:lnTo>
                  <a:pt x="731106" y="1008403"/>
                </a:lnTo>
                <a:lnTo>
                  <a:pt x="734506" y="1009538"/>
                </a:lnTo>
                <a:lnTo>
                  <a:pt x="738585" y="1010899"/>
                </a:lnTo>
                <a:lnTo>
                  <a:pt x="743118" y="1011806"/>
                </a:lnTo>
                <a:lnTo>
                  <a:pt x="747877" y="1012941"/>
                </a:lnTo>
                <a:lnTo>
                  <a:pt x="759208" y="1014982"/>
                </a:lnTo>
                <a:lnTo>
                  <a:pt x="767140" y="1016344"/>
                </a:lnTo>
                <a:lnTo>
                  <a:pt x="778019" y="1018385"/>
                </a:lnTo>
                <a:lnTo>
                  <a:pt x="807934" y="1024738"/>
                </a:lnTo>
                <a:lnTo>
                  <a:pt x="845781" y="1033358"/>
                </a:lnTo>
                <a:lnTo>
                  <a:pt x="866631" y="1038349"/>
                </a:lnTo>
                <a:lnTo>
                  <a:pt x="888387" y="1043794"/>
                </a:lnTo>
                <a:lnTo>
                  <a:pt x="910823" y="1049465"/>
                </a:lnTo>
                <a:lnTo>
                  <a:pt x="933033" y="1055364"/>
                </a:lnTo>
                <a:lnTo>
                  <a:pt x="954790" y="1061489"/>
                </a:lnTo>
                <a:lnTo>
                  <a:pt x="975866" y="1067614"/>
                </a:lnTo>
                <a:lnTo>
                  <a:pt x="996036" y="1073740"/>
                </a:lnTo>
                <a:lnTo>
                  <a:pt x="1014620" y="1079865"/>
                </a:lnTo>
                <a:lnTo>
                  <a:pt x="1030937" y="1085763"/>
                </a:lnTo>
                <a:lnTo>
                  <a:pt x="1038416" y="1088713"/>
                </a:lnTo>
                <a:lnTo>
                  <a:pt x="1045215" y="1091662"/>
                </a:lnTo>
                <a:lnTo>
                  <a:pt x="1072637" y="1103912"/>
                </a:lnTo>
                <a:lnTo>
                  <a:pt x="1087141" y="1110491"/>
                </a:lnTo>
                <a:lnTo>
                  <a:pt x="1101872" y="1117524"/>
                </a:lnTo>
                <a:lnTo>
                  <a:pt x="1116376" y="1124557"/>
                </a:lnTo>
                <a:lnTo>
                  <a:pt x="1130880" y="1132270"/>
                </a:lnTo>
                <a:lnTo>
                  <a:pt x="1144705" y="1139984"/>
                </a:lnTo>
                <a:lnTo>
                  <a:pt x="1158076" y="1147924"/>
                </a:lnTo>
                <a:lnTo>
                  <a:pt x="1164422" y="1152007"/>
                </a:lnTo>
                <a:lnTo>
                  <a:pt x="1170541" y="1155864"/>
                </a:lnTo>
                <a:lnTo>
                  <a:pt x="1176206" y="1159947"/>
                </a:lnTo>
                <a:lnTo>
                  <a:pt x="1181872" y="1163804"/>
                </a:lnTo>
                <a:lnTo>
                  <a:pt x="1186858" y="1168115"/>
                </a:lnTo>
                <a:lnTo>
                  <a:pt x="1191844" y="1171971"/>
                </a:lnTo>
                <a:lnTo>
                  <a:pt x="1195923" y="1176055"/>
                </a:lnTo>
                <a:lnTo>
                  <a:pt x="1200002" y="1179911"/>
                </a:lnTo>
                <a:lnTo>
                  <a:pt x="1203628" y="1183995"/>
                </a:lnTo>
                <a:lnTo>
                  <a:pt x="1206575" y="1187852"/>
                </a:lnTo>
                <a:lnTo>
                  <a:pt x="1209068" y="1191935"/>
                </a:lnTo>
                <a:lnTo>
                  <a:pt x="1211334" y="1195792"/>
                </a:lnTo>
                <a:lnTo>
                  <a:pt x="1212467" y="1199648"/>
                </a:lnTo>
                <a:lnTo>
                  <a:pt x="1213600" y="1203505"/>
                </a:lnTo>
                <a:lnTo>
                  <a:pt x="1213827" y="1205320"/>
                </a:lnTo>
                <a:lnTo>
                  <a:pt x="1213827" y="1207362"/>
                </a:lnTo>
                <a:lnTo>
                  <a:pt x="1213827" y="1208950"/>
                </a:lnTo>
                <a:lnTo>
                  <a:pt x="1213600" y="1210992"/>
                </a:lnTo>
                <a:lnTo>
                  <a:pt x="1211787" y="1221200"/>
                </a:lnTo>
                <a:lnTo>
                  <a:pt x="1210201" y="1237081"/>
                </a:lnTo>
                <a:lnTo>
                  <a:pt x="1207934" y="1257498"/>
                </a:lnTo>
                <a:lnTo>
                  <a:pt x="1205441" y="1281999"/>
                </a:lnTo>
                <a:lnTo>
                  <a:pt x="1200229" y="1340076"/>
                </a:lnTo>
                <a:lnTo>
                  <a:pt x="1194337" y="1404959"/>
                </a:lnTo>
                <a:lnTo>
                  <a:pt x="1188444" y="1471203"/>
                </a:lnTo>
                <a:lnTo>
                  <a:pt x="1182779" y="1532682"/>
                </a:lnTo>
                <a:lnTo>
                  <a:pt x="1180059" y="1560133"/>
                </a:lnTo>
                <a:lnTo>
                  <a:pt x="1177566" y="1583953"/>
                </a:lnTo>
                <a:lnTo>
                  <a:pt x="1175300" y="1603237"/>
                </a:lnTo>
                <a:lnTo>
                  <a:pt x="1173487" y="1618210"/>
                </a:lnTo>
                <a:lnTo>
                  <a:pt x="1166235" y="1661086"/>
                </a:lnTo>
                <a:lnTo>
                  <a:pt x="1163288" y="1679462"/>
                </a:lnTo>
                <a:lnTo>
                  <a:pt x="1160796" y="1695796"/>
                </a:lnTo>
                <a:lnTo>
                  <a:pt x="1158756" y="1710316"/>
                </a:lnTo>
                <a:lnTo>
                  <a:pt x="1157169" y="1724154"/>
                </a:lnTo>
                <a:lnTo>
                  <a:pt x="1156036" y="1736632"/>
                </a:lnTo>
                <a:lnTo>
                  <a:pt x="1155810" y="1742984"/>
                </a:lnTo>
                <a:lnTo>
                  <a:pt x="1155810" y="1748882"/>
                </a:lnTo>
                <a:lnTo>
                  <a:pt x="1155583" y="1759318"/>
                </a:lnTo>
                <a:lnTo>
                  <a:pt x="1155356" y="1763628"/>
                </a:lnTo>
                <a:lnTo>
                  <a:pt x="1154903" y="1767712"/>
                </a:lnTo>
                <a:lnTo>
                  <a:pt x="1154450" y="1771115"/>
                </a:lnTo>
                <a:lnTo>
                  <a:pt x="1153543" y="1774064"/>
                </a:lnTo>
                <a:lnTo>
                  <a:pt x="1152863" y="1776559"/>
                </a:lnTo>
                <a:lnTo>
                  <a:pt x="1151730" y="1778828"/>
                </a:lnTo>
                <a:lnTo>
                  <a:pt x="1150371" y="1780643"/>
                </a:lnTo>
                <a:lnTo>
                  <a:pt x="1148784" y="1782004"/>
                </a:lnTo>
                <a:lnTo>
                  <a:pt x="1147198" y="1783138"/>
                </a:lnTo>
                <a:lnTo>
                  <a:pt x="1145158" y="1783819"/>
                </a:lnTo>
                <a:lnTo>
                  <a:pt x="1142892" y="1784500"/>
                </a:lnTo>
                <a:lnTo>
                  <a:pt x="1140399" y="1785180"/>
                </a:lnTo>
                <a:lnTo>
                  <a:pt x="1137453" y="1785180"/>
                </a:lnTo>
                <a:lnTo>
                  <a:pt x="1134280" y="1785407"/>
                </a:lnTo>
                <a:lnTo>
                  <a:pt x="1112750" y="1785634"/>
                </a:lnTo>
                <a:lnTo>
                  <a:pt x="1081929" y="1786541"/>
                </a:lnTo>
                <a:lnTo>
                  <a:pt x="1042948" y="1787903"/>
                </a:lnTo>
                <a:lnTo>
                  <a:pt x="1043175" y="1793801"/>
                </a:lnTo>
                <a:lnTo>
                  <a:pt x="1043402" y="1800153"/>
                </a:lnTo>
                <a:lnTo>
                  <a:pt x="1044308" y="1807866"/>
                </a:lnTo>
                <a:lnTo>
                  <a:pt x="1044988" y="1812177"/>
                </a:lnTo>
                <a:lnTo>
                  <a:pt x="1045894" y="1816487"/>
                </a:lnTo>
                <a:lnTo>
                  <a:pt x="1046801" y="1821024"/>
                </a:lnTo>
                <a:lnTo>
                  <a:pt x="1047934" y="1825335"/>
                </a:lnTo>
                <a:lnTo>
                  <a:pt x="1049521" y="1829419"/>
                </a:lnTo>
                <a:lnTo>
                  <a:pt x="1051334" y="1833502"/>
                </a:lnTo>
                <a:lnTo>
                  <a:pt x="1052920" y="1837132"/>
                </a:lnTo>
                <a:lnTo>
                  <a:pt x="1055186" y="1840308"/>
                </a:lnTo>
                <a:lnTo>
                  <a:pt x="1057906" y="1843711"/>
                </a:lnTo>
                <a:lnTo>
                  <a:pt x="1060852" y="1846660"/>
                </a:lnTo>
                <a:lnTo>
                  <a:pt x="1064251" y="1849836"/>
                </a:lnTo>
                <a:lnTo>
                  <a:pt x="1067877" y="1852785"/>
                </a:lnTo>
                <a:lnTo>
                  <a:pt x="1075583" y="1858911"/>
                </a:lnTo>
                <a:lnTo>
                  <a:pt x="1084195" y="1865263"/>
                </a:lnTo>
                <a:lnTo>
                  <a:pt x="1092807" y="1871161"/>
                </a:lnTo>
                <a:lnTo>
                  <a:pt x="1101645" y="1876606"/>
                </a:lnTo>
                <a:lnTo>
                  <a:pt x="1109804" y="1882051"/>
                </a:lnTo>
                <a:lnTo>
                  <a:pt x="1116829" y="1887042"/>
                </a:lnTo>
                <a:lnTo>
                  <a:pt x="1120682" y="1889537"/>
                </a:lnTo>
                <a:lnTo>
                  <a:pt x="1125668" y="1892486"/>
                </a:lnTo>
                <a:lnTo>
                  <a:pt x="1131334" y="1895435"/>
                </a:lnTo>
                <a:lnTo>
                  <a:pt x="1137679" y="1898838"/>
                </a:lnTo>
                <a:lnTo>
                  <a:pt x="1144931" y="1902468"/>
                </a:lnTo>
                <a:lnTo>
                  <a:pt x="1152863" y="1905871"/>
                </a:lnTo>
                <a:lnTo>
                  <a:pt x="1161022" y="1909501"/>
                </a:lnTo>
                <a:lnTo>
                  <a:pt x="1169407" y="1913131"/>
                </a:lnTo>
                <a:lnTo>
                  <a:pt x="1178473" y="1916534"/>
                </a:lnTo>
                <a:lnTo>
                  <a:pt x="1187311" y="1919710"/>
                </a:lnTo>
                <a:lnTo>
                  <a:pt x="1196150" y="1923113"/>
                </a:lnTo>
                <a:lnTo>
                  <a:pt x="1205215" y="1926062"/>
                </a:lnTo>
                <a:lnTo>
                  <a:pt x="1213827" y="1928557"/>
                </a:lnTo>
                <a:lnTo>
                  <a:pt x="1221985" y="1930599"/>
                </a:lnTo>
                <a:lnTo>
                  <a:pt x="1229917" y="1932187"/>
                </a:lnTo>
                <a:lnTo>
                  <a:pt x="1237396" y="1933321"/>
                </a:lnTo>
                <a:lnTo>
                  <a:pt x="1250994" y="1935136"/>
                </a:lnTo>
                <a:lnTo>
                  <a:pt x="1263685" y="1936044"/>
                </a:lnTo>
                <a:lnTo>
                  <a:pt x="1275243" y="1937178"/>
                </a:lnTo>
                <a:lnTo>
                  <a:pt x="1285442" y="1938086"/>
                </a:lnTo>
                <a:lnTo>
                  <a:pt x="1289974" y="1938993"/>
                </a:lnTo>
                <a:lnTo>
                  <a:pt x="1293827" y="1939674"/>
                </a:lnTo>
                <a:lnTo>
                  <a:pt x="1297453" y="1940581"/>
                </a:lnTo>
                <a:lnTo>
                  <a:pt x="1300852" y="1941715"/>
                </a:lnTo>
                <a:lnTo>
                  <a:pt x="1303799" y="1942850"/>
                </a:lnTo>
                <a:lnTo>
                  <a:pt x="1306065" y="1944665"/>
                </a:lnTo>
                <a:lnTo>
                  <a:pt x="1306745" y="1945345"/>
                </a:lnTo>
                <a:lnTo>
                  <a:pt x="1307651" y="1946253"/>
                </a:lnTo>
                <a:lnTo>
                  <a:pt x="1308331" y="1947387"/>
                </a:lnTo>
                <a:lnTo>
                  <a:pt x="1309011" y="1948521"/>
                </a:lnTo>
                <a:lnTo>
                  <a:pt x="1311051" y="1953285"/>
                </a:lnTo>
                <a:lnTo>
                  <a:pt x="1312637" y="1958276"/>
                </a:lnTo>
                <a:lnTo>
                  <a:pt x="1313317" y="1960545"/>
                </a:lnTo>
                <a:lnTo>
                  <a:pt x="1314224" y="1963040"/>
                </a:lnTo>
                <a:lnTo>
                  <a:pt x="1314450" y="1965536"/>
                </a:lnTo>
                <a:lnTo>
                  <a:pt x="1314450" y="1967578"/>
                </a:lnTo>
                <a:lnTo>
                  <a:pt x="1313997" y="1970073"/>
                </a:lnTo>
                <a:lnTo>
                  <a:pt x="1313090" y="1972342"/>
                </a:lnTo>
                <a:lnTo>
                  <a:pt x="1311957" y="1974610"/>
                </a:lnTo>
                <a:lnTo>
                  <a:pt x="1310144" y="1976879"/>
                </a:lnTo>
                <a:lnTo>
                  <a:pt x="1307651" y="1979148"/>
                </a:lnTo>
                <a:lnTo>
                  <a:pt x="1304705" y="1980963"/>
                </a:lnTo>
                <a:lnTo>
                  <a:pt x="1300852" y="1983004"/>
                </a:lnTo>
                <a:lnTo>
                  <a:pt x="1296320" y="1985046"/>
                </a:lnTo>
                <a:lnTo>
                  <a:pt x="1290427" y="1987088"/>
                </a:lnTo>
                <a:lnTo>
                  <a:pt x="1282722" y="1988903"/>
                </a:lnTo>
                <a:lnTo>
                  <a:pt x="1273204" y="1990945"/>
                </a:lnTo>
                <a:lnTo>
                  <a:pt x="1262552" y="1992986"/>
                </a:lnTo>
                <a:lnTo>
                  <a:pt x="1250994" y="1994801"/>
                </a:lnTo>
                <a:lnTo>
                  <a:pt x="1238529" y="1996616"/>
                </a:lnTo>
                <a:lnTo>
                  <a:pt x="1212467" y="2000473"/>
                </a:lnTo>
                <a:lnTo>
                  <a:pt x="1186858" y="2003649"/>
                </a:lnTo>
                <a:lnTo>
                  <a:pt x="1163288" y="2006598"/>
                </a:lnTo>
                <a:lnTo>
                  <a:pt x="1131787" y="2010001"/>
                </a:lnTo>
                <a:lnTo>
                  <a:pt x="1127254" y="2010682"/>
                </a:lnTo>
                <a:lnTo>
                  <a:pt x="1122269" y="2010682"/>
                </a:lnTo>
                <a:lnTo>
                  <a:pt x="1116603" y="2010682"/>
                </a:lnTo>
                <a:lnTo>
                  <a:pt x="1110710" y="2010228"/>
                </a:lnTo>
                <a:lnTo>
                  <a:pt x="1104591" y="2010001"/>
                </a:lnTo>
                <a:lnTo>
                  <a:pt x="1097793" y="2009320"/>
                </a:lnTo>
                <a:lnTo>
                  <a:pt x="1090994" y="2008640"/>
                </a:lnTo>
                <a:lnTo>
                  <a:pt x="1083742" y="2007505"/>
                </a:lnTo>
                <a:lnTo>
                  <a:pt x="1076489" y="2006371"/>
                </a:lnTo>
                <a:lnTo>
                  <a:pt x="1069011" y="2004783"/>
                </a:lnTo>
                <a:lnTo>
                  <a:pt x="1061759" y="2003422"/>
                </a:lnTo>
                <a:lnTo>
                  <a:pt x="1054053" y="2001380"/>
                </a:lnTo>
                <a:lnTo>
                  <a:pt x="1046574" y="1999565"/>
                </a:lnTo>
                <a:lnTo>
                  <a:pt x="1039322" y="1997524"/>
                </a:lnTo>
                <a:lnTo>
                  <a:pt x="1032297" y="1995255"/>
                </a:lnTo>
                <a:lnTo>
                  <a:pt x="1025271" y="1992533"/>
                </a:lnTo>
                <a:lnTo>
                  <a:pt x="1012580" y="1987768"/>
                </a:lnTo>
                <a:lnTo>
                  <a:pt x="1001702" y="1984366"/>
                </a:lnTo>
                <a:lnTo>
                  <a:pt x="997169" y="1982777"/>
                </a:lnTo>
                <a:lnTo>
                  <a:pt x="993090" y="1981870"/>
                </a:lnTo>
                <a:lnTo>
                  <a:pt x="989011" y="1980736"/>
                </a:lnTo>
                <a:lnTo>
                  <a:pt x="985838" y="1980509"/>
                </a:lnTo>
                <a:lnTo>
                  <a:pt x="982892" y="1980282"/>
                </a:lnTo>
                <a:lnTo>
                  <a:pt x="980399" y="1980509"/>
                </a:lnTo>
                <a:lnTo>
                  <a:pt x="978359" y="1980963"/>
                </a:lnTo>
                <a:lnTo>
                  <a:pt x="976773" y="1982097"/>
                </a:lnTo>
                <a:lnTo>
                  <a:pt x="975413" y="1983458"/>
                </a:lnTo>
                <a:lnTo>
                  <a:pt x="974506" y="1985273"/>
                </a:lnTo>
                <a:lnTo>
                  <a:pt x="974053" y="1987542"/>
                </a:lnTo>
                <a:lnTo>
                  <a:pt x="973600" y="1990037"/>
                </a:lnTo>
                <a:lnTo>
                  <a:pt x="973600" y="1992759"/>
                </a:lnTo>
                <a:lnTo>
                  <a:pt x="973373" y="1995255"/>
                </a:lnTo>
                <a:lnTo>
                  <a:pt x="972920" y="1997524"/>
                </a:lnTo>
                <a:lnTo>
                  <a:pt x="972240" y="1999565"/>
                </a:lnTo>
                <a:lnTo>
                  <a:pt x="971560" y="2001380"/>
                </a:lnTo>
                <a:lnTo>
                  <a:pt x="970200" y="2003195"/>
                </a:lnTo>
                <a:lnTo>
                  <a:pt x="968841" y="2004329"/>
                </a:lnTo>
                <a:lnTo>
                  <a:pt x="967027" y="2005917"/>
                </a:lnTo>
                <a:lnTo>
                  <a:pt x="964988" y="2006825"/>
                </a:lnTo>
                <a:lnTo>
                  <a:pt x="962722" y="2007959"/>
                </a:lnTo>
                <a:lnTo>
                  <a:pt x="959775" y="2008640"/>
                </a:lnTo>
                <a:lnTo>
                  <a:pt x="956829" y="2009094"/>
                </a:lnTo>
                <a:lnTo>
                  <a:pt x="953203" y="2009547"/>
                </a:lnTo>
                <a:lnTo>
                  <a:pt x="949124" y="2009774"/>
                </a:lnTo>
                <a:lnTo>
                  <a:pt x="939832" y="2010001"/>
                </a:lnTo>
                <a:lnTo>
                  <a:pt x="934619" y="2010001"/>
                </a:lnTo>
                <a:lnTo>
                  <a:pt x="929634" y="2009547"/>
                </a:lnTo>
                <a:lnTo>
                  <a:pt x="924421" y="2009094"/>
                </a:lnTo>
                <a:lnTo>
                  <a:pt x="919435" y="2008186"/>
                </a:lnTo>
                <a:lnTo>
                  <a:pt x="910144" y="2006144"/>
                </a:lnTo>
                <a:lnTo>
                  <a:pt x="900852" y="2003876"/>
                </a:lnTo>
                <a:lnTo>
                  <a:pt x="884988" y="1999565"/>
                </a:lnTo>
                <a:lnTo>
                  <a:pt x="878642" y="1998204"/>
                </a:lnTo>
                <a:lnTo>
                  <a:pt x="875923" y="1997750"/>
                </a:lnTo>
                <a:lnTo>
                  <a:pt x="873430" y="1997750"/>
                </a:lnTo>
                <a:lnTo>
                  <a:pt x="870937" y="1997524"/>
                </a:lnTo>
                <a:lnTo>
                  <a:pt x="868217" y="1996843"/>
                </a:lnTo>
                <a:lnTo>
                  <a:pt x="865498" y="1995936"/>
                </a:lnTo>
                <a:lnTo>
                  <a:pt x="862551" y="1995028"/>
                </a:lnTo>
                <a:lnTo>
                  <a:pt x="859832" y="1993440"/>
                </a:lnTo>
                <a:lnTo>
                  <a:pt x="856659" y="1992079"/>
                </a:lnTo>
                <a:lnTo>
                  <a:pt x="853713" y="1990037"/>
                </a:lnTo>
                <a:lnTo>
                  <a:pt x="850993" y="1988222"/>
                </a:lnTo>
                <a:lnTo>
                  <a:pt x="848274" y="1985954"/>
                </a:lnTo>
                <a:lnTo>
                  <a:pt x="846007" y="1984139"/>
                </a:lnTo>
                <a:lnTo>
                  <a:pt x="843968" y="1981870"/>
                </a:lnTo>
                <a:lnTo>
                  <a:pt x="841928" y="1979601"/>
                </a:lnTo>
                <a:lnTo>
                  <a:pt x="840342" y="1977333"/>
                </a:lnTo>
                <a:lnTo>
                  <a:pt x="839209" y="1975064"/>
                </a:lnTo>
                <a:lnTo>
                  <a:pt x="838529" y="1973022"/>
                </a:lnTo>
                <a:lnTo>
                  <a:pt x="838075" y="1971208"/>
                </a:lnTo>
                <a:lnTo>
                  <a:pt x="838075" y="1969393"/>
                </a:lnTo>
                <a:lnTo>
                  <a:pt x="837622" y="1968258"/>
                </a:lnTo>
                <a:lnTo>
                  <a:pt x="837169" y="1967351"/>
                </a:lnTo>
                <a:lnTo>
                  <a:pt x="836262" y="1966897"/>
                </a:lnTo>
                <a:lnTo>
                  <a:pt x="835129" y="1966670"/>
                </a:lnTo>
                <a:lnTo>
                  <a:pt x="833996" y="1966670"/>
                </a:lnTo>
                <a:lnTo>
                  <a:pt x="831277" y="1967351"/>
                </a:lnTo>
                <a:lnTo>
                  <a:pt x="824024" y="1969619"/>
                </a:lnTo>
                <a:lnTo>
                  <a:pt x="819945" y="1970527"/>
                </a:lnTo>
                <a:lnTo>
                  <a:pt x="817905" y="1971208"/>
                </a:lnTo>
                <a:lnTo>
                  <a:pt x="815639" y="1971208"/>
                </a:lnTo>
                <a:lnTo>
                  <a:pt x="813373" y="1970981"/>
                </a:lnTo>
                <a:lnTo>
                  <a:pt x="811107" y="1970300"/>
                </a:lnTo>
                <a:lnTo>
                  <a:pt x="808840" y="1969393"/>
                </a:lnTo>
                <a:lnTo>
                  <a:pt x="806801" y="1968258"/>
                </a:lnTo>
                <a:lnTo>
                  <a:pt x="804534" y="1966670"/>
                </a:lnTo>
                <a:lnTo>
                  <a:pt x="802495" y="1964628"/>
                </a:lnTo>
                <a:lnTo>
                  <a:pt x="800455" y="1962360"/>
                </a:lnTo>
                <a:lnTo>
                  <a:pt x="798415" y="1960318"/>
                </a:lnTo>
                <a:lnTo>
                  <a:pt x="796829" y="1957596"/>
                </a:lnTo>
                <a:lnTo>
                  <a:pt x="795242" y="1954873"/>
                </a:lnTo>
                <a:lnTo>
                  <a:pt x="793883" y="1951924"/>
                </a:lnTo>
                <a:lnTo>
                  <a:pt x="792749" y="1948748"/>
                </a:lnTo>
                <a:lnTo>
                  <a:pt x="792070" y="1945799"/>
                </a:lnTo>
                <a:lnTo>
                  <a:pt x="791616" y="1942623"/>
                </a:lnTo>
                <a:lnTo>
                  <a:pt x="791616" y="1939447"/>
                </a:lnTo>
                <a:lnTo>
                  <a:pt x="791843" y="1935817"/>
                </a:lnTo>
                <a:lnTo>
                  <a:pt x="792523" y="1932641"/>
                </a:lnTo>
                <a:lnTo>
                  <a:pt x="793883" y="1929011"/>
                </a:lnTo>
                <a:lnTo>
                  <a:pt x="795242" y="1925154"/>
                </a:lnTo>
                <a:lnTo>
                  <a:pt x="797282" y="1921298"/>
                </a:lnTo>
                <a:lnTo>
                  <a:pt x="799548" y="1917441"/>
                </a:lnTo>
                <a:lnTo>
                  <a:pt x="802041" y="1913584"/>
                </a:lnTo>
                <a:lnTo>
                  <a:pt x="807254" y="1906098"/>
                </a:lnTo>
                <a:lnTo>
                  <a:pt x="812240" y="1899746"/>
                </a:lnTo>
                <a:lnTo>
                  <a:pt x="816319" y="1894301"/>
                </a:lnTo>
                <a:lnTo>
                  <a:pt x="820625" y="1889537"/>
                </a:lnTo>
                <a:lnTo>
                  <a:pt x="786630" y="1856869"/>
                </a:lnTo>
                <a:lnTo>
                  <a:pt x="785724" y="1858457"/>
                </a:lnTo>
                <a:lnTo>
                  <a:pt x="784364" y="1860272"/>
                </a:lnTo>
                <a:lnTo>
                  <a:pt x="782325" y="1862314"/>
                </a:lnTo>
                <a:lnTo>
                  <a:pt x="779605" y="1864128"/>
                </a:lnTo>
                <a:lnTo>
                  <a:pt x="778019" y="1865490"/>
                </a:lnTo>
                <a:lnTo>
                  <a:pt x="776206" y="1866397"/>
                </a:lnTo>
                <a:lnTo>
                  <a:pt x="773939" y="1867531"/>
                </a:lnTo>
                <a:lnTo>
                  <a:pt x="771673" y="1868212"/>
                </a:lnTo>
                <a:lnTo>
                  <a:pt x="769180" y="1868893"/>
                </a:lnTo>
                <a:lnTo>
                  <a:pt x="766460" y="1869346"/>
                </a:lnTo>
                <a:lnTo>
                  <a:pt x="763288" y="1869573"/>
                </a:lnTo>
                <a:lnTo>
                  <a:pt x="759208" y="1869573"/>
                </a:lnTo>
                <a:lnTo>
                  <a:pt x="754223" y="1869119"/>
                </a:lnTo>
                <a:lnTo>
                  <a:pt x="748783" y="1868439"/>
                </a:lnTo>
                <a:lnTo>
                  <a:pt x="736545" y="1866397"/>
                </a:lnTo>
                <a:lnTo>
                  <a:pt x="723854" y="1863902"/>
                </a:lnTo>
                <a:lnTo>
                  <a:pt x="712069" y="1861406"/>
                </a:lnTo>
                <a:lnTo>
                  <a:pt x="702098" y="1859137"/>
                </a:lnTo>
                <a:lnTo>
                  <a:pt x="692806" y="1856869"/>
                </a:lnTo>
                <a:lnTo>
                  <a:pt x="687593" y="1795162"/>
                </a:lnTo>
                <a:lnTo>
                  <a:pt x="686914" y="1793347"/>
                </a:lnTo>
                <a:lnTo>
                  <a:pt x="685780" y="1791079"/>
                </a:lnTo>
                <a:lnTo>
                  <a:pt x="683967" y="1787903"/>
                </a:lnTo>
                <a:lnTo>
                  <a:pt x="681248" y="1784273"/>
                </a:lnTo>
                <a:lnTo>
                  <a:pt x="679661" y="1782231"/>
                </a:lnTo>
                <a:lnTo>
                  <a:pt x="677622" y="1780189"/>
                </a:lnTo>
                <a:lnTo>
                  <a:pt x="675129" y="1778147"/>
                </a:lnTo>
                <a:lnTo>
                  <a:pt x="672636" y="1775879"/>
                </a:lnTo>
                <a:lnTo>
                  <a:pt x="669690" y="1773610"/>
                </a:lnTo>
                <a:lnTo>
                  <a:pt x="666290" y="1771342"/>
                </a:lnTo>
                <a:lnTo>
                  <a:pt x="658132" y="1766124"/>
                </a:lnTo>
                <a:lnTo>
                  <a:pt x="648387" y="1760452"/>
                </a:lnTo>
                <a:lnTo>
                  <a:pt x="637735" y="1754781"/>
                </a:lnTo>
                <a:lnTo>
                  <a:pt x="631843" y="1752058"/>
                </a:lnTo>
                <a:lnTo>
                  <a:pt x="625724" y="1749336"/>
                </a:lnTo>
                <a:lnTo>
                  <a:pt x="619378" y="1746614"/>
                </a:lnTo>
                <a:lnTo>
                  <a:pt x="613032" y="1744118"/>
                </a:lnTo>
                <a:lnTo>
                  <a:pt x="606234" y="1741623"/>
                </a:lnTo>
                <a:lnTo>
                  <a:pt x="598981" y="1739581"/>
                </a:lnTo>
                <a:lnTo>
                  <a:pt x="592183" y="1737766"/>
                </a:lnTo>
                <a:lnTo>
                  <a:pt x="584704" y="1735951"/>
                </a:lnTo>
                <a:lnTo>
                  <a:pt x="577225" y="1734817"/>
                </a:lnTo>
                <a:lnTo>
                  <a:pt x="569520" y="1733682"/>
                </a:lnTo>
                <a:lnTo>
                  <a:pt x="568613" y="1733682"/>
                </a:lnTo>
                <a:lnTo>
                  <a:pt x="567933" y="1733909"/>
                </a:lnTo>
                <a:lnTo>
                  <a:pt x="567480" y="1734817"/>
                </a:lnTo>
                <a:lnTo>
                  <a:pt x="567480" y="1735724"/>
                </a:lnTo>
                <a:lnTo>
                  <a:pt x="567933" y="1738220"/>
                </a:lnTo>
                <a:lnTo>
                  <a:pt x="567933" y="1739808"/>
                </a:lnTo>
                <a:lnTo>
                  <a:pt x="567933" y="1741850"/>
                </a:lnTo>
                <a:lnTo>
                  <a:pt x="567480" y="1751605"/>
                </a:lnTo>
                <a:lnTo>
                  <a:pt x="567253" y="1767258"/>
                </a:lnTo>
                <a:lnTo>
                  <a:pt x="567027" y="1788356"/>
                </a:lnTo>
                <a:lnTo>
                  <a:pt x="545270" y="1788129"/>
                </a:lnTo>
                <a:lnTo>
                  <a:pt x="544817" y="1794255"/>
                </a:lnTo>
                <a:lnTo>
                  <a:pt x="547537" y="1797204"/>
                </a:lnTo>
                <a:lnTo>
                  <a:pt x="550256" y="1800380"/>
                </a:lnTo>
                <a:lnTo>
                  <a:pt x="553202" y="1804690"/>
                </a:lnTo>
                <a:lnTo>
                  <a:pt x="556375" y="1809228"/>
                </a:lnTo>
                <a:lnTo>
                  <a:pt x="557962" y="1811723"/>
                </a:lnTo>
                <a:lnTo>
                  <a:pt x="559095" y="1814445"/>
                </a:lnTo>
                <a:lnTo>
                  <a:pt x="560228" y="1816714"/>
                </a:lnTo>
                <a:lnTo>
                  <a:pt x="560908" y="1819210"/>
                </a:lnTo>
                <a:lnTo>
                  <a:pt x="561361" y="1821705"/>
                </a:lnTo>
                <a:lnTo>
                  <a:pt x="561361" y="1824201"/>
                </a:lnTo>
                <a:lnTo>
                  <a:pt x="561361" y="1826696"/>
                </a:lnTo>
                <a:lnTo>
                  <a:pt x="560908" y="1829645"/>
                </a:lnTo>
                <a:lnTo>
                  <a:pt x="560001" y="1832595"/>
                </a:lnTo>
                <a:lnTo>
                  <a:pt x="558868" y="1835771"/>
                </a:lnTo>
                <a:lnTo>
                  <a:pt x="557508" y="1838947"/>
                </a:lnTo>
                <a:lnTo>
                  <a:pt x="555695" y="1842350"/>
                </a:lnTo>
                <a:lnTo>
                  <a:pt x="553656" y="1845526"/>
                </a:lnTo>
                <a:lnTo>
                  <a:pt x="551163" y="1848475"/>
                </a:lnTo>
                <a:lnTo>
                  <a:pt x="548443" y="1851651"/>
                </a:lnTo>
                <a:lnTo>
                  <a:pt x="545270" y="1854373"/>
                </a:lnTo>
                <a:lnTo>
                  <a:pt x="541644" y="1857096"/>
                </a:lnTo>
                <a:lnTo>
                  <a:pt x="537565" y="1858911"/>
                </a:lnTo>
                <a:lnTo>
                  <a:pt x="533259" y="1860952"/>
                </a:lnTo>
                <a:lnTo>
                  <a:pt x="528273" y="1862314"/>
                </a:lnTo>
                <a:lnTo>
                  <a:pt x="525780" y="1862767"/>
                </a:lnTo>
                <a:lnTo>
                  <a:pt x="523061" y="1862994"/>
                </a:lnTo>
                <a:lnTo>
                  <a:pt x="520114" y="1863221"/>
                </a:lnTo>
                <a:lnTo>
                  <a:pt x="516942" y="1863448"/>
                </a:lnTo>
                <a:lnTo>
                  <a:pt x="511276" y="1863221"/>
                </a:lnTo>
                <a:lnTo>
                  <a:pt x="505837" y="1862314"/>
                </a:lnTo>
                <a:lnTo>
                  <a:pt x="500624" y="1860952"/>
                </a:lnTo>
                <a:lnTo>
                  <a:pt x="496092" y="1859137"/>
                </a:lnTo>
                <a:lnTo>
                  <a:pt x="491559" y="1857323"/>
                </a:lnTo>
                <a:lnTo>
                  <a:pt x="487480" y="1854827"/>
                </a:lnTo>
                <a:lnTo>
                  <a:pt x="483854" y="1852105"/>
                </a:lnTo>
                <a:lnTo>
                  <a:pt x="480681" y="1849156"/>
                </a:lnTo>
                <a:lnTo>
                  <a:pt x="477961" y="1845753"/>
                </a:lnTo>
                <a:lnTo>
                  <a:pt x="475242" y="1842350"/>
                </a:lnTo>
                <a:lnTo>
                  <a:pt x="473202" y="1838947"/>
                </a:lnTo>
                <a:lnTo>
                  <a:pt x="471389" y="1835544"/>
                </a:lnTo>
                <a:lnTo>
                  <a:pt x="470029" y="1831687"/>
                </a:lnTo>
                <a:lnTo>
                  <a:pt x="468896" y="1828284"/>
                </a:lnTo>
                <a:lnTo>
                  <a:pt x="468443" y="1824427"/>
                </a:lnTo>
                <a:lnTo>
                  <a:pt x="468216" y="1821024"/>
                </a:lnTo>
                <a:lnTo>
                  <a:pt x="468443" y="1817622"/>
                </a:lnTo>
                <a:lnTo>
                  <a:pt x="468670" y="1814672"/>
                </a:lnTo>
                <a:lnTo>
                  <a:pt x="468896" y="1811269"/>
                </a:lnTo>
                <a:lnTo>
                  <a:pt x="469803" y="1808547"/>
                </a:lnTo>
                <a:lnTo>
                  <a:pt x="470483" y="1805825"/>
                </a:lnTo>
                <a:lnTo>
                  <a:pt x="471162" y="1803329"/>
                </a:lnTo>
                <a:lnTo>
                  <a:pt x="472976" y="1799019"/>
                </a:lnTo>
                <a:lnTo>
                  <a:pt x="475242" y="1795389"/>
                </a:lnTo>
                <a:lnTo>
                  <a:pt x="477508" y="1792667"/>
                </a:lnTo>
                <a:lnTo>
                  <a:pt x="479321" y="1790852"/>
                </a:lnTo>
                <a:lnTo>
                  <a:pt x="480454" y="1789944"/>
                </a:lnTo>
                <a:lnTo>
                  <a:pt x="481361" y="1789717"/>
                </a:lnTo>
                <a:lnTo>
                  <a:pt x="482041" y="1789037"/>
                </a:lnTo>
                <a:lnTo>
                  <a:pt x="482494" y="1788129"/>
                </a:lnTo>
                <a:lnTo>
                  <a:pt x="483400" y="1786541"/>
                </a:lnTo>
                <a:lnTo>
                  <a:pt x="483627" y="1784500"/>
                </a:lnTo>
                <a:lnTo>
                  <a:pt x="484307" y="1780189"/>
                </a:lnTo>
                <a:lnTo>
                  <a:pt x="484534" y="1775198"/>
                </a:lnTo>
                <a:lnTo>
                  <a:pt x="484534" y="1770207"/>
                </a:lnTo>
                <a:lnTo>
                  <a:pt x="484534" y="1765897"/>
                </a:lnTo>
                <a:lnTo>
                  <a:pt x="484307" y="1761813"/>
                </a:lnTo>
                <a:lnTo>
                  <a:pt x="482947" y="1762040"/>
                </a:lnTo>
                <a:lnTo>
                  <a:pt x="481361" y="1762267"/>
                </a:lnTo>
                <a:lnTo>
                  <a:pt x="479321" y="1762494"/>
                </a:lnTo>
                <a:lnTo>
                  <a:pt x="476828" y="1763175"/>
                </a:lnTo>
                <a:lnTo>
                  <a:pt x="474335" y="1764536"/>
                </a:lnTo>
                <a:lnTo>
                  <a:pt x="471616" y="1765897"/>
                </a:lnTo>
                <a:lnTo>
                  <a:pt x="468896" y="1767939"/>
                </a:lnTo>
                <a:lnTo>
                  <a:pt x="463684" y="1772703"/>
                </a:lnTo>
                <a:lnTo>
                  <a:pt x="457111" y="1779055"/>
                </a:lnTo>
                <a:lnTo>
                  <a:pt x="449179" y="1786995"/>
                </a:lnTo>
                <a:lnTo>
                  <a:pt x="440568" y="1796750"/>
                </a:lnTo>
                <a:lnTo>
                  <a:pt x="435808" y="1802195"/>
                </a:lnTo>
                <a:lnTo>
                  <a:pt x="431276" y="1807866"/>
                </a:lnTo>
                <a:lnTo>
                  <a:pt x="426517" y="1813765"/>
                </a:lnTo>
                <a:lnTo>
                  <a:pt x="421984" y="1820344"/>
                </a:lnTo>
                <a:lnTo>
                  <a:pt x="417225" y="1826923"/>
                </a:lnTo>
                <a:lnTo>
                  <a:pt x="412465" y="1833956"/>
                </a:lnTo>
                <a:lnTo>
                  <a:pt x="407933" y="1841215"/>
                </a:lnTo>
                <a:lnTo>
                  <a:pt x="403854" y="1848929"/>
                </a:lnTo>
                <a:lnTo>
                  <a:pt x="389123" y="1875925"/>
                </a:lnTo>
                <a:lnTo>
                  <a:pt x="378924" y="1895209"/>
                </a:lnTo>
                <a:lnTo>
                  <a:pt x="375298" y="1902695"/>
                </a:lnTo>
                <a:lnTo>
                  <a:pt x="372352" y="1908367"/>
                </a:lnTo>
                <a:lnTo>
                  <a:pt x="370312" y="1913131"/>
                </a:lnTo>
                <a:lnTo>
                  <a:pt x="369179" y="1916534"/>
                </a:lnTo>
                <a:lnTo>
                  <a:pt x="368273" y="1918802"/>
                </a:lnTo>
                <a:lnTo>
                  <a:pt x="368046" y="1920844"/>
                </a:lnTo>
                <a:lnTo>
                  <a:pt x="368273" y="1921978"/>
                </a:lnTo>
                <a:lnTo>
                  <a:pt x="368953" y="1922659"/>
                </a:lnTo>
                <a:lnTo>
                  <a:pt x="369633" y="1923566"/>
                </a:lnTo>
                <a:lnTo>
                  <a:pt x="370992" y="1924247"/>
                </a:lnTo>
                <a:lnTo>
                  <a:pt x="375298" y="1926516"/>
                </a:lnTo>
                <a:lnTo>
                  <a:pt x="376658" y="1927196"/>
                </a:lnTo>
                <a:lnTo>
                  <a:pt x="378018" y="1928557"/>
                </a:lnTo>
                <a:lnTo>
                  <a:pt x="379604" y="1929692"/>
                </a:lnTo>
                <a:lnTo>
                  <a:pt x="380964" y="1931507"/>
                </a:lnTo>
                <a:lnTo>
                  <a:pt x="383684" y="1935363"/>
                </a:lnTo>
                <a:lnTo>
                  <a:pt x="385270" y="1937859"/>
                </a:lnTo>
                <a:lnTo>
                  <a:pt x="386403" y="1940127"/>
                </a:lnTo>
                <a:lnTo>
                  <a:pt x="387763" y="1942850"/>
                </a:lnTo>
                <a:lnTo>
                  <a:pt x="388669" y="1945572"/>
                </a:lnTo>
                <a:lnTo>
                  <a:pt x="389576" y="1948521"/>
                </a:lnTo>
                <a:lnTo>
                  <a:pt x="390482" y="1951470"/>
                </a:lnTo>
                <a:lnTo>
                  <a:pt x="390936" y="1954420"/>
                </a:lnTo>
                <a:lnTo>
                  <a:pt x="391389" y="1957596"/>
                </a:lnTo>
                <a:lnTo>
                  <a:pt x="391389" y="1960772"/>
                </a:lnTo>
                <a:lnTo>
                  <a:pt x="391389" y="1963948"/>
                </a:lnTo>
                <a:lnTo>
                  <a:pt x="390936" y="1967124"/>
                </a:lnTo>
                <a:lnTo>
                  <a:pt x="390256" y="1970981"/>
                </a:lnTo>
                <a:lnTo>
                  <a:pt x="389349" y="1974610"/>
                </a:lnTo>
                <a:lnTo>
                  <a:pt x="387990" y="1978921"/>
                </a:lnTo>
                <a:lnTo>
                  <a:pt x="386403" y="1982777"/>
                </a:lnTo>
                <a:lnTo>
                  <a:pt x="384590" y="1987088"/>
                </a:lnTo>
                <a:lnTo>
                  <a:pt x="382324" y="1991171"/>
                </a:lnTo>
                <a:lnTo>
                  <a:pt x="379378" y="1995028"/>
                </a:lnTo>
                <a:lnTo>
                  <a:pt x="375978" y="1998885"/>
                </a:lnTo>
                <a:lnTo>
                  <a:pt x="372579" y="2002288"/>
                </a:lnTo>
                <a:lnTo>
                  <a:pt x="370312" y="2003876"/>
                </a:lnTo>
                <a:lnTo>
                  <a:pt x="368273" y="2005464"/>
                </a:lnTo>
                <a:lnTo>
                  <a:pt x="366006" y="2006825"/>
                </a:lnTo>
                <a:lnTo>
                  <a:pt x="363514" y="2008186"/>
                </a:lnTo>
                <a:lnTo>
                  <a:pt x="361021" y="2009320"/>
                </a:lnTo>
                <a:lnTo>
                  <a:pt x="358301" y="2010228"/>
                </a:lnTo>
                <a:lnTo>
                  <a:pt x="355355" y="2011135"/>
                </a:lnTo>
                <a:lnTo>
                  <a:pt x="352182" y="2011816"/>
                </a:lnTo>
                <a:lnTo>
                  <a:pt x="349009" y="2012496"/>
                </a:lnTo>
                <a:lnTo>
                  <a:pt x="345836" y="2012723"/>
                </a:lnTo>
                <a:lnTo>
                  <a:pt x="342437" y="2012950"/>
                </a:lnTo>
                <a:lnTo>
                  <a:pt x="338584" y="2012950"/>
                </a:lnTo>
                <a:lnTo>
                  <a:pt x="334958" y="2012723"/>
                </a:lnTo>
                <a:lnTo>
                  <a:pt x="331559" y="2012496"/>
                </a:lnTo>
                <a:lnTo>
                  <a:pt x="327933" y="2012043"/>
                </a:lnTo>
                <a:lnTo>
                  <a:pt x="324760" y="2011589"/>
                </a:lnTo>
                <a:lnTo>
                  <a:pt x="321587" y="2010908"/>
                </a:lnTo>
                <a:lnTo>
                  <a:pt x="318641" y="2009774"/>
                </a:lnTo>
                <a:lnTo>
                  <a:pt x="315921" y="2008867"/>
                </a:lnTo>
                <a:lnTo>
                  <a:pt x="313202" y="2007505"/>
                </a:lnTo>
                <a:lnTo>
                  <a:pt x="310709" y="2006371"/>
                </a:lnTo>
                <a:lnTo>
                  <a:pt x="308216" y="2005010"/>
                </a:lnTo>
                <a:lnTo>
                  <a:pt x="303683" y="2001834"/>
                </a:lnTo>
                <a:lnTo>
                  <a:pt x="299831" y="1998658"/>
                </a:lnTo>
                <a:lnTo>
                  <a:pt x="296205" y="1995028"/>
                </a:lnTo>
                <a:lnTo>
                  <a:pt x="293032" y="1991171"/>
                </a:lnTo>
                <a:lnTo>
                  <a:pt x="290539" y="1987315"/>
                </a:lnTo>
                <a:lnTo>
                  <a:pt x="288499" y="1983231"/>
                </a:lnTo>
                <a:lnTo>
                  <a:pt x="287139" y="1979148"/>
                </a:lnTo>
                <a:lnTo>
                  <a:pt x="285780" y="1975064"/>
                </a:lnTo>
                <a:lnTo>
                  <a:pt x="285100" y="1971208"/>
                </a:lnTo>
                <a:lnTo>
                  <a:pt x="284873" y="1967351"/>
                </a:lnTo>
                <a:lnTo>
                  <a:pt x="284873" y="1963948"/>
                </a:lnTo>
                <a:lnTo>
                  <a:pt x="285326" y="1960545"/>
                </a:lnTo>
                <a:lnTo>
                  <a:pt x="285780" y="1956915"/>
                </a:lnTo>
                <a:lnTo>
                  <a:pt x="286913" y="1953739"/>
                </a:lnTo>
                <a:lnTo>
                  <a:pt x="287819" y="1950790"/>
                </a:lnTo>
                <a:lnTo>
                  <a:pt x="289406" y="1947614"/>
                </a:lnTo>
                <a:lnTo>
                  <a:pt x="290766" y="1944665"/>
                </a:lnTo>
                <a:lnTo>
                  <a:pt x="292352" y="1941942"/>
                </a:lnTo>
                <a:lnTo>
                  <a:pt x="294392" y="1939447"/>
                </a:lnTo>
                <a:lnTo>
                  <a:pt x="295978" y="1936951"/>
                </a:lnTo>
                <a:lnTo>
                  <a:pt x="298244" y="1934683"/>
                </a:lnTo>
                <a:lnTo>
                  <a:pt x="300284" y="1932414"/>
                </a:lnTo>
                <a:lnTo>
                  <a:pt x="302550" y="1930599"/>
                </a:lnTo>
                <a:lnTo>
                  <a:pt x="304590" y="1929011"/>
                </a:lnTo>
                <a:lnTo>
                  <a:pt x="306856" y="1927650"/>
                </a:lnTo>
                <a:lnTo>
                  <a:pt x="309349" y="1926516"/>
                </a:lnTo>
                <a:lnTo>
                  <a:pt x="311615" y="1925835"/>
                </a:lnTo>
                <a:lnTo>
                  <a:pt x="315921" y="1924247"/>
                </a:lnTo>
                <a:lnTo>
                  <a:pt x="319547" y="1922659"/>
                </a:lnTo>
                <a:lnTo>
                  <a:pt x="322494" y="1921298"/>
                </a:lnTo>
                <a:lnTo>
                  <a:pt x="324987" y="1919483"/>
                </a:lnTo>
                <a:lnTo>
                  <a:pt x="327026" y="1918122"/>
                </a:lnTo>
                <a:lnTo>
                  <a:pt x="328839" y="1916534"/>
                </a:lnTo>
                <a:lnTo>
                  <a:pt x="329972" y="1914719"/>
                </a:lnTo>
                <a:lnTo>
                  <a:pt x="330879" y="1913131"/>
                </a:lnTo>
                <a:lnTo>
                  <a:pt x="332012" y="1911089"/>
                </a:lnTo>
                <a:lnTo>
                  <a:pt x="332692" y="1908820"/>
                </a:lnTo>
                <a:lnTo>
                  <a:pt x="334732" y="1903149"/>
                </a:lnTo>
                <a:lnTo>
                  <a:pt x="336771" y="1896797"/>
                </a:lnTo>
                <a:lnTo>
                  <a:pt x="337904" y="1893394"/>
                </a:lnTo>
                <a:lnTo>
                  <a:pt x="339491" y="1890218"/>
                </a:lnTo>
                <a:lnTo>
                  <a:pt x="342890" y="1882277"/>
                </a:lnTo>
                <a:lnTo>
                  <a:pt x="347876" y="1871161"/>
                </a:lnTo>
                <a:lnTo>
                  <a:pt x="354222" y="1857323"/>
                </a:lnTo>
                <a:lnTo>
                  <a:pt x="358301" y="1849609"/>
                </a:lnTo>
                <a:lnTo>
                  <a:pt x="362154" y="1841669"/>
                </a:lnTo>
                <a:lnTo>
                  <a:pt x="366686" y="1833729"/>
                </a:lnTo>
                <a:lnTo>
                  <a:pt x="371672" y="1825562"/>
                </a:lnTo>
                <a:lnTo>
                  <a:pt x="376885" y="1817395"/>
                </a:lnTo>
                <a:lnTo>
                  <a:pt x="382324" y="1809228"/>
                </a:lnTo>
                <a:lnTo>
                  <a:pt x="387990" y="1801514"/>
                </a:lnTo>
                <a:lnTo>
                  <a:pt x="393882" y="1794028"/>
                </a:lnTo>
                <a:lnTo>
                  <a:pt x="400228" y="1786768"/>
                </a:lnTo>
                <a:lnTo>
                  <a:pt x="403627" y="1783592"/>
                </a:lnTo>
                <a:lnTo>
                  <a:pt x="406800" y="1780643"/>
                </a:lnTo>
                <a:lnTo>
                  <a:pt x="428783" y="1760452"/>
                </a:lnTo>
                <a:lnTo>
                  <a:pt x="442154" y="1748429"/>
                </a:lnTo>
                <a:lnTo>
                  <a:pt x="450313" y="1740488"/>
                </a:lnTo>
                <a:lnTo>
                  <a:pt x="450539" y="1740261"/>
                </a:lnTo>
                <a:lnTo>
                  <a:pt x="451219" y="1739127"/>
                </a:lnTo>
                <a:lnTo>
                  <a:pt x="451219" y="1737766"/>
                </a:lnTo>
                <a:lnTo>
                  <a:pt x="451219" y="1736859"/>
                </a:lnTo>
                <a:lnTo>
                  <a:pt x="450539" y="1736178"/>
                </a:lnTo>
                <a:lnTo>
                  <a:pt x="450086" y="1735497"/>
                </a:lnTo>
                <a:lnTo>
                  <a:pt x="449179" y="1734817"/>
                </a:lnTo>
                <a:lnTo>
                  <a:pt x="447820" y="1734136"/>
                </a:lnTo>
                <a:lnTo>
                  <a:pt x="446233" y="1733682"/>
                </a:lnTo>
                <a:lnTo>
                  <a:pt x="444194" y="1733456"/>
                </a:lnTo>
                <a:lnTo>
                  <a:pt x="441474" y="1733229"/>
                </a:lnTo>
                <a:lnTo>
                  <a:pt x="438301" y="1733229"/>
                </a:lnTo>
                <a:lnTo>
                  <a:pt x="434222" y="1733456"/>
                </a:lnTo>
                <a:lnTo>
                  <a:pt x="423344" y="1735044"/>
                </a:lnTo>
                <a:lnTo>
                  <a:pt x="407706" y="1737766"/>
                </a:lnTo>
                <a:lnTo>
                  <a:pt x="388669" y="1741623"/>
                </a:lnTo>
                <a:lnTo>
                  <a:pt x="378244" y="1744118"/>
                </a:lnTo>
                <a:lnTo>
                  <a:pt x="367140" y="1746840"/>
                </a:lnTo>
                <a:lnTo>
                  <a:pt x="355808" y="1749790"/>
                </a:lnTo>
                <a:lnTo>
                  <a:pt x="344023" y="1752966"/>
                </a:lnTo>
                <a:lnTo>
                  <a:pt x="332465" y="1756596"/>
                </a:lnTo>
                <a:lnTo>
                  <a:pt x="320454" y="1760225"/>
                </a:lnTo>
                <a:lnTo>
                  <a:pt x="309123" y="1764309"/>
                </a:lnTo>
                <a:lnTo>
                  <a:pt x="298018" y="1768392"/>
                </a:lnTo>
                <a:lnTo>
                  <a:pt x="287139" y="1772930"/>
                </a:lnTo>
                <a:lnTo>
                  <a:pt x="276941" y="1777694"/>
                </a:lnTo>
                <a:lnTo>
                  <a:pt x="257904" y="1786995"/>
                </a:lnTo>
                <a:lnTo>
                  <a:pt x="240227" y="1795843"/>
                </a:lnTo>
                <a:lnTo>
                  <a:pt x="224363" y="1804237"/>
                </a:lnTo>
                <a:lnTo>
                  <a:pt x="210312" y="1811723"/>
                </a:lnTo>
                <a:lnTo>
                  <a:pt x="198301" y="1818075"/>
                </a:lnTo>
                <a:lnTo>
                  <a:pt x="188556" y="1823520"/>
                </a:lnTo>
                <a:lnTo>
                  <a:pt x="181077" y="1828284"/>
                </a:lnTo>
                <a:lnTo>
                  <a:pt x="176318" y="1831460"/>
                </a:lnTo>
                <a:lnTo>
                  <a:pt x="174505" y="1832595"/>
                </a:lnTo>
                <a:lnTo>
                  <a:pt x="173145" y="1834183"/>
                </a:lnTo>
                <a:lnTo>
                  <a:pt x="171785" y="1835998"/>
                </a:lnTo>
                <a:lnTo>
                  <a:pt x="170879" y="1837586"/>
                </a:lnTo>
                <a:lnTo>
                  <a:pt x="170199" y="1839400"/>
                </a:lnTo>
                <a:lnTo>
                  <a:pt x="169292" y="1841215"/>
                </a:lnTo>
                <a:lnTo>
                  <a:pt x="169066" y="1843030"/>
                </a:lnTo>
                <a:lnTo>
                  <a:pt x="168839" y="1845299"/>
                </a:lnTo>
                <a:lnTo>
                  <a:pt x="169066" y="1847568"/>
                </a:lnTo>
                <a:lnTo>
                  <a:pt x="169745" y="1849836"/>
                </a:lnTo>
                <a:lnTo>
                  <a:pt x="170425" y="1852105"/>
                </a:lnTo>
                <a:lnTo>
                  <a:pt x="171332" y="1854600"/>
                </a:lnTo>
                <a:lnTo>
                  <a:pt x="172692" y="1857096"/>
                </a:lnTo>
                <a:lnTo>
                  <a:pt x="174051" y="1859591"/>
                </a:lnTo>
                <a:lnTo>
                  <a:pt x="175864" y="1862087"/>
                </a:lnTo>
                <a:lnTo>
                  <a:pt x="178131" y="1864809"/>
                </a:lnTo>
                <a:lnTo>
                  <a:pt x="179717" y="1866851"/>
                </a:lnTo>
                <a:lnTo>
                  <a:pt x="181077" y="1869346"/>
                </a:lnTo>
                <a:lnTo>
                  <a:pt x="182210" y="1872296"/>
                </a:lnTo>
                <a:lnTo>
                  <a:pt x="183343" y="1875472"/>
                </a:lnTo>
                <a:lnTo>
                  <a:pt x="184023" y="1878875"/>
                </a:lnTo>
                <a:lnTo>
                  <a:pt x="184476" y="1882277"/>
                </a:lnTo>
                <a:lnTo>
                  <a:pt x="184703" y="1885907"/>
                </a:lnTo>
                <a:lnTo>
                  <a:pt x="184930" y="1889537"/>
                </a:lnTo>
                <a:lnTo>
                  <a:pt x="184930" y="1896797"/>
                </a:lnTo>
                <a:lnTo>
                  <a:pt x="184250" y="1903603"/>
                </a:lnTo>
                <a:lnTo>
                  <a:pt x="183343" y="1909955"/>
                </a:lnTo>
                <a:lnTo>
                  <a:pt x="181983" y="1915172"/>
                </a:lnTo>
                <a:lnTo>
                  <a:pt x="180850" y="1918349"/>
                </a:lnTo>
                <a:lnTo>
                  <a:pt x="179037" y="1921071"/>
                </a:lnTo>
                <a:lnTo>
                  <a:pt x="177224" y="1923340"/>
                </a:lnTo>
                <a:lnTo>
                  <a:pt x="175185" y="1925154"/>
                </a:lnTo>
                <a:lnTo>
                  <a:pt x="173145" y="1926969"/>
                </a:lnTo>
                <a:lnTo>
                  <a:pt x="170652" y="1928557"/>
                </a:lnTo>
                <a:lnTo>
                  <a:pt x="168386" y="1929692"/>
                </a:lnTo>
                <a:lnTo>
                  <a:pt x="165893" y="1930372"/>
                </a:lnTo>
                <a:lnTo>
                  <a:pt x="163626" y="1931280"/>
                </a:lnTo>
                <a:lnTo>
                  <a:pt x="161587" y="1931733"/>
                </a:lnTo>
                <a:lnTo>
                  <a:pt x="157734" y="1932414"/>
                </a:lnTo>
                <a:lnTo>
                  <a:pt x="155241" y="1932641"/>
                </a:lnTo>
                <a:lnTo>
                  <a:pt x="154335" y="1932641"/>
                </a:lnTo>
                <a:lnTo>
                  <a:pt x="143230" y="1932868"/>
                </a:lnTo>
                <a:lnTo>
                  <a:pt x="142323" y="1932641"/>
                </a:lnTo>
                <a:lnTo>
                  <a:pt x="141643" y="1932414"/>
                </a:lnTo>
                <a:lnTo>
                  <a:pt x="140057" y="1931053"/>
                </a:lnTo>
                <a:lnTo>
                  <a:pt x="138697" y="1929011"/>
                </a:lnTo>
                <a:lnTo>
                  <a:pt x="138017" y="1927650"/>
                </a:lnTo>
                <a:lnTo>
                  <a:pt x="137791" y="1926516"/>
                </a:lnTo>
                <a:lnTo>
                  <a:pt x="136658" y="1924020"/>
                </a:lnTo>
                <a:lnTo>
                  <a:pt x="135751" y="1921978"/>
                </a:lnTo>
                <a:lnTo>
                  <a:pt x="135071" y="1921298"/>
                </a:lnTo>
                <a:lnTo>
                  <a:pt x="134391" y="1920617"/>
                </a:lnTo>
                <a:lnTo>
                  <a:pt x="133711" y="1920390"/>
                </a:lnTo>
                <a:lnTo>
                  <a:pt x="132805" y="1919937"/>
                </a:lnTo>
                <a:lnTo>
                  <a:pt x="131898" y="1920390"/>
                </a:lnTo>
                <a:lnTo>
                  <a:pt x="131219" y="1920617"/>
                </a:lnTo>
                <a:lnTo>
                  <a:pt x="130765" y="1921298"/>
                </a:lnTo>
                <a:lnTo>
                  <a:pt x="130312" y="1921978"/>
                </a:lnTo>
                <a:lnTo>
                  <a:pt x="129405" y="1923793"/>
                </a:lnTo>
                <a:lnTo>
                  <a:pt x="128952" y="1926062"/>
                </a:lnTo>
                <a:lnTo>
                  <a:pt x="128499" y="1926969"/>
                </a:lnTo>
                <a:lnTo>
                  <a:pt x="127819" y="1928557"/>
                </a:lnTo>
                <a:lnTo>
                  <a:pt x="126686" y="1929919"/>
                </a:lnTo>
                <a:lnTo>
                  <a:pt x="125553" y="1931507"/>
                </a:lnTo>
                <a:lnTo>
                  <a:pt x="123740" y="1932868"/>
                </a:lnTo>
                <a:lnTo>
                  <a:pt x="122153" y="1934002"/>
                </a:lnTo>
                <a:lnTo>
                  <a:pt x="120340" y="1934683"/>
                </a:lnTo>
                <a:lnTo>
                  <a:pt x="118301" y="1935136"/>
                </a:lnTo>
                <a:lnTo>
                  <a:pt x="113995" y="1935136"/>
                </a:lnTo>
                <a:lnTo>
                  <a:pt x="110822" y="1935136"/>
                </a:lnTo>
                <a:lnTo>
                  <a:pt x="107649" y="1934910"/>
                </a:lnTo>
                <a:lnTo>
                  <a:pt x="104476" y="1934456"/>
                </a:lnTo>
                <a:lnTo>
                  <a:pt x="101303" y="1933775"/>
                </a:lnTo>
                <a:lnTo>
                  <a:pt x="98131" y="1932641"/>
                </a:lnTo>
                <a:lnTo>
                  <a:pt x="94958" y="1931280"/>
                </a:lnTo>
                <a:lnTo>
                  <a:pt x="92918" y="1929692"/>
                </a:lnTo>
                <a:lnTo>
                  <a:pt x="90652" y="1927650"/>
                </a:lnTo>
                <a:lnTo>
                  <a:pt x="88839" y="1925381"/>
                </a:lnTo>
                <a:lnTo>
                  <a:pt x="87252" y="1922659"/>
                </a:lnTo>
                <a:lnTo>
                  <a:pt x="85666" y="1919710"/>
                </a:lnTo>
                <a:lnTo>
                  <a:pt x="84306" y="1916534"/>
                </a:lnTo>
                <a:lnTo>
                  <a:pt x="83173" y="1913131"/>
                </a:lnTo>
                <a:lnTo>
                  <a:pt x="82493" y="1909501"/>
                </a:lnTo>
                <a:lnTo>
                  <a:pt x="81587" y="1905871"/>
                </a:lnTo>
                <a:lnTo>
                  <a:pt x="81133" y="1902241"/>
                </a:lnTo>
                <a:lnTo>
                  <a:pt x="80907" y="1898612"/>
                </a:lnTo>
                <a:lnTo>
                  <a:pt x="80907" y="1894982"/>
                </a:lnTo>
                <a:lnTo>
                  <a:pt x="81133" y="1891806"/>
                </a:lnTo>
                <a:lnTo>
                  <a:pt x="81360" y="1888630"/>
                </a:lnTo>
                <a:lnTo>
                  <a:pt x="82267" y="1885454"/>
                </a:lnTo>
                <a:lnTo>
                  <a:pt x="82946" y="1882958"/>
                </a:lnTo>
                <a:lnTo>
                  <a:pt x="85213" y="1878194"/>
                </a:lnTo>
                <a:lnTo>
                  <a:pt x="87932" y="1873203"/>
                </a:lnTo>
                <a:lnTo>
                  <a:pt x="91105" y="1868212"/>
                </a:lnTo>
                <a:lnTo>
                  <a:pt x="94505" y="1863448"/>
                </a:lnTo>
                <a:lnTo>
                  <a:pt x="98584" y="1859137"/>
                </a:lnTo>
                <a:lnTo>
                  <a:pt x="102663" y="1855508"/>
                </a:lnTo>
                <a:lnTo>
                  <a:pt x="104703" y="1853693"/>
                </a:lnTo>
                <a:lnTo>
                  <a:pt x="106969" y="1852332"/>
                </a:lnTo>
                <a:lnTo>
                  <a:pt x="109235" y="1850744"/>
                </a:lnTo>
                <a:lnTo>
                  <a:pt x="111502" y="1849836"/>
                </a:lnTo>
                <a:lnTo>
                  <a:pt x="113315" y="1848929"/>
                </a:lnTo>
                <a:lnTo>
                  <a:pt x="114901" y="1847794"/>
                </a:lnTo>
                <a:lnTo>
                  <a:pt x="115808" y="1847114"/>
                </a:lnTo>
                <a:lnTo>
                  <a:pt x="116714" y="1846433"/>
                </a:lnTo>
                <a:lnTo>
                  <a:pt x="116941" y="1845526"/>
                </a:lnTo>
                <a:lnTo>
                  <a:pt x="116941" y="1844845"/>
                </a:lnTo>
                <a:lnTo>
                  <a:pt x="116714" y="1844391"/>
                </a:lnTo>
                <a:lnTo>
                  <a:pt x="116034" y="1843938"/>
                </a:lnTo>
                <a:lnTo>
                  <a:pt x="114448" y="1843030"/>
                </a:lnTo>
                <a:lnTo>
                  <a:pt x="112408" y="1842577"/>
                </a:lnTo>
                <a:lnTo>
                  <a:pt x="110369" y="1842123"/>
                </a:lnTo>
                <a:lnTo>
                  <a:pt x="108782" y="1842123"/>
                </a:lnTo>
                <a:lnTo>
                  <a:pt x="107876" y="1842123"/>
                </a:lnTo>
                <a:lnTo>
                  <a:pt x="107422" y="1841896"/>
                </a:lnTo>
                <a:lnTo>
                  <a:pt x="107196" y="1841442"/>
                </a:lnTo>
                <a:lnTo>
                  <a:pt x="107196" y="1840535"/>
                </a:lnTo>
                <a:lnTo>
                  <a:pt x="107196" y="1839854"/>
                </a:lnTo>
                <a:lnTo>
                  <a:pt x="107422" y="1839174"/>
                </a:lnTo>
                <a:lnTo>
                  <a:pt x="108782" y="1836905"/>
                </a:lnTo>
                <a:lnTo>
                  <a:pt x="110822" y="1834409"/>
                </a:lnTo>
                <a:lnTo>
                  <a:pt x="113541" y="1831687"/>
                </a:lnTo>
                <a:lnTo>
                  <a:pt x="117167" y="1828738"/>
                </a:lnTo>
                <a:lnTo>
                  <a:pt x="121020" y="1826015"/>
                </a:lnTo>
                <a:lnTo>
                  <a:pt x="129859" y="1820117"/>
                </a:lnTo>
                <a:lnTo>
                  <a:pt x="144363" y="1810135"/>
                </a:lnTo>
                <a:lnTo>
                  <a:pt x="153655" y="1804237"/>
                </a:lnTo>
                <a:lnTo>
                  <a:pt x="163853" y="1797431"/>
                </a:lnTo>
                <a:lnTo>
                  <a:pt x="175411" y="1790171"/>
                </a:lnTo>
                <a:lnTo>
                  <a:pt x="187423" y="1782912"/>
                </a:lnTo>
                <a:lnTo>
                  <a:pt x="200567" y="1775425"/>
                </a:lnTo>
                <a:lnTo>
                  <a:pt x="214391" y="1767712"/>
                </a:lnTo>
                <a:lnTo>
                  <a:pt x="228896" y="1760225"/>
                </a:lnTo>
                <a:lnTo>
                  <a:pt x="243627" y="1752966"/>
                </a:lnTo>
                <a:lnTo>
                  <a:pt x="259037" y="1746387"/>
                </a:lnTo>
                <a:lnTo>
                  <a:pt x="266743" y="1743211"/>
                </a:lnTo>
                <a:lnTo>
                  <a:pt x="274448" y="1740261"/>
                </a:lnTo>
                <a:lnTo>
                  <a:pt x="282380" y="1737085"/>
                </a:lnTo>
                <a:lnTo>
                  <a:pt x="290086" y="1734817"/>
                </a:lnTo>
                <a:lnTo>
                  <a:pt x="298018" y="1732321"/>
                </a:lnTo>
                <a:lnTo>
                  <a:pt x="305723" y="1730053"/>
                </a:lnTo>
                <a:lnTo>
                  <a:pt x="321134" y="1725742"/>
                </a:lnTo>
                <a:lnTo>
                  <a:pt x="335865" y="1722112"/>
                </a:lnTo>
                <a:lnTo>
                  <a:pt x="350142" y="1718483"/>
                </a:lnTo>
                <a:lnTo>
                  <a:pt x="363514" y="1715533"/>
                </a:lnTo>
                <a:lnTo>
                  <a:pt x="388216" y="1710089"/>
                </a:lnTo>
                <a:lnTo>
                  <a:pt x="410199" y="1705778"/>
                </a:lnTo>
                <a:lnTo>
                  <a:pt x="429009" y="1702375"/>
                </a:lnTo>
                <a:lnTo>
                  <a:pt x="444647" y="1699880"/>
                </a:lnTo>
                <a:lnTo>
                  <a:pt x="456658" y="1698065"/>
                </a:lnTo>
                <a:lnTo>
                  <a:pt x="464817" y="1696931"/>
                </a:lnTo>
                <a:lnTo>
                  <a:pt x="484534" y="1694662"/>
                </a:lnTo>
                <a:lnTo>
                  <a:pt x="491786" y="1693982"/>
                </a:lnTo>
                <a:lnTo>
                  <a:pt x="492239" y="1693528"/>
                </a:lnTo>
                <a:lnTo>
                  <a:pt x="492466" y="1693074"/>
                </a:lnTo>
                <a:lnTo>
                  <a:pt x="492692" y="1691713"/>
                </a:lnTo>
                <a:lnTo>
                  <a:pt x="493146" y="1690125"/>
                </a:lnTo>
                <a:lnTo>
                  <a:pt x="493599" y="1687856"/>
                </a:lnTo>
                <a:lnTo>
                  <a:pt x="493825" y="1684680"/>
                </a:lnTo>
                <a:lnTo>
                  <a:pt x="494052" y="1680370"/>
                </a:lnTo>
                <a:lnTo>
                  <a:pt x="492692" y="1490940"/>
                </a:lnTo>
                <a:lnTo>
                  <a:pt x="505384" y="1490940"/>
                </a:lnTo>
                <a:lnTo>
                  <a:pt x="503344" y="1373425"/>
                </a:lnTo>
                <a:lnTo>
                  <a:pt x="501078" y="1372518"/>
                </a:lnTo>
                <a:lnTo>
                  <a:pt x="496092" y="1370249"/>
                </a:lnTo>
                <a:lnTo>
                  <a:pt x="492919" y="1368888"/>
                </a:lnTo>
                <a:lnTo>
                  <a:pt x="489746" y="1366846"/>
                </a:lnTo>
                <a:lnTo>
                  <a:pt x="487027" y="1364804"/>
                </a:lnTo>
                <a:lnTo>
                  <a:pt x="484760" y="1362762"/>
                </a:lnTo>
                <a:lnTo>
                  <a:pt x="483854" y="1361401"/>
                </a:lnTo>
                <a:lnTo>
                  <a:pt x="482947" y="1359813"/>
                </a:lnTo>
                <a:lnTo>
                  <a:pt x="480908" y="1355730"/>
                </a:lnTo>
                <a:lnTo>
                  <a:pt x="479321" y="1350966"/>
                </a:lnTo>
                <a:lnTo>
                  <a:pt x="478188" y="1345748"/>
                </a:lnTo>
                <a:lnTo>
                  <a:pt x="477508" y="1340303"/>
                </a:lnTo>
                <a:lnTo>
                  <a:pt x="477055" y="1337808"/>
                </a:lnTo>
                <a:lnTo>
                  <a:pt x="477055" y="1335539"/>
                </a:lnTo>
                <a:lnTo>
                  <a:pt x="477508" y="1333270"/>
                </a:lnTo>
                <a:lnTo>
                  <a:pt x="477961" y="1331229"/>
                </a:lnTo>
                <a:lnTo>
                  <a:pt x="478641" y="1329641"/>
                </a:lnTo>
                <a:lnTo>
                  <a:pt x="479321" y="1328279"/>
                </a:lnTo>
                <a:lnTo>
                  <a:pt x="481814" y="1325784"/>
                </a:lnTo>
                <a:lnTo>
                  <a:pt x="484987" y="1323062"/>
                </a:lnTo>
                <a:lnTo>
                  <a:pt x="488386" y="1320339"/>
                </a:lnTo>
                <a:lnTo>
                  <a:pt x="489519" y="1319205"/>
                </a:lnTo>
                <a:lnTo>
                  <a:pt x="490426" y="1317844"/>
                </a:lnTo>
                <a:lnTo>
                  <a:pt x="491332" y="1316709"/>
                </a:lnTo>
                <a:lnTo>
                  <a:pt x="491332" y="1315802"/>
                </a:lnTo>
                <a:lnTo>
                  <a:pt x="491332" y="1315348"/>
                </a:lnTo>
                <a:lnTo>
                  <a:pt x="491106" y="1314894"/>
                </a:lnTo>
                <a:lnTo>
                  <a:pt x="489973" y="1314214"/>
                </a:lnTo>
                <a:lnTo>
                  <a:pt x="488613" y="1313987"/>
                </a:lnTo>
                <a:lnTo>
                  <a:pt x="486120" y="1313760"/>
                </a:lnTo>
                <a:lnTo>
                  <a:pt x="482947" y="1313760"/>
                </a:lnTo>
                <a:lnTo>
                  <a:pt x="478641" y="1313987"/>
                </a:lnTo>
                <a:lnTo>
                  <a:pt x="433315" y="1318524"/>
                </a:lnTo>
                <a:lnTo>
                  <a:pt x="409519" y="1320793"/>
                </a:lnTo>
                <a:lnTo>
                  <a:pt x="388443" y="1322835"/>
                </a:lnTo>
                <a:lnTo>
                  <a:pt x="383684" y="1323288"/>
                </a:lnTo>
                <a:lnTo>
                  <a:pt x="379378" y="1323742"/>
                </a:lnTo>
                <a:lnTo>
                  <a:pt x="375072" y="1323742"/>
                </a:lnTo>
                <a:lnTo>
                  <a:pt x="370539" y="1323742"/>
                </a:lnTo>
                <a:lnTo>
                  <a:pt x="366460" y="1323062"/>
                </a:lnTo>
                <a:lnTo>
                  <a:pt x="362154" y="1322608"/>
                </a:lnTo>
                <a:lnTo>
                  <a:pt x="358074" y="1321927"/>
                </a:lnTo>
                <a:lnTo>
                  <a:pt x="353768" y="1321247"/>
                </a:lnTo>
                <a:lnTo>
                  <a:pt x="349463" y="1319885"/>
                </a:lnTo>
                <a:lnTo>
                  <a:pt x="345383" y="1318524"/>
                </a:lnTo>
                <a:lnTo>
                  <a:pt x="341077" y="1316936"/>
                </a:lnTo>
                <a:lnTo>
                  <a:pt x="336771" y="1314894"/>
                </a:lnTo>
                <a:lnTo>
                  <a:pt x="332012" y="1312853"/>
                </a:lnTo>
                <a:lnTo>
                  <a:pt x="327479" y="1310811"/>
                </a:lnTo>
                <a:lnTo>
                  <a:pt x="317508" y="1305366"/>
                </a:lnTo>
                <a:lnTo>
                  <a:pt x="313428" y="1302644"/>
                </a:lnTo>
                <a:lnTo>
                  <a:pt x="308896" y="1299468"/>
                </a:lnTo>
                <a:lnTo>
                  <a:pt x="304590" y="1296519"/>
                </a:lnTo>
                <a:lnTo>
                  <a:pt x="300737" y="1293343"/>
                </a:lnTo>
                <a:lnTo>
                  <a:pt x="296431" y="1290166"/>
                </a:lnTo>
                <a:lnTo>
                  <a:pt x="292579" y="1286764"/>
                </a:lnTo>
                <a:lnTo>
                  <a:pt x="284647" y="1279277"/>
                </a:lnTo>
                <a:lnTo>
                  <a:pt x="276941" y="1271337"/>
                </a:lnTo>
                <a:lnTo>
                  <a:pt x="269689" y="1262943"/>
                </a:lnTo>
                <a:lnTo>
                  <a:pt x="262664" y="1254095"/>
                </a:lnTo>
                <a:lnTo>
                  <a:pt x="255638" y="1244794"/>
                </a:lnTo>
                <a:lnTo>
                  <a:pt x="248839" y="1235039"/>
                </a:lnTo>
                <a:lnTo>
                  <a:pt x="242493" y="1225057"/>
                </a:lnTo>
                <a:lnTo>
                  <a:pt x="236148" y="1215075"/>
                </a:lnTo>
                <a:lnTo>
                  <a:pt x="230029" y="1204412"/>
                </a:lnTo>
                <a:lnTo>
                  <a:pt x="224137" y="1193523"/>
                </a:lnTo>
                <a:lnTo>
                  <a:pt x="218697" y="1182634"/>
                </a:lnTo>
                <a:lnTo>
                  <a:pt x="213258" y="1171744"/>
                </a:lnTo>
                <a:lnTo>
                  <a:pt x="208046" y="1160628"/>
                </a:lnTo>
                <a:lnTo>
                  <a:pt x="202833" y="1149512"/>
                </a:lnTo>
                <a:lnTo>
                  <a:pt x="198074" y="1138396"/>
                </a:lnTo>
                <a:lnTo>
                  <a:pt x="189009" y="1116163"/>
                </a:lnTo>
                <a:lnTo>
                  <a:pt x="180624" y="1094611"/>
                </a:lnTo>
                <a:lnTo>
                  <a:pt x="172918" y="1073740"/>
                </a:lnTo>
                <a:lnTo>
                  <a:pt x="159321" y="1035854"/>
                </a:lnTo>
                <a:lnTo>
                  <a:pt x="153202" y="1019747"/>
                </a:lnTo>
                <a:lnTo>
                  <a:pt x="147989" y="1005681"/>
                </a:lnTo>
                <a:lnTo>
                  <a:pt x="138924" y="982314"/>
                </a:lnTo>
                <a:lnTo>
                  <a:pt x="131445" y="964392"/>
                </a:lnTo>
                <a:lnTo>
                  <a:pt x="126006" y="951007"/>
                </a:lnTo>
                <a:lnTo>
                  <a:pt x="121927" y="941252"/>
                </a:lnTo>
                <a:lnTo>
                  <a:pt x="118754" y="934900"/>
                </a:lnTo>
                <a:lnTo>
                  <a:pt x="117167" y="931270"/>
                </a:lnTo>
                <a:lnTo>
                  <a:pt x="115581" y="929002"/>
                </a:lnTo>
                <a:lnTo>
                  <a:pt x="54391" y="929002"/>
                </a:lnTo>
                <a:lnTo>
                  <a:pt x="50765" y="929002"/>
                </a:lnTo>
                <a:lnTo>
                  <a:pt x="47139" y="928321"/>
                </a:lnTo>
                <a:lnTo>
                  <a:pt x="43966" y="927640"/>
                </a:lnTo>
                <a:lnTo>
                  <a:pt x="40793" y="926733"/>
                </a:lnTo>
                <a:lnTo>
                  <a:pt x="37621" y="925599"/>
                </a:lnTo>
                <a:lnTo>
                  <a:pt x="34674" y="924011"/>
                </a:lnTo>
                <a:lnTo>
                  <a:pt x="31955" y="922196"/>
                </a:lnTo>
                <a:lnTo>
                  <a:pt x="29009" y="920154"/>
                </a:lnTo>
                <a:lnTo>
                  <a:pt x="26289" y="918112"/>
                </a:lnTo>
                <a:lnTo>
                  <a:pt x="23570" y="915390"/>
                </a:lnTo>
                <a:lnTo>
                  <a:pt x="21077" y="912441"/>
                </a:lnTo>
                <a:lnTo>
                  <a:pt x="18357" y="909491"/>
                </a:lnTo>
                <a:lnTo>
                  <a:pt x="12918" y="902686"/>
                </a:lnTo>
                <a:lnTo>
                  <a:pt x="7706" y="894745"/>
                </a:lnTo>
                <a:lnTo>
                  <a:pt x="4986" y="890435"/>
                </a:lnTo>
                <a:lnTo>
                  <a:pt x="2946" y="886805"/>
                </a:lnTo>
                <a:lnTo>
                  <a:pt x="1360" y="883175"/>
                </a:lnTo>
                <a:lnTo>
                  <a:pt x="453" y="879999"/>
                </a:lnTo>
                <a:lnTo>
                  <a:pt x="0" y="877277"/>
                </a:lnTo>
                <a:lnTo>
                  <a:pt x="0" y="874555"/>
                </a:lnTo>
                <a:lnTo>
                  <a:pt x="227" y="873647"/>
                </a:lnTo>
                <a:lnTo>
                  <a:pt x="680" y="872286"/>
                </a:lnTo>
                <a:lnTo>
                  <a:pt x="1133" y="871379"/>
                </a:lnTo>
                <a:lnTo>
                  <a:pt x="1813" y="870471"/>
                </a:lnTo>
                <a:lnTo>
                  <a:pt x="2720" y="869337"/>
                </a:lnTo>
                <a:lnTo>
                  <a:pt x="3626" y="868656"/>
                </a:lnTo>
                <a:lnTo>
                  <a:pt x="6346" y="867068"/>
                </a:lnTo>
                <a:lnTo>
                  <a:pt x="9519" y="866161"/>
                </a:lnTo>
                <a:lnTo>
                  <a:pt x="13598" y="865253"/>
                </a:lnTo>
                <a:lnTo>
                  <a:pt x="18357" y="864573"/>
                </a:lnTo>
                <a:lnTo>
                  <a:pt x="23796" y="864346"/>
                </a:lnTo>
                <a:lnTo>
                  <a:pt x="29915" y="864346"/>
                </a:lnTo>
                <a:lnTo>
                  <a:pt x="36941" y="865026"/>
                </a:lnTo>
                <a:lnTo>
                  <a:pt x="62550" y="866161"/>
                </a:lnTo>
                <a:lnTo>
                  <a:pt x="80227" y="866841"/>
                </a:lnTo>
                <a:lnTo>
                  <a:pt x="93598" y="867068"/>
                </a:lnTo>
                <a:lnTo>
                  <a:pt x="91105" y="854818"/>
                </a:lnTo>
                <a:lnTo>
                  <a:pt x="88159" y="840298"/>
                </a:lnTo>
                <a:lnTo>
                  <a:pt x="83853" y="821923"/>
                </a:lnTo>
                <a:lnTo>
                  <a:pt x="78867" y="800371"/>
                </a:lnTo>
                <a:lnTo>
                  <a:pt x="73201" y="776550"/>
                </a:lnTo>
                <a:lnTo>
                  <a:pt x="66629" y="751822"/>
                </a:lnTo>
                <a:lnTo>
                  <a:pt x="63003" y="739118"/>
                </a:lnTo>
                <a:lnTo>
                  <a:pt x="59377" y="726414"/>
                </a:lnTo>
                <a:lnTo>
                  <a:pt x="55978" y="714617"/>
                </a:lnTo>
                <a:lnTo>
                  <a:pt x="53031" y="703727"/>
                </a:lnTo>
                <a:lnTo>
                  <a:pt x="50765" y="693745"/>
                </a:lnTo>
                <a:lnTo>
                  <a:pt x="49179" y="684898"/>
                </a:lnTo>
                <a:lnTo>
                  <a:pt x="48046" y="676958"/>
                </a:lnTo>
                <a:lnTo>
                  <a:pt x="47592" y="669698"/>
                </a:lnTo>
                <a:lnTo>
                  <a:pt x="47592" y="666522"/>
                </a:lnTo>
                <a:lnTo>
                  <a:pt x="47819" y="663800"/>
                </a:lnTo>
                <a:lnTo>
                  <a:pt x="48046" y="661077"/>
                </a:lnTo>
                <a:lnTo>
                  <a:pt x="48499" y="658582"/>
                </a:lnTo>
                <a:lnTo>
                  <a:pt x="48952" y="656313"/>
                </a:lnTo>
                <a:lnTo>
                  <a:pt x="49632" y="654044"/>
                </a:lnTo>
                <a:lnTo>
                  <a:pt x="50765" y="652230"/>
                </a:lnTo>
                <a:lnTo>
                  <a:pt x="51672" y="650868"/>
                </a:lnTo>
                <a:lnTo>
                  <a:pt x="53031" y="649280"/>
                </a:lnTo>
                <a:lnTo>
                  <a:pt x="54391" y="648146"/>
                </a:lnTo>
                <a:lnTo>
                  <a:pt x="55978" y="647239"/>
                </a:lnTo>
                <a:lnTo>
                  <a:pt x="57564" y="646331"/>
                </a:lnTo>
                <a:lnTo>
                  <a:pt x="59377" y="645877"/>
                </a:lnTo>
                <a:lnTo>
                  <a:pt x="61417" y="645651"/>
                </a:lnTo>
                <a:lnTo>
                  <a:pt x="63683" y="645424"/>
                </a:lnTo>
                <a:lnTo>
                  <a:pt x="65723" y="645651"/>
                </a:lnTo>
                <a:lnTo>
                  <a:pt x="68216" y="645877"/>
                </a:lnTo>
                <a:lnTo>
                  <a:pt x="70708" y="646104"/>
                </a:lnTo>
                <a:lnTo>
                  <a:pt x="76374" y="647692"/>
                </a:lnTo>
                <a:lnTo>
                  <a:pt x="87479" y="651095"/>
                </a:lnTo>
                <a:lnTo>
                  <a:pt x="91785" y="652910"/>
                </a:lnTo>
                <a:lnTo>
                  <a:pt x="95864" y="654498"/>
                </a:lnTo>
                <a:lnTo>
                  <a:pt x="99490" y="656313"/>
                </a:lnTo>
                <a:lnTo>
                  <a:pt x="102663" y="658355"/>
                </a:lnTo>
                <a:lnTo>
                  <a:pt x="105383" y="660170"/>
                </a:lnTo>
                <a:lnTo>
                  <a:pt x="107876" y="662211"/>
                </a:lnTo>
                <a:lnTo>
                  <a:pt x="110142" y="664707"/>
                </a:lnTo>
                <a:lnTo>
                  <a:pt x="112182" y="667202"/>
                </a:lnTo>
                <a:lnTo>
                  <a:pt x="113995" y="669925"/>
                </a:lnTo>
                <a:lnTo>
                  <a:pt x="115354" y="673101"/>
                </a:lnTo>
                <a:lnTo>
                  <a:pt x="116941" y="676731"/>
                </a:lnTo>
                <a:lnTo>
                  <a:pt x="118301" y="680587"/>
                </a:lnTo>
                <a:lnTo>
                  <a:pt x="121020" y="689662"/>
                </a:lnTo>
                <a:lnTo>
                  <a:pt x="131445" y="730043"/>
                </a:lnTo>
                <a:lnTo>
                  <a:pt x="147083" y="792204"/>
                </a:lnTo>
                <a:lnTo>
                  <a:pt x="167706" y="874555"/>
                </a:lnTo>
                <a:lnTo>
                  <a:pt x="264023" y="879772"/>
                </a:lnTo>
                <a:lnTo>
                  <a:pt x="264023" y="877050"/>
                </a:lnTo>
                <a:lnTo>
                  <a:pt x="264703" y="869110"/>
                </a:lnTo>
                <a:lnTo>
                  <a:pt x="266290" y="857540"/>
                </a:lnTo>
                <a:lnTo>
                  <a:pt x="267423" y="850280"/>
                </a:lnTo>
                <a:lnTo>
                  <a:pt x="269009" y="842567"/>
                </a:lnTo>
                <a:lnTo>
                  <a:pt x="270822" y="834400"/>
                </a:lnTo>
                <a:lnTo>
                  <a:pt x="273088" y="825779"/>
                </a:lnTo>
                <a:lnTo>
                  <a:pt x="275355" y="816932"/>
                </a:lnTo>
                <a:lnTo>
                  <a:pt x="278528" y="808084"/>
                </a:lnTo>
                <a:lnTo>
                  <a:pt x="281927" y="799236"/>
                </a:lnTo>
                <a:lnTo>
                  <a:pt x="286006" y="790162"/>
                </a:lnTo>
                <a:lnTo>
                  <a:pt x="288273" y="786078"/>
                </a:lnTo>
                <a:lnTo>
                  <a:pt x="290539" y="781768"/>
                </a:lnTo>
                <a:lnTo>
                  <a:pt x="293258" y="777684"/>
                </a:lnTo>
                <a:lnTo>
                  <a:pt x="295751" y="773601"/>
                </a:lnTo>
                <a:lnTo>
                  <a:pt x="301190" y="765661"/>
                </a:lnTo>
                <a:lnTo>
                  <a:pt x="306176" y="757494"/>
                </a:lnTo>
                <a:lnTo>
                  <a:pt x="310936" y="749327"/>
                </a:lnTo>
                <a:lnTo>
                  <a:pt x="315015" y="740933"/>
                </a:lnTo>
                <a:lnTo>
                  <a:pt x="319094" y="731858"/>
                </a:lnTo>
                <a:lnTo>
                  <a:pt x="322720" y="722784"/>
                </a:lnTo>
                <a:lnTo>
                  <a:pt x="326573" y="713256"/>
                </a:lnTo>
                <a:lnTo>
                  <a:pt x="329746" y="703500"/>
                </a:lnTo>
                <a:lnTo>
                  <a:pt x="332919" y="693065"/>
                </a:lnTo>
                <a:lnTo>
                  <a:pt x="335865" y="682175"/>
                </a:lnTo>
                <a:lnTo>
                  <a:pt x="338811" y="670605"/>
                </a:lnTo>
                <a:lnTo>
                  <a:pt x="341531" y="658582"/>
                </a:lnTo>
                <a:lnTo>
                  <a:pt x="344477" y="645877"/>
                </a:lnTo>
                <a:lnTo>
                  <a:pt x="347423" y="632493"/>
                </a:lnTo>
                <a:lnTo>
                  <a:pt x="352862" y="603454"/>
                </a:lnTo>
                <a:lnTo>
                  <a:pt x="355808" y="588027"/>
                </a:lnTo>
                <a:lnTo>
                  <a:pt x="359208" y="572374"/>
                </a:lnTo>
                <a:lnTo>
                  <a:pt x="363514" y="556494"/>
                </a:lnTo>
                <a:lnTo>
                  <a:pt x="368046" y="540840"/>
                </a:lnTo>
                <a:lnTo>
                  <a:pt x="373032" y="525187"/>
                </a:lnTo>
                <a:lnTo>
                  <a:pt x="378244" y="509987"/>
                </a:lnTo>
                <a:lnTo>
                  <a:pt x="383684" y="494787"/>
                </a:lnTo>
                <a:lnTo>
                  <a:pt x="389576" y="480041"/>
                </a:lnTo>
                <a:lnTo>
                  <a:pt x="395695" y="465975"/>
                </a:lnTo>
                <a:lnTo>
                  <a:pt x="401587" y="452591"/>
                </a:lnTo>
                <a:lnTo>
                  <a:pt x="407706" y="439659"/>
                </a:lnTo>
                <a:lnTo>
                  <a:pt x="413825" y="427636"/>
                </a:lnTo>
                <a:lnTo>
                  <a:pt x="419718" y="416519"/>
                </a:lnTo>
                <a:lnTo>
                  <a:pt x="425610" y="406538"/>
                </a:lnTo>
                <a:lnTo>
                  <a:pt x="431276" y="397236"/>
                </a:lnTo>
                <a:lnTo>
                  <a:pt x="436715" y="389523"/>
                </a:lnTo>
                <a:lnTo>
                  <a:pt x="446913" y="375911"/>
                </a:lnTo>
                <a:lnTo>
                  <a:pt x="456432" y="364114"/>
                </a:lnTo>
                <a:lnTo>
                  <a:pt x="465270" y="353225"/>
                </a:lnTo>
                <a:lnTo>
                  <a:pt x="473202" y="343470"/>
                </a:lnTo>
                <a:lnTo>
                  <a:pt x="487027" y="327136"/>
                </a:lnTo>
                <a:lnTo>
                  <a:pt x="492919" y="319649"/>
                </a:lnTo>
                <a:lnTo>
                  <a:pt x="497905" y="312616"/>
                </a:lnTo>
                <a:lnTo>
                  <a:pt x="499491" y="311255"/>
                </a:lnTo>
                <a:lnTo>
                  <a:pt x="500851" y="309440"/>
                </a:lnTo>
                <a:lnTo>
                  <a:pt x="504477" y="306264"/>
                </a:lnTo>
                <a:lnTo>
                  <a:pt x="508556" y="303315"/>
                </a:lnTo>
                <a:lnTo>
                  <a:pt x="513316" y="300366"/>
                </a:lnTo>
                <a:lnTo>
                  <a:pt x="518528" y="297644"/>
                </a:lnTo>
                <a:lnTo>
                  <a:pt x="524194" y="295148"/>
                </a:lnTo>
                <a:lnTo>
                  <a:pt x="530086" y="292653"/>
                </a:lnTo>
                <a:lnTo>
                  <a:pt x="536432" y="290157"/>
                </a:lnTo>
                <a:lnTo>
                  <a:pt x="542551" y="287888"/>
                </a:lnTo>
                <a:lnTo>
                  <a:pt x="548896" y="285847"/>
                </a:lnTo>
                <a:lnTo>
                  <a:pt x="561134" y="282217"/>
                </a:lnTo>
                <a:lnTo>
                  <a:pt x="572466" y="279268"/>
                </a:lnTo>
                <a:lnTo>
                  <a:pt x="582437" y="276999"/>
                </a:lnTo>
                <a:lnTo>
                  <a:pt x="586970" y="276319"/>
                </a:lnTo>
                <a:lnTo>
                  <a:pt x="591956" y="275638"/>
                </a:lnTo>
                <a:lnTo>
                  <a:pt x="596942" y="275411"/>
                </a:lnTo>
                <a:lnTo>
                  <a:pt x="601928" y="275411"/>
                </a:lnTo>
                <a:lnTo>
                  <a:pt x="612579" y="275638"/>
                </a:lnTo>
                <a:lnTo>
                  <a:pt x="623004" y="275865"/>
                </a:lnTo>
                <a:lnTo>
                  <a:pt x="627990" y="275865"/>
                </a:lnTo>
                <a:lnTo>
                  <a:pt x="632523" y="275638"/>
                </a:lnTo>
                <a:lnTo>
                  <a:pt x="636829" y="275184"/>
                </a:lnTo>
                <a:lnTo>
                  <a:pt x="640455" y="274504"/>
                </a:lnTo>
                <a:lnTo>
                  <a:pt x="642041" y="274050"/>
                </a:lnTo>
                <a:lnTo>
                  <a:pt x="643401" y="273143"/>
                </a:lnTo>
                <a:lnTo>
                  <a:pt x="644987" y="272462"/>
                </a:lnTo>
                <a:lnTo>
                  <a:pt x="645894" y="271781"/>
                </a:lnTo>
                <a:lnTo>
                  <a:pt x="646800" y="270647"/>
                </a:lnTo>
                <a:lnTo>
                  <a:pt x="647707" y="269513"/>
                </a:lnTo>
                <a:lnTo>
                  <a:pt x="648160" y="268378"/>
                </a:lnTo>
                <a:lnTo>
                  <a:pt x="648613" y="267017"/>
                </a:lnTo>
                <a:lnTo>
                  <a:pt x="650200" y="256808"/>
                </a:lnTo>
                <a:lnTo>
                  <a:pt x="650880" y="248188"/>
                </a:lnTo>
                <a:lnTo>
                  <a:pt x="651333" y="238659"/>
                </a:lnTo>
                <a:lnTo>
                  <a:pt x="651333" y="225955"/>
                </a:lnTo>
                <a:lnTo>
                  <a:pt x="651559" y="204176"/>
                </a:lnTo>
                <a:lnTo>
                  <a:pt x="652013" y="176726"/>
                </a:lnTo>
                <a:lnTo>
                  <a:pt x="652919" y="143150"/>
                </a:lnTo>
                <a:lnTo>
                  <a:pt x="652013" y="133395"/>
                </a:lnTo>
                <a:lnTo>
                  <a:pt x="651786" y="127270"/>
                </a:lnTo>
                <a:lnTo>
                  <a:pt x="651786" y="121145"/>
                </a:lnTo>
                <a:lnTo>
                  <a:pt x="651786" y="114566"/>
                </a:lnTo>
                <a:lnTo>
                  <a:pt x="652239" y="107533"/>
                </a:lnTo>
                <a:lnTo>
                  <a:pt x="653146" y="100273"/>
                </a:lnTo>
                <a:lnTo>
                  <a:pt x="654052" y="92787"/>
                </a:lnTo>
                <a:lnTo>
                  <a:pt x="655865" y="85527"/>
                </a:lnTo>
                <a:lnTo>
                  <a:pt x="658132" y="77814"/>
                </a:lnTo>
                <a:lnTo>
                  <a:pt x="659265" y="73957"/>
                </a:lnTo>
                <a:lnTo>
                  <a:pt x="660851" y="70327"/>
                </a:lnTo>
                <a:lnTo>
                  <a:pt x="662438" y="66471"/>
                </a:lnTo>
                <a:lnTo>
                  <a:pt x="664251" y="62841"/>
                </a:lnTo>
                <a:lnTo>
                  <a:pt x="666517" y="59211"/>
                </a:lnTo>
                <a:lnTo>
                  <a:pt x="668783" y="55355"/>
                </a:lnTo>
                <a:lnTo>
                  <a:pt x="670823" y="51952"/>
                </a:lnTo>
                <a:lnTo>
                  <a:pt x="673542" y="48549"/>
                </a:lnTo>
                <a:lnTo>
                  <a:pt x="676715" y="44919"/>
                </a:lnTo>
                <a:lnTo>
                  <a:pt x="679888" y="41516"/>
                </a:lnTo>
                <a:lnTo>
                  <a:pt x="683061" y="38340"/>
                </a:lnTo>
                <a:lnTo>
                  <a:pt x="686687" y="35164"/>
                </a:lnTo>
                <a:lnTo>
                  <a:pt x="694392" y="29039"/>
                </a:lnTo>
                <a:lnTo>
                  <a:pt x="702098" y="23594"/>
                </a:lnTo>
                <a:lnTo>
                  <a:pt x="710030" y="19057"/>
                </a:lnTo>
                <a:lnTo>
                  <a:pt x="717962" y="14746"/>
                </a:lnTo>
                <a:lnTo>
                  <a:pt x="726120" y="11116"/>
                </a:lnTo>
                <a:lnTo>
                  <a:pt x="734279" y="7713"/>
                </a:lnTo>
                <a:lnTo>
                  <a:pt x="742664" y="4991"/>
                </a:lnTo>
                <a:lnTo>
                  <a:pt x="751503" y="3176"/>
                </a:lnTo>
                <a:lnTo>
                  <a:pt x="760115" y="1588"/>
                </a:lnTo>
                <a:lnTo>
                  <a:pt x="768953" y="681"/>
                </a:lnTo>
                <a:lnTo>
                  <a:pt x="7780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7231932" y="3086449"/>
            <a:ext cx="384915" cy="467591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1324834" y="1473432"/>
            <a:ext cx="372841" cy="496109"/>
          </a:xfrm>
          <a:custGeom>
            <a:avLst/>
            <a:gdLst>
              <a:gd name="T0" fmla="*/ 646493 w 1717675"/>
              <a:gd name="T1" fmla="*/ 1877821 h 2282826"/>
              <a:gd name="T2" fmla="*/ 632296 w 1717675"/>
              <a:gd name="T3" fmla="*/ 1902668 h 2282826"/>
              <a:gd name="T4" fmla="*/ 561643 w 1717675"/>
              <a:gd name="T5" fmla="*/ 1890245 h 2282826"/>
              <a:gd name="T6" fmla="*/ 521694 w 1717675"/>
              <a:gd name="T7" fmla="*/ 1869426 h 2282826"/>
              <a:gd name="T8" fmla="*/ 494290 w 1717675"/>
              <a:gd name="T9" fmla="*/ 1846258 h 2282826"/>
              <a:gd name="T10" fmla="*/ 343424 w 1717675"/>
              <a:gd name="T11" fmla="*/ 1841558 h 2282826"/>
              <a:gd name="T12" fmla="*/ 316294 w 1717675"/>
              <a:gd name="T13" fmla="*/ 1870770 h 2282826"/>
              <a:gd name="T14" fmla="*/ 281223 w 1717675"/>
              <a:gd name="T15" fmla="*/ 1887558 h 2282826"/>
              <a:gd name="T16" fmla="*/ 211414 w 1717675"/>
              <a:gd name="T17" fmla="*/ 1903339 h 2282826"/>
              <a:gd name="T18" fmla="*/ 188916 w 1717675"/>
              <a:gd name="T19" fmla="*/ 1880842 h 2282826"/>
              <a:gd name="T20" fmla="*/ 910172 w 1717675"/>
              <a:gd name="T21" fmla="*/ 1591032 h 2282826"/>
              <a:gd name="T22" fmla="*/ 919436 w 1717675"/>
              <a:gd name="T23" fmla="*/ 1837004 h 2282826"/>
              <a:gd name="T24" fmla="*/ 824151 w 1717675"/>
              <a:gd name="T25" fmla="*/ 1660503 h 2282826"/>
              <a:gd name="T26" fmla="*/ 824482 w 1717675"/>
              <a:gd name="T27" fmla="*/ 1624272 h 2282826"/>
              <a:gd name="T28" fmla="*/ 876757 w 1717675"/>
              <a:gd name="T29" fmla="*/ 1594689 h 2282826"/>
              <a:gd name="T30" fmla="*/ 1310359 w 1717675"/>
              <a:gd name="T31" fmla="*/ 1868582 h 2282826"/>
              <a:gd name="T32" fmla="*/ 1270941 w 1717675"/>
              <a:gd name="T33" fmla="*/ 1904007 h 2282826"/>
              <a:gd name="T34" fmla="*/ 1006609 w 1717675"/>
              <a:gd name="T35" fmla="*/ 1889771 h 2282826"/>
              <a:gd name="T36" fmla="*/ 1152025 w 1717675"/>
              <a:gd name="T37" fmla="*/ 931304 h 2282826"/>
              <a:gd name="T38" fmla="*/ 726881 w 1717675"/>
              <a:gd name="T39" fmla="*/ 867716 h 2282826"/>
              <a:gd name="T40" fmla="*/ 541604 w 1717675"/>
              <a:gd name="T41" fmla="*/ 825323 h 2282826"/>
              <a:gd name="T42" fmla="*/ 705045 w 1717675"/>
              <a:gd name="T43" fmla="*/ 716362 h 2282826"/>
              <a:gd name="T44" fmla="*/ 714308 w 1717675"/>
              <a:gd name="T45" fmla="*/ 706427 h 2282826"/>
              <a:gd name="T46" fmla="*/ 682546 w 1717675"/>
              <a:gd name="T47" fmla="*/ 491816 h 2282826"/>
              <a:gd name="T48" fmla="*/ 798014 w 1717675"/>
              <a:gd name="T49" fmla="*/ 552755 h 2282826"/>
              <a:gd name="T50" fmla="*/ 848634 w 1717675"/>
              <a:gd name="T51" fmla="*/ 615349 h 2282826"/>
              <a:gd name="T52" fmla="*/ 843672 w 1717675"/>
              <a:gd name="T53" fmla="*/ 704439 h 2282826"/>
              <a:gd name="T54" fmla="*/ 678577 w 1717675"/>
              <a:gd name="T55" fmla="*/ 998536 h 2282826"/>
              <a:gd name="T56" fmla="*/ 639536 w 1717675"/>
              <a:gd name="T57" fmla="*/ 1263155 h 2282826"/>
              <a:gd name="T58" fmla="*/ 355335 w 1717675"/>
              <a:gd name="T59" fmla="*/ 1810611 h 2282826"/>
              <a:gd name="T60" fmla="*/ 169727 w 1717675"/>
              <a:gd name="T61" fmla="*/ 1155519 h 2282826"/>
              <a:gd name="T62" fmla="*/ 74773 w 1717675"/>
              <a:gd name="T63" fmla="*/ 1019069 h 2282826"/>
              <a:gd name="T64" fmla="*/ 5956 w 1717675"/>
              <a:gd name="T65" fmla="*/ 714707 h 2282826"/>
              <a:gd name="T66" fmla="*/ 3640 w 1717675"/>
              <a:gd name="T67" fmla="*/ 610713 h 2282826"/>
              <a:gd name="T68" fmla="*/ 60546 w 1717675"/>
              <a:gd name="T69" fmla="*/ 545468 h 2282826"/>
              <a:gd name="T70" fmla="*/ 178990 w 1717675"/>
              <a:gd name="T71" fmla="*/ 498771 h 2282826"/>
              <a:gd name="T72" fmla="*/ 406617 w 1717675"/>
              <a:gd name="T73" fmla="*/ 556398 h 2282826"/>
              <a:gd name="T74" fmla="*/ 560793 w 1717675"/>
              <a:gd name="T75" fmla="*/ 477575 h 2282826"/>
              <a:gd name="T76" fmla="*/ 528293 w 1717675"/>
              <a:gd name="T77" fmla="*/ 15908 h 2282826"/>
              <a:gd name="T78" fmla="*/ 610084 w 1717675"/>
              <a:gd name="T79" fmla="*/ 67278 h 2282826"/>
              <a:gd name="T80" fmla="*/ 575977 w 1717675"/>
              <a:gd name="T81" fmla="*/ 113675 h 2282826"/>
              <a:gd name="T82" fmla="*/ 510080 w 1717675"/>
              <a:gd name="T83" fmla="*/ 126932 h 2282826"/>
              <a:gd name="T84" fmla="*/ 527630 w 1717675"/>
              <a:gd name="T85" fmla="*/ 138864 h 2282826"/>
              <a:gd name="T86" fmla="*/ 587235 w 1717675"/>
              <a:gd name="T87" fmla="*/ 146155 h 2282826"/>
              <a:gd name="T88" fmla="*/ 600150 w 1717675"/>
              <a:gd name="T89" fmla="*/ 190233 h 2282826"/>
              <a:gd name="T90" fmla="*/ 616376 w 1717675"/>
              <a:gd name="T91" fmla="*/ 239282 h 2282826"/>
              <a:gd name="T92" fmla="*/ 603130 w 1717675"/>
              <a:gd name="T93" fmla="*/ 312857 h 2282826"/>
              <a:gd name="T94" fmla="*/ 587566 w 1717675"/>
              <a:gd name="T95" fmla="*/ 315177 h 2282826"/>
              <a:gd name="T96" fmla="*/ 545181 w 1717675"/>
              <a:gd name="T97" fmla="*/ 411619 h 2282826"/>
              <a:gd name="T98" fmla="*/ 478953 w 1717675"/>
              <a:gd name="T99" fmla="*/ 468954 h 2282826"/>
              <a:gd name="T100" fmla="*/ 413718 w 1717675"/>
              <a:gd name="T101" fmla="*/ 480223 h 2282826"/>
              <a:gd name="T102" fmla="*/ 348815 w 1717675"/>
              <a:gd name="T103" fmla="*/ 442110 h 2282826"/>
              <a:gd name="T104" fmla="*/ 287554 w 1717675"/>
              <a:gd name="T105" fmla="*/ 364558 h 2282826"/>
              <a:gd name="T106" fmla="*/ 255765 w 1717675"/>
              <a:gd name="T107" fmla="*/ 313852 h 2282826"/>
              <a:gd name="T108" fmla="*/ 239207 w 1717675"/>
              <a:gd name="T109" fmla="*/ 289327 h 2282826"/>
              <a:gd name="T110" fmla="*/ 247486 w 1717675"/>
              <a:gd name="T111" fmla="*/ 195867 h 2282826"/>
              <a:gd name="T112" fmla="*/ 255433 w 1717675"/>
              <a:gd name="T113" fmla="*/ 146817 h 2282826"/>
              <a:gd name="T114" fmla="*/ 272652 w 1717675"/>
              <a:gd name="T115" fmla="*/ 85174 h 2282826"/>
              <a:gd name="T116" fmla="*/ 273977 w 1717675"/>
              <a:gd name="T117" fmla="*/ 57003 h 2282826"/>
              <a:gd name="T118" fmla="*/ 370339 w 1717675"/>
              <a:gd name="T119" fmla="*/ 9942 h 2282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17675" h="2282826">
                <a:moveTo>
                  <a:pt x="592137" y="2193925"/>
                </a:moveTo>
                <a:lnTo>
                  <a:pt x="708970" y="2193925"/>
                </a:lnTo>
                <a:lnTo>
                  <a:pt x="714515" y="2197144"/>
                </a:lnTo>
                <a:lnTo>
                  <a:pt x="727980" y="2206399"/>
                </a:lnTo>
                <a:lnTo>
                  <a:pt x="736693" y="2212836"/>
                </a:lnTo>
                <a:lnTo>
                  <a:pt x="745406" y="2219677"/>
                </a:lnTo>
                <a:lnTo>
                  <a:pt x="754119" y="2226919"/>
                </a:lnTo>
                <a:lnTo>
                  <a:pt x="762436" y="2234966"/>
                </a:lnTo>
                <a:lnTo>
                  <a:pt x="769565" y="2242611"/>
                </a:lnTo>
                <a:lnTo>
                  <a:pt x="773129" y="2246635"/>
                </a:lnTo>
                <a:lnTo>
                  <a:pt x="775505" y="2250256"/>
                </a:lnTo>
                <a:lnTo>
                  <a:pt x="778278" y="2253877"/>
                </a:lnTo>
                <a:lnTo>
                  <a:pt x="779466" y="2257499"/>
                </a:lnTo>
                <a:lnTo>
                  <a:pt x="780654" y="2261120"/>
                </a:lnTo>
                <a:lnTo>
                  <a:pt x="781050" y="2264339"/>
                </a:lnTo>
                <a:lnTo>
                  <a:pt x="780654" y="2267558"/>
                </a:lnTo>
                <a:lnTo>
                  <a:pt x="779070" y="2269972"/>
                </a:lnTo>
                <a:lnTo>
                  <a:pt x="777089" y="2272386"/>
                </a:lnTo>
                <a:lnTo>
                  <a:pt x="773921" y="2275203"/>
                </a:lnTo>
                <a:lnTo>
                  <a:pt x="769565" y="2276812"/>
                </a:lnTo>
                <a:lnTo>
                  <a:pt x="764812" y="2278422"/>
                </a:lnTo>
                <a:lnTo>
                  <a:pt x="758475" y="2280031"/>
                </a:lnTo>
                <a:lnTo>
                  <a:pt x="750951" y="2280836"/>
                </a:lnTo>
                <a:lnTo>
                  <a:pt x="741446" y="2281238"/>
                </a:lnTo>
                <a:lnTo>
                  <a:pt x="732733" y="2281238"/>
                </a:lnTo>
                <a:lnTo>
                  <a:pt x="724020" y="2280434"/>
                </a:lnTo>
                <a:lnTo>
                  <a:pt x="715703" y="2279226"/>
                </a:lnTo>
                <a:lnTo>
                  <a:pt x="707782" y="2278019"/>
                </a:lnTo>
                <a:lnTo>
                  <a:pt x="700653" y="2276008"/>
                </a:lnTo>
                <a:lnTo>
                  <a:pt x="693524" y="2273996"/>
                </a:lnTo>
                <a:lnTo>
                  <a:pt x="686395" y="2271179"/>
                </a:lnTo>
                <a:lnTo>
                  <a:pt x="680059" y="2268363"/>
                </a:lnTo>
                <a:lnTo>
                  <a:pt x="673722" y="2265144"/>
                </a:lnTo>
                <a:lnTo>
                  <a:pt x="667385" y="2261925"/>
                </a:lnTo>
                <a:lnTo>
                  <a:pt x="661445" y="2258303"/>
                </a:lnTo>
                <a:lnTo>
                  <a:pt x="649959" y="2250659"/>
                </a:lnTo>
                <a:lnTo>
                  <a:pt x="638474" y="2242611"/>
                </a:lnTo>
                <a:lnTo>
                  <a:pt x="633722" y="2239392"/>
                </a:lnTo>
                <a:lnTo>
                  <a:pt x="630553" y="2237381"/>
                </a:lnTo>
                <a:lnTo>
                  <a:pt x="629365" y="2237381"/>
                </a:lnTo>
                <a:lnTo>
                  <a:pt x="627781" y="2237381"/>
                </a:lnTo>
                <a:lnTo>
                  <a:pt x="627385" y="2237783"/>
                </a:lnTo>
                <a:lnTo>
                  <a:pt x="626593" y="2238990"/>
                </a:lnTo>
                <a:lnTo>
                  <a:pt x="625801" y="2240197"/>
                </a:lnTo>
                <a:lnTo>
                  <a:pt x="625405" y="2241807"/>
                </a:lnTo>
                <a:lnTo>
                  <a:pt x="624613" y="2243014"/>
                </a:lnTo>
                <a:lnTo>
                  <a:pt x="623820" y="2243416"/>
                </a:lnTo>
                <a:lnTo>
                  <a:pt x="623028" y="2243416"/>
                </a:lnTo>
                <a:lnTo>
                  <a:pt x="609563" y="2243014"/>
                </a:lnTo>
                <a:lnTo>
                  <a:pt x="602434" y="2242209"/>
                </a:lnTo>
                <a:lnTo>
                  <a:pt x="599266" y="2241404"/>
                </a:lnTo>
                <a:lnTo>
                  <a:pt x="597682" y="2240599"/>
                </a:lnTo>
                <a:lnTo>
                  <a:pt x="595305" y="2229333"/>
                </a:lnTo>
                <a:lnTo>
                  <a:pt x="593721" y="2220079"/>
                </a:lnTo>
                <a:lnTo>
                  <a:pt x="592929" y="2212434"/>
                </a:lnTo>
                <a:lnTo>
                  <a:pt x="592929" y="2206801"/>
                </a:lnTo>
                <a:lnTo>
                  <a:pt x="592929" y="2202375"/>
                </a:lnTo>
                <a:lnTo>
                  <a:pt x="593325" y="2199558"/>
                </a:lnTo>
                <a:lnTo>
                  <a:pt x="593721" y="2197144"/>
                </a:lnTo>
                <a:lnTo>
                  <a:pt x="592137" y="2193925"/>
                </a:lnTo>
                <a:close/>
                <a:moveTo>
                  <a:pt x="295275" y="2193925"/>
                </a:moveTo>
                <a:lnTo>
                  <a:pt x="412750" y="2193925"/>
                </a:lnTo>
                <a:lnTo>
                  <a:pt x="411162" y="2197144"/>
                </a:lnTo>
                <a:lnTo>
                  <a:pt x="411559" y="2199558"/>
                </a:lnTo>
                <a:lnTo>
                  <a:pt x="411956" y="2202375"/>
                </a:lnTo>
                <a:lnTo>
                  <a:pt x="411956" y="2206801"/>
                </a:lnTo>
                <a:lnTo>
                  <a:pt x="411956" y="2212434"/>
                </a:lnTo>
                <a:lnTo>
                  <a:pt x="411162" y="2220079"/>
                </a:lnTo>
                <a:lnTo>
                  <a:pt x="409575" y="2229333"/>
                </a:lnTo>
                <a:lnTo>
                  <a:pt x="407194" y="2240599"/>
                </a:lnTo>
                <a:lnTo>
                  <a:pt x="405606" y="2241404"/>
                </a:lnTo>
                <a:lnTo>
                  <a:pt x="402431" y="2242209"/>
                </a:lnTo>
                <a:lnTo>
                  <a:pt x="395287" y="2243014"/>
                </a:lnTo>
                <a:lnTo>
                  <a:pt x="381794" y="2243416"/>
                </a:lnTo>
                <a:lnTo>
                  <a:pt x="381000" y="2243416"/>
                </a:lnTo>
                <a:lnTo>
                  <a:pt x="380603" y="2243014"/>
                </a:lnTo>
                <a:lnTo>
                  <a:pt x="379412" y="2241807"/>
                </a:lnTo>
                <a:lnTo>
                  <a:pt x="379015" y="2240197"/>
                </a:lnTo>
                <a:lnTo>
                  <a:pt x="378222" y="2238990"/>
                </a:lnTo>
                <a:lnTo>
                  <a:pt x="377825" y="2237783"/>
                </a:lnTo>
                <a:lnTo>
                  <a:pt x="377031" y="2237381"/>
                </a:lnTo>
                <a:lnTo>
                  <a:pt x="375840" y="2237381"/>
                </a:lnTo>
                <a:lnTo>
                  <a:pt x="374650" y="2237381"/>
                </a:lnTo>
                <a:lnTo>
                  <a:pt x="371475" y="2239392"/>
                </a:lnTo>
                <a:lnTo>
                  <a:pt x="366315" y="2242611"/>
                </a:lnTo>
                <a:lnTo>
                  <a:pt x="354806" y="2250659"/>
                </a:lnTo>
                <a:lnTo>
                  <a:pt x="343694" y="2258303"/>
                </a:lnTo>
                <a:lnTo>
                  <a:pt x="337343" y="2261925"/>
                </a:lnTo>
                <a:lnTo>
                  <a:pt x="331390" y="2265144"/>
                </a:lnTo>
                <a:lnTo>
                  <a:pt x="324643" y="2268363"/>
                </a:lnTo>
                <a:lnTo>
                  <a:pt x="318293" y="2271179"/>
                </a:lnTo>
                <a:lnTo>
                  <a:pt x="311150" y="2273996"/>
                </a:lnTo>
                <a:lnTo>
                  <a:pt x="304006" y="2276008"/>
                </a:lnTo>
                <a:lnTo>
                  <a:pt x="296862" y="2278019"/>
                </a:lnTo>
                <a:lnTo>
                  <a:pt x="288528" y="2279226"/>
                </a:lnTo>
                <a:lnTo>
                  <a:pt x="280590" y="2280434"/>
                </a:lnTo>
                <a:lnTo>
                  <a:pt x="272256" y="2281238"/>
                </a:lnTo>
                <a:lnTo>
                  <a:pt x="263128" y="2281238"/>
                </a:lnTo>
                <a:lnTo>
                  <a:pt x="253603" y="2280836"/>
                </a:lnTo>
                <a:lnTo>
                  <a:pt x="246062" y="2280031"/>
                </a:lnTo>
                <a:lnTo>
                  <a:pt x="239712" y="2278422"/>
                </a:lnTo>
                <a:lnTo>
                  <a:pt x="234949" y="2276812"/>
                </a:lnTo>
                <a:lnTo>
                  <a:pt x="230584" y="2275203"/>
                </a:lnTo>
                <a:lnTo>
                  <a:pt x="227409" y="2272386"/>
                </a:lnTo>
                <a:lnTo>
                  <a:pt x="225424" y="2269972"/>
                </a:lnTo>
                <a:lnTo>
                  <a:pt x="224234" y="2267558"/>
                </a:lnTo>
                <a:lnTo>
                  <a:pt x="223837" y="2264339"/>
                </a:lnTo>
                <a:lnTo>
                  <a:pt x="223837" y="2261120"/>
                </a:lnTo>
                <a:lnTo>
                  <a:pt x="225028" y="2257499"/>
                </a:lnTo>
                <a:lnTo>
                  <a:pt x="226615" y="2253877"/>
                </a:lnTo>
                <a:lnTo>
                  <a:pt x="228996" y="2250256"/>
                </a:lnTo>
                <a:lnTo>
                  <a:pt x="231378" y="2246635"/>
                </a:lnTo>
                <a:lnTo>
                  <a:pt x="234949" y="2242611"/>
                </a:lnTo>
                <a:lnTo>
                  <a:pt x="242093" y="2234966"/>
                </a:lnTo>
                <a:lnTo>
                  <a:pt x="250428" y="2226919"/>
                </a:lnTo>
                <a:lnTo>
                  <a:pt x="259159" y="2219677"/>
                </a:lnTo>
                <a:lnTo>
                  <a:pt x="268684" y="2212836"/>
                </a:lnTo>
                <a:lnTo>
                  <a:pt x="277018" y="2206399"/>
                </a:lnTo>
                <a:lnTo>
                  <a:pt x="290115" y="2197144"/>
                </a:lnTo>
                <a:lnTo>
                  <a:pt x="295275" y="2193925"/>
                </a:lnTo>
                <a:close/>
                <a:moveTo>
                  <a:pt x="1091803" y="1906588"/>
                </a:moveTo>
                <a:lnTo>
                  <a:pt x="1106091" y="1906588"/>
                </a:lnTo>
                <a:lnTo>
                  <a:pt x="1118394" y="1906588"/>
                </a:lnTo>
                <a:lnTo>
                  <a:pt x="1127919" y="1906987"/>
                </a:lnTo>
                <a:lnTo>
                  <a:pt x="1136650" y="1907385"/>
                </a:lnTo>
                <a:lnTo>
                  <a:pt x="1129506" y="2235201"/>
                </a:lnTo>
                <a:lnTo>
                  <a:pt x="1127919" y="2234006"/>
                </a:lnTo>
                <a:lnTo>
                  <a:pt x="1123950" y="2229625"/>
                </a:lnTo>
                <a:lnTo>
                  <a:pt x="1119981" y="2225243"/>
                </a:lnTo>
                <a:lnTo>
                  <a:pt x="1115219" y="2219667"/>
                </a:lnTo>
                <a:lnTo>
                  <a:pt x="1109663" y="2211302"/>
                </a:lnTo>
                <a:lnTo>
                  <a:pt x="1102916" y="2201344"/>
                </a:lnTo>
                <a:lnTo>
                  <a:pt x="1094185" y="2188598"/>
                </a:lnTo>
                <a:lnTo>
                  <a:pt x="1085056" y="2173064"/>
                </a:lnTo>
                <a:lnTo>
                  <a:pt x="1073547" y="2154343"/>
                </a:lnTo>
                <a:lnTo>
                  <a:pt x="1061641" y="2132435"/>
                </a:lnTo>
                <a:lnTo>
                  <a:pt x="1047353" y="2106943"/>
                </a:lnTo>
                <a:lnTo>
                  <a:pt x="1031478" y="2077467"/>
                </a:lnTo>
                <a:lnTo>
                  <a:pt x="1014413" y="2043610"/>
                </a:lnTo>
                <a:lnTo>
                  <a:pt x="994966" y="2005371"/>
                </a:lnTo>
                <a:lnTo>
                  <a:pt x="992188" y="1999795"/>
                </a:lnTo>
                <a:lnTo>
                  <a:pt x="990203" y="1995015"/>
                </a:lnTo>
                <a:lnTo>
                  <a:pt x="988616" y="1989837"/>
                </a:lnTo>
                <a:lnTo>
                  <a:pt x="987028" y="1985057"/>
                </a:lnTo>
                <a:lnTo>
                  <a:pt x="985838" y="1980277"/>
                </a:lnTo>
                <a:lnTo>
                  <a:pt x="985044" y="1976294"/>
                </a:lnTo>
                <a:lnTo>
                  <a:pt x="984647" y="1971514"/>
                </a:lnTo>
                <a:lnTo>
                  <a:pt x="984250" y="1967929"/>
                </a:lnTo>
                <a:lnTo>
                  <a:pt x="984250" y="1963946"/>
                </a:lnTo>
                <a:lnTo>
                  <a:pt x="984647" y="1959963"/>
                </a:lnTo>
                <a:lnTo>
                  <a:pt x="985441" y="1956378"/>
                </a:lnTo>
                <a:lnTo>
                  <a:pt x="986235" y="1952793"/>
                </a:lnTo>
                <a:lnTo>
                  <a:pt x="987822" y="1950005"/>
                </a:lnTo>
                <a:lnTo>
                  <a:pt x="989013" y="1946420"/>
                </a:lnTo>
                <a:lnTo>
                  <a:pt x="990600" y="1943632"/>
                </a:lnTo>
                <a:lnTo>
                  <a:pt x="992585" y="1941242"/>
                </a:lnTo>
                <a:lnTo>
                  <a:pt x="996950" y="1935666"/>
                </a:lnTo>
                <a:lnTo>
                  <a:pt x="1002110" y="1930886"/>
                </a:lnTo>
                <a:lnTo>
                  <a:pt x="1008063" y="1926903"/>
                </a:lnTo>
                <a:lnTo>
                  <a:pt x="1014413" y="1923318"/>
                </a:lnTo>
                <a:lnTo>
                  <a:pt x="1021160" y="1920131"/>
                </a:lnTo>
                <a:lnTo>
                  <a:pt x="1028700" y="1916945"/>
                </a:lnTo>
                <a:lnTo>
                  <a:pt x="1036241" y="1914953"/>
                </a:lnTo>
                <a:lnTo>
                  <a:pt x="1043781" y="1912563"/>
                </a:lnTo>
                <a:lnTo>
                  <a:pt x="1051719" y="1910970"/>
                </a:lnTo>
                <a:lnTo>
                  <a:pt x="1060053" y="1909376"/>
                </a:lnTo>
                <a:lnTo>
                  <a:pt x="1068388" y="1908580"/>
                </a:lnTo>
                <a:lnTo>
                  <a:pt x="1076325" y="1907783"/>
                </a:lnTo>
                <a:lnTo>
                  <a:pt x="1091803" y="1906588"/>
                </a:lnTo>
                <a:close/>
                <a:moveTo>
                  <a:pt x="1381919" y="1116013"/>
                </a:moveTo>
                <a:lnTo>
                  <a:pt x="1717675" y="1488552"/>
                </a:lnTo>
                <a:lnTo>
                  <a:pt x="1574631" y="1488552"/>
                </a:lnTo>
                <a:lnTo>
                  <a:pt x="1574631" y="2220141"/>
                </a:lnTo>
                <a:lnTo>
                  <a:pt x="1574234" y="2226886"/>
                </a:lnTo>
                <a:lnTo>
                  <a:pt x="1573439" y="2232837"/>
                </a:lnTo>
                <a:lnTo>
                  <a:pt x="1571850" y="2239185"/>
                </a:lnTo>
                <a:lnTo>
                  <a:pt x="1569863" y="2244342"/>
                </a:lnTo>
                <a:lnTo>
                  <a:pt x="1567081" y="2249897"/>
                </a:lnTo>
                <a:lnTo>
                  <a:pt x="1563903" y="2255451"/>
                </a:lnTo>
                <a:lnTo>
                  <a:pt x="1560327" y="2260212"/>
                </a:lnTo>
                <a:lnTo>
                  <a:pt x="1556353" y="2264576"/>
                </a:lnTo>
                <a:lnTo>
                  <a:pt x="1551982" y="2268544"/>
                </a:lnTo>
                <a:lnTo>
                  <a:pt x="1546817" y="2272114"/>
                </a:lnTo>
                <a:lnTo>
                  <a:pt x="1541651" y="2275288"/>
                </a:lnTo>
                <a:lnTo>
                  <a:pt x="1536486" y="2278065"/>
                </a:lnTo>
                <a:lnTo>
                  <a:pt x="1530526" y="2280446"/>
                </a:lnTo>
                <a:lnTo>
                  <a:pt x="1524565" y="2281636"/>
                </a:lnTo>
                <a:lnTo>
                  <a:pt x="1518208" y="2282826"/>
                </a:lnTo>
                <a:lnTo>
                  <a:pt x="1511850" y="2282826"/>
                </a:lnTo>
                <a:lnTo>
                  <a:pt x="1252384" y="2282826"/>
                </a:lnTo>
                <a:lnTo>
                  <a:pt x="1245629" y="2282826"/>
                </a:lnTo>
                <a:lnTo>
                  <a:pt x="1239669" y="2281636"/>
                </a:lnTo>
                <a:lnTo>
                  <a:pt x="1233312" y="2280446"/>
                </a:lnTo>
                <a:lnTo>
                  <a:pt x="1227749" y="2278065"/>
                </a:lnTo>
                <a:lnTo>
                  <a:pt x="1222186" y="2275288"/>
                </a:lnTo>
                <a:lnTo>
                  <a:pt x="1217020" y="2272114"/>
                </a:lnTo>
                <a:lnTo>
                  <a:pt x="1212252" y="2268544"/>
                </a:lnTo>
                <a:lnTo>
                  <a:pt x="1207484" y="2264576"/>
                </a:lnTo>
                <a:lnTo>
                  <a:pt x="1203908" y="2260212"/>
                </a:lnTo>
                <a:lnTo>
                  <a:pt x="1199935" y="2255451"/>
                </a:lnTo>
                <a:lnTo>
                  <a:pt x="1197153" y="2249897"/>
                </a:lnTo>
                <a:lnTo>
                  <a:pt x="1193974" y="2244342"/>
                </a:lnTo>
                <a:lnTo>
                  <a:pt x="1191988" y="2239185"/>
                </a:lnTo>
                <a:lnTo>
                  <a:pt x="1190796" y="2232837"/>
                </a:lnTo>
                <a:lnTo>
                  <a:pt x="1189604" y="2226886"/>
                </a:lnTo>
                <a:lnTo>
                  <a:pt x="1189604" y="2220141"/>
                </a:lnTo>
                <a:lnTo>
                  <a:pt x="1189604" y="1488552"/>
                </a:lnTo>
                <a:lnTo>
                  <a:pt x="1046162" y="1488552"/>
                </a:lnTo>
                <a:lnTo>
                  <a:pt x="1381919" y="1116013"/>
                </a:lnTo>
                <a:close/>
                <a:moveTo>
                  <a:pt x="871935" y="1039813"/>
                </a:moveTo>
                <a:lnTo>
                  <a:pt x="819150" y="1046560"/>
                </a:lnTo>
                <a:lnTo>
                  <a:pt x="529431" y="1083469"/>
                </a:lnTo>
                <a:lnTo>
                  <a:pt x="515144" y="1089422"/>
                </a:lnTo>
                <a:lnTo>
                  <a:pt x="486569" y="1100535"/>
                </a:lnTo>
                <a:lnTo>
                  <a:pt x="434975" y="1121966"/>
                </a:lnTo>
                <a:lnTo>
                  <a:pt x="483394" y="1115616"/>
                </a:lnTo>
                <a:lnTo>
                  <a:pt x="504825" y="1112441"/>
                </a:lnTo>
                <a:lnTo>
                  <a:pt x="892572" y="1062832"/>
                </a:lnTo>
                <a:lnTo>
                  <a:pt x="888207" y="1058466"/>
                </a:lnTo>
                <a:lnTo>
                  <a:pt x="871935" y="1039813"/>
                </a:lnTo>
                <a:close/>
                <a:moveTo>
                  <a:pt x="649685" y="989013"/>
                </a:moveTo>
                <a:lnTo>
                  <a:pt x="509588" y="995760"/>
                </a:lnTo>
                <a:lnTo>
                  <a:pt x="469900" y="997744"/>
                </a:lnTo>
                <a:lnTo>
                  <a:pt x="447675" y="998935"/>
                </a:lnTo>
                <a:lnTo>
                  <a:pt x="200025" y="1021954"/>
                </a:lnTo>
                <a:lnTo>
                  <a:pt x="187325" y="1029891"/>
                </a:lnTo>
                <a:lnTo>
                  <a:pt x="112712" y="1074341"/>
                </a:lnTo>
                <a:lnTo>
                  <a:pt x="506413" y="1011635"/>
                </a:lnTo>
                <a:lnTo>
                  <a:pt x="551260" y="1004491"/>
                </a:lnTo>
                <a:lnTo>
                  <a:pt x="560785" y="1002904"/>
                </a:lnTo>
                <a:lnTo>
                  <a:pt x="649685" y="989013"/>
                </a:lnTo>
                <a:close/>
                <a:moveTo>
                  <a:pt x="150813" y="851694"/>
                </a:moveTo>
                <a:lnTo>
                  <a:pt x="153988" y="857647"/>
                </a:lnTo>
                <a:lnTo>
                  <a:pt x="157163" y="865585"/>
                </a:lnTo>
                <a:lnTo>
                  <a:pt x="165497" y="887810"/>
                </a:lnTo>
                <a:lnTo>
                  <a:pt x="163909" y="862410"/>
                </a:lnTo>
                <a:lnTo>
                  <a:pt x="157956" y="858044"/>
                </a:lnTo>
                <a:lnTo>
                  <a:pt x="150813" y="851694"/>
                </a:lnTo>
                <a:close/>
                <a:moveTo>
                  <a:pt x="855663" y="846138"/>
                </a:moveTo>
                <a:lnTo>
                  <a:pt x="854869" y="846535"/>
                </a:lnTo>
                <a:lnTo>
                  <a:pt x="854075" y="847328"/>
                </a:lnTo>
                <a:lnTo>
                  <a:pt x="845741" y="858441"/>
                </a:lnTo>
                <a:lnTo>
                  <a:pt x="837803" y="869553"/>
                </a:lnTo>
                <a:lnTo>
                  <a:pt x="835819" y="872728"/>
                </a:lnTo>
                <a:lnTo>
                  <a:pt x="827881" y="991394"/>
                </a:lnTo>
                <a:lnTo>
                  <a:pt x="833835" y="962422"/>
                </a:lnTo>
                <a:lnTo>
                  <a:pt x="840185" y="934641"/>
                </a:lnTo>
                <a:lnTo>
                  <a:pt x="851297" y="885428"/>
                </a:lnTo>
                <a:lnTo>
                  <a:pt x="854869" y="866775"/>
                </a:lnTo>
                <a:lnTo>
                  <a:pt x="856060" y="859235"/>
                </a:lnTo>
                <a:lnTo>
                  <a:pt x="856853" y="853282"/>
                </a:lnTo>
                <a:lnTo>
                  <a:pt x="857647" y="848916"/>
                </a:lnTo>
                <a:lnTo>
                  <a:pt x="856853" y="846535"/>
                </a:lnTo>
                <a:lnTo>
                  <a:pt x="856457" y="846138"/>
                </a:lnTo>
                <a:lnTo>
                  <a:pt x="855663" y="846138"/>
                </a:lnTo>
                <a:close/>
                <a:moveTo>
                  <a:pt x="701278" y="569913"/>
                </a:moveTo>
                <a:lnTo>
                  <a:pt x="716360" y="569913"/>
                </a:lnTo>
                <a:lnTo>
                  <a:pt x="730647" y="570707"/>
                </a:lnTo>
                <a:lnTo>
                  <a:pt x="745331" y="572294"/>
                </a:lnTo>
                <a:lnTo>
                  <a:pt x="760016" y="574675"/>
                </a:lnTo>
                <a:lnTo>
                  <a:pt x="774700" y="577453"/>
                </a:lnTo>
                <a:lnTo>
                  <a:pt x="789781" y="581025"/>
                </a:lnTo>
                <a:lnTo>
                  <a:pt x="804466" y="584994"/>
                </a:lnTo>
                <a:lnTo>
                  <a:pt x="818753" y="589360"/>
                </a:lnTo>
                <a:lnTo>
                  <a:pt x="833041" y="594519"/>
                </a:lnTo>
                <a:lnTo>
                  <a:pt x="846932" y="599678"/>
                </a:lnTo>
                <a:lnTo>
                  <a:pt x="860822" y="605632"/>
                </a:lnTo>
                <a:lnTo>
                  <a:pt x="874316" y="611982"/>
                </a:lnTo>
                <a:lnTo>
                  <a:pt x="887810" y="618332"/>
                </a:lnTo>
                <a:lnTo>
                  <a:pt x="900510" y="625078"/>
                </a:lnTo>
                <a:lnTo>
                  <a:pt x="912813" y="632222"/>
                </a:lnTo>
                <a:lnTo>
                  <a:pt x="924719" y="639366"/>
                </a:lnTo>
                <a:lnTo>
                  <a:pt x="936228" y="646907"/>
                </a:lnTo>
                <a:lnTo>
                  <a:pt x="946944" y="654844"/>
                </a:lnTo>
                <a:lnTo>
                  <a:pt x="957263" y="662385"/>
                </a:lnTo>
                <a:lnTo>
                  <a:pt x="967185" y="669925"/>
                </a:lnTo>
                <a:lnTo>
                  <a:pt x="975916" y="677466"/>
                </a:lnTo>
                <a:lnTo>
                  <a:pt x="983853" y="685007"/>
                </a:lnTo>
                <a:lnTo>
                  <a:pt x="991394" y="692547"/>
                </a:lnTo>
                <a:lnTo>
                  <a:pt x="998141" y="700088"/>
                </a:lnTo>
                <a:lnTo>
                  <a:pt x="1003698" y="707232"/>
                </a:lnTo>
                <a:lnTo>
                  <a:pt x="1008857" y="714375"/>
                </a:lnTo>
                <a:lnTo>
                  <a:pt x="1012429" y="721122"/>
                </a:lnTo>
                <a:lnTo>
                  <a:pt x="1015604" y="727869"/>
                </a:lnTo>
                <a:lnTo>
                  <a:pt x="1017588" y="734219"/>
                </a:lnTo>
                <a:lnTo>
                  <a:pt x="1017985" y="737394"/>
                </a:lnTo>
                <a:lnTo>
                  <a:pt x="1018382" y="740172"/>
                </a:lnTo>
                <a:lnTo>
                  <a:pt x="1019176" y="749300"/>
                </a:lnTo>
                <a:lnTo>
                  <a:pt x="1020366" y="758032"/>
                </a:lnTo>
                <a:lnTo>
                  <a:pt x="1020763" y="767557"/>
                </a:lnTo>
                <a:lnTo>
                  <a:pt x="1020763" y="777478"/>
                </a:lnTo>
                <a:lnTo>
                  <a:pt x="1020366" y="787797"/>
                </a:lnTo>
                <a:lnTo>
                  <a:pt x="1019176" y="798513"/>
                </a:lnTo>
                <a:lnTo>
                  <a:pt x="1017985" y="809228"/>
                </a:lnTo>
                <a:lnTo>
                  <a:pt x="1016398" y="820341"/>
                </a:lnTo>
                <a:lnTo>
                  <a:pt x="1014810" y="832247"/>
                </a:lnTo>
                <a:lnTo>
                  <a:pt x="1012032" y="844153"/>
                </a:lnTo>
                <a:lnTo>
                  <a:pt x="1007269" y="867966"/>
                </a:lnTo>
                <a:lnTo>
                  <a:pt x="1000919" y="893366"/>
                </a:lnTo>
                <a:lnTo>
                  <a:pt x="993776" y="919163"/>
                </a:lnTo>
                <a:lnTo>
                  <a:pt x="985441" y="945754"/>
                </a:lnTo>
                <a:lnTo>
                  <a:pt x="977107" y="972741"/>
                </a:lnTo>
                <a:lnTo>
                  <a:pt x="967978" y="1000125"/>
                </a:lnTo>
                <a:lnTo>
                  <a:pt x="958057" y="1027510"/>
                </a:lnTo>
                <a:lnTo>
                  <a:pt x="937419" y="1083072"/>
                </a:lnTo>
                <a:lnTo>
                  <a:pt x="917178" y="1137444"/>
                </a:lnTo>
                <a:lnTo>
                  <a:pt x="892572" y="1213644"/>
                </a:lnTo>
                <a:lnTo>
                  <a:pt x="813991" y="1196579"/>
                </a:lnTo>
                <a:lnTo>
                  <a:pt x="809625" y="1257697"/>
                </a:lnTo>
                <a:lnTo>
                  <a:pt x="802481" y="1338263"/>
                </a:lnTo>
                <a:lnTo>
                  <a:pt x="796925" y="1400572"/>
                </a:lnTo>
                <a:lnTo>
                  <a:pt x="791369" y="1456929"/>
                </a:lnTo>
                <a:lnTo>
                  <a:pt x="790972" y="1462088"/>
                </a:lnTo>
                <a:lnTo>
                  <a:pt x="787797" y="1470819"/>
                </a:lnTo>
                <a:lnTo>
                  <a:pt x="784622" y="1479551"/>
                </a:lnTo>
                <a:lnTo>
                  <a:pt x="781050" y="1488282"/>
                </a:lnTo>
                <a:lnTo>
                  <a:pt x="777081" y="1497013"/>
                </a:lnTo>
                <a:lnTo>
                  <a:pt x="772319" y="1505347"/>
                </a:lnTo>
                <a:lnTo>
                  <a:pt x="767160" y="1513682"/>
                </a:lnTo>
                <a:lnTo>
                  <a:pt x="762000" y="1522413"/>
                </a:lnTo>
                <a:lnTo>
                  <a:pt x="756841" y="1530351"/>
                </a:lnTo>
                <a:lnTo>
                  <a:pt x="708819" y="2171701"/>
                </a:lnTo>
                <a:lnTo>
                  <a:pt x="579041" y="2171701"/>
                </a:lnTo>
                <a:lnTo>
                  <a:pt x="514350" y="1661716"/>
                </a:lnTo>
                <a:lnTo>
                  <a:pt x="506413" y="1662510"/>
                </a:lnTo>
                <a:lnTo>
                  <a:pt x="502047" y="1663304"/>
                </a:lnTo>
                <a:lnTo>
                  <a:pt x="497681" y="1663304"/>
                </a:lnTo>
                <a:lnTo>
                  <a:pt x="492522" y="1662510"/>
                </a:lnTo>
                <a:lnTo>
                  <a:pt x="486966" y="1662113"/>
                </a:lnTo>
                <a:lnTo>
                  <a:pt x="426244" y="2169717"/>
                </a:lnTo>
                <a:lnTo>
                  <a:pt x="291703" y="2171701"/>
                </a:lnTo>
                <a:lnTo>
                  <a:pt x="242888" y="1522016"/>
                </a:lnTo>
                <a:lnTo>
                  <a:pt x="232966" y="1507729"/>
                </a:lnTo>
                <a:lnTo>
                  <a:pt x="228997" y="1500188"/>
                </a:lnTo>
                <a:lnTo>
                  <a:pt x="224631" y="1492647"/>
                </a:lnTo>
                <a:lnTo>
                  <a:pt x="221059" y="1485504"/>
                </a:lnTo>
                <a:lnTo>
                  <a:pt x="217488" y="1477963"/>
                </a:lnTo>
                <a:lnTo>
                  <a:pt x="214313" y="1470422"/>
                </a:lnTo>
                <a:lnTo>
                  <a:pt x="211138" y="1462882"/>
                </a:lnTo>
                <a:lnTo>
                  <a:pt x="210741" y="1456929"/>
                </a:lnTo>
                <a:lnTo>
                  <a:pt x="203597" y="1384697"/>
                </a:lnTo>
                <a:lnTo>
                  <a:pt x="196453" y="1305719"/>
                </a:lnTo>
                <a:lnTo>
                  <a:pt x="188119" y="1205310"/>
                </a:lnTo>
                <a:lnTo>
                  <a:pt x="171450" y="1210072"/>
                </a:lnTo>
                <a:lnTo>
                  <a:pt x="154781" y="1214438"/>
                </a:lnTo>
                <a:lnTo>
                  <a:pt x="137319" y="1218010"/>
                </a:lnTo>
                <a:lnTo>
                  <a:pt x="128984" y="1219597"/>
                </a:lnTo>
                <a:lnTo>
                  <a:pt x="120650" y="1220391"/>
                </a:lnTo>
                <a:lnTo>
                  <a:pt x="112712" y="1221185"/>
                </a:lnTo>
                <a:lnTo>
                  <a:pt x="104378" y="1221582"/>
                </a:lnTo>
                <a:lnTo>
                  <a:pt x="96837" y="1221582"/>
                </a:lnTo>
                <a:lnTo>
                  <a:pt x="89694" y="1221185"/>
                </a:lnTo>
                <a:lnTo>
                  <a:pt x="82550" y="1220391"/>
                </a:lnTo>
                <a:lnTo>
                  <a:pt x="76200" y="1218804"/>
                </a:lnTo>
                <a:lnTo>
                  <a:pt x="69850" y="1216819"/>
                </a:lnTo>
                <a:lnTo>
                  <a:pt x="65087" y="1213644"/>
                </a:lnTo>
                <a:lnTo>
                  <a:pt x="55166" y="1162844"/>
                </a:lnTo>
                <a:lnTo>
                  <a:pt x="43656" y="1099741"/>
                </a:lnTo>
                <a:lnTo>
                  <a:pt x="32147" y="1029494"/>
                </a:lnTo>
                <a:lnTo>
                  <a:pt x="21034" y="957263"/>
                </a:lnTo>
                <a:lnTo>
                  <a:pt x="15875" y="922338"/>
                </a:lnTo>
                <a:lnTo>
                  <a:pt x="11509" y="888207"/>
                </a:lnTo>
                <a:lnTo>
                  <a:pt x="7144" y="856457"/>
                </a:lnTo>
                <a:lnTo>
                  <a:pt x="4366" y="827485"/>
                </a:lnTo>
                <a:lnTo>
                  <a:pt x="1587" y="801688"/>
                </a:lnTo>
                <a:lnTo>
                  <a:pt x="397" y="779860"/>
                </a:lnTo>
                <a:lnTo>
                  <a:pt x="0" y="770732"/>
                </a:lnTo>
                <a:lnTo>
                  <a:pt x="0" y="762794"/>
                </a:lnTo>
                <a:lnTo>
                  <a:pt x="397" y="756047"/>
                </a:lnTo>
                <a:lnTo>
                  <a:pt x="1191" y="750888"/>
                </a:lnTo>
                <a:lnTo>
                  <a:pt x="1587" y="745728"/>
                </a:lnTo>
                <a:lnTo>
                  <a:pt x="1984" y="740966"/>
                </a:lnTo>
                <a:lnTo>
                  <a:pt x="2778" y="736600"/>
                </a:lnTo>
                <a:lnTo>
                  <a:pt x="4366" y="731838"/>
                </a:lnTo>
                <a:lnTo>
                  <a:pt x="5556" y="727075"/>
                </a:lnTo>
                <a:lnTo>
                  <a:pt x="7144" y="722710"/>
                </a:lnTo>
                <a:lnTo>
                  <a:pt x="11509" y="713582"/>
                </a:lnTo>
                <a:lnTo>
                  <a:pt x="15875" y="705247"/>
                </a:lnTo>
                <a:lnTo>
                  <a:pt x="21828" y="697310"/>
                </a:lnTo>
                <a:lnTo>
                  <a:pt x="28575" y="689372"/>
                </a:lnTo>
                <a:lnTo>
                  <a:pt x="35719" y="681832"/>
                </a:lnTo>
                <a:lnTo>
                  <a:pt x="44053" y="673894"/>
                </a:lnTo>
                <a:lnTo>
                  <a:pt x="53181" y="666750"/>
                </a:lnTo>
                <a:lnTo>
                  <a:pt x="62309" y="660003"/>
                </a:lnTo>
                <a:lnTo>
                  <a:pt x="72628" y="653653"/>
                </a:lnTo>
                <a:lnTo>
                  <a:pt x="83344" y="647700"/>
                </a:lnTo>
                <a:lnTo>
                  <a:pt x="94853" y="641350"/>
                </a:lnTo>
                <a:lnTo>
                  <a:pt x="106759" y="635397"/>
                </a:lnTo>
                <a:lnTo>
                  <a:pt x="118666" y="629841"/>
                </a:lnTo>
                <a:lnTo>
                  <a:pt x="131366" y="624682"/>
                </a:lnTo>
                <a:lnTo>
                  <a:pt x="144463" y="619522"/>
                </a:lnTo>
                <a:lnTo>
                  <a:pt x="157956" y="614760"/>
                </a:lnTo>
                <a:lnTo>
                  <a:pt x="171847" y="609997"/>
                </a:lnTo>
                <a:lnTo>
                  <a:pt x="185738" y="605632"/>
                </a:lnTo>
                <a:lnTo>
                  <a:pt x="200025" y="601663"/>
                </a:lnTo>
                <a:lnTo>
                  <a:pt x="214709" y="597694"/>
                </a:lnTo>
                <a:lnTo>
                  <a:pt x="228997" y="594122"/>
                </a:lnTo>
                <a:lnTo>
                  <a:pt x="258366" y="587375"/>
                </a:lnTo>
                <a:lnTo>
                  <a:pt x="287734" y="581422"/>
                </a:lnTo>
                <a:lnTo>
                  <a:pt x="317500" y="576263"/>
                </a:lnTo>
                <a:lnTo>
                  <a:pt x="346075" y="571897"/>
                </a:lnTo>
                <a:lnTo>
                  <a:pt x="349647" y="571500"/>
                </a:lnTo>
                <a:lnTo>
                  <a:pt x="352822" y="571103"/>
                </a:lnTo>
                <a:lnTo>
                  <a:pt x="359569" y="571500"/>
                </a:lnTo>
                <a:lnTo>
                  <a:pt x="453628" y="918766"/>
                </a:lnTo>
                <a:lnTo>
                  <a:pt x="455216" y="904478"/>
                </a:lnTo>
                <a:lnTo>
                  <a:pt x="487760" y="666750"/>
                </a:lnTo>
                <a:lnTo>
                  <a:pt x="478631" y="643335"/>
                </a:lnTo>
                <a:lnTo>
                  <a:pt x="496491" y="612378"/>
                </a:lnTo>
                <a:lnTo>
                  <a:pt x="537766" y="611982"/>
                </a:lnTo>
                <a:lnTo>
                  <a:pt x="554831" y="643335"/>
                </a:lnTo>
                <a:lnTo>
                  <a:pt x="546894" y="671116"/>
                </a:lnTo>
                <a:lnTo>
                  <a:pt x="575866" y="922338"/>
                </a:lnTo>
                <a:lnTo>
                  <a:pt x="652463" y="582613"/>
                </a:lnTo>
                <a:lnTo>
                  <a:pt x="661591" y="578644"/>
                </a:lnTo>
                <a:lnTo>
                  <a:pt x="668338" y="575469"/>
                </a:lnTo>
                <a:lnTo>
                  <a:pt x="671910" y="572691"/>
                </a:lnTo>
                <a:lnTo>
                  <a:pt x="672703" y="572294"/>
                </a:lnTo>
                <a:lnTo>
                  <a:pt x="673100" y="571897"/>
                </a:lnTo>
                <a:lnTo>
                  <a:pt x="686991" y="570310"/>
                </a:lnTo>
                <a:lnTo>
                  <a:pt x="701278" y="569913"/>
                </a:lnTo>
                <a:close/>
                <a:moveTo>
                  <a:pt x="534014" y="0"/>
                </a:moveTo>
                <a:lnTo>
                  <a:pt x="549903" y="794"/>
                </a:lnTo>
                <a:lnTo>
                  <a:pt x="565395" y="1985"/>
                </a:lnTo>
                <a:lnTo>
                  <a:pt x="580886" y="3971"/>
                </a:lnTo>
                <a:lnTo>
                  <a:pt x="594789" y="7148"/>
                </a:lnTo>
                <a:lnTo>
                  <a:pt x="608692" y="10326"/>
                </a:lnTo>
                <a:lnTo>
                  <a:pt x="621800" y="14297"/>
                </a:lnTo>
                <a:lnTo>
                  <a:pt x="633717" y="19063"/>
                </a:lnTo>
                <a:lnTo>
                  <a:pt x="645236" y="23431"/>
                </a:lnTo>
                <a:lnTo>
                  <a:pt x="656756" y="28594"/>
                </a:lnTo>
                <a:lnTo>
                  <a:pt x="666686" y="33757"/>
                </a:lnTo>
                <a:lnTo>
                  <a:pt x="676617" y="38920"/>
                </a:lnTo>
                <a:lnTo>
                  <a:pt x="685356" y="44083"/>
                </a:lnTo>
                <a:lnTo>
                  <a:pt x="693300" y="49246"/>
                </a:lnTo>
                <a:lnTo>
                  <a:pt x="700847" y="54806"/>
                </a:lnTo>
                <a:lnTo>
                  <a:pt x="707600" y="59572"/>
                </a:lnTo>
                <a:lnTo>
                  <a:pt x="718722" y="68309"/>
                </a:lnTo>
                <a:lnTo>
                  <a:pt x="726667" y="75458"/>
                </a:lnTo>
                <a:lnTo>
                  <a:pt x="731830" y="80621"/>
                </a:lnTo>
                <a:lnTo>
                  <a:pt x="733419" y="82209"/>
                </a:lnTo>
                <a:lnTo>
                  <a:pt x="731433" y="86975"/>
                </a:lnTo>
                <a:lnTo>
                  <a:pt x="728255" y="92138"/>
                </a:lnTo>
                <a:lnTo>
                  <a:pt x="724681" y="98890"/>
                </a:lnTo>
                <a:lnTo>
                  <a:pt x="719119" y="107230"/>
                </a:lnTo>
                <a:lnTo>
                  <a:pt x="712764" y="115173"/>
                </a:lnTo>
                <a:lnTo>
                  <a:pt x="708792" y="119541"/>
                </a:lnTo>
                <a:lnTo>
                  <a:pt x="705217" y="123910"/>
                </a:lnTo>
                <a:lnTo>
                  <a:pt x="700450" y="128278"/>
                </a:lnTo>
                <a:lnTo>
                  <a:pt x="696081" y="131853"/>
                </a:lnTo>
                <a:lnTo>
                  <a:pt x="690917" y="136221"/>
                </a:lnTo>
                <a:lnTo>
                  <a:pt x="685356" y="139399"/>
                </a:lnTo>
                <a:lnTo>
                  <a:pt x="679794" y="142973"/>
                </a:lnTo>
                <a:lnTo>
                  <a:pt x="673439" y="146150"/>
                </a:lnTo>
                <a:lnTo>
                  <a:pt x="667083" y="148930"/>
                </a:lnTo>
                <a:lnTo>
                  <a:pt x="660331" y="150916"/>
                </a:lnTo>
                <a:lnTo>
                  <a:pt x="653181" y="152505"/>
                </a:lnTo>
                <a:lnTo>
                  <a:pt x="645633" y="154093"/>
                </a:lnTo>
                <a:lnTo>
                  <a:pt x="638086" y="154887"/>
                </a:lnTo>
                <a:lnTo>
                  <a:pt x="629745" y="154887"/>
                </a:lnTo>
                <a:lnTo>
                  <a:pt x="620608" y="154093"/>
                </a:lnTo>
                <a:lnTo>
                  <a:pt x="611870" y="152107"/>
                </a:lnTo>
                <a:lnTo>
                  <a:pt x="602734" y="150122"/>
                </a:lnTo>
                <a:lnTo>
                  <a:pt x="592406" y="146547"/>
                </a:lnTo>
                <a:lnTo>
                  <a:pt x="582475" y="142576"/>
                </a:lnTo>
                <a:lnTo>
                  <a:pt x="571750" y="137413"/>
                </a:lnTo>
                <a:lnTo>
                  <a:pt x="559436" y="131853"/>
                </a:lnTo>
                <a:lnTo>
                  <a:pt x="547123" y="126293"/>
                </a:lnTo>
                <a:lnTo>
                  <a:pt x="572545" y="138604"/>
                </a:lnTo>
                <a:lnTo>
                  <a:pt x="597570" y="150916"/>
                </a:lnTo>
                <a:lnTo>
                  <a:pt x="609884" y="156476"/>
                </a:lnTo>
                <a:lnTo>
                  <a:pt x="621800" y="162036"/>
                </a:lnTo>
                <a:lnTo>
                  <a:pt x="632922" y="166405"/>
                </a:lnTo>
                <a:lnTo>
                  <a:pt x="644045" y="170376"/>
                </a:lnTo>
                <a:lnTo>
                  <a:pt x="655167" y="173553"/>
                </a:lnTo>
                <a:lnTo>
                  <a:pt x="665097" y="176333"/>
                </a:lnTo>
                <a:lnTo>
                  <a:pt x="674631" y="177922"/>
                </a:lnTo>
                <a:lnTo>
                  <a:pt x="679397" y="178319"/>
                </a:lnTo>
                <a:lnTo>
                  <a:pt x="683767" y="178319"/>
                </a:lnTo>
                <a:lnTo>
                  <a:pt x="688136" y="178319"/>
                </a:lnTo>
                <a:lnTo>
                  <a:pt x="692506" y="177922"/>
                </a:lnTo>
                <a:lnTo>
                  <a:pt x="696875" y="177525"/>
                </a:lnTo>
                <a:lnTo>
                  <a:pt x="700450" y="176333"/>
                </a:lnTo>
                <a:lnTo>
                  <a:pt x="704422" y="175142"/>
                </a:lnTo>
                <a:lnTo>
                  <a:pt x="707997" y="173156"/>
                </a:lnTo>
                <a:lnTo>
                  <a:pt x="711572" y="171170"/>
                </a:lnTo>
                <a:lnTo>
                  <a:pt x="714353" y="168788"/>
                </a:lnTo>
                <a:lnTo>
                  <a:pt x="715544" y="177525"/>
                </a:lnTo>
                <a:lnTo>
                  <a:pt x="716736" y="185865"/>
                </a:lnTo>
                <a:lnTo>
                  <a:pt x="717133" y="202148"/>
                </a:lnTo>
                <a:lnTo>
                  <a:pt x="717133" y="217240"/>
                </a:lnTo>
                <a:lnTo>
                  <a:pt x="716339" y="231537"/>
                </a:lnTo>
                <a:lnTo>
                  <a:pt x="717531" y="230345"/>
                </a:lnTo>
                <a:lnTo>
                  <a:pt x="718722" y="229154"/>
                </a:lnTo>
                <a:lnTo>
                  <a:pt x="719914" y="227963"/>
                </a:lnTo>
                <a:lnTo>
                  <a:pt x="721503" y="227565"/>
                </a:lnTo>
                <a:lnTo>
                  <a:pt x="723489" y="227963"/>
                </a:lnTo>
                <a:lnTo>
                  <a:pt x="725078" y="229551"/>
                </a:lnTo>
                <a:lnTo>
                  <a:pt x="727064" y="231140"/>
                </a:lnTo>
                <a:lnTo>
                  <a:pt x="728255" y="233523"/>
                </a:lnTo>
                <a:lnTo>
                  <a:pt x="730242" y="236700"/>
                </a:lnTo>
                <a:lnTo>
                  <a:pt x="731830" y="240274"/>
                </a:lnTo>
                <a:lnTo>
                  <a:pt x="734214" y="249806"/>
                </a:lnTo>
                <a:lnTo>
                  <a:pt x="736597" y="260529"/>
                </a:lnTo>
                <a:lnTo>
                  <a:pt x="738186" y="272840"/>
                </a:lnTo>
                <a:lnTo>
                  <a:pt x="739378" y="286740"/>
                </a:lnTo>
                <a:lnTo>
                  <a:pt x="739775" y="301435"/>
                </a:lnTo>
                <a:lnTo>
                  <a:pt x="739378" y="316924"/>
                </a:lnTo>
                <a:lnTo>
                  <a:pt x="738186" y="330427"/>
                </a:lnTo>
                <a:lnTo>
                  <a:pt x="736597" y="342738"/>
                </a:lnTo>
                <a:lnTo>
                  <a:pt x="734214" y="353858"/>
                </a:lnTo>
                <a:lnTo>
                  <a:pt x="731830" y="362596"/>
                </a:lnTo>
                <a:lnTo>
                  <a:pt x="730242" y="366567"/>
                </a:lnTo>
                <a:lnTo>
                  <a:pt x="728255" y="369744"/>
                </a:lnTo>
                <a:lnTo>
                  <a:pt x="727064" y="372524"/>
                </a:lnTo>
                <a:lnTo>
                  <a:pt x="725078" y="374113"/>
                </a:lnTo>
                <a:lnTo>
                  <a:pt x="723489" y="374907"/>
                </a:lnTo>
                <a:lnTo>
                  <a:pt x="721503" y="375304"/>
                </a:lnTo>
                <a:lnTo>
                  <a:pt x="719517" y="374907"/>
                </a:lnTo>
                <a:lnTo>
                  <a:pt x="717928" y="373716"/>
                </a:lnTo>
                <a:lnTo>
                  <a:pt x="716339" y="372127"/>
                </a:lnTo>
                <a:lnTo>
                  <a:pt x="714353" y="368950"/>
                </a:lnTo>
                <a:lnTo>
                  <a:pt x="712764" y="365773"/>
                </a:lnTo>
                <a:lnTo>
                  <a:pt x="711175" y="361801"/>
                </a:lnTo>
                <a:lnTo>
                  <a:pt x="709983" y="357433"/>
                </a:lnTo>
                <a:lnTo>
                  <a:pt x="708394" y="352270"/>
                </a:lnTo>
                <a:lnTo>
                  <a:pt x="706806" y="364979"/>
                </a:lnTo>
                <a:lnTo>
                  <a:pt x="704819" y="377687"/>
                </a:lnTo>
                <a:lnTo>
                  <a:pt x="701642" y="389602"/>
                </a:lnTo>
                <a:lnTo>
                  <a:pt x="698861" y="401516"/>
                </a:lnTo>
                <a:lnTo>
                  <a:pt x="695683" y="413431"/>
                </a:lnTo>
                <a:lnTo>
                  <a:pt x="691314" y="424551"/>
                </a:lnTo>
                <a:lnTo>
                  <a:pt x="686944" y="435274"/>
                </a:lnTo>
                <a:lnTo>
                  <a:pt x="682575" y="445997"/>
                </a:lnTo>
                <a:lnTo>
                  <a:pt x="677411" y="456323"/>
                </a:lnTo>
                <a:lnTo>
                  <a:pt x="671850" y="466251"/>
                </a:lnTo>
                <a:lnTo>
                  <a:pt x="666289" y="475386"/>
                </a:lnTo>
                <a:lnTo>
                  <a:pt x="659933" y="484520"/>
                </a:lnTo>
                <a:lnTo>
                  <a:pt x="653975" y="493257"/>
                </a:lnTo>
                <a:lnTo>
                  <a:pt x="647222" y="501597"/>
                </a:lnTo>
                <a:lnTo>
                  <a:pt x="640867" y="509540"/>
                </a:lnTo>
                <a:lnTo>
                  <a:pt x="633717" y="517086"/>
                </a:lnTo>
                <a:lnTo>
                  <a:pt x="626964" y="524235"/>
                </a:lnTo>
                <a:lnTo>
                  <a:pt x="619417" y="530589"/>
                </a:lnTo>
                <a:lnTo>
                  <a:pt x="612267" y="536944"/>
                </a:lnTo>
                <a:lnTo>
                  <a:pt x="604720" y="542901"/>
                </a:lnTo>
                <a:lnTo>
                  <a:pt x="597570" y="548461"/>
                </a:lnTo>
                <a:lnTo>
                  <a:pt x="590022" y="553227"/>
                </a:lnTo>
                <a:lnTo>
                  <a:pt x="582078" y="557992"/>
                </a:lnTo>
                <a:lnTo>
                  <a:pt x="574531" y="561964"/>
                </a:lnTo>
                <a:lnTo>
                  <a:pt x="566984" y="565538"/>
                </a:lnTo>
                <a:lnTo>
                  <a:pt x="559039" y="568715"/>
                </a:lnTo>
                <a:lnTo>
                  <a:pt x="551492" y="571495"/>
                </a:lnTo>
                <a:lnTo>
                  <a:pt x="543945" y="573481"/>
                </a:lnTo>
                <a:lnTo>
                  <a:pt x="536398" y="575467"/>
                </a:lnTo>
                <a:lnTo>
                  <a:pt x="528850" y="576658"/>
                </a:lnTo>
                <a:lnTo>
                  <a:pt x="521700" y="577453"/>
                </a:lnTo>
                <a:lnTo>
                  <a:pt x="514550" y="577850"/>
                </a:lnTo>
                <a:lnTo>
                  <a:pt x="508989" y="577453"/>
                </a:lnTo>
                <a:lnTo>
                  <a:pt x="502634" y="576658"/>
                </a:lnTo>
                <a:lnTo>
                  <a:pt x="496278" y="575467"/>
                </a:lnTo>
                <a:lnTo>
                  <a:pt x="489923" y="573481"/>
                </a:lnTo>
                <a:lnTo>
                  <a:pt x="483170" y="571098"/>
                </a:lnTo>
                <a:lnTo>
                  <a:pt x="476417" y="568318"/>
                </a:lnTo>
                <a:lnTo>
                  <a:pt x="469267" y="565141"/>
                </a:lnTo>
                <a:lnTo>
                  <a:pt x="462514" y="561567"/>
                </a:lnTo>
                <a:lnTo>
                  <a:pt x="454967" y="557198"/>
                </a:lnTo>
                <a:lnTo>
                  <a:pt x="447817" y="552432"/>
                </a:lnTo>
                <a:lnTo>
                  <a:pt x="440667" y="547667"/>
                </a:lnTo>
                <a:lnTo>
                  <a:pt x="433120" y="542106"/>
                </a:lnTo>
                <a:lnTo>
                  <a:pt x="425970" y="536149"/>
                </a:lnTo>
                <a:lnTo>
                  <a:pt x="418423" y="529795"/>
                </a:lnTo>
                <a:lnTo>
                  <a:pt x="411273" y="523043"/>
                </a:lnTo>
                <a:lnTo>
                  <a:pt x="403726" y="515895"/>
                </a:lnTo>
                <a:lnTo>
                  <a:pt x="396576" y="508349"/>
                </a:lnTo>
                <a:lnTo>
                  <a:pt x="389426" y="500803"/>
                </a:lnTo>
                <a:lnTo>
                  <a:pt x="382276" y="492860"/>
                </a:lnTo>
                <a:lnTo>
                  <a:pt x="375523" y="483726"/>
                </a:lnTo>
                <a:lnTo>
                  <a:pt x="368770" y="475386"/>
                </a:lnTo>
                <a:lnTo>
                  <a:pt x="362415" y="466251"/>
                </a:lnTo>
                <a:lnTo>
                  <a:pt x="356059" y="456720"/>
                </a:lnTo>
                <a:lnTo>
                  <a:pt x="350498" y="447188"/>
                </a:lnTo>
                <a:lnTo>
                  <a:pt x="344937" y="436862"/>
                </a:lnTo>
                <a:lnTo>
                  <a:pt x="339376" y="426934"/>
                </a:lnTo>
                <a:lnTo>
                  <a:pt x="334212" y="416211"/>
                </a:lnTo>
                <a:lnTo>
                  <a:pt x="329048" y="405885"/>
                </a:lnTo>
                <a:lnTo>
                  <a:pt x="325076" y="394765"/>
                </a:lnTo>
                <a:lnTo>
                  <a:pt x="320706" y="383247"/>
                </a:lnTo>
                <a:lnTo>
                  <a:pt x="317529" y="372127"/>
                </a:lnTo>
                <a:lnTo>
                  <a:pt x="313954" y="360610"/>
                </a:lnTo>
                <a:lnTo>
                  <a:pt x="311570" y="368156"/>
                </a:lnTo>
                <a:lnTo>
                  <a:pt x="310379" y="371730"/>
                </a:lnTo>
                <a:lnTo>
                  <a:pt x="308392" y="374113"/>
                </a:lnTo>
                <a:lnTo>
                  <a:pt x="306804" y="376099"/>
                </a:lnTo>
                <a:lnTo>
                  <a:pt x="305612" y="378084"/>
                </a:lnTo>
                <a:lnTo>
                  <a:pt x="304023" y="378879"/>
                </a:lnTo>
                <a:lnTo>
                  <a:pt x="302037" y="379276"/>
                </a:lnTo>
                <a:lnTo>
                  <a:pt x="300051" y="378879"/>
                </a:lnTo>
                <a:lnTo>
                  <a:pt x="298462" y="377687"/>
                </a:lnTo>
                <a:lnTo>
                  <a:pt x="296873" y="375702"/>
                </a:lnTo>
                <a:lnTo>
                  <a:pt x="294887" y="373319"/>
                </a:lnTo>
                <a:lnTo>
                  <a:pt x="293298" y="370141"/>
                </a:lnTo>
                <a:lnTo>
                  <a:pt x="292106" y="366567"/>
                </a:lnTo>
                <a:lnTo>
                  <a:pt x="289326" y="357433"/>
                </a:lnTo>
                <a:lnTo>
                  <a:pt x="286942" y="346710"/>
                </a:lnTo>
                <a:lnTo>
                  <a:pt x="285354" y="334001"/>
                </a:lnTo>
                <a:lnTo>
                  <a:pt x="284559" y="320101"/>
                </a:lnTo>
                <a:lnTo>
                  <a:pt x="284162" y="305406"/>
                </a:lnTo>
                <a:lnTo>
                  <a:pt x="284559" y="290315"/>
                </a:lnTo>
                <a:lnTo>
                  <a:pt x="285354" y="276812"/>
                </a:lnTo>
                <a:lnTo>
                  <a:pt x="286942" y="264103"/>
                </a:lnTo>
                <a:lnTo>
                  <a:pt x="289326" y="252983"/>
                </a:lnTo>
                <a:lnTo>
                  <a:pt x="292106" y="244246"/>
                </a:lnTo>
                <a:lnTo>
                  <a:pt x="293298" y="240274"/>
                </a:lnTo>
                <a:lnTo>
                  <a:pt x="294887" y="237097"/>
                </a:lnTo>
                <a:lnTo>
                  <a:pt x="296873" y="234714"/>
                </a:lnTo>
                <a:lnTo>
                  <a:pt x="298462" y="232728"/>
                </a:lnTo>
                <a:lnTo>
                  <a:pt x="300051" y="231934"/>
                </a:lnTo>
                <a:lnTo>
                  <a:pt x="302037" y="231537"/>
                </a:lnTo>
                <a:lnTo>
                  <a:pt x="303229" y="231537"/>
                </a:lnTo>
                <a:lnTo>
                  <a:pt x="304420" y="232331"/>
                </a:lnTo>
                <a:lnTo>
                  <a:pt x="304817" y="222403"/>
                </a:lnTo>
                <a:lnTo>
                  <a:pt x="305215" y="212871"/>
                </a:lnTo>
                <a:lnTo>
                  <a:pt x="306406" y="204134"/>
                </a:lnTo>
                <a:lnTo>
                  <a:pt x="307598" y="196191"/>
                </a:lnTo>
                <a:lnTo>
                  <a:pt x="306804" y="185468"/>
                </a:lnTo>
                <a:lnTo>
                  <a:pt x="306406" y="175936"/>
                </a:lnTo>
                <a:lnTo>
                  <a:pt x="306406" y="166405"/>
                </a:lnTo>
                <a:lnTo>
                  <a:pt x="306804" y="158065"/>
                </a:lnTo>
                <a:lnTo>
                  <a:pt x="307598" y="150122"/>
                </a:lnTo>
                <a:lnTo>
                  <a:pt x="308790" y="142179"/>
                </a:lnTo>
                <a:lnTo>
                  <a:pt x="310379" y="135427"/>
                </a:lnTo>
                <a:lnTo>
                  <a:pt x="312365" y="128676"/>
                </a:lnTo>
                <a:lnTo>
                  <a:pt x="314748" y="122321"/>
                </a:lnTo>
                <a:lnTo>
                  <a:pt x="317529" y="116761"/>
                </a:lnTo>
                <a:lnTo>
                  <a:pt x="320309" y="111201"/>
                </a:lnTo>
                <a:lnTo>
                  <a:pt x="323884" y="106833"/>
                </a:lnTo>
                <a:lnTo>
                  <a:pt x="327062" y="102067"/>
                </a:lnTo>
                <a:lnTo>
                  <a:pt x="331431" y="98095"/>
                </a:lnTo>
                <a:lnTo>
                  <a:pt x="335404" y="94918"/>
                </a:lnTo>
                <a:lnTo>
                  <a:pt x="339773" y="91344"/>
                </a:lnTo>
                <a:lnTo>
                  <a:pt x="319912" y="91741"/>
                </a:lnTo>
                <a:lnTo>
                  <a:pt x="304420" y="92138"/>
                </a:lnTo>
                <a:lnTo>
                  <a:pt x="290915" y="93329"/>
                </a:lnTo>
                <a:lnTo>
                  <a:pt x="295284" y="90549"/>
                </a:lnTo>
                <a:lnTo>
                  <a:pt x="300051" y="88167"/>
                </a:lnTo>
                <a:lnTo>
                  <a:pt x="309981" y="82209"/>
                </a:lnTo>
                <a:lnTo>
                  <a:pt x="319117" y="75458"/>
                </a:lnTo>
                <a:lnTo>
                  <a:pt x="328651" y="68309"/>
                </a:lnTo>
                <a:lnTo>
                  <a:pt x="346923" y="54409"/>
                </a:lnTo>
                <a:lnTo>
                  <a:pt x="355265" y="48452"/>
                </a:lnTo>
                <a:lnTo>
                  <a:pt x="363606" y="43686"/>
                </a:lnTo>
                <a:lnTo>
                  <a:pt x="373934" y="38920"/>
                </a:lnTo>
                <a:lnTo>
                  <a:pt x="384659" y="33757"/>
                </a:lnTo>
                <a:lnTo>
                  <a:pt x="394589" y="28992"/>
                </a:lnTo>
                <a:lnTo>
                  <a:pt x="405314" y="24623"/>
                </a:lnTo>
                <a:lnTo>
                  <a:pt x="414848" y="21049"/>
                </a:lnTo>
                <a:lnTo>
                  <a:pt x="425176" y="17474"/>
                </a:lnTo>
                <a:lnTo>
                  <a:pt x="434709" y="14694"/>
                </a:lnTo>
                <a:lnTo>
                  <a:pt x="444242" y="11914"/>
                </a:lnTo>
                <a:lnTo>
                  <a:pt x="454173" y="9134"/>
                </a:lnTo>
                <a:lnTo>
                  <a:pt x="463309" y="7148"/>
                </a:lnTo>
                <a:lnTo>
                  <a:pt x="472842" y="5560"/>
                </a:lnTo>
                <a:lnTo>
                  <a:pt x="481978" y="3574"/>
                </a:lnTo>
                <a:lnTo>
                  <a:pt x="491114" y="2383"/>
                </a:lnTo>
                <a:lnTo>
                  <a:pt x="500250" y="1588"/>
                </a:lnTo>
                <a:lnTo>
                  <a:pt x="517331" y="397"/>
                </a:lnTo>
                <a:lnTo>
                  <a:pt x="5340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文本框 49"/>
          <p:cNvSpPr txBox="1"/>
          <p:nvPr/>
        </p:nvSpPr>
        <p:spPr>
          <a:xfrm>
            <a:off x="2303452" y="3171131"/>
            <a:ext cx="124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96139" y="3613290"/>
            <a:ext cx="2124103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49"/>
          <p:cNvSpPr txBox="1"/>
          <p:nvPr/>
        </p:nvSpPr>
        <p:spPr>
          <a:xfrm>
            <a:off x="6030351" y="3167211"/>
            <a:ext cx="124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33003" y="3613290"/>
            <a:ext cx="2199834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9"/>
          <p:cNvSpPr txBox="1"/>
          <p:nvPr/>
        </p:nvSpPr>
        <p:spPr>
          <a:xfrm>
            <a:off x="2303452" y="1605304"/>
            <a:ext cx="124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3333" y="1938587"/>
            <a:ext cx="2106909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9"/>
          <p:cNvSpPr txBox="1"/>
          <p:nvPr/>
        </p:nvSpPr>
        <p:spPr>
          <a:xfrm>
            <a:off x="5976338" y="1574371"/>
            <a:ext cx="124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33002" y="1907656"/>
            <a:ext cx="2156582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49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49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49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49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49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8"/>
          <p:cNvSpPr txBox="1"/>
          <p:nvPr/>
        </p:nvSpPr>
        <p:spPr>
          <a:xfrm>
            <a:off x="5379119" y="1428894"/>
            <a:ext cx="2163967" cy="561865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9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5353719" y="2131844"/>
            <a:ext cx="2163967" cy="561865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9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5412986" y="2792448"/>
            <a:ext cx="2163967" cy="561865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900" b="1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9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5396053" y="3537744"/>
            <a:ext cx="2163967" cy="561865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900" b="1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9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50"/>
          <p:cNvSpPr/>
          <p:nvPr/>
        </p:nvSpPr>
        <p:spPr bwMode="auto">
          <a:xfrm>
            <a:off x="1043608" y="2177367"/>
            <a:ext cx="1525736" cy="1792976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94" tIns="34297" rIns="68594" bIns="3429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Freeform 50"/>
          <p:cNvSpPr/>
          <p:nvPr/>
        </p:nvSpPr>
        <p:spPr bwMode="auto">
          <a:xfrm>
            <a:off x="415971" y="3095137"/>
            <a:ext cx="692059" cy="813277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94" tIns="34297" rIns="68594" bIns="3429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Freeform 50"/>
          <p:cNvSpPr/>
          <p:nvPr/>
        </p:nvSpPr>
        <p:spPr bwMode="auto">
          <a:xfrm>
            <a:off x="2473371" y="3154423"/>
            <a:ext cx="692059" cy="813277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94" tIns="34297" rIns="68594" bIns="3429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组合 49"/>
          <p:cNvGrpSpPr/>
          <p:nvPr/>
        </p:nvGrpSpPr>
        <p:grpSpPr>
          <a:xfrm>
            <a:off x="3173217" y="1487904"/>
            <a:ext cx="1779784" cy="600470"/>
            <a:chOff x="3173217" y="1487444"/>
            <a:chExt cx="1779784" cy="600285"/>
          </a:xfrm>
        </p:grpSpPr>
        <p:sp>
          <p:nvSpPr>
            <p:cNvPr id="20" name="Freeform 23"/>
            <p:cNvSpPr/>
            <p:nvPr/>
          </p:nvSpPr>
          <p:spPr bwMode="auto">
            <a:xfrm flipH="1">
              <a:off x="3173217" y="1754275"/>
              <a:ext cx="1528905" cy="212786"/>
            </a:xfrm>
            <a:custGeom>
              <a:avLst/>
              <a:gdLst>
                <a:gd name="T0" fmla="*/ 409 w 409"/>
                <a:gd name="T1" fmla="*/ 57 h 57"/>
                <a:gd name="T2" fmla="*/ 243 w 409"/>
                <a:gd name="T3" fmla="*/ 57 h 57"/>
                <a:gd name="T4" fmla="*/ 179 w 409"/>
                <a:gd name="T5" fmla="*/ 34 h 57"/>
                <a:gd name="T6" fmla="*/ 117 w 409"/>
                <a:gd name="T7" fmla="*/ 17 h 57"/>
                <a:gd name="T8" fmla="*/ 0 w 409"/>
                <a:gd name="T9" fmla="*/ 17 h 57"/>
                <a:gd name="T10" fmla="*/ 0 w 409"/>
                <a:gd name="T11" fmla="*/ 0 h 57"/>
                <a:gd name="T12" fmla="*/ 117 w 409"/>
                <a:gd name="T13" fmla="*/ 0 h 57"/>
                <a:gd name="T14" fmla="*/ 190 w 409"/>
                <a:gd name="T15" fmla="*/ 21 h 57"/>
                <a:gd name="T16" fmla="*/ 243 w 409"/>
                <a:gd name="T17" fmla="*/ 40 h 57"/>
                <a:gd name="T18" fmla="*/ 409 w 409"/>
                <a:gd name="T19" fmla="*/ 40 h 57"/>
                <a:gd name="T20" fmla="*/ 409 w 409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57">
                  <a:moveTo>
                    <a:pt x="409" y="57"/>
                  </a:moveTo>
                  <a:cubicBezTo>
                    <a:pt x="243" y="57"/>
                    <a:pt x="243" y="57"/>
                    <a:pt x="243" y="57"/>
                  </a:cubicBezTo>
                  <a:cubicBezTo>
                    <a:pt x="220" y="57"/>
                    <a:pt x="195" y="48"/>
                    <a:pt x="179" y="34"/>
                  </a:cubicBezTo>
                  <a:cubicBezTo>
                    <a:pt x="162" y="19"/>
                    <a:pt x="140" y="17"/>
                    <a:pt x="117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2" y="0"/>
                    <a:pt x="168" y="2"/>
                    <a:pt x="190" y="21"/>
                  </a:cubicBezTo>
                  <a:cubicBezTo>
                    <a:pt x="203" y="33"/>
                    <a:pt x="223" y="40"/>
                    <a:pt x="243" y="40"/>
                  </a:cubicBezTo>
                  <a:cubicBezTo>
                    <a:pt x="409" y="40"/>
                    <a:pt x="409" y="40"/>
                    <a:pt x="409" y="40"/>
                  </a:cubicBezTo>
                  <a:lnTo>
                    <a:pt x="409" y="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4353545" y="1487444"/>
              <a:ext cx="599456" cy="600285"/>
              <a:chOff x="3069803" y="657624"/>
              <a:chExt cx="1139586" cy="1141162"/>
            </a:xfrm>
          </p:grpSpPr>
          <p:sp>
            <p:nvSpPr>
              <p:cNvPr id="38" name="Freeform 29"/>
              <p:cNvSpPr>
                <a:spLocks noEditPoints="1"/>
              </p:cNvSpPr>
              <p:nvPr/>
            </p:nvSpPr>
            <p:spPr bwMode="auto">
              <a:xfrm flipH="1">
                <a:off x="3069803" y="657624"/>
                <a:ext cx="1139586" cy="1141162"/>
              </a:xfrm>
              <a:custGeom>
                <a:avLst/>
                <a:gdLst>
                  <a:gd name="T0" fmla="*/ 305 w 305"/>
                  <a:gd name="T1" fmla="*/ 154 h 305"/>
                  <a:gd name="T2" fmla="*/ 283 w 305"/>
                  <a:gd name="T3" fmla="*/ 120 h 305"/>
                  <a:gd name="T4" fmla="*/ 295 w 305"/>
                  <a:gd name="T5" fmla="*/ 98 h 305"/>
                  <a:gd name="T6" fmla="*/ 260 w 305"/>
                  <a:gd name="T7" fmla="*/ 72 h 305"/>
                  <a:gd name="T8" fmla="*/ 262 w 305"/>
                  <a:gd name="T9" fmla="*/ 46 h 305"/>
                  <a:gd name="T10" fmla="*/ 222 w 305"/>
                  <a:gd name="T11" fmla="*/ 38 h 305"/>
                  <a:gd name="T12" fmla="*/ 214 w 305"/>
                  <a:gd name="T13" fmla="*/ 13 h 305"/>
                  <a:gd name="T14" fmla="*/ 171 w 305"/>
                  <a:gd name="T15" fmla="*/ 20 h 305"/>
                  <a:gd name="T16" fmla="*/ 155 w 305"/>
                  <a:gd name="T17" fmla="*/ 0 h 305"/>
                  <a:gd name="T18" fmla="*/ 120 w 305"/>
                  <a:gd name="T19" fmla="*/ 22 h 305"/>
                  <a:gd name="T20" fmla="*/ 98 w 305"/>
                  <a:gd name="T21" fmla="*/ 11 h 305"/>
                  <a:gd name="T22" fmla="*/ 72 w 305"/>
                  <a:gd name="T23" fmla="*/ 46 h 305"/>
                  <a:gd name="T24" fmla="*/ 46 w 305"/>
                  <a:gd name="T25" fmla="*/ 44 h 305"/>
                  <a:gd name="T26" fmla="*/ 38 w 305"/>
                  <a:gd name="T27" fmla="*/ 84 h 305"/>
                  <a:gd name="T28" fmla="*/ 13 w 305"/>
                  <a:gd name="T29" fmla="*/ 91 h 305"/>
                  <a:gd name="T30" fmla="*/ 20 w 305"/>
                  <a:gd name="T31" fmla="*/ 134 h 305"/>
                  <a:gd name="T32" fmla="*/ 0 w 305"/>
                  <a:gd name="T33" fmla="*/ 151 h 305"/>
                  <a:gd name="T34" fmla="*/ 23 w 305"/>
                  <a:gd name="T35" fmla="*/ 185 h 305"/>
                  <a:gd name="T36" fmla="*/ 11 w 305"/>
                  <a:gd name="T37" fmla="*/ 207 h 305"/>
                  <a:gd name="T38" fmla="*/ 46 w 305"/>
                  <a:gd name="T39" fmla="*/ 234 h 305"/>
                  <a:gd name="T40" fmla="*/ 44 w 305"/>
                  <a:gd name="T41" fmla="*/ 259 h 305"/>
                  <a:gd name="T42" fmla="*/ 84 w 305"/>
                  <a:gd name="T43" fmla="*/ 268 h 305"/>
                  <a:gd name="T44" fmla="*/ 91 w 305"/>
                  <a:gd name="T45" fmla="*/ 292 h 305"/>
                  <a:gd name="T46" fmla="*/ 134 w 305"/>
                  <a:gd name="T47" fmla="*/ 285 h 305"/>
                  <a:gd name="T48" fmla="*/ 151 w 305"/>
                  <a:gd name="T49" fmla="*/ 305 h 305"/>
                  <a:gd name="T50" fmla="*/ 185 w 305"/>
                  <a:gd name="T51" fmla="*/ 283 h 305"/>
                  <a:gd name="T52" fmla="*/ 207 w 305"/>
                  <a:gd name="T53" fmla="*/ 295 h 305"/>
                  <a:gd name="T54" fmla="*/ 234 w 305"/>
                  <a:gd name="T55" fmla="*/ 259 h 305"/>
                  <a:gd name="T56" fmla="*/ 259 w 305"/>
                  <a:gd name="T57" fmla="*/ 261 h 305"/>
                  <a:gd name="T58" fmla="*/ 267 w 305"/>
                  <a:gd name="T59" fmla="*/ 222 h 305"/>
                  <a:gd name="T60" fmla="*/ 292 w 305"/>
                  <a:gd name="T61" fmla="*/ 214 h 305"/>
                  <a:gd name="T62" fmla="*/ 285 w 305"/>
                  <a:gd name="T63" fmla="*/ 171 h 305"/>
                  <a:gd name="T64" fmla="*/ 187 w 305"/>
                  <a:gd name="T65" fmla="*/ 259 h 305"/>
                  <a:gd name="T66" fmla="*/ 118 w 305"/>
                  <a:gd name="T67" fmla="*/ 47 h 305"/>
                  <a:gd name="T68" fmla="*/ 187 w 305"/>
                  <a:gd name="T69" fmla="*/ 2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05">
                    <a:moveTo>
                      <a:pt x="304" y="172"/>
                    </a:moveTo>
                    <a:cubicBezTo>
                      <a:pt x="305" y="154"/>
                      <a:pt x="305" y="154"/>
                      <a:pt x="305" y="154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42"/>
                      <a:pt x="285" y="131"/>
                      <a:pt x="283" y="120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5" y="98"/>
                      <a:pt x="295" y="98"/>
                      <a:pt x="295" y="98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3" y="92"/>
                      <a:pt x="267" y="81"/>
                      <a:pt x="260" y="72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40" y="50"/>
                      <a:pt x="231" y="43"/>
                      <a:pt x="222" y="38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195" y="24"/>
                      <a:pt x="183" y="21"/>
                      <a:pt x="171" y="20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42" y="18"/>
                      <a:pt x="131" y="20"/>
                      <a:pt x="120" y="22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92" y="32"/>
                      <a:pt x="81" y="39"/>
                      <a:pt x="72" y="4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0" y="65"/>
                      <a:pt x="43" y="74"/>
                      <a:pt x="38" y="8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5" y="110"/>
                      <a:pt x="21" y="122"/>
                      <a:pt x="20" y="134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63"/>
                      <a:pt x="20" y="174"/>
                      <a:pt x="23" y="185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2" y="213"/>
                      <a:pt x="38" y="224"/>
                      <a:pt x="46" y="23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65" y="255"/>
                      <a:pt x="74" y="262"/>
                      <a:pt x="84" y="268"/>
                    </a:cubicBezTo>
                    <a:cubicBezTo>
                      <a:pt x="75" y="284"/>
                      <a:pt x="75" y="284"/>
                      <a:pt x="75" y="284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10" y="280"/>
                      <a:pt x="122" y="284"/>
                      <a:pt x="134" y="285"/>
                    </a:cubicBezTo>
                    <a:cubicBezTo>
                      <a:pt x="133" y="304"/>
                      <a:pt x="133" y="304"/>
                      <a:pt x="133" y="304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63" y="287"/>
                      <a:pt x="174" y="285"/>
                      <a:pt x="185" y="283"/>
                    </a:cubicBezTo>
                    <a:cubicBezTo>
                      <a:pt x="190" y="300"/>
                      <a:pt x="190" y="300"/>
                      <a:pt x="190" y="300"/>
                    </a:cubicBez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14" y="273"/>
                      <a:pt x="224" y="267"/>
                      <a:pt x="234" y="259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55" y="240"/>
                      <a:pt x="262" y="231"/>
                      <a:pt x="267" y="222"/>
                    </a:cubicBezTo>
                    <a:cubicBezTo>
                      <a:pt x="284" y="230"/>
                      <a:pt x="284" y="230"/>
                      <a:pt x="284" y="230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76" y="206"/>
                      <a:pt x="276" y="206"/>
                      <a:pt x="276" y="206"/>
                    </a:cubicBezTo>
                    <a:cubicBezTo>
                      <a:pt x="281" y="195"/>
                      <a:pt x="284" y="183"/>
                      <a:pt x="285" y="171"/>
                    </a:cubicBezTo>
                    <a:lnTo>
                      <a:pt x="304" y="172"/>
                    </a:lnTo>
                    <a:close/>
                    <a:moveTo>
                      <a:pt x="187" y="259"/>
                    </a:moveTo>
                    <a:cubicBezTo>
                      <a:pt x="128" y="277"/>
                      <a:pt x="65" y="245"/>
                      <a:pt x="47" y="186"/>
                    </a:cubicBezTo>
                    <a:cubicBezTo>
                      <a:pt x="28" y="128"/>
                      <a:pt x="60" y="65"/>
                      <a:pt x="118" y="47"/>
                    </a:cubicBezTo>
                    <a:cubicBezTo>
                      <a:pt x="177" y="28"/>
                      <a:pt x="240" y="60"/>
                      <a:pt x="258" y="118"/>
                    </a:cubicBezTo>
                    <a:cubicBezTo>
                      <a:pt x="277" y="177"/>
                      <a:pt x="245" y="240"/>
                      <a:pt x="187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0"/>
              <p:cNvSpPr/>
              <p:nvPr/>
            </p:nvSpPr>
            <p:spPr bwMode="auto">
              <a:xfrm flipH="1">
                <a:off x="3260523" y="845190"/>
                <a:ext cx="764453" cy="766028"/>
              </a:xfrm>
              <a:custGeom>
                <a:avLst/>
                <a:gdLst>
                  <a:gd name="T0" fmla="*/ 190 w 205"/>
                  <a:gd name="T1" fmla="*/ 74 h 205"/>
                  <a:gd name="T2" fmla="*/ 131 w 205"/>
                  <a:gd name="T3" fmla="*/ 190 h 205"/>
                  <a:gd name="T4" fmla="*/ 15 w 205"/>
                  <a:gd name="T5" fmla="*/ 130 h 205"/>
                  <a:gd name="T6" fmla="*/ 74 w 205"/>
                  <a:gd name="T7" fmla="*/ 15 h 205"/>
                  <a:gd name="T8" fmla="*/ 190 w 205"/>
                  <a:gd name="T9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90" y="74"/>
                    </a:moveTo>
                    <a:cubicBezTo>
                      <a:pt x="205" y="123"/>
                      <a:pt x="179" y="174"/>
                      <a:pt x="131" y="190"/>
                    </a:cubicBezTo>
                    <a:cubicBezTo>
                      <a:pt x="82" y="205"/>
                      <a:pt x="31" y="179"/>
                      <a:pt x="15" y="130"/>
                    </a:cubicBezTo>
                    <a:cubicBezTo>
                      <a:pt x="0" y="82"/>
                      <a:pt x="27" y="31"/>
                      <a:pt x="74" y="15"/>
                    </a:cubicBezTo>
                    <a:cubicBezTo>
                      <a:pt x="123" y="0"/>
                      <a:pt x="174" y="26"/>
                      <a:pt x="19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A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50"/>
          <p:cNvGrpSpPr/>
          <p:nvPr/>
        </p:nvGrpSpPr>
        <p:grpSpPr>
          <a:xfrm>
            <a:off x="3211047" y="2035465"/>
            <a:ext cx="1741955" cy="730668"/>
            <a:chOff x="3211046" y="2034837"/>
            <a:chExt cx="1741955" cy="730442"/>
          </a:xfrm>
        </p:grpSpPr>
        <p:sp>
          <p:nvSpPr>
            <p:cNvPr id="17" name="Freeform 17"/>
            <p:cNvSpPr/>
            <p:nvPr/>
          </p:nvSpPr>
          <p:spPr bwMode="auto">
            <a:xfrm flipH="1">
              <a:off x="3211046" y="2034837"/>
              <a:ext cx="1491076" cy="430300"/>
            </a:xfrm>
            <a:custGeom>
              <a:avLst/>
              <a:gdLst>
                <a:gd name="T0" fmla="*/ 106 w 399"/>
                <a:gd name="T1" fmla="*/ 115 h 115"/>
                <a:gd name="T2" fmla="*/ 103 w 399"/>
                <a:gd name="T3" fmla="*/ 115 h 115"/>
                <a:gd name="T4" fmla="*/ 0 w 399"/>
                <a:gd name="T5" fmla="*/ 115 h 115"/>
                <a:gd name="T6" fmla="*/ 0 w 399"/>
                <a:gd name="T7" fmla="*/ 98 h 115"/>
                <a:gd name="T8" fmla="*/ 104 w 399"/>
                <a:gd name="T9" fmla="*/ 98 h 115"/>
                <a:gd name="T10" fmla="*/ 160 w 399"/>
                <a:gd name="T11" fmla="*/ 55 h 115"/>
                <a:gd name="T12" fmla="*/ 232 w 399"/>
                <a:gd name="T13" fmla="*/ 2 h 115"/>
                <a:gd name="T14" fmla="*/ 399 w 399"/>
                <a:gd name="T15" fmla="*/ 2 h 115"/>
                <a:gd name="T16" fmla="*/ 399 w 399"/>
                <a:gd name="T17" fmla="*/ 19 h 115"/>
                <a:gd name="T18" fmla="*/ 232 w 399"/>
                <a:gd name="T19" fmla="*/ 19 h 115"/>
                <a:gd name="T20" fmla="*/ 176 w 399"/>
                <a:gd name="T21" fmla="*/ 62 h 115"/>
                <a:gd name="T22" fmla="*/ 106 w 399"/>
                <a:gd name="T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9" h="115">
                  <a:moveTo>
                    <a:pt x="106" y="115"/>
                  </a:moveTo>
                  <a:cubicBezTo>
                    <a:pt x="104" y="115"/>
                    <a:pt x="103" y="115"/>
                    <a:pt x="103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6" y="99"/>
                    <a:pt x="141" y="102"/>
                    <a:pt x="160" y="55"/>
                  </a:cubicBezTo>
                  <a:cubicBezTo>
                    <a:pt x="182" y="0"/>
                    <a:pt x="230" y="2"/>
                    <a:pt x="232" y="2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9" y="19"/>
                    <a:pt x="399" y="19"/>
                    <a:pt x="399" y="19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0" y="19"/>
                    <a:pt x="193" y="18"/>
                    <a:pt x="176" y="62"/>
                  </a:cubicBezTo>
                  <a:cubicBezTo>
                    <a:pt x="156" y="111"/>
                    <a:pt x="118" y="115"/>
                    <a:pt x="106" y="1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0"/>
            <p:cNvGrpSpPr/>
            <p:nvPr/>
          </p:nvGrpSpPr>
          <p:grpSpPr>
            <a:xfrm>
              <a:off x="4353545" y="2164994"/>
              <a:ext cx="599456" cy="600285"/>
              <a:chOff x="3069803" y="657624"/>
              <a:chExt cx="1139586" cy="1141162"/>
            </a:xfrm>
          </p:grpSpPr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 flipH="1">
                <a:off x="3069803" y="657624"/>
                <a:ext cx="1139586" cy="1141162"/>
              </a:xfrm>
              <a:custGeom>
                <a:avLst/>
                <a:gdLst>
                  <a:gd name="T0" fmla="*/ 305 w 305"/>
                  <a:gd name="T1" fmla="*/ 154 h 305"/>
                  <a:gd name="T2" fmla="*/ 283 w 305"/>
                  <a:gd name="T3" fmla="*/ 120 h 305"/>
                  <a:gd name="T4" fmla="*/ 295 w 305"/>
                  <a:gd name="T5" fmla="*/ 98 h 305"/>
                  <a:gd name="T6" fmla="*/ 260 w 305"/>
                  <a:gd name="T7" fmla="*/ 72 h 305"/>
                  <a:gd name="T8" fmla="*/ 262 w 305"/>
                  <a:gd name="T9" fmla="*/ 46 h 305"/>
                  <a:gd name="T10" fmla="*/ 222 w 305"/>
                  <a:gd name="T11" fmla="*/ 38 h 305"/>
                  <a:gd name="T12" fmla="*/ 214 w 305"/>
                  <a:gd name="T13" fmla="*/ 13 h 305"/>
                  <a:gd name="T14" fmla="*/ 171 w 305"/>
                  <a:gd name="T15" fmla="*/ 20 h 305"/>
                  <a:gd name="T16" fmla="*/ 155 w 305"/>
                  <a:gd name="T17" fmla="*/ 0 h 305"/>
                  <a:gd name="T18" fmla="*/ 120 w 305"/>
                  <a:gd name="T19" fmla="*/ 22 h 305"/>
                  <a:gd name="T20" fmla="*/ 98 w 305"/>
                  <a:gd name="T21" fmla="*/ 11 h 305"/>
                  <a:gd name="T22" fmla="*/ 72 w 305"/>
                  <a:gd name="T23" fmla="*/ 46 h 305"/>
                  <a:gd name="T24" fmla="*/ 46 w 305"/>
                  <a:gd name="T25" fmla="*/ 44 h 305"/>
                  <a:gd name="T26" fmla="*/ 38 w 305"/>
                  <a:gd name="T27" fmla="*/ 84 h 305"/>
                  <a:gd name="T28" fmla="*/ 13 w 305"/>
                  <a:gd name="T29" fmla="*/ 91 h 305"/>
                  <a:gd name="T30" fmla="*/ 20 w 305"/>
                  <a:gd name="T31" fmla="*/ 134 h 305"/>
                  <a:gd name="T32" fmla="*/ 0 w 305"/>
                  <a:gd name="T33" fmla="*/ 151 h 305"/>
                  <a:gd name="T34" fmla="*/ 23 w 305"/>
                  <a:gd name="T35" fmla="*/ 185 h 305"/>
                  <a:gd name="T36" fmla="*/ 11 w 305"/>
                  <a:gd name="T37" fmla="*/ 207 h 305"/>
                  <a:gd name="T38" fmla="*/ 46 w 305"/>
                  <a:gd name="T39" fmla="*/ 234 h 305"/>
                  <a:gd name="T40" fmla="*/ 44 w 305"/>
                  <a:gd name="T41" fmla="*/ 259 h 305"/>
                  <a:gd name="T42" fmla="*/ 84 w 305"/>
                  <a:gd name="T43" fmla="*/ 268 h 305"/>
                  <a:gd name="T44" fmla="*/ 91 w 305"/>
                  <a:gd name="T45" fmla="*/ 292 h 305"/>
                  <a:gd name="T46" fmla="*/ 134 w 305"/>
                  <a:gd name="T47" fmla="*/ 285 h 305"/>
                  <a:gd name="T48" fmla="*/ 151 w 305"/>
                  <a:gd name="T49" fmla="*/ 305 h 305"/>
                  <a:gd name="T50" fmla="*/ 185 w 305"/>
                  <a:gd name="T51" fmla="*/ 283 h 305"/>
                  <a:gd name="T52" fmla="*/ 207 w 305"/>
                  <a:gd name="T53" fmla="*/ 295 h 305"/>
                  <a:gd name="T54" fmla="*/ 234 w 305"/>
                  <a:gd name="T55" fmla="*/ 259 h 305"/>
                  <a:gd name="T56" fmla="*/ 259 w 305"/>
                  <a:gd name="T57" fmla="*/ 261 h 305"/>
                  <a:gd name="T58" fmla="*/ 267 w 305"/>
                  <a:gd name="T59" fmla="*/ 222 h 305"/>
                  <a:gd name="T60" fmla="*/ 292 w 305"/>
                  <a:gd name="T61" fmla="*/ 214 h 305"/>
                  <a:gd name="T62" fmla="*/ 285 w 305"/>
                  <a:gd name="T63" fmla="*/ 171 h 305"/>
                  <a:gd name="T64" fmla="*/ 187 w 305"/>
                  <a:gd name="T65" fmla="*/ 259 h 305"/>
                  <a:gd name="T66" fmla="*/ 118 w 305"/>
                  <a:gd name="T67" fmla="*/ 47 h 305"/>
                  <a:gd name="T68" fmla="*/ 187 w 305"/>
                  <a:gd name="T69" fmla="*/ 2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05">
                    <a:moveTo>
                      <a:pt x="304" y="172"/>
                    </a:moveTo>
                    <a:cubicBezTo>
                      <a:pt x="305" y="154"/>
                      <a:pt x="305" y="154"/>
                      <a:pt x="305" y="154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42"/>
                      <a:pt x="285" y="131"/>
                      <a:pt x="283" y="120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5" y="98"/>
                      <a:pt x="295" y="98"/>
                      <a:pt x="295" y="98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3" y="92"/>
                      <a:pt x="267" y="81"/>
                      <a:pt x="260" y="72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40" y="50"/>
                      <a:pt x="231" y="43"/>
                      <a:pt x="222" y="38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195" y="24"/>
                      <a:pt x="183" y="21"/>
                      <a:pt x="171" y="20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42" y="18"/>
                      <a:pt x="131" y="20"/>
                      <a:pt x="120" y="22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92" y="32"/>
                      <a:pt x="81" y="39"/>
                      <a:pt x="72" y="4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0" y="65"/>
                      <a:pt x="43" y="74"/>
                      <a:pt x="38" y="8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5" y="110"/>
                      <a:pt x="21" y="122"/>
                      <a:pt x="20" y="134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63"/>
                      <a:pt x="20" y="174"/>
                      <a:pt x="23" y="185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2" y="213"/>
                      <a:pt x="38" y="224"/>
                      <a:pt x="46" y="23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65" y="255"/>
                      <a:pt x="74" y="262"/>
                      <a:pt x="84" y="268"/>
                    </a:cubicBezTo>
                    <a:cubicBezTo>
                      <a:pt x="75" y="284"/>
                      <a:pt x="75" y="284"/>
                      <a:pt x="75" y="284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10" y="280"/>
                      <a:pt x="122" y="284"/>
                      <a:pt x="134" y="285"/>
                    </a:cubicBezTo>
                    <a:cubicBezTo>
                      <a:pt x="133" y="304"/>
                      <a:pt x="133" y="304"/>
                      <a:pt x="133" y="304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63" y="287"/>
                      <a:pt x="174" y="285"/>
                      <a:pt x="185" y="283"/>
                    </a:cubicBezTo>
                    <a:cubicBezTo>
                      <a:pt x="190" y="300"/>
                      <a:pt x="190" y="300"/>
                      <a:pt x="190" y="300"/>
                    </a:cubicBez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14" y="273"/>
                      <a:pt x="224" y="267"/>
                      <a:pt x="234" y="259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55" y="240"/>
                      <a:pt x="262" y="231"/>
                      <a:pt x="267" y="222"/>
                    </a:cubicBezTo>
                    <a:cubicBezTo>
                      <a:pt x="284" y="230"/>
                      <a:pt x="284" y="230"/>
                      <a:pt x="284" y="230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76" y="206"/>
                      <a:pt x="276" y="206"/>
                      <a:pt x="276" y="206"/>
                    </a:cubicBezTo>
                    <a:cubicBezTo>
                      <a:pt x="281" y="195"/>
                      <a:pt x="284" y="183"/>
                      <a:pt x="285" y="171"/>
                    </a:cubicBezTo>
                    <a:lnTo>
                      <a:pt x="304" y="172"/>
                    </a:lnTo>
                    <a:close/>
                    <a:moveTo>
                      <a:pt x="187" y="259"/>
                    </a:moveTo>
                    <a:cubicBezTo>
                      <a:pt x="128" y="277"/>
                      <a:pt x="65" y="245"/>
                      <a:pt x="47" y="186"/>
                    </a:cubicBezTo>
                    <a:cubicBezTo>
                      <a:pt x="28" y="128"/>
                      <a:pt x="60" y="65"/>
                      <a:pt x="118" y="47"/>
                    </a:cubicBezTo>
                    <a:cubicBezTo>
                      <a:pt x="177" y="28"/>
                      <a:pt x="240" y="60"/>
                      <a:pt x="258" y="118"/>
                    </a:cubicBezTo>
                    <a:cubicBezTo>
                      <a:pt x="277" y="177"/>
                      <a:pt x="245" y="240"/>
                      <a:pt x="187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>
                <a:off x="3260523" y="845190"/>
                <a:ext cx="764453" cy="766028"/>
              </a:xfrm>
              <a:custGeom>
                <a:avLst/>
                <a:gdLst>
                  <a:gd name="T0" fmla="*/ 190 w 205"/>
                  <a:gd name="T1" fmla="*/ 74 h 205"/>
                  <a:gd name="T2" fmla="*/ 131 w 205"/>
                  <a:gd name="T3" fmla="*/ 190 h 205"/>
                  <a:gd name="T4" fmla="*/ 15 w 205"/>
                  <a:gd name="T5" fmla="*/ 130 h 205"/>
                  <a:gd name="T6" fmla="*/ 74 w 205"/>
                  <a:gd name="T7" fmla="*/ 15 h 205"/>
                  <a:gd name="T8" fmla="*/ 190 w 205"/>
                  <a:gd name="T9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90" y="74"/>
                    </a:moveTo>
                    <a:cubicBezTo>
                      <a:pt x="205" y="123"/>
                      <a:pt x="179" y="174"/>
                      <a:pt x="131" y="190"/>
                    </a:cubicBezTo>
                    <a:cubicBezTo>
                      <a:pt x="82" y="205"/>
                      <a:pt x="31" y="179"/>
                      <a:pt x="15" y="130"/>
                    </a:cubicBezTo>
                    <a:cubicBezTo>
                      <a:pt x="0" y="82"/>
                      <a:pt x="27" y="31"/>
                      <a:pt x="74" y="15"/>
                    </a:cubicBezTo>
                    <a:cubicBezTo>
                      <a:pt x="123" y="0"/>
                      <a:pt x="174" y="26"/>
                      <a:pt x="19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B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组合 51"/>
          <p:cNvGrpSpPr/>
          <p:nvPr/>
        </p:nvGrpSpPr>
        <p:grpSpPr>
          <a:xfrm>
            <a:off x="3188979" y="2182097"/>
            <a:ext cx="1764022" cy="1227702"/>
            <a:chOff x="3188979" y="2181423"/>
            <a:chExt cx="1764022" cy="1227323"/>
          </a:xfrm>
        </p:grpSpPr>
        <p:sp>
          <p:nvSpPr>
            <p:cNvPr id="14" name="Freeform 11"/>
            <p:cNvSpPr/>
            <p:nvPr/>
          </p:nvSpPr>
          <p:spPr bwMode="auto">
            <a:xfrm flipH="1">
              <a:off x="3188979" y="2181423"/>
              <a:ext cx="1513143" cy="953596"/>
            </a:xfrm>
            <a:custGeom>
              <a:avLst/>
              <a:gdLst>
                <a:gd name="T0" fmla="*/ 100 w 405"/>
                <a:gd name="T1" fmla="*/ 255 h 255"/>
                <a:gd name="T2" fmla="*/ 94 w 405"/>
                <a:gd name="T3" fmla="*/ 255 h 255"/>
                <a:gd name="T4" fmla="*/ 0 w 405"/>
                <a:gd name="T5" fmla="*/ 255 h 255"/>
                <a:gd name="T6" fmla="*/ 0 w 405"/>
                <a:gd name="T7" fmla="*/ 238 h 255"/>
                <a:gd name="T8" fmla="*/ 94 w 405"/>
                <a:gd name="T9" fmla="*/ 238 h 255"/>
                <a:gd name="T10" fmla="*/ 137 w 405"/>
                <a:gd name="T11" fmla="*/ 230 h 255"/>
                <a:gd name="T12" fmla="*/ 170 w 405"/>
                <a:gd name="T13" fmla="*/ 164 h 255"/>
                <a:gd name="T14" fmla="*/ 183 w 405"/>
                <a:gd name="T15" fmla="*/ 98 h 255"/>
                <a:gd name="T16" fmla="*/ 195 w 405"/>
                <a:gd name="T17" fmla="*/ 48 h 255"/>
                <a:gd name="T18" fmla="*/ 228 w 405"/>
                <a:gd name="T19" fmla="*/ 9 h 255"/>
                <a:gd name="T20" fmla="*/ 277 w 405"/>
                <a:gd name="T21" fmla="*/ 0 h 255"/>
                <a:gd name="T22" fmla="*/ 405 w 405"/>
                <a:gd name="T23" fmla="*/ 0 h 255"/>
                <a:gd name="T24" fmla="*/ 405 w 405"/>
                <a:gd name="T25" fmla="*/ 17 h 255"/>
                <a:gd name="T26" fmla="*/ 277 w 405"/>
                <a:gd name="T27" fmla="*/ 17 h 255"/>
                <a:gd name="T28" fmla="*/ 237 w 405"/>
                <a:gd name="T29" fmla="*/ 24 h 255"/>
                <a:gd name="T30" fmla="*/ 211 w 405"/>
                <a:gd name="T31" fmla="*/ 54 h 255"/>
                <a:gd name="T32" fmla="*/ 199 w 405"/>
                <a:gd name="T33" fmla="*/ 101 h 255"/>
                <a:gd name="T34" fmla="*/ 186 w 405"/>
                <a:gd name="T35" fmla="*/ 167 h 255"/>
                <a:gd name="T36" fmla="*/ 148 w 405"/>
                <a:gd name="T37" fmla="*/ 243 h 255"/>
                <a:gd name="T38" fmla="*/ 100 w 405"/>
                <a:gd name="T3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255">
                  <a:moveTo>
                    <a:pt x="100" y="255"/>
                  </a:moveTo>
                  <a:cubicBezTo>
                    <a:pt x="98" y="255"/>
                    <a:pt x="96" y="255"/>
                    <a:pt x="94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109" y="238"/>
                    <a:pt x="126" y="238"/>
                    <a:pt x="137" y="230"/>
                  </a:cubicBezTo>
                  <a:cubicBezTo>
                    <a:pt x="157" y="215"/>
                    <a:pt x="163" y="189"/>
                    <a:pt x="170" y="164"/>
                  </a:cubicBezTo>
                  <a:cubicBezTo>
                    <a:pt x="175" y="141"/>
                    <a:pt x="179" y="119"/>
                    <a:pt x="183" y="98"/>
                  </a:cubicBezTo>
                  <a:cubicBezTo>
                    <a:pt x="186" y="81"/>
                    <a:pt x="189" y="64"/>
                    <a:pt x="195" y="48"/>
                  </a:cubicBezTo>
                  <a:cubicBezTo>
                    <a:pt x="201" y="32"/>
                    <a:pt x="213" y="18"/>
                    <a:pt x="228" y="9"/>
                  </a:cubicBezTo>
                  <a:cubicBezTo>
                    <a:pt x="245" y="0"/>
                    <a:pt x="260" y="0"/>
                    <a:pt x="277" y="0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405" y="17"/>
                    <a:pt x="405" y="17"/>
                    <a:pt x="40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62" y="17"/>
                    <a:pt x="249" y="17"/>
                    <a:pt x="237" y="24"/>
                  </a:cubicBezTo>
                  <a:cubicBezTo>
                    <a:pt x="225" y="31"/>
                    <a:pt x="215" y="42"/>
                    <a:pt x="211" y="54"/>
                  </a:cubicBezTo>
                  <a:cubicBezTo>
                    <a:pt x="205" y="69"/>
                    <a:pt x="202" y="84"/>
                    <a:pt x="199" y="101"/>
                  </a:cubicBezTo>
                  <a:cubicBezTo>
                    <a:pt x="196" y="122"/>
                    <a:pt x="192" y="145"/>
                    <a:pt x="186" y="167"/>
                  </a:cubicBezTo>
                  <a:cubicBezTo>
                    <a:pt x="179" y="195"/>
                    <a:pt x="172" y="225"/>
                    <a:pt x="148" y="243"/>
                  </a:cubicBezTo>
                  <a:cubicBezTo>
                    <a:pt x="134" y="254"/>
                    <a:pt x="116" y="255"/>
                    <a:pt x="100" y="2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" name="组合 43"/>
            <p:cNvGrpSpPr/>
            <p:nvPr/>
          </p:nvGrpSpPr>
          <p:grpSpPr>
            <a:xfrm>
              <a:off x="4353545" y="2808461"/>
              <a:ext cx="599456" cy="600285"/>
              <a:chOff x="3069803" y="657624"/>
              <a:chExt cx="1139586" cy="1141162"/>
            </a:xfrm>
          </p:grpSpPr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 flipH="1">
                <a:off x="3069803" y="657624"/>
                <a:ext cx="1139586" cy="1141162"/>
              </a:xfrm>
              <a:custGeom>
                <a:avLst/>
                <a:gdLst>
                  <a:gd name="T0" fmla="*/ 305 w 305"/>
                  <a:gd name="T1" fmla="*/ 154 h 305"/>
                  <a:gd name="T2" fmla="*/ 283 w 305"/>
                  <a:gd name="T3" fmla="*/ 120 h 305"/>
                  <a:gd name="T4" fmla="*/ 295 w 305"/>
                  <a:gd name="T5" fmla="*/ 98 h 305"/>
                  <a:gd name="T6" fmla="*/ 260 w 305"/>
                  <a:gd name="T7" fmla="*/ 72 h 305"/>
                  <a:gd name="T8" fmla="*/ 262 w 305"/>
                  <a:gd name="T9" fmla="*/ 46 h 305"/>
                  <a:gd name="T10" fmla="*/ 222 w 305"/>
                  <a:gd name="T11" fmla="*/ 38 h 305"/>
                  <a:gd name="T12" fmla="*/ 214 w 305"/>
                  <a:gd name="T13" fmla="*/ 13 h 305"/>
                  <a:gd name="T14" fmla="*/ 171 w 305"/>
                  <a:gd name="T15" fmla="*/ 20 h 305"/>
                  <a:gd name="T16" fmla="*/ 155 w 305"/>
                  <a:gd name="T17" fmla="*/ 0 h 305"/>
                  <a:gd name="T18" fmla="*/ 120 w 305"/>
                  <a:gd name="T19" fmla="*/ 22 h 305"/>
                  <a:gd name="T20" fmla="*/ 98 w 305"/>
                  <a:gd name="T21" fmla="*/ 11 h 305"/>
                  <a:gd name="T22" fmla="*/ 72 w 305"/>
                  <a:gd name="T23" fmla="*/ 46 h 305"/>
                  <a:gd name="T24" fmla="*/ 46 w 305"/>
                  <a:gd name="T25" fmla="*/ 44 h 305"/>
                  <a:gd name="T26" fmla="*/ 38 w 305"/>
                  <a:gd name="T27" fmla="*/ 84 h 305"/>
                  <a:gd name="T28" fmla="*/ 13 w 305"/>
                  <a:gd name="T29" fmla="*/ 91 h 305"/>
                  <a:gd name="T30" fmla="*/ 20 w 305"/>
                  <a:gd name="T31" fmla="*/ 134 h 305"/>
                  <a:gd name="T32" fmla="*/ 0 w 305"/>
                  <a:gd name="T33" fmla="*/ 151 h 305"/>
                  <a:gd name="T34" fmla="*/ 23 w 305"/>
                  <a:gd name="T35" fmla="*/ 185 h 305"/>
                  <a:gd name="T36" fmla="*/ 11 w 305"/>
                  <a:gd name="T37" fmla="*/ 207 h 305"/>
                  <a:gd name="T38" fmla="*/ 46 w 305"/>
                  <a:gd name="T39" fmla="*/ 234 h 305"/>
                  <a:gd name="T40" fmla="*/ 44 w 305"/>
                  <a:gd name="T41" fmla="*/ 259 h 305"/>
                  <a:gd name="T42" fmla="*/ 84 w 305"/>
                  <a:gd name="T43" fmla="*/ 268 h 305"/>
                  <a:gd name="T44" fmla="*/ 91 w 305"/>
                  <a:gd name="T45" fmla="*/ 292 h 305"/>
                  <a:gd name="T46" fmla="*/ 134 w 305"/>
                  <a:gd name="T47" fmla="*/ 285 h 305"/>
                  <a:gd name="T48" fmla="*/ 151 w 305"/>
                  <a:gd name="T49" fmla="*/ 305 h 305"/>
                  <a:gd name="T50" fmla="*/ 185 w 305"/>
                  <a:gd name="T51" fmla="*/ 283 h 305"/>
                  <a:gd name="T52" fmla="*/ 207 w 305"/>
                  <a:gd name="T53" fmla="*/ 295 h 305"/>
                  <a:gd name="T54" fmla="*/ 234 w 305"/>
                  <a:gd name="T55" fmla="*/ 259 h 305"/>
                  <a:gd name="T56" fmla="*/ 259 w 305"/>
                  <a:gd name="T57" fmla="*/ 261 h 305"/>
                  <a:gd name="T58" fmla="*/ 267 w 305"/>
                  <a:gd name="T59" fmla="*/ 222 h 305"/>
                  <a:gd name="T60" fmla="*/ 292 w 305"/>
                  <a:gd name="T61" fmla="*/ 214 h 305"/>
                  <a:gd name="T62" fmla="*/ 285 w 305"/>
                  <a:gd name="T63" fmla="*/ 171 h 305"/>
                  <a:gd name="T64" fmla="*/ 187 w 305"/>
                  <a:gd name="T65" fmla="*/ 259 h 305"/>
                  <a:gd name="T66" fmla="*/ 118 w 305"/>
                  <a:gd name="T67" fmla="*/ 47 h 305"/>
                  <a:gd name="T68" fmla="*/ 187 w 305"/>
                  <a:gd name="T69" fmla="*/ 2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05">
                    <a:moveTo>
                      <a:pt x="304" y="172"/>
                    </a:moveTo>
                    <a:cubicBezTo>
                      <a:pt x="305" y="154"/>
                      <a:pt x="305" y="154"/>
                      <a:pt x="305" y="154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42"/>
                      <a:pt x="285" y="131"/>
                      <a:pt x="283" y="120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5" y="98"/>
                      <a:pt x="295" y="98"/>
                      <a:pt x="295" y="98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3" y="92"/>
                      <a:pt x="267" y="81"/>
                      <a:pt x="260" y="72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40" y="50"/>
                      <a:pt x="231" y="43"/>
                      <a:pt x="222" y="38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195" y="24"/>
                      <a:pt x="183" y="21"/>
                      <a:pt x="171" y="20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42" y="18"/>
                      <a:pt x="131" y="20"/>
                      <a:pt x="120" y="22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92" y="32"/>
                      <a:pt x="81" y="39"/>
                      <a:pt x="72" y="4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0" y="65"/>
                      <a:pt x="43" y="74"/>
                      <a:pt x="38" y="8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5" y="110"/>
                      <a:pt x="21" y="122"/>
                      <a:pt x="20" y="134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63"/>
                      <a:pt x="20" y="174"/>
                      <a:pt x="23" y="185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2" y="213"/>
                      <a:pt x="38" y="224"/>
                      <a:pt x="46" y="23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65" y="255"/>
                      <a:pt x="74" y="262"/>
                      <a:pt x="84" y="268"/>
                    </a:cubicBezTo>
                    <a:cubicBezTo>
                      <a:pt x="75" y="284"/>
                      <a:pt x="75" y="284"/>
                      <a:pt x="75" y="284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10" y="280"/>
                      <a:pt x="122" y="284"/>
                      <a:pt x="134" y="285"/>
                    </a:cubicBezTo>
                    <a:cubicBezTo>
                      <a:pt x="133" y="304"/>
                      <a:pt x="133" y="304"/>
                      <a:pt x="133" y="304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63" y="287"/>
                      <a:pt x="174" y="285"/>
                      <a:pt x="185" y="283"/>
                    </a:cubicBezTo>
                    <a:cubicBezTo>
                      <a:pt x="190" y="300"/>
                      <a:pt x="190" y="300"/>
                      <a:pt x="190" y="300"/>
                    </a:cubicBez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14" y="273"/>
                      <a:pt x="224" y="267"/>
                      <a:pt x="234" y="259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55" y="240"/>
                      <a:pt x="262" y="231"/>
                      <a:pt x="267" y="222"/>
                    </a:cubicBezTo>
                    <a:cubicBezTo>
                      <a:pt x="284" y="230"/>
                      <a:pt x="284" y="230"/>
                      <a:pt x="284" y="230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76" y="206"/>
                      <a:pt x="276" y="206"/>
                      <a:pt x="276" y="206"/>
                    </a:cubicBezTo>
                    <a:cubicBezTo>
                      <a:pt x="281" y="195"/>
                      <a:pt x="284" y="183"/>
                      <a:pt x="285" y="171"/>
                    </a:cubicBezTo>
                    <a:lnTo>
                      <a:pt x="304" y="172"/>
                    </a:lnTo>
                    <a:close/>
                    <a:moveTo>
                      <a:pt x="187" y="259"/>
                    </a:moveTo>
                    <a:cubicBezTo>
                      <a:pt x="128" y="277"/>
                      <a:pt x="65" y="245"/>
                      <a:pt x="47" y="186"/>
                    </a:cubicBezTo>
                    <a:cubicBezTo>
                      <a:pt x="28" y="128"/>
                      <a:pt x="60" y="65"/>
                      <a:pt x="118" y="47"/>
                    </a:cubicBezTo>
                    <a:cubicBezTo>
                      <a:pt x="177" y="28"/>
                      <a:pt x="240" y="60"/>
                      <a:pt x="258" y="118"/>
                    </a:cubicBezTo>
                    <a:cubicBezTo>
                      <a:pt x="277" y="177"/>
                      <a:pt x="245" y="240"/>
                      <a:pt x="187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 flipH="1">
                <a:off x="3260523" y="845190"/>
                <a:ext cx="764453" cy="766028"/>
              </a:xfrm>
              <a:custGeom>
                <a:avLst/>
                <a:gdLst>
                  <a:gd name="T0" fmla="*/ 190 w 205"/>
                  <a:gd name="T1" fmla="*/ 74 h 205"/>
                  <a:gd name="T2" fmla="*/ 131 w 205"/>
                  <a:gd name="T3" fmla="*/ 190 h 205"/>
                  <a:gd name="T4" fmla="*/ 15 w 205"/>
                  <a:gd name="T5" fmla="*/ 130 h 205"/>
                  <a:gd name="T6" fmla="*/ 74 w 205"/>
                  <a:gd name="T7" fmla="*/ 15 h 205"/>
                  <a:gd name="T8" fmla="*/ 190 w 205"/>
                  <a:gd name="T9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90" y="74"/>
                    </a:moveTo>
                    <a:cubicBezTo>
                      <a:pt x="205" y="123"/>
                      <a:pt x="179" y="174"/>
                      <a:pt x="131" y="190"/>
                    </a:cubicBezTo>
                    <a:cubicBezTo>
                      <a:pt x="82" y="205"/>
                      <a:pt x="31" y="179"/>
                      <a:pt x="15" y="130"/>
                    </a:cubicBezTo>
                    <a:cubicBezTo>
                      <a:pt x="0" y="82"/>
                      <a:pt x="27" y="31"/>
                      <a:pt x="74" y="15"/>
                    </a:cubicBezTo>
                    <a:cubicBezTo>
                      <a:pt x="123" y="0"/>
                      <a:pt x="174" y="26"/>
                      <a:pt x="19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C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组合 52"/>
          <p:cNvGrpSpPr/>
          <p:nvPr/>
        </p:nvGrpSpPr>
        <p:grpSpPr>
          <a:xfrm>
            <a:off x="3154303" y="2323999"/>
            <a:ext cx="1798698" cy="1737935"/>
            <a:chOff x="3154303" y="2323280"/>
            <a:chExt cx="1798698" cy="1737399"/>
          </a:xfrm>
        </p:grpSpPr>
        <p:sp>
          <p:nvSpPr>
            <p:cNvPr id="11" name="Freeform 5"/>
            <p:cNvSpPr/>
            <p:nvPr/>
          </p:nvSpPr>
          <p:spPr bwMode="auto">
            <a:xfrm flipH="1">
              <a:off x="3154303" y="2323280"/>
              <a:ext cx="1521024" cy="1481619"/>
            </a:xfrm>
            <a:custGeom>
              <a:avLst/>
              <a:gdLst>
                <a:gd name="T0" fmla="*/ 133 w 407"/>
                <a:gd name="T1" fmla="*/ 396 h 396"/>
                <a:gd name="T2" fmla="*/ 0 w 407"/>
                <a:gd name="T3" fmla="*/ 396 h 396"/>
                <a:gd name="T4" fmla="*/ 0 w 407"/>
                <a:gd name="T5" fmla="*/ 379 h 396"/>
                <a:gd name="T6" fmla="*/ 133 w 407"/>
                <a:gd name="T7" fmla="*/ 379 h 396"/>
                <a:gd name="T8" fmla="*/ 167 w 407"/>
                <a:gd name="T9" fmla="*/ 370 h 396"/>
                <a:gd name="T10" fmla="*/ 180 w 407"/>
                <a:gd name="T11" fmla="*/ 355 h 396"/>
                <a:gd name="T12" fmla="*/ 208 w 407"/>
                <a:gd name="T13" fmla="*/ 286 h 396"/>
                <a:gd name="T14" fmla="*/ 224 w 407"/>
                <a:gd name="T15" fmla="*/ 173 h 396"/>
                <a:gd name="T16" fmla="*/ 248 w 407"/>
                <a:gd name="T17" fmla="*/ 49 h 396"/>
                <a:gd name="T18" fmla="*/ 266 w 407"/>
                <a:gd name="T19" fmla="*/ 19 h 396"/>
                <a:gd name="T20" fmla="*/ 285 w 407"/>
                <a:gd name="T21" fmla="*/ 6 h 396"/>
                <a:gd name="T22" fmla="*/ 321 w 407"/>
                <a:gd name="T23" fmla="*/ 1 h 396"/>
                <a:gd name="T24" fmla="*/ 329 w 407"/>
                <a:gd name="T25" fmla="*/ 1 h 396"/>
                <a:gd name="T26" fmla="*/ 407 w 407"/>
                <a:gd name="T27" fmla="*/ 1 h 396"/>
                <a:gd name="T28" fmla="*/ 407 w 407"/>
                <a:gd name="T29" fmla="*/ 18 h 396"/>
                <a:gd name="T30" fmla="*/ 321 w 407"/>
                <a:gd name="T31" fmla="*/ 18 h 396"/>
                <a:gd name="T32" fmla="*/ 293 w 407"/>
                <a:gd name="T33" fmla="*/ 21 h 396"/>
                <a:gd name="T34" fmla="*/ 278 w 407"/>
                <a:gd name="T35" fmla="*/ 31 h 396"/>
                <a:gd name="T36" fmla="*/ 264 w 407"/>
                <a:gd name="T37" fmla="*/ 55 h 396"/>
                <a:gd name="T38" fmla="*/ 241 w 407"/>
                <a:gd name="T39" fmla="*/ 174 h 396"/>
                <a:gd name="T40" fmla="*/ 224 w 407"/>
                <a:gd name="T41" fmla="*/ 290 h 396"/>
                <a:gd name="T42" fmla="*/ 194 w 407"/>
                <a:gd name="T43" fmla="*/ 365 h 396"/>
                <a:gd name="T44" fmla="*/ 178 w 407"/>
                <a:gd name="T45" fmla="*/ 383 h 396"/>
                <a:gd name="T46" fmla="*/ 133 w 407"/>
                <a:gd name="T4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96">
                  <a:moveTo>
                    <a:pt x="133" y="396"/>
                  </a:moveTo>
                  <a:cubicBezTo>
                    <a:pt x="0" y="396"/>
                    <a:pt x="0" y="396"/>
                    <a:pt x="0" y="396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133" y="379"/>
                    <a:pt x="133" y="379"/>
                    <a:pt x="133" y="379"/>
                  </a:cubicBezTo>
                  <a:cubicBezTo>
                    <a:pt x="147" y="379"/>
                    <a:pt x="158" y="377"/>
                    <a:pt x="167" y="370"/>
                  </a:cubicBezTo>
                  <a:cubicBezTo>
                    <a:pt x="172" y="366"/>
                    <a:pt x="176" y="361"/>
                    <a:pt x="180" y="355"/>
                  </a:cubicBezTo>
                  <a:cubicBezTo>
                    <a:pt x="195" y="334"/>
                    <a:pt x="203" y="307"/>
                    <a:pt x="208" y="286"/>
                  </a:cubicBezTo>
                  <a:cubicBezTo>
                    <a:pt x="216" y="254"/>
                    <a:pt x="221" y="218"/>
                    <a:pt x="224" y="173"/>
                  </a:cubicBezTo>
                  <a:cubicBezTo>
                    <a:pt x="227" y="137"/>
                    <a:pt x="232" y="91"/>
                    <a:pt x="248" y="49"/>
                  </a:cubicBezTo>
                  <a:cubicBezTo>
                    <a:pt x="252" y="38"/>
                    <a:pt x="257" y="27"/>
                    <a:pt x="266" y="19"/>
                  </a:cubicBezTo>
                  <a:cubicBezTo>
                    <a:pt x="271" y="14"/>
                    <a:pt x="277" y="9"/>
                    <a:pt x="285" y="6"/>
                  </a:cubicBezTo>
                  <a:cubicBezTo>
                    <a:pt x="298" y="0"/>
                    <a:pt x="310" y="0"/>
                    <a:pt x="321" y="1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407" y="1"/>
                    <a:pt x="407" y="1"/>
                    <a:pt x="407" y="1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10" y="17"/>
                    <a:pt x="301" y="17"/>
                    <a:pt x="293" y="21"/>
                  </a:cubicBezTo>
                  <a:cubicBezTo>
                    <a:pt x="286" y="24"/>
                    <a:pt x="281" y="27"/>
                    <a:pt x="278" y="31"/>
                  </a:cubicBezTo>
                  <a:cubicBezTo>
                    <a:pt x="271" y="37"/>
                    <a:pt x="267" y="46"/>
                    <a:pt x="264" y="55"/>
                  </a:cubicBezTo>
                  <a:cubicBezTo>
                    <a:pt x="249" y="95"/>
                    <a:pt x="244" y="140"/>
                    <a:pt x="241" y="174"/>
                  </a:cubicBezTo>
                  <a:cubicBezTo>
                    <a:pt x="238" y="220"/>
                    <a:pt x="233" y="257"/>
                    <a:pt x="224" y="290"/>
                  </a:cubicBezTo>
                  <a:cubicBezTo>
                    <a:pt x="219" y="312"/>
                    <a:pt x="211" y="341"/>
                    <a:pt x="194" y="365"/>
                  </a:cubicBezTo>
                  <a:cubicBezTo>
                    <a:pt x="189" y="372"/>
                    <a:pt x="184" y="378"/>
                    <a:pt x="178" y="383"/>
                  </a:cubicBezTo>
                  <a:cubicBezTo>
                    <a:pt x="165" y="394"/>
                    <a:pt x="148" y="396"/>
                    <a:pt x="133" y="3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" name="组合 46"/>
            <p:cNvGrpSpPr/>
            <p:nvPr/>
          </p:nvGrpSpPr>
          <p:grpSpPr>
            <a:xfrm>
              <a:off x="4353545" y="3460394"/>
              <a:ext cx="599456" cy="600285"/>
              <a:chOff x="3069803" y="657624"/>
              <a:chExt cx="1139586" cy="1141162"/>
            </a:xfrm>
          </p:grpSpPr>
          <p:sp>
            <p:nvSpPr>
              <p:cNvPr id="48" name="Freeform 29"/>
              <p:cNvSpPr>
                <a:spLocks noEditPoints="1"/>
              </p:cNvSpPr>
              <p:nvPr/>
            </p:nvSpPr>
            <p:spPr bwMode="auto">
              <a:xfrm flipH="1">
                <a:off x="3069803" y="657624"/>
                <a:ext cx="1139586" cy="1141162"/>
              </a:xfrm>
              <a:custGeom>
                <a:avLst/>
                <a:gdLst>
                  <a:gd name="T0" fmla="*/ 305 w 305"/>
                  <a:gd name="T1" fmla="*/ 154 h 305"/>
                  <a:gd name="T2" fmla="*/ 283 w 305"/>
                  <a:gd name="T3" fmla="*/ 120 h 305"/>
                  <a:gd name="T4" fmla="*/ 295 w 305"/>
                  <a:gd name="T5" fmla="*/ 98 h 305"/>
                  <a:gd name="T6" fmla="*/ 260 w 305"/>
                  <a:gd name="T7" fmla="*/ 72 h 305"/>
                  <a:gd name="T8" fmla="*/ 262 w 305"/>
                  <a:gd name="T9" fmla="*/ 46 h 305"/>
                  <a:gd name="T10" fmla="*/ 222 w 305"/>
                  <a:gd name="T11" fmla="*/ 38 h 305"/>
                  <a:gd name="T12" fmla="*/ 214 w 305"/>
                  <a:gd name="T13" fmla="*/ 13 h 305"/>
                  <a:gd name="T14" fmla="*/ 171 w 305"/>
                  <a:gd name="T15" fmla="*/ 20 h 305"/>
                  <a:gd name="T16" fmla="*/ 155 w 305"/>
                  <a:gd name="T17" fmla="*/ 0 h 305"/>
                  <a:gd name="T18" fmla="*/ 120 w 305"/>
                  <a:gd name="T19" fmla="*/ 22 h 305"/>
                  <a:gd name="T20" fmla="*/ 98 w 305"/>
                  <a:gd name="T21" fmla="*/ 11 h 305"/>
                  <a:gd name="T22" fmla="*/ 72 w 305"/>
                  <a:gd name="T23" fmla="*/ 46 h 305"/>
                  <a:gd name="T24" fmla="*/ 46 w 305"/>
                  <a:gd name="T25" fmla="*/ 44 h 305"/>
                  <a:gd name="T26" fmla="*/ 38 w 305"/>
                  <a:gd name="T27" fmla="*/ 84 h 305"/>
                  <a:gd name="T28" fmla="*/ 13 w 305"/>
                  <a:gd name="T29" fmla="*/ 91 h 305"/>
                  <a:gd name="T30" fmla="*/ 20 w 305"/>
                  <a:gd name="T31" fmla="*/ 134 h 305"/>
                  <a:gd name="T32" fmla="*/ 0 w 305"/>
                  <a:gd name="T33" fmla="*/ 151 h 305"/>
                  <a:gd name="T34" fmla="*/ 23 w 305"/>
                  <a:gd name="T35" fmla="*/ 185 h 305"/>
                  <a:gd name="T36" fmla="*/ 11 w 305"/>
                  <a:gd name="T37" fmla="*/ 207 h 305"/>
                  <a:gd name="T38" fmla="*/ 46 w 305"/>
                  <a:gd name="T39" fmla="*/ 234 h 305"/>
                  <a:gd name="T40" fmla="*/ 44 w 305"/>
                  <a:gd name="T41" fmla="*/ 259 h 305"/>
                  <a:gd name="T42" fmla="*/ 84 w 305"/>
                  <a:gd name="T43" fmla="*/ 268 h 305"/>
                  <a:gd name="T44" fmla="*/ 91 w 305"/>
                  <a:gd name="T45" fmla="*/ 292 h 305"/>
                  <a:gd name="T46" fmla="*/ 134 w 305"/>
                  <a:gd name="T47" fmla="*/ 285 h 305"/>
                  <a:gd name="T48" fmla="*/ 151 w 305"/>
                  <a:gd name="T49" fmla="*/ 305 h 305"/>
                  <a:gd name="T50" fmla="*/ 185 w 305"/>
                  <a:gd name="T51" fmla="*/ 283 h 305"/>
                  <a:gd name="T52" fmla="*/ 207 w 305"/>
                  <a:gd name="T53" fmla="*/ 295 h 305"/>
                  <a:gd name="T54" fmla="*/ 234 w 305"/>
                  <a:gd name="T55" fmla="*/ 259 h 305"/>
                  <a:gd name="T56" fmla="*/ 259 w 305"/>
                  <a:gd name="T57" fmla="*/ 261 h 305"/>
                  <a:gd name="T58" fmla="*/ 267 w 305"/>
                  <a:gd name="T59" fmla="*/ 222 h 305"/>
                  <a:gd name="T60" fmla="*/ 292 w 305"/>
                  <a:gd name="T61" fmla="*/ 214 h 305"/>
                  <a:gd name="T62" fmla="*/ 285 w 305"/>
                  <a:gd name="T63" fmla="*/ 171 h 305"/>
                  <a:gd name="T64" fmla="*/ 187 w 305"/>
                  <a:gd name="T65" fmla="*/ 259 h 305"/>
                  <a:gd name="T66" fmla="*/ 118 w 305"/>
                  <a:gd name="T67" fmla="*/ 47 h 305"/>
                  <a:gd name="T68" fmla="*/ 187 w 305"/>
                  <a:gd name="T69" fmla="*/ 2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05">
                    <a:moveTo>
                      <a:pt x="304" y="172"/>
                    </a:moveTo>
                    <a:cubicBezTo>
                      <a:pt x="305" y="154"/>
                      <a:pt x="305" y="154"/>
                      <a:pt x="305" y="154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42"/>
                      <a:pt x="285" y="131"/>
                      <a:pt x="283" y="120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5" y="98"/>
                      <a:pt x="295" y="98"/>
                      <a:pt x="295" y="98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3" y="92"/>
                      <a:pt x="267" y="81"/>
                      <a:pt x="260" y="72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40" y="50"/>
                      <a:pt x="231" y="43"/>
                      <a:pt x="222" y="38"/>
                    </a:cubicBezTo>
                    <a:cubicBezTo>
                      <a:pt x="230" y="22"/>
                      <a:pt x="230" y="22"/>
                      <a:pt x="230" y="2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195" y="24"/>
                      <a:pt x="183" y="21"/>
                      <a:pt x="171" y="20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42" y="18"/>
                      <a:pt x="131" y="20"/>
                      <a:pt x="120" y="22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92" y="32"/>
                      <a:pt x="81" y="39"/>
                      <a:pt x="72" y="4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0" y="65"/>
                      <a:pt x="43" y="74"/>
                      <a:pt x="38" y="8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5" y="110"/>
                      <a:pt x="21" y="122"/>
                      <a:pt x="20" y="134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63"/>
                      <a:pt x="20" y="174"/>
                      <a:pt x="23" y="185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2" y="213"/>
                      <a:pt x="38" y="224"/>
                      <a:pt x="46" y="23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65" y="255"/>
                      <a:pt x="74" y="262"/>
                      <a:pt x="84" y="268"/>
                    </a:cubicBezTo>
                    <a:cubicBezTo>
                      <a:pt x="75" y="284"/>
                      <a:pt x="75" y="284"/>
                      <a:pt x="75" y="284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10" y="280"/>
                      <a:pt x="122" y="284"/>
                      <a:pt x="134" y="285"/>
                    </a:cubicBezTo>
                    <a:cubicBezTo>
                      <a:pt x="133" y="304"/>
                      <a:pt x="133" y="304"/>
                      <a:pt x="133" y="304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63" y="287"/>
                      <a:pt x="174" y="285"/>
                      <a:pt x="185" y="283"/>
                    </a:cubicBezTo>
                    <a:cubicBezTo>
                      <a:pt x="190" y="300"/>
                      <a:pt x="190" y="300"/>
                      <a:pt x="190" y="300"/>
                    </a:cubicBez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14" y="273"/>
                      <a:pt x="224" y="267"/>
                      <a:pt x="234" y="259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55" y="240"/>
                      <a:pt x="262" y="231"/>
                      <a:pt x="267" y="222"/>
                    </a:cubicBezTo>
                    <a:cubicBezTo>
                      <a:pt x="284" y="230"/>
                      <a:pt x="284" y="230"/>
                      <a:pt x="284" y="230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76" y="206"/>
                      <a:pt x="276" y="206"/>
                      <a:pt x="276" y="206"/>
                    </a:cubicBezTo>
                    <a:cubicBezTo>
                      <a:pt x="281" y="195"/>
                      <a:pt x="284" y="183"/>
                      <a:pt x="285" y="171"/>
                    </a:cubicBezTo>
                    <a:lnTo>
                      <a:pt x="304" y="172"/>
                    </a:lnTo>
                    <a:close/>
                    <a:moveTo>
                      <a:pt x="187" y="259"/>
                    </a:moveTo>
                    <a:cubicBezTo>
                      <a:pt x="128" y="277"/>
                      <a:pt x="65" y="245"/>
                      <a:pt x="47" y="186"/>
                    </a:cubicBezTo>
                    <a:cubicBezTo>
                      <a:pt x="28" y="128"/>
                      <a:pt x="60" y="65"/>
                      <a:pt x="118" y="47"/>
                    </a:cubicBezTo>
                    <a:cubicBezTo>
                      <a:pt x="177" y="28"/>
                      <a:pt x="240" y="60"/>
                      <a:pt x="258" y="118"/>
                    </a:cubicBezTo>
                    <a:cubicBezTo>
                      <a:pt x="277" y="177"/>
                      <a:pt x="245" y="240"/>
                      <a:pt x="187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0"/>
              <p:cNvSpPr/>
              <p:nvPr/>
            </p:nvSpPr>
            <p:spPr bwMode="auto">
              <a:xfrm flipH="1">
                <a:off x="3260523" y="845190"/>
                <a:ext cx="764453" cy="766028"/>
              </a:xfrm>
              <a:custGeom>
                <a:avLst/>
                <a:gdLst>
                  <a:gd name="T0" fmla="*/ 190 w 205"/>
                  <a:gd name="T1" fmla="*/ 74 h 205"/>
                  <a:gd name="T2" fmla="*/ 131 w 205"/>
                  <a:gd name="T3" fmla="*/ 190 h 205"/>
                  <a:gd name="T4" fmla="*/ 15 w 205"/>
                  <a:gd name="T5" fmla="*/ 130 h 205"/>
                  <a:gd name="T6" fmla="*/ 74 w 205"/>
                  <a:gd name="T7" fmla="*/ 15 h 205"/>
                  <a:gd name="T8" fmla="*/ 190 w 205"/>
                  <a:gd name="T9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90" y="74"/>
                    </a:moveTo>
                    <a:cubicBezTo>
                      <a:pt x="205" y="123"/>
                      <a:pt x="179" y="174"/>
                      <a:pt x="131" y="190"/>
                    </a:cubicBezTo>
                    <a:cubicBezTo>
                      <a:pt x="82" y="205"/>
                      <a:pt x="31" y="179"/>
                      <a:pt x="15" y="130"/>
                    </a:cubicBezTo>
                    <a:cubicBezTo>
                      <a:pt x="0" y="82"/>
                      <a:pt x="27" y="31"/>
                      <a:pt x="74" y="15"/>
                    </a:cubicBezTo>
                    <a:cubicBezTo>
                      <a:pt x="123" y="0"/>
                      <a:pt x="174" y="26"/>
                      <a:pt x="19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D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组合 53"/>
          <p:cNvGrpSpPr/>
          <p:nvPr/>
        </p:nvGrpSpPr>
        <p:grpSpPr>
          <a:xfrm>
            <a:off x="2172336" y="1564040"/>
            <a:ext cx="1139586" cy="1141514"/>
            <a:chOff x="2172336" y="1563557"/>
            <a:chExt cx="1139586" cy="1141162"/>
          </a:xfrm>
        </p:grpSpPr>
        <p:sp>
          <p:nvSpPr>
            <p:cNvPr id="24" name="Freeform 30"/>
            <p:cNvSpPr/>
            <p:nvPr/>
          </p:nvSpPr>
          <p:spPr bwMode="auto">
            <a:xfrm flipH="1">
              <a:off x="2363056" y="1751123"/>
              <a:ext cx="764453" cy="766028"/>
            </a:xfrm>
            <a:custGeom>
              <a:avLst/>
              <a:gdLst>
                <a:gd name="T0" fmla="*/ 190 w 205"/>
                <a:gd name="T1" fmla="*/ 74 h 205"/>
                <a:gd name="T2" fmla="*/ 131 w 205"/>
                <a:gd name="T3" fmla="*/ 190 h 205"/>
                <a:gd name="T4" fmla="*/ 15 w 205"/>
                <a:gd name="T5" fmla="*/ 130 h 205"/>
                <a:gd name="T6" fmla="*/ 74 w 205"/>
                <a:gd name="T7" fmla="*/ 15 h 205"/>
                <a:gd name="T8" fmla="*/ 190 w 205"/>
                <a:gd name="T9" fmla="*/ 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190" y="74"/>
                  </a:moveTo>
                  <a:cubicBezTo>
                    <a:pt x="205" y="123"/>
                    <a:pt x="179" y="174"/>
                    <a:pt x="131" y="190"/>
                  </a:cubicBezTo>
                  <a:cubicBezTo>
                    <a:pt x="82" y="205"/>
                    <a:pt x="31" y="179"/>
                    <a:pt x="15" y="130"/>
                  </a:cubicBezTo>
                  <a:cubicBezTo>
                    <a:pt x="0" y="82"/>
                    <a:pt x="27" y="31"/>
                    <a:pt x="74" y="15"/>
                  </a:cubicBezTo>
                  <a:cubicBezTo>
                    <a:pt x="123" y="0"/>
                    <a:pt x="174" y="26"/>
                    <a:pt x="190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文本框 147"/>
            <p:cNvSpPr txBox="1"/>
            <p:nvPr/>
          </p:nvSpPr>
          <p:spPr>
            <a:xfrm flipH="1">
              <a:off x="2451656" y="1951161"/>
              <a:ext cx="827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 flipH="1">
              <a:off x="2172336" y="1563557"/>
              <a:ext cx="1139586" cy="1141162"/>
            </a:xfrm>
            <a:custGeom>
              <a:avLst/>
              <a:gdLst>
                <a:gd name="T0" fmla="*/ 305 w 305"/>
                <a:gd name="T1" fmla="*/ 154 h 305"/>
                <a:gd name="T2" fmla="*/ 283 w 305"/>
                <a:gd name="T3" fmla="*/ 120 h 305"/>
                <a:gd name="T4" fmla="*/ 295 w 305"/>
                <a:gd name="T5" fmla="*/ 98 h 305"/>
                <a:gd name="T6" fmla="*/ 260 w 305"/>
                <a:gd name="T7" fmla="*/ 72 h 305"/>
                <a:gd name="T8" fmla="*/ 262 w 305"/>
                <a:gd name="T9" fmla="*/ 46 h 305"/>
                <a:gd name="T10" fmla="*/ 222 w 305"/>
                <a:gd name="T11" fmla="*/ 38 h 305"/>
                <a:gd name="T12" fmla="*/ 214 w 305"/>
                <a:gd name="T13" fmla="*/ 13 h 305"/>
                <a:gd name="T14" fmla="*/ 171 w 305"/>
                <a:gd name="T15" fmla="*/ 20 h 305"/>
                <a:gd name="T16" fmla="*/ 155 w 305"/>
                <a:gd name="T17" fmla="*/ 0 h 305"/>
                <a:gd name="T18" fmla="*/ 120 w 305"/>
                <a:gd name="T19" fmla="*/ 22 h 305"/>
                <a:gd name="T20" fmla="*/ 98 w 305"/>
                <a:gd name="T21" fmla="*/ 11 h 305"/>
                <a:gd name="T22" fmla="*/ 72 w 305"/>
                <a:gd name="T23" fmla="*/ 46 h 305"/>
                <a:gd name="T24" fmla="*/ 46 w 305"/>
                <a:gd name="T25" fmla="*/ 44 h 305"/>
                <a:gd name="T26" fmla="*/ 38 w 305"/>
                <a:gd name="T27" fmla="*/ 84 h 305"/>
                <a:gd name="T28" fmla="*/ 13 w 305"/>
                <a:gd name="T29" fmla="*/ 91 h 305"/>
                <a:gd name="T30" fmla="*/ 20 w 305"/>
                <a:gd name="T31" fmla="*/ 134 h 305"/>
                <a:gd name="T32" fmla="*/ 0 w 305"/>
                <a:gd name="T33" fmla="*/ 151 h 305"/>
                <a:gd name="T34" fmla="*/ 23 w 305"/>
                <a:gd name="T35" fmla="*/ 185 h 305"/>
                <a:gd name="T36" fmla="*/ 11 w 305"/>
                <a:gd name="T37" fmla="*/ 207 h 305"/>
                <a:gd name="T38" fmla="*/ 46 w 305"/>
                <a:gd name="T39" fmla="*/ 234 h 305"/>
                <a:gd name="T40" fmla="*/ 44 w 305"/>
                <a:gd name="T41" fmla="*/ 259 h 305"/>
                <a:gd name="T42" fmla="*/ 84 w 305"/>
                <a:gd name="T43" fmla="*/ 268 h 305"/>
                <a:gd name="T44" fmla="*/ 91 w 305"/>
                <a:gd name="T45" fmla="*/ 292 h 305"/>
                <a:gd name="T46" fmla="*/ 134 w 305"/>
                <a:gd name="T47" fmla="*/ 285 h 305"/>
                <a:gd name="T48" fmla="*/ 151 w 305"/>
                <a:gd name="T49" fmla="*/ 305 h 305"/>
                <a:gd name="T50" fmla="*/ 185 w 305"/>
                <a:gd name="T51" fmla="*/ 283 h 305"/>
                <a:gd name="T52" fmla="*/ 207 w 305"/>
                <a:gd name="T53" fmla="*/ 295 h 305"/>
                <a:gd name="T54" fmla="*/ 234 w 305"/>
                <a:gd name="T55" fmla="*/ 259 h 305"/>
                <a:gd name="T56" fmla="*/ 259 w 305"/>
                <a:gd name="T57" fmla="*/ 261 h 305"/>
                <a:gd name="T58" fmla="*/ 267 w 305"/>
                <a:gd name="T59" fmla="*/ 222 h 305"/>
                <a:gd name="T60" fmla="*/ 292 w 305"/>
                <a:gd name="T61" fmla="*/ 214 h 305"/>
                <a:gd name="T62" fmla="*/ 285 w 305"/>
                <a:gd name="T63" fmla="*/ 171 h 305"/>
                <a:gd name="T64" fmla="*/ 187 w 305"/>
                <a:gd name="T65" fmla="*/ 259 h 305"/>
                <a:gd name="T66" fmla="*/ 118 w 305"/>
                <a:gd name="T67" fmla="*/ 47 h 305"/>
                <a:gd name="T68" fmla="*/ 187 w 305"/>
                <a:gd name="T69" fmla="*/ 2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5" h="305">
                  <a:moveTo>
                    <a:pt x="304" y="172"/>
                  </a:moveTo>
                  <a:cubicBezTo>
                    <a:pt x="305" y="154"/>
                    <a:pt x="305" y="154"/>
                    <a:pt x="305" y="154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7" y="142"/>
                    <a:pt x="285" y="131"/>
                    <a:pt x="283" y="120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5" y="98"/>
                    <a:pt x="295" y="98"/>
                    <a:pt x="295" y="98"/>
                  </a:cubicBezTo>
                  <a:cubicBezTo>
                    <a:pt x="277" y="103"/>
                    <a:pt x="277" y="103"/>
                    <a:pt x="277" y="103"/>
                  </a:cubicBezTo>
                  <a:cubicBezTo>
                    <a:pt x="273" y="92"/>
                    <a:pt x="267" y="81"/>
                    <a:pt x="260" y="72"/>
                  </a:cubicBezTo>
                  <a:cubicBezTo>
                    <a:pt x="273" y="60"/>
                    <a:pt x="273" y="60"/>
                    <a:pt x="273" y="60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0" y="50"/>
                    <a:pt x="231" y="43"/>
                    <a:pt x="222" y="38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195" y="24"/>
                    <a:pt x="183" y="21"/>
                    <a:pt x="171" y="20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42" y="18"/>
                    <a:pt x="131" y="20"/>
                    <a:pt x="120" y="22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2" y="32"/>
                    <a:pt x="81" y="39"/>
                    <a:pt x="72" y="46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0" y="65"/>
                    <a:pt x="43" y="74"/>
                    <a:pt x="38" y="84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5" y="110"/>
                    <a:pt x="21" y="122"/>
                    <a:pt x="20" y="134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63"/>
                    <a:pt x="20" y="174"/>
                    <a:pt x="23" y="185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32" y="213"/>
                    <a:pt x="38" y="224"/>
                    <a:pt x="46" y="23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5" y="255"/>
                    <a:pt x="74" y="262"/>
                    <a:pt x="84" y="268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9" y="275"/>
                    <a:pt x="99" y="275"/>
                    <a:pt x="99" y="275"/>
                  </a:cubicBezTo>
                  <a:cubicBezTo>
                    <a:pt x="110" y="280"/>
                    <a:pt x="122" y="284"/>
                    <a:pt x="134" y="285"/>
                  </a:cubicBezTo>
                  <a:cubicBezTo>
                    <a:pt x="133" y="304"/>
                    <a:pt x="133" y="304"/>
                    <a:pt x="133" y="304"/>
                  </a:cubicBezTo>
                  <a:cubicBezTo>
                    <a:pt x="151" y="305"/>
                    <a:pt x="151" y="305"/>
                    <a:pt x="151" y="305"/>
                  </a:cubicBezTo>
                  <a:cubicBezTo>
                    <a:pt x="152" y="287"/>
                    <a:pt x="152" y="287"/>
                    <a:pt x="152" y="287"/>
                  </a:cubicBezTo>
                  <a:cubicBezTo>
                    <a:pt x="163" y="287"/>
                    <a:pt x="174" y="285"/>
                    <a:pt x="185" y="283"/>
                  </a:cubicBezTo>
                  <a:cubicBezTo>
                    <a:pt x="190" y="300"/>
                    <a:pt x="190" y="300"/>
                    <a:pt x="190" y="300"/>
                  </a:cubicBezTo>
                  <a:cubicBezTo>
                    <a:pt x="207" y="295"/>
                    <a:pt x="207" y="295"/>
                    <a:pt x="207" y="295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4" y="273"/>
                    <a:pt x="224" y="267"/>
                    <a:pt x="234" y="259"/>
                  </a:cubicBezTo>
                  <a:cubicBezTo>
                    <a:pt x="245" y="273"/>
                    <a:pt x="245" y="273"/>
                    <a:pt x="245" y="273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255" y="240"/>
                    <a:pt x="262" y="231"/>
                    <a:pt x="267" y="222"/>
                  </a:cubicBezTo>
                  <a:cubicBezTo>
                    <a:pt x="284" y="230"/>
                    <a:pt x="284" y="230"/>
                    <a:pt x="284" y="230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76" y="206"/>
                    <a:pt x="276" y="206"/>
                    <a:pt x="276" y="206"/>
                  </a:cubicBezTo>
                  <a:cubicBezTo>
                    <a:pt x="281" y="195"/>
                    <a:pt x="284" y="183"/>
                    <a:pt x="285" y="171"/>
                  </a:cubicBezTo>
                  <a:lnTo>
                    <a:pt x="304" y="172"/>
                  </a:lnTo>
                  <a:close/>
                  <a:moveTo>
                    <a:pt x="187" y="259"/>
                  </a:moveTo>
                  <a:cubicBezTo>
                    <a:pt x="128" y="277"/>
                    <a:pt x="65" y="245"/>
                    <a:pt x="47" y="186"/>
                  </a:cubicBezTo>
                  <a:cubicBezTo>
                    <a:pt x="28" y="128"/>
                    <a:pt x="60" y="65"/>
                    <a:pt x="118" y="47"/>
                  </a:cubicBezTo>
                  <a:cubicBezTo>
                    <a:pt x="177" y="28"/>
                    <a:pt x="240" y="60"/>
                    <a:pt x="258" y="118"/>
                  </a:cubicBezTo>
                  <a:cubicBezTo>
                    <a:pt x="277" y="177"/>
                    <a:pt x="245" y="240"/>
                    <a:pt x="187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灯片编号占位符 54"/>
          <p:cNvSpPr>
            <a:spLocks noGrp="1"/>
          </p:cNvSpPr>
          <p:nvPr>
            <p:ph type="sldNum" sz="quarter" idx="4294967295"/>
          </p:nvPr>
        </p:nvSpPr>
        <p:spPr>
          <a:xfrm>
            <a:off x="7010770" y="4768850"/>
            <a:ext cx="2133230" cy="273050"/>
          </a:xfrm>
          <a:prstGeom prst="rect">
            <a:avLst/>
          </a:prstGeom>
        </p:spPr>
        <p:txBody>
          <a:bodyPr lIns="91458" tIns="45729" rIns="91458" bIns="45729"/>
          <a:lstStyle/>
          <a:p>
            <a:fld id="{E050F338-EFDA-4F8E-882C-DA95E7E9D7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4243170" y="844219"/>
            <a:ext cx="956779" cy="97125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236524" y="856994"/>
            <a:ext cx="956779" cy="971253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</a:ln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179138" y="1283309"/>
            <a:ext cx="1308991" cy="1328794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79138" y="1680090"/>
            <a:ext cx="1308991" cy="932014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  <a:round/>
          </a:ln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944377" y="1893613"/>
            <a:ext cx="1613309" cy="163793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944377" y="2698829"/>
            <a:ext cx="1613309" cy="832715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  <a:round/>
          </a:ln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86383" y="2677543"/>
            <a:ext cx="1980161" cy="201038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56986" y="4246797"/>
            <a:ext cx="1638957" cy="441126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250" y="3538580"/>
            <a:ext cx="863869" cy="288306"/>
          </a:xfrm>
          <a:prstGeom prst="rect">
            <a:avLst/>
          </a:prstGeom>
          <a:noFill/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1842" y="2259456"/>
            <a:ext cx="863869" cy="288306"/>
          </a:xfrm>
          <a:prstGeom prst="rect">
            <a:avLst/>
          </a:prstGeom>
          <a:noFill/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8485" y="1817975"/>
            <a:ext cx="863869" cy="288306"/>
          </a:xfrm>
          <a:prstGeom prst="rect">
            <a:avLst/>
          </a:prstGeom>
          <a:noFill/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722884" y="1464753"/>
            <a:ext cx="841329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24870" y="2196914"/>
            <a:ext cx="1739344" cy="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771800" y="3040596"/>
            <a:ext cx="2850217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476463" y="3900128"/>
            <a:ext cx="408775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5630192" y="3682734"/>
            <a:ext cx="3029977" cy="47297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92" y="2827050"/>
            <a:ext cx="3029977" cy="47297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0192" y="1971366"/>
            <a:ext cx="3029977" cy="47297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0192" y="1280175"/>
            <a:ext cx="3029977" cy="47297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8273" y="1185692"/>
            <a:ext cx="863869" cy="288306"/>
          </a:xfrm>
          <a:prstGeom prst="rect">
            <a:avLst/>
          </a:prstGeom>
          <a:noFill/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0" y="1652342"/>
            <a:ext cx="9144000" cy="181533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7402"/>
            <a:ext cx="5050408" cy="6234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年度工作内容概述</a:t>
            </a:r>
            <a:endParaRPr lang="en-GB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9014"/>
            <a:ext cx="3075708" cy="31557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点击此处添加副标题文本内容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940152" y="1275213"/>
            <a:ext cx="432048" cy="432968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4644008" y="1275608"/>
            <a:ext cx="432048" cy="432181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292083" y="1275213"/>
            <a:ext cx="432833" cy="432968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3347865" y="1275213"/>
            <a:ext cx="432833" cy="432968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995939" y="1275213"/>
            <a:ext cx="432833" cy="432968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Office 主题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8B36"/>
      </a:accent1>
      <a:accent2>
        <a:srgbClr val="0F243E"/>
      </a:accent2>
      <a:accent3>
        <a:srgbClr val="BD8B36"/>
      </a:accent3>
      <a:accent4>
        <a:srgbClr val="F796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3909</Words>
  <Application>WPS 演示</Application>
  <PresentationFormat>自定义</PresentationFormat>
  <Paragraphs>432</Paragraphs>
  <Slides>27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张海山锐线体简</vt:lpstr>
      <vt:lpstr>Batang</vt:lpstr>
      <vt:lpstr>Constantia</vt:lpstr>
      <vt:lpstr>Impact</vt:lpstr>
      <vt:lpstr>Calibri</vt:lpstr>
      <vt:lpstr>Roboto Light</vt:lpstr>
      <vt:lpstr>Arial Unicode MS</vt:lpstr>
      <vt:lpstr>Gulim</vt:lpstr>
      <vt:lpstr>Times New Roman</vt:lpstr>
      <vt:lpstr>Arial Unicode MS</vt:lpstr>
      <vt:lpstr>Open Sans</vt:lpstr>
      <vt:lpstr>Segoe Print</vt:lpstr>
      <vt:lpstr>Malgun Gothic</vt:lpstr>
      <vt:lpstr>方正兰亭中黑_GBK</vt:lpstr>
      <vt:lpstr>黑体</vt:lpstr>
      <vt:lpstr>STIXGeneral-Bold</vt:lpstr>
      <vt:lpstr>STIXGeneral-Regular</vt:lpstr>
      <vt:lpstr>Sosa</vt:lpstr>
      <vt:lpstr>冬青黑体简体中文 W3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一颗苹果</cp:lastModifiedBy>
  <cp:revision>115</cp:revision>
  <dcterms:created xsi:type="dcterms:W3CDTF">2017-03-05T03:49:00Z</dcterms:created>
  <dcterms:modified xsi:type="dcterms:W3CDTF">2021-09-18T02:49:17Z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8C14295FC2704C82882BA07283A5D4DB</vt:lpwstr>
  </property>
  <property fmtid="{D5CDD505-2E9C-101B-9397-08002B2CF9AE}" pid="3" name="KSOProductBuildVer">
    <vt:lpwstr>2052-11.1.0.10700</vt:lpwstr>
  </property>
</Properties>
</file>